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2"/>
  </p:sldMasterIdLst>
  <p:notesMasterIdLst>
    <p:notesMasterId r:id="rId24"/>
  </p:notesMasterIdLst>
  <p:sldIdLst>
    <p:sldId id="307" r:id="rId3"/>
    <p:sldId id="304" r:id="rId4"/>
    <p:sldId id="334" r:id="rId5"/>
    <p:sldId id="317" r:id="rId6"/>
    <p:sldId id="310" r:id="rId7"/>
    <p:sldId id="318" r:id="rId8"/>
    <p:sldId id="319" r:id="rId9"/>
    <p:sldId id="320" r:id="rId10"/>
    <p:sldId id="321" r:id="rId11"/>
    <p:sldId id="322" r:id="rId12"/>
    <p:sldId id="323" r:id="rId13"/>
    <p:sldId id="261" r:id="rId14"/>
    <p:sldId id="324" r:id="rId15"/>
    <p:sldId id="326" r:id="rId16"/>
    <p:sldId id="327" r:id="rId17"/>
    <p:sldId id="328" r:id="rId18"/>
    <p:sldId id="329" r:id="rId19"/>
    <p:sldId id="330" r:id="rId20"/>
    <p:sldId id="331" r:id="rId21"/>
    <p:sldId id="332" r:id="rId22"/>
    <p:sldId id="333" r:id="rId23"/>
  </p:sldIdLst>
  <p:sldSz cx="12192000" cy="6858000"/>
  <p:notesSz cx="6858000" cy="9144000"/>
  <p:embeddedFontLst>
    <p:embeddedFont>
      <p:font typeface="Spartan" panose="020B0604020202020204" charset="0"/>
      <p:regular r:id="rId25"/>
      <p:bold r:id="rId26"/>
    </p:embeddedFont>
    <p:embeddedFont>
      <p:font typeface="PT Sans" panose="020B0604020202020204" charset="0"/>
      <p:regular r:id="rId27"/>
      <p:bold r:id="rId28"/>
      <p:italic r:id="rId29"/>
      <p:boldItalic r:id="rId30"/>
    </p:embeddedFont>
    <p:embeddedFont>
      <p:font typeface="宋体" panose="02010600030101010101" pitchFamily="2" charset="-122"/>
      <p:regular r:id="rId31"/>
    </p:embeddedFont>
    <p:embeddedFont>
      <p:font typeface="Calibri" panose="020F0502020204030204" pitchFamily="34" charset="0"/>
      <p:regular r:id="rId32"/>
      <p:bold r:id="rId33"/>
      <p:italic r:id="rId34"/>
      <p:boldItalic r:id="rId35"/>
    </p:embeddedFont>
    <p:embeddedFont>
      <p:font typeface="Arial Black" panose="020B0A04020102020204" pitchFamily="34" charset="0"/>
      <p:bold r:id="rId36"/>
    </p:embeddedFont>
    <p:embeddedFont>
      <p:font typeface="Arial Unicode MS" panose="020B0604020202020204" pitchFamily="34" charset="-128"/>
      <p:regular r:id="rId37"/>
    </p:embeddedFont>
    <p:embeddedFont>
      <p:font typeface="Arvo" panose="020B0604020202020204" charset="0"/>
      <p:regular r:id="rId38"/>
      <p:bold r:id="rId39"/>
      <p:italic r:id="rId40"/>
      <p:boldItalic r:id="rId41"/>
    </p:embeddedFont>
    <p:embeddedFont>
      <p:font typeface="Spartan Thin" panose="020B0604020202020204" charset="0"/>
      <p:regular r:id="rId42"/>
      <p:bold r:id="rId43"/>
    </p:embeddedFont>
    <p:embeddedFont>
      <p:font typeface="微软雅黑" panose="020B0503020204020204" pitchFamily="34" charset="-122"/>
      <p:regular r:id="rId44"/>
      <p:bold r:id="rId4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8" userDrawn="1">
          <p15:clr>
            <a:srgbClr val="A4A3A4"/>
          </p15:clr>
        </p15:guide>
        <p15:guide id="2" pos="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3AD"/>
    <a:srgbClr val="CCD1DC"/>
    <a:srgbClr val="F29A5B"/>
    <a:srgbClr val="A6C0A4"/>
    <a:srgbClr val="9AA4C1"/>
    <a:srgbClr val="C8D85B"/>
    <a:srgbClr val="B09277"/>
    <a:srgbClr val="A5C0A4"/>
    <a:srgbClr val="244A66"/>
    <a:srgbClr val="865B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1" autoAdjust="0"/>
    <p:restoredTop sz="94414" autoAdjust="0"/>
  </p:normalViewPr>
  <p:slideViewPr>
    <p:cSldViewPr snapToGrid="0" showGuides="1">
      <p:cViewPr varScale="1">
        <p:scale>
          <a:sx n="66" d="100"/>
          <a:sy n="66" d="100"/>
        </p:scale>
        <p:origin x="720" y="-32"/>
      </p:cViewPr>
      <p:guideLst>
        <p:guide orient="horz" pos="3838"/>
        <p:guide pos="461"/>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5.fntdata"/><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3068A-753F-47ED-95DE-D06E5578E574}" type="datetimeFigureOut">
              <a:rPr lang="zh-CN" altLang="en-US" smtClean="0"/>
              <a:t>2021/12/9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F164E-D685-493E-AF07-0CE742DE1FDD}" type="slidenum">
              <a:rPr lang="zh-CN" altLang="en-US" smtClean="0"/>
              <a:t>‹#›</a:t>
            </a:fld>
            <a:endParaRPr lang="zh-CN" altLang="en-US"/>
          </a:p>
        </p:txBody>
      </p:sp>
    </p:spTree>
    <p:extLst>
      <p:ext uri="{BB962C8B-B14F-4D97-AF65-F5344CB8AC3E}">
        <p14:creationId xmlns:p14="http://schemas.microsoft.com/office/powerpoint/2010/main" val="3357533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9"/>
        <p:cNvGrpSpPr/>
        <p:nvPr/>
      </p:nvGrpSpPr>
      <p:grpSpPr>
        <a:xfrm>
          <a:off x="0" y="0"/>
          <a:ext cx="0" cy="0"/>
          <a:chOff x="0" y="0"/>
          <a:chExt cx="0" cy="0"/>
        </a:xfrm>
      </p:grpSpPr>
      <p:sp>
        <p:nvSpPr>
          <p:cNvPr id="2870" name="Google Shape;2870;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1" name="Google Shape;2871;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5658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112940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2021/12/9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689053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2021/12/9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063097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t>2021/12/9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684212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flipH="1">
            <a:off x="8022101" y="398618"/>
            <a:ext cx="1549212" cy="41176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flipH="1">
            <a:off x="4876547" y="1535227"/>
            <a:ext cx="1094928" cy="355808"/>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784501" y="1535219"/>
            <a:ext cx="874441" cy="284151"/>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9789603" y="1917233"/>
            <a:ext cx="874395" cy="284136"/>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00" y="6139170"/>
            <a:ext cx="12191864" cy="718759"/>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flipH="1">
            <a:off x="0" y="5086233"/>
            <a:ext cx="12192000" cy="1052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00" y="3562800"/>
            <a:ext cx="12191864" cy="1523435"/>
          </a:xfrm>
          <a:custGeom>
            <a:avLst/>
            <a:gdLst/>
            <a:ahLst/>
            <a:cxnLst/>
            <a:rect l="l" t="t" r="r" b="b"/>
            <a:pathLst>
              <a:path w="116676" h="18519" extrusionOk="0">
                <a:moveTo>
                  <a:pt x="1" y="0"/>
                </a:moveTo>
                <a:lnTo>
                  <a:pt x="1" y="18519"/>
                </a:lnTo>
                <a:lnTo>
                  <a:pt x="116675" y="18519"/>
                </a:lnTo>
                <a:lnTo>
                  <a:pt x="116675"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3231121" y="4752920"/>
            <a:ext cx="70519" cy="157712"/>
          </a:xfrm>
          <a:custGeom>
            <a:avLst/>
            <a:gdLst/>
            <a:ahLst/>
            <a:cxnLst/>
            <a:rect l="l" t="t" r="r" b="b"/>
            <a:pathLst>
              <a:path w="664" h="1485" extrusionOk="0">
                <a:moveTo>
                  <a:pt x="281" y="0"/>
                </a:moveTo>
                <a:cubicBezTo>
                  <a:pt x="122" y="0"/>
                  <a:pt x="1" y="122"/>
                  <a:pt x="1" y="271"/>
                </a:cubicBezTo>
                <a:lnTo>
                  <a:pt x="1" y="1167"/>
                </a:lnTo>
                <a:cubicBezTo>
                  <a:pt x="1" y="1326"/>
                  <a:pt x="122" y="1484"/>
                  <a:pt x="281" y="1484"/>
                </a:cubicBezTo>
                <a:lnTo>
                  <a:pt x="393" y="1484"/>
                </a:lnTo>
                <a:cubicBezTo>
                  <a:pt x="551" y="1484"/>
                  <a:pt x="663" y="1326"/>
                  <a:pt x="663" y="1167"/>
                </a:cubicBezTo>
                <a:lnTo>
                  <a:pt x="663" y="271"/>
                </a:lnTo>
                <a:cubicBezTo>
                  <a:pt x="663" y="122"/>
                  <a:pt x="551" y="0"/>
                  <a:pt x="39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 name="Google Shape;17;p2"/>
          <p:cNvGrpSpPr/>
          <p:nvPr/>
        </p:nvGrpSpPr>
        <p:grpSpPr>
          <a:xfrm>
            <a:off x="406201" y="5093126"/>
            <a:ext cx="11417148" cy="1052769"/>
            <a:chOff x="304650" y="3819844"/>
            <a:chExt cx="8562861" cy="789577"/>
          </a:xfrm>
        </p:grpSpPr>
        <p:grpSp>
          <p:nvGrpSpPr>
            <p:cNvPr id="18" name="Google Shape;18;p2"/>
            <p:cNvGrpSpPr/>
            <p:nvPr/>
          </p:nvGrpSpPr>
          <p:grpSpPr>
            <a:xfrm>
              <a:off x="304650" y="3821822"/>
              <a:ext cx="1882338" cy="787599"/>
              <a:chOff x="373125" y="3995775"/>
              <a:chExt cx="1882338" cy="607200"/>
            </a:xfrm>
          </p:grpSpPr>
          <p:cxnSp>
            <p:nvCxnSpPr>
              <p:cNvPr id="19" name="Google Shape;19;p2"/>
              <p:cNvCxnSpPr/>
              <p:nvPr/>
            </p:nvCxnSpPr>
            <p:spPr>
              <a:xfrm flipH="1">
                <a:off x="373125" y="3995775"/>
                <a:ext cx="522300" cy="607200"/>
              </a:xfrm>
              <a:prstGeom prst="straightConnector1">
                <a:avLst/>
              </a:prstGeom>
              <a:noFill/>
              <a:ln w="19050" cap="flat" cmpd="sng">
                <a:solidFill>
                  <a:srgbClr val="E8D6BF"/>
                </a:solidFill>
                <a:prstDash val="solid"/>
                <a:round/>
                <a:headEnd type="none" w="med" len="med"/>
                <a:tailEnd type="none" w="med" len="med"/>
              </a:ln>
            </p:spPr>
          </p:cxnSp>
          <p:cxnSp>
            <p:nvCxnSpPr>
              <p:cNvPr id="20" name="Google Shape;20;p2"/>
              <p:cNvCxnSpPr/>
              <p:nvPr/>
            </p:nvCxnSpPr>
            <p:spPr>
              <a:xfrm flipH="1">
                <a:off x="1838763" y="3995775"/>
                <a:ext cx="416700" cy="604200"/>
              </a:xfrm>
              <a:prstGeom prst="straightConnector1">
                <a:avLst/>
              </a:prstGeom>
              <a:noFill/>
              <a:ln w="19050" cap="flat" cmpd="sng">
                <a:solidFill>
                  <a:srgbClr val="E8D6BF"/>
                </a:solidFill>
                <a:prstDash val="solid"/>
                <a:round/>
                <a:headEnd type="none" w="med" len="med"/>
                <a:tailEnd type="none" w="med" len="med"/>
              </a:ln>
            </p:spPr>
          </p:cxnSp>
        </p:grpSp>
        <p:grpSp>
          <p:nvGrpSpPr>
            <p:cNvPr id="21" name="Google Shape;21;p2"/>
            <p:cNvGrpSpPr/>
            <p:nvPr/>
          </p:nvGrpSpPr>
          <p:grpSpPr>
            <a:xfrm>
              <a:off x="6925499" y="3819844"/>
              <a:ext cx="1942013" cy="787599"/>
              <a:chOff x="6925550" y="3995775"/>
              <a:chExt cx="1942013" cy="607200"/>
            </a:xfrm>
          </p:grpSpPr>
          <p:cxnSp>
            <p:nvCxnSpPr>
              <p:cNvPr id="22" name="Google Shape;22;p2"/>
              <p:cNvCxnSpPr/>
              <p:nvPr/>
            </p:nvCxnSpPr>
            <p:spPr>
              <a:xfrm>
                <a:off x="8345263" y="3995775"/>
                <a:ext cx="522300" cy="607200"/>
              </a:xfrm>
              <a:prstGeom prst="straightConnector1">
                <a:avLst/>
              </a:prstGeom>
              <a:noFill/>
              <a:ln w="19050" cap="flat" cmpd="sng">
                <a:solidFill>
                  <a:srgbClr val="E8D6BF"/>
                </a:solidFill>
                <a:prstDash val="solid"/>
                <a:round/>
                <a:headEnd type="none" w="med" len="med"/>
                <a:tailEnd type="none" w="med" len="med"/>
              </a:ln>
            </p:spPr>
          </p:cxnSp>
          <p:cxnSp>
            <p:nvCxnSpPr>
              <p:cNvPr id="23" name="Google Shape;23;p2"/>
              <p:cNvCxnSpPr/>
              <p:nvPr/>
            </p:nvCxnSpPr>
            <p:spPr>
              <a:xfrm>
                <a:off x="6925550" y="3995775"/>
                <a:ext cx="416700" cy="604200"/>
              </a:xfrm>
              <a:prstGeom prst="straightConnector1">
                <a:avLst/>
              </a:prstGeom>
              <a:noFill/>
              <a:ln w="19050" cap="flat" cmpd="sng">
                <a:solidFill>
                  <a:srgbClr val="E8D6BF"/>
                </a:solidFill>
                <a:prstDash val="solid"/>
                <a:round/>
                <a:headEnd type="none" w="med" len="med"/>
                <a:tailEnd type="none" w="med" len="med"/>
              </a:ln>
            </p:spPr>
          </p:cxnSp>
        </p:grpSp>
      </p:grpSp>
      <p:sp>
        <p:nvSpPr>
          <p:cNvPr id="24" name="Google Shape;24;p2"/>
          <p:cNvSpPr/>
          <p:nvPr/>
        </p:nvSpPr>
        <p:spPr>
          <a:xfrm>
            <a:off x="10640747" y="593727"/>
            <a:ext cx="1094928" cy="355808"/>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470101" y="460201"/>
            <a:ext cx="1549212" cy="41176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39497" y="998593"/>
            <a:ext cx="1094928" cy="355808"/>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txBox="1">
            <a:spLocks noGrp="1"/>
          </p:cNvSpPr>
          <p:nvPr>
            <p:ph type="subTitle" idx="1"/>
          </p:nvPr>
        </p:nvSpPr>
        <p:spPr>
          <a:xfrm>
            <a:off x="3473200" y="5211700"/>
            <a:ext cx="5245600" cy="832400"/>
          </a:xfrm>
          <a:prstGeom prst="rect">
            <a:avLst/>
          </a:prstGeom>
        </p:spPr>
        <p:txBody>
          <a:bodyPr spcFirstLastPara="1" wrap="square" lIns="14400" tIns="14400" rIns="14400" bIns="14400"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28" name="Google Shape;28;p2"/>
          <p:cNvSpPr txBox="1">
            <a:spLocks noGrp="1"/>
          </p:cNvSpPr>
          <p:nvPr>
            <p:ph type="ctrTitle"/>
          </p:nvPr>
        </p:nvSpPr>
        <p:spPr>
          <a:xfrm>
            <a:off x="1871400" y="708300"/>
            <a:ext cx="8449200" cy="2473600"/>
          </a:xfrm>
          <a:prstGeom prst="rect">
            <a:avLst/>
          </a:prstGeom>
        </p:spPr>
        <p:txBody>
          <a:bodyPr spcFirstLastPara="1" wrap="square" lIns="14400" tIns="14400" rIns="14400" bIns="14400" anchor="t" anchorCtr="0">
            <a:noAutofit/>
          </a:bodyPr>
          <a:lstStyle>
            <a:lvl1pPr lvl="0" algn="ctr">
              <a:lnSpc>
                <a:spcPct val="80000"/>
              </a:lnSpc>
              <a:spcBef>
                <a:spcPts val="0"/>
              </a:spcBef>
              <a:spcAft>
                <a:spcPts val="0"/>
              </a:spcAft>
              <a:buSzPts val="5200"/>
              <a:buNone/>
              <a:defRPr sz="9333"/>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29" name="Google Shape;29;p2"/>
          <p:cNvSpPr/>
          <p:nvPr/>
        </p:nvSpPr>
        <p:spPr>
          <a:xfrm>
            <a:off x="67" y="6139170"/>
            <a:ext cx="12191864" cy="718759"/>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96861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3"/>
          <p:cNvSpPr/>
          <p:nvPr/>
        </p:nvSpPr>
        <p:spPr>
          <a:xfrm>
            <a:off x="-100" y="5313000"/>
            <a:ext cx="12192000" cy="15452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 name="Google Shape;32;p3"/>
          <p:cNvGrpSpPr/>
          <p:nvPr/>
        </p:nvGrpSpPr>
        <p:grpSpPr>
          <a:xfrm>
            <a:off x="636200" y="512918"/>
            <a:ext cx="11930867" cy="3359679"/>
            <a:chOff x="477150" y="384688"/>
            <a:chExt cx="8948150" cy="2519759"/>
          </a:xfrm>
        </p:grpSpPr>
        <p:grpSp>
          <p:nvGrpSpPr>
            <p:cNvPr id="33" name="Google Shape;33;p3"/>
            <p:cNvGrpSpPr/>
            <p:nvPr/>
          </p:nvGrpSpPr>
          <p:grpSpPr>
            <a:xfrm>
              <a:off x="477150" y="384688"/>
              <a:ext cx="8243158" cy="1607284"/>
              <a:chOff x="477150" y="384688"/>
              <a:chExt cx="8243158" cy="1607284"/>
            </a:xfrm>
          </p:grpSpPr>
          <p:sp>
            <p:nvSpPr>
              <p:cNvPr id="34" name="Google Shape;34;p3"/>
              <p:cNvSpPr/>
              <p:nvPr/>
            </p:nvSpPr>
            <p:spPr>
              <a:xfrm>
                <a:off x="477150" y="400699"/>
                <a:ext cx="851900" cy="276822"/>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1172475" y="1632150"/>
                <a:ext cx="1161909" cy="3088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3"/>
              <p:cNvSpPr/>
              <p:nvPr/>
            </p:nvSpPr>
            <p:spPr>
              <a:xfrm flipH="1">
                <a:off x="3363500" y="677525"/>
                <a:ext cx="1161909" cy="3088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3"/>
              <p:cNvSpPr/>
              <p:nvPr/>
            </p:nvSpPr>
            <p:spPr>
              <a:xfrm flipH="1">
                <a:off x="6706500" y="1715149"/>
                <a:ext cx="851900" cy="276822"/>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7558400" y="384688"/>
                <a:ext cx="1161909" cy="3088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 name="Google Shape;39;p3"/>
            <p:cNvSpPr/>
            <p:nvPr/>
          </p:nvSpPr>
          <p:spPr>
            <a:xfrm flipH="1">
              <a:off x="8573400" y="2627624"/>
              <a:ext cx="851900" cy="276822"/>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 name="Google Shape;40;p3"/>
          <p:cNvSpPr/>
          <p:nvPr/>
        </p:nvSpPr>
        <p:spPr>
          <a:xfrm>
            <a:off x="4867" y="3860800"/>
            <a:ext cx="12191887" cy="1462019"/>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41" name="Google Shape;41;p3"/>
          <p:cNvCxnSpPr/>
          <p:nvPr/>
        </p:nvCxnSpPr>
        <p:spPr>
          <a:xfrm flipH="1">
            <a:off x="1047167" y="5313000"/>
            <a:ext cx="419200" cy="1545200"/>
          </a:xfrm>
          <a:prstGeom prst="straightConnector1">
            <a:avLst/>
          </a:prstGeom>
          <a:noFill/>
          <a:ln w="19050" cap="flat" cmpd="sng">
            <a:solidFill>
              <a:srgbClr val="E8D6BF"/>
            </a:solidFill>
            <a:prstDash val="solid"/>
            <a:round/>
            <a:headEnd type="none" w="med" len="med"/>
            <a:tailEnd type="none" w="med" len="med"/>
          </a:ln>
        </p:spPr>
      </p:cxnSp>
      <p:cxnSp>
        <p:nvCxnSpPr>
          <p:cNvPr id="42" name="Google Shape;42;p3"/>
          <p:cNvCxnSpPr/>
          <p:nvPr/>
        </p:nvCxnSpPr>
        <p:spPr>
          <a:xfrm flipH="1">
            <a:off x="3448067" y="5313000"/>
            <a:ext cx="419200" cy="1545200"/>
          </a:xfrm>
          <a:prstGeom prst="straightConnector1">
            <a:avLst/>
          </a:prstGeom>
          <a:noFill/>
          <a:ln w="19050" cap="flat" cmpd="sng">
            <a:solidFill>
              <a:srgbClr val="E8D6BF"/>
            </a:solidFill>
            <a:prstDash val="solid"/>
            <a:round/>
            <a:headEnd type="none" w="med" len="med"/>
            <a:tailEnd type="none" w="med" len="med"/>
          </a:ln>
        </p:spPr>
      </p:cxnSp>
      <p:sp>
        <p:nvSpPr>
          <p:cNvPr id="43" name="Google Shape;43;p3"/>
          <p:cNvSpPr txBox="1">
            <a:spLocks noGrp="1"/>
          </p:cNvSpPr>
          <p:nvPr>
            <p:ph type="title"/>
          </p:nvPr>
        </p:nvSpPr>
        <p:spPr>
          <a:xfrm>
            <a:off x="4865751" y="1734800"/>
            <a:ext cx="4890000" cy="1876400"/>
          </a:xfrm>
          <a:prstGeom prst="rect">
            <a:avLst/>
          </a:prstGeom>
        </p:spPr>
        <p:txBody>
          <a:bodyPr spcFirstLastPara="1" wrap="square" lIns="14400" tIns="14400" rIns="14400" bIns="14400"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4" name="Google Shape;44;p3"/>
          <p:cNvSpPr txBox="1">
            <a:spLocks noGrp="1"/>
          </p:cNvSpPr>
          <p:nvPr>
            <p:ph type="title" idx="2" hasCustomPrompt="1"/>
          </p:nvPr>
        </p:nvSpPr>
        <p:spPr>
          <a:xfrm>
            <a:off x="2665251" y="2019200"/>
            <a:ext cx="1590400" cy="1307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6000"/>
              <a:buNone/>
              <a:defRPr sz="9333">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 name="Google Shape;45;p3"/>
          <p:cNvSpPr txBox="1">
            <a:spLocks noGrp="1"/>
          </p:cNvSpPr>
          <p:nvPr>
            <p:ph type="subTitle" idx="1"/>
          </p:nvPr>
        </p:nvSpPr>
        <p:spPr>
          <a:xfrm>
            <a:off x="4865751" y="3860800"/>
            <a:ext cx="4890000" cy="3884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 name="Google Shape;46;p3"/>
          <p:cNvSpPr/>
          <p:nvPr/>
        </p:nvSpPr>
        <p:spPr>
          <a:xfrm>
            <a:off x="7683500" y="-139700"/>
            <a:ext cx="5435600" cy="2863267"/>
          </a:xfrm>
          <a:custGeom>
            <a:avLst/>
            <a:gdLst/>
            <a:ahLst/>
            <a:cxnLst/>
            <a:rect l="l" t="t" r="r" b="b"/>
            <a:pathLst>
              <a:path w="163068" h="85898" extrusionOk="0">
                <a:moveTo>
                  <a:pt x="0" y="0"/>
                </a:moveTo>
                <a:cubicBezTo>
                  <a:pt x="14732" y="0"/>
                  <a:pt x="25830" y="17104"/>
                  <a:pt x="32004" y="30480"/>
                </a:cubicBezTo>
                <a:cubicBezTo>
                  <a:pt x="35504" y="38063"/>
                  <a:pt x="37293" y="47360"/>
                  <a:pt x="43815" y="52578"/>
                </a:cubicBezTo>
                <a:cubicBezTo>
                  <a:pt x="59961" y="65494"/>
                  <a:pt x="85621" y="57248"/>
                  <a:pt x="104394" y="65913"/>
                </a:cubicBezTo>
                <a:cubicBezTo>
                  <a:pt x="114309" y="70489"/>
                  <a:pt x="121413" y="80532"/>
                  <a:pt x="131826" y="83820"/>
                </a:cubicBezTo>
                <a:cubicBezTo>
                  <a:pt x="141944" y="87015"/>
                  <a:pt x="158323" y="87214"/>
                  <a:pt x="163068" y="77724"/>
                </a:cubicBezTo>
              </a:path>
            </a:pathLst>
          </a:custGeom>
          <a:noFill/>
          <a:ln w="19050" cap="flat" cmpd="sng">
            <a:solidFill>
              <a:schemeClr val="dk2"/>
            </a:solidFill>
            <a:prstDash val="dash"/>
            <a:round/>
            <a:headEnd type="none" w="med" len="med"/>
            <a:tailEnd type="none" w="med" len="med"/>
          </a:ln>
        </p:spPr>
      </p:sp>
      <p:cxnSp>
        <p:nvCxnSpPr>
          <p:cNvPr id="47" name="Google Shape;47;p3"/>
          <p:cNvCxnSpPr/>
          <p:nvPr/>
        </p:nvCxnSpPr>
        <p:spPr>
          <a:xfrm flipH="1">
            <a:off x="5848967" y="5313000"/>
            <a:ext cx="419200" cy="1545200"/>
          </a:xfrm>
          <a:prstGeom prst="straightConnector1">
            <a:avLst/>
          </a:prstGeom>
          <a:noFill/>
          <a:ln w="19050" cap="flat" cmpd="sng">
            <a:solidFill>
              <a:srgbClr val="E8D6BF"/>
            </a:solidFill>
            <a:prstDash val="solid"/>
            <a:round/>
            <a:headEnd type="none" w="med" len="med"/>
            <a:tailEnd type="none" w="med" len="med"/>
          </a:ln>
        </p:spPr>
      </p:cxnSp>
      <p:cxnSp>
        <p:nvCxnSpPr>
          <p:cNvPr id="48" name="Google Shape;48;p3"/>
          <p:cNvCxnSpPr/>
          <p:nvPr/>
        </p:nvCxnSpPr>
        <p:spPr>
          <a:xfrm flipH="1">
            <a:off x="8249867" y="5313000"/>
            <a:ext cx="419200" cy="1545200"/>
          </a:xfrm>
          <a:prstGeom prst="straightConnector1">
            <a:avLst/>
          </a:prstGeom>
          <a:noFill/>
          <a:ln w="19050" cap="flat" cmpd="sng">
            <a:solidFill>
              <a:srgbClr val="E8D6BF"/>
            </a:solidFill>
            <a:prstDash val="solid"/>
            <a:round/>
            <a:headEnd type="none" w="med" len="med"/>
            <a:tailEnd type="none" w="med" len="med"/>
          </a:ln>
        </p:spPr>
      </p:cxnSp>
      <p:cxnSp>
        <p:nvCxnSpPr>
          <p:cNvPr id="49" name="Google Shape;49;p3"/>
          <p:cNvCxnSpPr/>
          <p:nvPr/>
        </p:nvCxnSpPr>
        <p:spPr>
          <a:xfrm flipH="1">
            <a:off x="10650767" y="5313000"/>
            <a:ext cx="419200" cy="1545200"/>
          </a:xfrm>
          <a:prstGeom prst="straightConnector1">
            <a:avLst/>
          </a:prstGeom>
          <a:noFill/>
          <a:ln w="19050" cap="flat" cmpd="sng">
            <a:solidFill>
              <a:srgbClr val="E8D6BF"/>
            </a:solidFill>
            <a:prstDash val="solid"/>
            <a:round/>
            <a:headEnd type="none" w="med" len="med"/>
            <a:tailEnd type="none" w="med" len="med"/>
          </a:ln>
        </p:spPr>
      </p:cxnSp>
      <p:grpSp>
        <p:nvGrpSpPr>
          <p:cNvPr id="50" name="Google Shape;50;p3"/>
          <p:cNvGrpSpPr/>
          <p:nvPr/>
        </p:nvGrpSpPr>
        <p:grpSpPr>
          <a:xfrm>
            <a:off x="1912195" y="4364144"/>
            <a:ext cx="7075764" cy="958697"/>
            <a:chOff x="1434146" y="3258032"/>
            <a:chExt cx="5306823" cy="719023"/>
          </a:xfrm>
        </p:grpSpPr>
        <p:grpSp>
          <p:nvGrpSpPr>
            <p:cNvPr id="51" name="Google Shape;51;p3"/>
            <p:cNvGrpSpPr/>
            <p:nvPr/>
          </p:nvGrpSpPr>
          <p:grpSpPr>
            <a:xfrm>
              <a:off x="1434146" y="3258032"/>
              <a:ext cx="1326974" cy="719023"/>
              <a:chOff x="2301112" y="2967762"/>
              <a:chExt cx="655814" cy="355354"/>
            </a:xfrm>
          </p:grpSpPr>
          <p:sp>
            <p:nvSpPr>
              <p:cNvPr id="52" name="Google Shape;52;p3"/>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 name="Google Shape;54;p3"/>
            <p:cNvGrpSpPr/>
            <p:nvPr/>
          </p:nvGrpSpPr>
          <p:grpSpPr>
            <a:xfrm>
              <a:off x="5762626" y="3446784"/>
              <a:ext cx="978343" cy="530117"/>
              <a:chOff x="2301112" y="2967762"/>
              <a:chExt cx="655814" cy="355354"/>
            </a:xfrm>
          </p:grpSpPr>
          <p:sp>
            <p:nvSpPr>
              <p:cNvPr id="55" name="Google Shape;55;p3"/>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135263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7"/>
        <p:cNvGrpSpPr/>
        <p:nvPr/>
      </p:nvGrpSpPr>
      <p:grpSpPr>
        <a:xfrm>
          <a:off x="0" y="0"/>
          <a:ext cx="0" cy="0"/>
          <a:chOff x="0" y="0"/>
          <a:chExt cx="0" cy="0"/>
        </a:xfrm>
      </p:grpSpPr>
      <p:grpSp>
        <p:nvGrpSpPr>
          <p:cNvPr id="58" name="Google Shape;58;p4"/>
          <p:cNvGrpSpPr/>
          <p:nvPr/>
        </p:nvGrpSpPr>
        <p:grpSpPr>
          <a:xfrm>
            <a:off x="-123" y="5349618"/>
            <a:ext cx="12192123" cy="1508249"/>
            <a:chOff x="-92" y="2875563"/>
            <a:chExt cx="9144092" cy="1131187"/>
          </a:xfrm>
        </p:grpSpPr>
        <p:sp>
          <p:nvSpPr>
            <p:cNvPr id="59" name="Google Shape;59;p4"/>
            <p:cNvSpPr/>
            <p:nvPr/>
          </p:nvSpPr>
          <p:spPr>
            <a:xfrm>
              <a:off x="0" y="3386950"/>
              <a:ext cx="9144000" cy="619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 name="Google Shape;60;p4"/>
            <p:cNvGrpSpPr/>
            <p:nvPr/>
          </p:nvGrpSpPr>
          <p:grpSpPr>
            <a:xfrm>
              <a:off x="-92" y="2875563"/>
              <a:ext cx="9143579" cy="571636"/>
              <a:chOff x="-1039007" y="2887141"/>
              <a:chExt cx="11347207" cy="718767"/>
            </a:xfrm>
          </p:grpSpPr>
          <p:sp>
            <p:nvSpPr>
              <p:cNvPr id="61" name="Google Shape;61;p4"/>
              <p:cNvSpPr/>
              <p:nvPr/>
            </p:nvSpPr>
            <p:spPr>
              <a:xfrm>
                <a:off x="4622368"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4"/>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3" name="Google Shape;63;p4"/>
          <p:cNvGrpSpPr/>
          <p:nvPr/>
        </p:nvGrpSpPr>
        <p:grpSpPr>
          <a:xfrm>
            <a:off x="-99" y="6233149"/>
            <a:ext cx="12192148" cy="624723"/>
            <a:chOff x="-75" y="3996089"/>
            <a:chExt cx="9144111" cy="818986"/>
          </a:xfrm>
        </p:grpSpPr>
        <p:sp>
          <p:nvSpPr>
            <p:cNvPr id="64" name="Google Shape;64;p4"/>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 name="Google Shape;65;p4"/>
            <p:cNvGrpSpPr/>
            <p:nvPr/>
          </p:nvGrpSpPr>
          <p:grpSpPr>
            <a:xfrm>
              <a:off x="43175" y="3996198"/>
              <a:ext cx="9057943" cy="818877"/>
              <a:chOff x="31859" y="3637483"/>
              <a:chExt cx="9057943" cy="954958"/>
            </a:xfrm>
          </p:grpSpPr>
          <p:sp>
            <p:nvSpPr>
              <p:cNvPr id="66" name="Google Shape;66;p4"/>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4"/>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4"/>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4"/>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4"/>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4"/>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2" name="Google Shape;72;p4"/>
          <p:cNvSpPr/>
          <p:nvPr/>
        </p:nvSpPr>
        <p:spPr>
          <a:xfrm>
            <a:off x="8575467" y="-368300"/>
            <a:ext cx="3862167" cy="1501815"/>
          </a:xfrm>
          <a:custGeom>
            <a:avLst/>
            <a:gdLst/>
            <a:ahLst/>
            <a:cxnLst/>
            <a:rect l="l" t="t" r="r" b="b"/>
            <a:pathLst>
              <a:path w="115865" h="53439" extrusionOk="0">
                <a:moveTo>
                  <a:pt x="0" y="0"/>
                </a:moveTo>
                <a:cubicBezTo>
                  <a:pt x="3492" y="4364"/>
                  <a:pt x="9625" y="6081"/>
                  <a:pt x="13117" y="10445"/>
                </a:cubicBezTo>
                <a:cubicBezTo>
                  <a:pt x="18376" y="17016"/>
                  <a:pt x="22648" y="26527"/>
                  <a:pt x="30849" y="28420"/>
                </a:cubicBezTo>
                <a:cubicBezTo>
                  <a:pt x="44893" y="31662"/>
                  <a:pt x="60298" y="18878"/>
                  <a:pt x="73843" y="23805"/>
                </a:cubicBezTo>
                <a:cubicBezTo>
                  <a:pt x="89950" y="29664"/>
                  <a:pt x="98725" y="53439"/>
                  <a:pt x="115865" y="53439"/>
                </a:cubicBezTo>
              </a:path>
            </a:pathLst>
          </a:custGeom>
          <a:noFill/>
          <a:ln w="19050" cap="flat" cmpd="sng">
            <a:solidFill>
              <a:schemeClr val="dk2"/>
            </a:solidFill>
            <a:prstDash val="dash"/>
            <a:round/>
            <a:headEnd type="none" w="med" len="med"/>
            <a:tailEnd type="none" w="med" len="med"/>
          </a:ln>
        </p:spPr>
      </p:sp>
      <p:sp>
        <p:nvSpPr>
          <p:cNvPr id="73" name="Google Shape;73;p4"/>
          <p:cNvSpPr txBox="1">
            <a:spLocks noGrp="1"/>
          </p:cNvSpPr>
          <p:nvPr>
            <p:ph type="title"/>
          </p:nvPr>
        </p:nvSpPr>
        <p:spPr>
          <a:xfrm>
            <a:off x="960000" y="732233"/>
            <a:ext cx="10272000" cy="624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74" name="Google Shape;74;p4"/>
          <p:cNvSpPr txBox="1">
            <a:spLocks noGrp="1"/>
          </p:cNvSpPr>
          <p:nvPr>
            <p:ph type="body" idx="1"/>
          </p:nvPr>
        </p:nvSpPr>
        <p:spPr>
          <a:xfrm>
            <a:off x="960000" y="1450967"/>
            <a:ext cx="10272000" cy="4688400"/>
          </a:xfrm>
          <a:prstGeom prst="rect">
            <a:avLst/>
          </a:prstGeom>
        </p:spPr>
        <p:txBody>
          <a:bodyPr spcFirstLastPara="1" wrap="square" lIns="14400" tIns="14400" rIns="14400" bIns="14400" anchor="t" anchorCtr="0">
            <a:noAutofit/>
          </a:bodyPr>
          <a:lstStyle>
            <a:lvl1pPr marL="609585" lvl="0" indent="-423323" rtl="0">
              <a:lnSpc>
                <a:spcPct val="100000"/>
              </a:lnSpc>
              <a:spcBef>
                <a:spcPts val="0"/>
              </a:spcBef>
              <a:spcAft>
                <a:spcPts val="0"/>
              </a:spcAft>
              <a:buSzPts val="1400"/>
              <a:buFont typeface="Spartan"/>
              <a:buAutoNum type="arabicPeriod"/>
              <a:defRPr sz="1667"/>
            </a:lvl1pPr>
            <a:lvl2pPr marL="1219170" lvl="1" indent="-423323" rtl="0">
              <a:lnSpc>
                <a:spcPct val="100000"/>
              </a:lnSpc>
              <a:spcBef>
                <a:spcPts val="0"/>
              </a:spcBef>
              <a:spcAft>
                <a:spcPts val="0"/>
              </a:spcAft>
              <a:buSzPts val="1400"/>
              <a:buFont typeface="Spartan"/>
              <a:buAutoNum type="alphaLcPeriod"/>
              <a:defRPr/>
            </a:lvl2pPr>
            <a:lvl3pPr marL="1828754" lvl="2" indent="-423323" rtl="0">
              <a:lnSpc>
                <a:spcPct val="100000"/>
              </a:lnSpc>
              <a:spcBef>
                <a:spcPts val="0"/>
              </a:spcBef>
              <a:spcAft>
                <a:spcPts val="0"/>
              </a:spcAft>
              <a:buSzPts val="1400"/>
              <a:buFont typeface="Spartan"/>
              <a:buAutoNum type="romanLcPeriod"/>
              <a:defRPr/>
            </a:lvl3pPr>
            <a:lvl4pPr marL="2438339" lvl="3" indent="-423323" rtl="0">
              <a:lnSpc>
                <a:spcPct val="100000"/>
              </a:lnSpc>
              <a:spcBef>
                <a:spcPts val="0"/>
              </a:spcBef>
              <a:spcAft>
                <a:spcPts val="0"/>
              </a:spcAft>
              <a:buSzPts val="1400"/>
              <a:buFont typeface="Spartan"/>
              <a:buAutoNum type="arabicPeriod"/>
              <a:defRPr/>
            </a:lvl4pPr>
            <a:lvl5pPr marL="3047924" lvl="4" indent="-423323" rtl="0">
              <a:lnSpc>
                <a:spcPct val="100000"/>
              </a:lnSpc>
              <a:spcBef>
                <a:spcPts val="0"/>
              </a:spcBef>
              <a:spcAft>
                <a:spcPts val="0"/>
              </a:spcAft>
              <a:buSzPts val="1400"/>
              <a:buFont typeface="Spartan"/>
              <a:buAutoNum type="alphaLcPeriod"/>
              <a:defRPr/>
            </a:lvl5pPr>
            <a:lvl6pPr marL="3657509" lvl="5" indent="-423323" rtl="0">
              <a:lnSpc>
                <a:spcPct val="100000"/>
              </a:lnSpc>
              <a:spcBef>
                <a:spcPts val="0"/>
              </a:spcBef>
              <a:spcAft>
                <a:spcPts val="0"/>
              </a:spcAft>
              <a:buSzPts val="1400"/>
              <a:buFont typeface="Spartan"/>
              <a:buAutoNum type="romanLcPeriod"/>
              <a:defRPr/>
            </a:lvl6pPr>
            <a:lvl7pPr marL="4267093" lvl="6" indent="-423323" rtl="0">
              <a:lnSpc>
                <a:spcPct val="100000"/>
              </a:lnSpc>
              <a:spcBef>
                <a:spcPts val="0"/>
              </a:spcBef>
              <a:spcAft>
                <a:spcPts val="0"/>
              </a:spcAft>
              <a:buSzPts val="1400"/>
              <a:buFont typeface="Spartan"/>
              <a:buAutoNum type="arabicPeriod"/>
              <a:defRPr/>
            </a:lvl7pPr>
            <a:lvl8pPr marL="4876678" lvl="7" indent="-423323" rtl="0">
              <a:lnSpc>
                <a:spcPct val="100000"/>
              </a:lnSpc>
              <a:spcBef>
                <a:spcPts val="0"/>
              </a:spcBef>
              <a:spcAft>
                <a:spcPts val="0"/>
              </a:spcAft>
              <a:buSzPts val="1400"/>
              <a:buFont typeface="Spartan"/>
              <a:buAutoNum type="alphaLcPeriod"/>
              <a:defRPr/>
            </a:lvl8pPr>
            <a:lvl9pPr marL="5486263" lvl="8" indent="-423323" rtl="0">
              <a:lnSpc>
                <a:spcPct val="100000"/>
              </a:lnSpc>
              <a:spcBef>
                <a:spcPts val="0"/>
              </a:spcBef>
              <a:spcAft>
                <a:spcPts val="0"/>
              </a:spcAft>
              <a:buSzPts val="1400"/>
              <a:buFont typeface="Spartan"/>
              <a:buAutoNum type="romanLcPeriod"/>
              <a:defRPr/>
            </a:lvl9pPr>
          </a:lstStyle>
          <a:p>
            <a:endParaRPr/>
          </a:p>
        </p:txBody>
      </p:sp>
    </p:spTree>
    <p:extLst>
      <p:ext uri="{BB962C8B-B14F-4D97-AF65-F5344CB8AC3E}">
        <p14:creationId xmlns:p14="http://schemas.microsoft.com/office/powerpoint/2010/main" val="3506259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75"/>
        <p:cNvGrpSpPr/>
        <p:nvPr/>
      </p:nvGrpSpPr>
      <p:grpSpPr>
        <a:xfrm>
          <a:off x="0" y="0"/>
          <a:ext cx="0" cy="0"/>
          <a:chOff x="0" y="0"/>
          <a:chExt cx="0" cy="0"/>
        </a:xfrm>
      </p:grpSpPr>
      <p:sp>
        <p:nvSpPr>
          <p:cNvPr id="76" name="Google Shape;76;p5"/>
          <p:cNvSpPr txBox="1">
            <a:spLocks noGrp="1"/>
          </p:cNvSpPr>
          <p:nvPr>
            <p:ph type="title"/>
          </p:nvPr>
        </p:nvSpPr>
        <p:spPr>
          <a:xfrm>
            <a:off x="2035400" y="718800"/>
            <a:ext cx="8121200" cy="6380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7" name="Google Shape;77;p5"/>
          <p:cNvSpPr/>
          <p:nvPr/>
        </p:nvSpPr>
        <p:spPr>
          <a:xfrm>
            <a:off x="470434" y="4218001"/>
            <a:ext cx="1564959" cy="415897"/>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5"/>
          <p:cNvSpPr/>
          <p:nvPr/>
        </p:nvSpPr>
        <p:spPr>
          <a:xfrm flipH="1">
            <a:off x="817568" y="478534"/>
            <a:ext cx="1167233" cy="31020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5"/>
          <p:cNvSpPr/>
          <p:nvPr/>
        </p:nvSpPr>
        <p:spPr>
          <a:xfrm>
            <a:off x="5919726" y="2606048"/>
            <a:ext cx="1093908" cy="36286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5"/>
          <p:cNvSpPr/>
          <p:nvPr/>
        </p:nvSpPr>
        <p:spPr>
          <a:xfrm>
            <a:off x="10568105" y="2970303"/>
            <a:ext cx="1167332" cy="31020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5"/>
          <p:cNvSpPr/>
          <p:nvPr/>
        </p:nvSpPr>
        <p:spPr>
          <a:xfrm flipH="1">
            <a:off x="10865643" y="616583"/>
            <a:ext cx="751108" cy="249152"/>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 name="Google Shape;82;p5"/>
          <p:cNvGrpSpPr/>
          <p:nvPr/>
        </p:nvGrpSpPr>
        <p:grpSpPr>
          <a:xfrm>
            <a:off x="-123" y="5385069"/>
            <a:ext cx="12192123" cy="1508249"/>
            <a:chOff x="-92" y="2875563"/>
            <a:chExt cx="9144092" cy="1131187"/>
          </a:xfrm>
        </p:grpSpPr>
        <p:sp>
          <p:nvSpPr>
            <p:cNvPr id="83" name="Google Shape;83;p5"/>
            <p:cNvSpPr/>
            <p:nvPr/>
          </p:nvSpPr>
          <p:spPr>
            <a:xfrm>
              <a:off x="0" y="3386950"/>
              <a:ext cx="9144000" cy="619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4" name="Google Shape;84;p5"/>
            <p:cNvGrpSpPr/>
            <p:nvPr/>
          </p:nvGrpSpPr>
          <p:grpSpPr>
            <a:xfrm>
              <a:off x="-92" y="2875563"/>
              <a:ext cx="9143579" cy="571636"/>
              <a:chOff x="-1039007" y="2887141"/>
              <a:chExt cx="11347207" cy="718767"/>
            </a:xfrm>
          </p:grpSpPr>
          <p:sp>
            <p:nvSpPr>
              <p:cNvPr id="85" name="Google Shape;85;p5"/>
              <p:cNvSpPr/>
              <p:nvPr/>
            </p:nvSpPr>
            <p:spPr>
              <a:xfrm>
                <a:off x="4622368"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5"/>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7" name="Google Shape;87;p5"/>
          <p:cNvSpPr txBox="1">
            <a:spLocks noGrp="1"/>
          </p:cNvSpPr>
          <p:nvPr>
            <p:ph type="title" idx="2"/>
          </p:nvPr>
        </p:nvSpPr>
        <p:spPr>
          <a:xfrm>
            <a:off x="1802400" y="2032467"/>
            <a:ext cx="3429200" cy="4712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8" name="Google Shape;88;p5"/>
          <p:cNvSpPr txBox="1">
            <a:spLocks noGrp="1"/>
          </p:cNvSpPr>
          <p:nvPr>
            <p:ph type="title" idx="3"/>
          </p:nvPr>
        </p:nvSpPr>
        <p:spPr>
          <a:xfrm>
            <a:off x="6961400" y="3594784"/>
            <a:ext cx="3427200" cy="4712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9" name="Google Shape;89;p5"/>
          <p:cNvSpPr txBox="1">
            <a:spLocks noGrp="1"/>
          </p:cNvSpPr>
          <p:nvPr>
            <p:ph type="subTitle" idx="1"/>
          </p:nvPr>
        </p:nvSpPr>
        <p:spPr>
          <a:xfrm>
            <a:off x="6961400" y="4218000"/>
            <a:ext cx="3427200" cy="938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 name="Google Shape;90;p5"/>
          <p:cNvSpPr txBox="1">
            <a:spLocks noGrp="1"/>
          </p:cNvSpPr>
          <p:nvPr>
            <p:ph type="subTitle" idx="4"/>
          </p:nvPr>
        </p:nvSpPr>
        <p:spPr>
          <a:xfrm>
            <a:off x="1802400" y="2656000"/>
            <a:ext cx="3429200" cy="938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53914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1"/>
        <p:cNvGrpSpPr/>
        <p:nvPr/>
      </p:nvGrpSpPr>
      <p:grpSpPr>
        <a:xfrm>
          <a:off x="0" y="0"/>
          <a:ext cx="0" cy="0"/>
          <a:chOff x="0" y="0"/>
          <a:chExt cx="0" cy="0"/>
        </a:xfrm>
      </p:grpSpPr>
      <p:sp>
        <p:nvSpPr>
          <p:cNvPr id="92" name="Google Shape;92;p6"/>
          <p:cNvSpPr txBox="1">
            <a:spLocks noGrp="1"/>
          </p:cNvSpPr>
          <p:nvPr>
            <p:ph type="title"/>
          </p:nvPr>
        </p:nvSpPr>
        <p:spPr>
          <a:xfrm>
            <a:off x="2297200" y="718800"/>
            <a:ext cx="7597600" cy="63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 name="Google Shape;93;p6"/>
          <p:cNvSpPr/>
          <p:nvPr/>
        </p:nvSpPr>
        <p:spPr>
          <a:xfrm>
            <a:off x="443295" y="1019000"/>
            <a:ext cx="2098296" cy="55763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6"/>
          <p:cNvSpPr/>
          <p:nvPr/>
        </p:nvSpPr>
        <p:spPr>
          <a:xfrm flipH="1">
            <a:off x="1786373" y="3339467"/>
            <a:ext cx="1167231" cy="38720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6"/>
          <p:cNvSpPr/>
          <p:nvPr/>
        </p:nvSpPr>
        <p:spPr>
          <a:xfrm>
            <a:off x="10433643" y="451332"/>
            <a:ext cx="1093908" cy="36286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6"/>
          <p:cNvSpPr/>
          <p:nvPr/>
        </p:nvSpPr>
        <p:spPr>
          <a:xfrm>
            <a:off x="10321299" y="3428999"/>
            <a:ext cx="1624679" cy="43173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7" name="Google Shape;97;p6"/>
          <p:cNvGrpSpPr/>
          <p:nvPr/>
        </p:nvGrpSpPr>
        <p:grpSpPr>
          <a:xfrm>
            <a:off x="-133" y="5982739"/>
            <a:ext cx="12192265" cy="916848"/>
            <a:chOff x="-1039007" y="2887141"/>
            <a:chExt cx="11347976" cy="1003409"/>
          </a:xfrm>
        </p:grpSpPr>
        <p:grpSp>
          <p:nvGrpSpPr>
            <p:cNvPr id="98" name="Google Shape;98;p6"/>
            <p:cNvGrpSpPr/>
            <p:nvPr/>
          </p:nvGrpSpPr>
          <p:grpSpPr>
            <a:xfrm flipH="1">
              <a:off x="-1038933" y="2887141"/>
              <a:ext cx="11347903" cy="1003409"/>
              <a:chOff x="-709973" y="3444288"/>
              <a:chExt cx="11164800" cy="936715"/>
            </a:xfrm>
          </p:grpSpPr>
          <p:sp>
            <p:nvSpPr>
              <p:cNvPr id="99" name="Google Shape;99;p6"/>
              <p:cNvSpPr/>
              <p:nvPr/>
            </p:nvSpPr>
            <p:spPr>
              <a:xfrm>
                <a:off x="-709973" y="4050103"/>
                <a:ext cx="11164800" cy="3309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6"/>
              <p:cNvSpPr/>
              <p:nvPr/>
            </p:nvSpPr>
            <p:spPr>
              <a:xfrm flipH="1">
                <a:off x="-709506" y="3444288"/>
                <a:ext cx="5594378" cy="670963"/>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 name="Google Shape;101;p6"/>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54942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2"/>
        <p:cNvGrpSpPr/>
        <p:nvPr/>
      </p:nvGrpSpPr>
      <p:grpSpPr>
        <a:xfrm>
          <a:off x="0" y="0"/>
          <a:ext cx="0" cy="0"/>
          <a:chOff x="0" y="0"/>
          <a:chExt cx="0" cy="0"/>
        </a:xfrm>
      </p:grpSpPr>
      <p:grpSp>
        <p:nvGrpSpPr>
          <p:cNvPr id="103" name="Google Shape;103;p7"/>
          <p:cNvGrpSpPr/>
          <p:nvPr/>
        </p:nvGrpSpPr>
        <p:grpSpPr>
          <a:xfrm>
            <a:off x="68" y="6292731"/>
            <a:ext cx="12191897" cy="565199"/>
            <a:chOff x="50" y="4719548"/>
            <a:chExt cx="9143923" cy="423899"/>
          </a:xfrm>
        </p:grpSpPr>
        <p:sp>
          <p:nvSpPr>
            <p:cNvPr id="104" name="Google Shape;104;p7"/>
            <p:cNvSpPr/>
            <p:nvPr/>
          </p:nvSpPr>
          <p:spPr>
            <a:xfrm>
              <a:off x="75" y="4719548"/>
              <a:ext cx="9143898" cy="423899"/>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7"/>
            <p:cNvSpPr/>
            <p:nvPr/>
          </p:nvSpPr>
          <p:spPr>
            <a:xfrm>
              <a:off x="50" y="4719548"/>
              <a:ext cx="9143898" cy="423899"/>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 name="Google Shape;106;p7"/>
          <p:cNvGrpSpPr/>
          <p:nvPr/>
        </p:nvGrpSpPr>
        <p:grpSpPr>
          <a:xfrm>
            <a:off x="-946598" y="4057721"/>
            <a:ext cx="14691859" cy="1478416"/>
            <a:chOff x="-709950" y="3444288"/>
            <a:chExt cx="10841100" cy="1035112"/>
          </a:xfrm>
        </p:grpSpPr>
        <p:sp>
          <p:nvSpPr>
            <p:cNvPr id="107" name="Google Shape;107;p7"/>
            <p:cNvSpPr/>
            <p:nvPr/>
          </p:nvSpPr>
          <p:spPr>
            <a:xfrm>
              <a:off x="-709950" y="4050100"/>
              <a:ext cx="10841100" cy="429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8" name="Google Shape;108;p7"/>
            <p:cNvGrpSpPr/>
            <p:nvPr/>
          </p:nvGrpSpPr>
          <p:grpSpPr>
            <a:xfrm>
              <a:off x="-709849" y="3444288"/>
              <a:ext cx="10840996" cy="670973"/>
              <a:chOff x="3813" y="3737820"/>
              <a:chExt cx="9937662" cy="615064"/>
            </a:xfrm>
          </p:grpSpPr>
          <p:sp>
            <p:nvSpPr>
              <p:cNvPr id="109" name="Google Shape;109;p7"/>
              <p:cNvSpPr/>
              <p:nvPr/>
            </p:nvSpPr>
            <p:spPr>
              <a:xfrm flipH="1">
                <a:off x="3813" y="3737820"/>
                <a:ext cx="5128537" cy="615064"/>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7"/>
              <p:cNvSpPr/>
              <p:nvPr/>
            </p:nvSpPr>
            <p:spPr>
              <a:xfrm flipH="1">
                <a:off x="4812938" y="3737820"/>
                <a:ext cx="5128537" cy="615064"/>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11" name="Google Shape;111;p7"/>
          <p:cNvGrpSpPr/>
          <p:nvPr/>
        </p:nvGrpSpPr>
        <p:grpSpPr>
          <a:xfrm>
            <a:off x="201" y="5536122"/>
            <a:ext cx="12192148" cy="801444"/>
            <a:chOff x="150" y="3962296"/>
            <a:chExt cx="9144111" cy="790690"/>
          </a:xfrm>
        </p:grpSpPr>
        <p:sp>
          <p:nvSpPr>
            <p:cNvPr id="112" name="Google Shape;112;p7"/>
            <p:cNvSpPr/>
            <p:nvPr/>
          </p:nvSpPr>
          <p:spPr>
            <a:xfrm>
              <a:off x="150" y="3962350"/>
              <a:ext cx="9144111" cy="790636"/>
            </a:xfrm>
            <a:custGeom>
              <a:avLst/>
              <a:gdLst/>
              <a:ahLst/>
              <a:cxnLst/>
              <a:rect l="l" t="t" r="r" b="b"/>
              <a:pathLst>
                <a:path w="116675" h="12247" extrusionOk="0">
                  <a:moveTo>
                    <a:pt x="0" y="0"/>
                  </a:moveTo>
                  <a:lnTo>
                    <a:pt x="0" y="12246"/>
                  </a:lnTo>
                  <a:lnTo>
                    <a:pt x="116675" y="12246"/>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3" name="Google Shape;113;p7"/>
            <p:cNvGrpSpPr/>
            <p:nvPr/>
          </p:nvGrpSpPr>
          <p:grpSpPr>
            <a:xfrm>
              <a:off x="31859" y="3962296"/>
              <a:ext cx="9057943" cy="790610"/>
              <a:chOff x="31859" y="3637483"/>
              <a:chExt cx="9057943" cy="954958"/>
            </a:xfrm>
          </p:grpSpPr>
          <p:sp>
            <p:nvSpPr>
              <p:cNvPr id="114" name="Google Shape;114;p7"/>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7"/>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7"/>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7"/>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7"/>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7"/>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20" name="Google Shape;120;p7"/>
          <p:cNvSpPr txBox="1">
            <a:spLocks noGrp="1"/>
          </p:cNvSpPr>
          <p:nvPr>
            <p:ph type="body" idx="1"/>
          </p:nvPr>
        </p:nvSpPr>
        <p:spPr>
          <a:xfrm>
            <a:off x="6162400" y="2252900"/>
            <a:ext cx="4684800" cy="3120800"/>
          </a:xfrm>
          <a:prstGeom prst="rect">
            <a:avLst/>
          </a:prstGeom>
        </p:spPr>
        <p:txBody>
          <a:bodyPr spcFirstLastPara="1" wrap="square" lIns="14400" tIns="14400" rIns="14400" bIns="14400" anchor="t" anchorCtr="0">
            <a:noAutofit/>
          </a:bodyPr>
          <a:lstStyle>
            <a:lvl1pPr marL="609585" lvl="0" indent="-440256" rtl="0">
              <a:lnSpc>
                <a:spcPct val="100000"/>
              </a:lnSpc>
              <a:spcBef>
                <a:spcPts val="0"/>
              </a:spcBef>
              <a:spcAft>
                <a:spcPts val="0"/>
              </a:spcAft>
              <a:buSzPts val="1600"/>
              <a:buFont typeface="Nunito Light"/>
              <a:buChar char="●"/>
              <a:defRPr/>
            </a:lvl1pPr>
            <a:lvl2pPr marL="1219170" lvl="1" indent="-440256" rtl="0">
              <a:lnSpc>
                <a:spcPct val="100000"/>
              </a:lnSpc>
              <a:spcBef>
                <a:spcPts val="0"/>
              </a:spcBef>
              <a:spcAft>
                <a:spcPts val="0"/>
              </a:spcAft>
              <a:buSzPts val="1600"/>
              <a:buFont typeface="Nunito Light"/>
              <a:buChar char="○"/>
              <a:defRPr/>
            </a:lvl2pPr>
            <a:lvl3pPr marL="1828754" lvl="2" indent="-431789" rtl="0">
              <a:lnSpc>
                <a:spcPct val="100000"/>
              </a:lnSpc>
              <a:spcBef>
                <a:spcPts val="0"/>
              </a:spcBef>
              <a:spcAft>
                <a:spcPts val="0"/>
              </a:spcAft>
              <a:buSzPts val="1500"/>
              <a:buFont typeface="Nunito Light"/>
              <a:buChar char="■"/>
              <a:defRPr/>
            </a:lvl3pPr>
            <a:lvl4pPr marL="2438339" lvl="3" indent="-431789" rtl="0">
              <a:lnSpc>
                <a:spcPct val="100000"/>
              </a:lnSpc>
              <a:spcBef>
                <a:spcPts val="0"/>
              </a:spcBef>
              <a:spcAft>
                <a:spcPts val="0"/>
              </a:spcAft>
              <a:buSzPts val="1500"/>
              <a:buFont typeface="Nunito Light"/>
              <a:buChar char="●"/>
              <a:defRPr/>
            </a:lvl4pPr>
            <a:lvl5pPr marL="3047924" lvl="4" indent="-423323" rtl="0">
              <a:lnSpc>
                <a:spcPct val="100000"/>
              </a:lnSpc>
              <a:spcBef>
                <a:spcPts val="0"/>
              </a:spcBef>
              <a:spcAft>
                <a:spcPts val="0"/>
              </a:spcAft>
              <a:buSzPts val="1400"/>
              <a:buFont typeface="Nunito Light"/>
              <a:buChar char="○"/>
              <a:defRPr/>
            </a:lvl5pPr>
            <a:lvl6pPr marL="3657509" lvl="5" indent="-423323" rtl="0">
              <a:lnSpc>
                <a:spcPct val="100000"/>
              </a:lnSpc>
              <a:spcBef>
                <a:spcPts val="0"/>
              </a:spcBef>
              <a:spcAft>
                <a:spcPts val="0"/>
              </a:spcAft>
              <a:buSzPts val="1400"/>
              <a:buFont typeface="Nunito Light"/>
              <a:buChar char="■"/>
              <a:defRPr/>
            </a:lvl6pPr>
            <a:lvl7pPr marL="4267093" lvl="6" indent="-414856" rtl="0">
              <a:lnSpc>
                <a:spcPct val="100000"/>
              </a:lnSpc>
              <a:spcBef>
                <a:spcPts val="0"/>
              </a:spcBef>
              <a:spcAft>
                <a:spcPts val="0"/>
              </a:spcAft>
              <a:buSzPts val="1300"/>
              <a:buFont typeface="Nunito Light"/>
              <a:buChar char="●"/>
              <a:defRPr/>
            </a:lvl7pPr>
            <a:lvl8pPr marL="4876678" lvl="7" indent="-414856" rtl="0">
              <a:lnSpc>
                <a:spcPct val="100000"/>
              </a:lnSpc>
              <a:spcBef>
                <a:spcPts val="0"/>
              </a:spcBef>
              <a:spcAft>
                <a:spcPts val="0"/>
              </a:spcAft>
              <a:buSzPts val="1300"/>
              <a:buFont typeface="Nunito Light"/>
              <a:buChar char="○"/>
              <a:defRPr/>
            </a:lvl8pPr>
            <a:lvl9pPr marL="5486263" lvl="8" indent="-423323" rtl="0">
              <a:lnSpc>
                <a:spcPct val="100000"/>
              </a:lnSpc>
              <a:spcBef>
                <a:spcPts val="0"/>
              </a:spcBef>
              <a:spcAft>
                <a:spcPts val="0"/>
              </a:spcAft>
              <a:buSzPts val="1400"/>
              <a:buFont typeface="Nunito Light"/>
              <a:buChar char="■"/>
              <a:defRPr/>
            </a:lvl9pPr>
          </a:lstStyle>
          <a:p>
            <a:endParaRPr/>
          </a:p>
        </p:txBody>
      </p:sp>
      <p:sp>
        <p:nvSpPr>
          <p:cNvPr id="121" name="Google Shape;121;p7"/>
          <p:cNvSpPr txBox="1">
            <a:spLocks noGrp="1"/>
          </p:cNvSpPr>
          <p:nvPr>
            <p:ph type="title"/>
          </p:nvPr>
        </p:nvSpPr>
        <p:spPr>
          <a:xfrm>
            <a:off x="6162400" y="718800"/>
            <a:ext cx="4684800" cy="13540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22" name="Google Shape;122;p7"/>
          <p:cNvGrpSpPr/>
          <p:nvPr/>
        </p:nvGrpSpPr>
        <p:grpSpPr>
          <a:xfrm>
            <a:off x="1147498" y="475910"/>
            <a:ext cx="10620500" cy="2196329"/>
            <a:chOff x="860623" y="356932"/>
            <a:chExt cx="7965375" cy="1647247"/>
          </a:xfrm>
        </p:grpSpPr>
        <p:sp>
          <p:nvSpPr>
            <p:cNvPr id="123" name="Google Shape;123;p7"/>
            <p:cNvSpPr/>
            <p:nvPr/>
          </p:nvSpPr>
          <p:spPr>
            <a:xfrm>
              <a:off x="2666605" y="869018"/>
              <a:ext cx="790181" cy="2621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7"/>
            <p:cNvSpPr/>
            <p:nvPr/>
          </p:nvSpPr>
          <p:spPr>
            <a:xfrm>
              <a:off x="860623" y="356932"/>
              <a:ext cx="1370768" cy="3643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7"/>
            <p:cNvSpPr/>
            <p:nvPr/>
          </p:nvSpPr>
          <p:spPr>
            <a:xfrm flipH="1">
              <a:off x="2468498" y="1639857"/>
              <a:ext cx="1370768" cy="3643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7"/>
            <p:cNvSpPr/>
            <p:nvPr/>
          </p:nvSpPr>
          <p:spPr>
            <a:xfrm flipH="1">
              <a:off x="8035818" y="1329768"/>
              <a:ext cx="790181" cy="2621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91738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27"/>
        <p:cNvGrpSpPr/>
        <p:nvPr/>
      </p:nvGrpSpPr>
      <p:grpSpPr>
        <a:xfrm>
          <a:off x="0" y="0"/>
          <a:ext cx="0" cy="0"/>
          <a:chOff x="0" y="0"/>
          <a:chExt cx="0" cy="0"/>
        </a:xfrm>
      </p:grpSpPr>
      <p:sp>
        <p:nvSpPr>
          <p:cNvPr id="128" name="Google Shape;128;p8"/>
          <p:cNvSpPr/>
          <p:nvPr/>
        </p:nvSpPr>
        <p:spPr>
          <a:xfrm>
            <a:off x="100" y="6292731"/>
            <a:ext cx="12191864" cy="565199"/>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67" y="6292731"/>
            <a:ext cx="12191864" cy="565199"/>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0" name="Google Shape;130;p8"/>
          <p:cNvGrpSpPr/>
          <p:nvPr/>
        </p:nvGrpSpPr>
        <p:grpSpPr>
          <a:xfrm>
            <a:off x="218099" y="283665"/>
            <a:ext cx="11450547" cy="3234584"/>
            <a:chOff x="163574" y="212749"/>
            <a:chExt cx="8587910" cy="2425938"/>
          </a:xfrm>
        </p:grpSpPr>
        <p:sp>
          <p:nvSpPr>
            <p:cNvPr id="131" name="Google Shape;131;p8"/>
            <p:cNvSpPr/>
            <p:nvPr/>
          </p:nvSpPr>
          <p:spPr>
            <a:xfrm>
              <a:off x="163574" y="2426179"/>
              <a:ext cx="640602" cy="212508"/>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8"/>
            <p:cNvSpPr/>
            <p:nvPr/>
          </p:nvSpPr>
          <p:spPr>
            <a:xfrm flipH="1">
              <a:off x="7951821" y="1974837"/>
              <a:ext cx="799664" cy="2125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8"/>
            <p:cNvSpPr/>
            <p:nvPr/>
          </p:nvSpPr>
          <p:spPr>
            <a:xfrm>
              <a:off x="6442250" y="1092497"/>
              <a:ext cx="640602" cy="212508"/>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8"/>
            <p:cNvSpPr/>
            <p:nvPr/>
          </p:nvSpPr>
          <p:spPr>
            <a:xfrm flipH="1">
              <a:off x="2886679" y="1697495"/>
              <a:ext cx="799541" cy="21250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8"/>
            <p:cNvSpPr/>
            <p:nvPr/>
          </p:nvSpPr>
          <p:spPr>
            <a:xfrm flipH="1">
              <a:off x="1913408" y="212749"/>
              <a:ext cx="728167" cy="2415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8"/>
            <p:cNvSpPr/>
            <p:nvPr/>
          </p:nvSpPr>
          <p:spPr>
            <a:xfrm flipH="1">
              <a:off x="5455979" y="227283"/>
              <a:ext cx="799541" cy="21250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7" name="Google Shape;137;p8"/>
          <p:cNvGrpSpPr/>
          <p:nvPr/>
        </p:nvGrpSpPr>
        <p:grpSpPr>
          <a:xfrm flipH="1">
            <a:off x="-946598" y="3849521"/>
            <a:ext cx="14691859" cy="1478416"/>
            <a:chOff x="-709950" y="3444288"/>
            <a:chExt cx="10841100" cy="1035112"/>
          </a:xfrm>
        </p:grpSpPr>
        <p:sp>
          <p:nvSpPr>
            <p:cNvPr id="138" name="Google Shape;138;p8"/>
            <p:cNvSpPr/>
            <p:nvPr/>
          </p:nvSpPr>
          <p:spPr>
            <a:xfrm>
              <a:off x="-709950" y="4050100"/>
              <a:ext cx="10841100" cy="429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9" name="Google Shape;139;p8"/>
            <p:cNvGrpSpPr/>
            <p:nvPr/>
          </p:nvGrpSpPr>
          <p:grpSpPr>
            <a:xfrm>
              <a:off x="-709849" y="3444288"/>
              <a:ext cx="10840996" cy="670973"/>
              <a:chOff x="3813" y="3737820"/>
              <a:chExt cx="9937662" cy="615064"/>
            </a:xfrm>
          </p:grpSpPr>
          <p:sp>
            <p:nvSpPr>
              <p:cNvPr id="140" name="Google Shape;140;p8"/>
              <p:cNvSpPr/>
              <p:nvPr/>
            </p:nvSpPr>
            <p:spPr>
              <a:xfrm flipH="1">
                <a:off x="3813" y="3737820"/>
                <a:ext cx="5128537" cy="615064"/>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8"/>
              <p:cNvSpPr/>
              <p:nvPr/>
            </p:nvSpPr>
            <p:spPr>
              <a:xfrm flipH="1">
                <a:off x="4812938" y="3737820"/>
                <a:ext cx="5128537" cy="615064"/>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2" name="Google Shape;142;p8"/>
          <p:cNvGrpSpPr/>
          <p:nvPr/>
        </p:nvGrpSpPr>
        <p:grpSpPr>
          <a:xfrm>
            <a:off x="-99" y="5327939"/>
            <a:ext cx="12192148" cy="1335493"/>
            <a:chOff x="-75" y="3996089"/>
            <a:chExt cx="9144111" cy="818986"/>
          </a:xfrm>
        </p:grpSpPr>
        <p:sp>
          <p:nvSpPr>
            <p:cNvPr id="143" name="Google Shape;143;p8"/>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4" name="Google Shape;144;p8"/>
            <p:cNvGrpSpPr/>
            <p:nvPr/>
          </p:nvGrpSpPr>
          <p:grpSpPr>
            <a:xfrm>
              <a:off x="43175" y="3996198"/>
              <a:ext cx="9057943" cy="818877"/>
              <a:chOff x="31859" y="3637483"/>
              <a:chExt cx="9057943" cy="954958"/>
            </a:xfrm>
          </p:grpSpPr>
          <p:sp>
            <p:nvSpPr>
              <p:cNvPr id="145" name="Google Shape;145;p8"/>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8"/>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8"/>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8"/>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8"/>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8"/>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51" name="Google Shape;151;p8"/>
          <p:cNvSpPr txBox="1">
            <a:spLocks noGrp="1"/>
          </p:cNvSpPr>
          <p:nvPr>
            <p:ph type="title"/>
          </p:nvPr>
        </p:nvSpPr>
        <p:spPr>
          <a:xfrm>
            <a:off x="950800" y="718800"/>
            <a:ext cx="9481600" cy="3372400"/>
          </a:xfrm>
          <a:prstGeom prst="rect">
            <a:avLst/>
          </a:prstGeom>
        </p:spPr>
        <p:txBody>
          <a:bodyPr spcFirstLastPara="1" wrap="square" lIns="14400" tIns="14400" rIns="14400" bIns="14400" anchor="ctr" anchorCtr="0">
            <a:noAutofit/>
          </a:bodyPr>
          <a:lstStyle>
            <a:lvl1pPr lvl="0">
              <a:lnSpc>
                <a:spcPct val="80000"/>
              </a:lnSpc>
              <a:spcBef>
                <a:spcPts val="0"/>
              </a:spcBef>
              <a:spcAft>
                <a:spcPts val="0"/>
              </a:spcAft>
              <a:buSzPts val="4800"/>
              <a:buNone/>
              <a:defRPr sz="12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152" name="Google Shape;152;p8"/>
          <p:cNvGrpSpPr/>
          <p:nvPr/>
        </p:nvGrpSpPr>
        <p:grpSpPr>
          <a:xfrm>
            <a:off x="417779" y="4762752"/>
            <a:ext cx="10666120" cy="565185"/>
            <a:chOff x="313334" y="3572063"/>
            <a:chExt cx="7999590" cy="423889"/>
          </a:xfrm>
        </p:grpSpPr>
        <p:grpSp>
          <p:nvGrpSpPr>
            <p:cNvPr id="153" name="Google Shape;153;p8"/>
            <p:cNvGrpSpPr/>
            <p:nvPr/>
          </p:nvGrpSpPr>
          <p:grpSpPr>
            <a:xfrm>
              <a:off x="313334" y="3572077"/>
              <a:ext cx="764679" cy="414307"/>
              <a:chOff x="2301112" y="2967762"/>
              <a:chExt cx="655814" cy="355354"/>
            </a:xfrm>
          </p:grpSpPr>
          <p:sp>
            <p:nvSpPr>
              <p:cNvPr id="154" name="Google Shape;154;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 name="Google Shape;156;p8"/>
            <p:cNvGrpSpPr/>
            <p:nvPr/>
          </p:nvGrpSpPr>
          <p:grpSpPr>
            <a:xfrm>
              <a:off x="2066688" y="3665899"/>
              <a:ext cx="609186" cy="330053"/>
              <a:chOff x="2301112" y="2967762"/>
              <a:chExt cx="655814" cy="355354"/>
            </a:xfrm>
          </p:grpSpPr>
          <p:sp>
            <p:nvSpPr>
              <p:cNvPr id="157" name="Google Shape;157;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 name="Google Shape;159;p8"/>
            <p:cNvGrpSpPr/>
            <p:nvPr/>
          </p:nvGrpSpPr>
          <p:grpSpPr>
            <a:xfrm flipH="1">
              <a:off x="5008274" y="3572063"/>
              <a:ext cx="764613" cy="414307"/>
              <a:chOff x="2301112" y="2967762"/>
              <a:chExt cx="655814" cy="355354"/>
            </a:xfrm>
          </p:grpSpPr>
          <p:sp>
            <p:nvSpPr>
              <p:cNvPr id="160" name="Google Shape;160;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 name="Google Shape;162;p8"/>
            <p:cNvGrpSpPr/>
            <p:nvPr/>
          </p:nvGrpSpPr>
          <p:grpSpPr>
            <a:xfrm flipH="1">
              <a:off x="7703804" y="3659673"/>
              <a:ext cx="609120" cy="330053"/>
              <a:chOff x="2301112" y="2967762"/>
              <a:chExt cx="655814" cy="355354"/>
            </a:xfrm>
          </p:grpSpPr>
          <p:sp>
            <p:nvSpPr>
              <p:cNvPr id="163" name="Google Shape;163;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506281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2968473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65"/>
        <p:cNvGrpSpPr/>
        <p:nvPr/>
      </p:nvGrpSpPr>
      <p:grpSpPr>
        <a:xfrm>
          <a:off x="0" y="0"/>
          <a:ext cx="0" cy="0"/>
          <a:chOff x="0" y="0"/>
          <a:chExt cx="0" cy="0"/>
        </a:xfrm>
      </p:grpSpPr>
      <p:sp>
        <p:nvSpPr>
          <p:cNvPr id="166" name="Google Shape;166;p9"/>
          <p:cNvSpPr/>
          <p:nvPr/>
        </p:nvSpPr>
        <p:spPr>
          <a:xfrm>
            <a:off x="100" y="6088335"/>
            <a:ext cx="12191864" cy="769583"/>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9"/>
          <p:cNvSpPr/>
          <p:nvPr/>
        </p:nvSpPr>
        <p:spPr>
          <a:xfrm>
            <a:off x="67" y="6088335"/>
            <a:ext cx="12191864" cy="769583"/>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9"/>
          <p:cNvSpPr/>
          <p:nvPr/>
        </p:nvSpPr>
        <p:spPr>
          <a:xfrm flipH="1">
            <a:off x="8171831" y="717792"/>
            <a:ext cx="1827691" cy="48576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9"/>
          <p:cNvSpPr/>
          <p:nvPr/>
        </p:nvSpPr>
        <p:spPr>
          <a:xfrm>
            <a:off x="643374" y="362761"/>
            <a:ext cx="1088449" cy="355041"/>
          </a:xfrm>
          <a:custGeom>
            <a:avLst/>
            <a:gdLst/>
            <a:ahLst/>
            <a:cxnLst/>
            <a:rect l="l" t="t" r="r" b="b"/>
            <a:pathLst>
              <a:path w="7272" h="2372" extrusionOk="0">
                <a:moveTo>
                  <a:pt x="4042" y="1"/>
                </a:moveTo>
                <a:cubicBezTo>
                  <a:pt x="3267" y="1"/>
                  <a:pt x="2604" y="542"/>
                  <a:pt x="2408" y="1289"/>
                </a:cubicBezTo>
                <a:cubicBezTo>
                  <a:pt x="2175" y="1167"/>
                  <a:pt x="1942" y="1130"/>
                  <a:pt x="1671" y="1130"/>
                </a:cubicBezTo>
                <a:cubicBezTo>
                  <a:pt x="896" y="1130"/>
                  <a:pt x="196" y="1634"/>
                  <a:pt x="0" y="2371"/>
                </a:cubicBezTo>
                <a:lnTo>
                  <a:pt x="7197" y="2371"/>
                </a:lnTo>
                <a:cubicBezTo>
                  <a:pt x="7234" y="2259"/>
                  <a:pt x="7271" y="2101"/>
                  <a:pt x="7271" y="1989"/>
                </a:cubicBezTo>
                <a:cubicBezTo>
                  <a:pt x="7271" y="1326"/>
                  <a:pt x="6730" y="775"/>
                  <a:pt x="6105" y="775"/>
                </a:cubicBezTo>
                <a:cubicBezTo>
                  <a:pt x="5909" y="775"/>
                  <a:pt x="5713" y="822"/>
                  <a:pt x="5601" y="897"/>
                </a:cubicBezTo>
                <a:cubicBezTo>
                  <a:pt x="5293" y="355"/>
                  <a:pt x="4705" y="1"/>
                  <a:pt x="404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9"/>
          <p:cNvSpPr/>
          <p:nvPr/>
        </p:nvSpPr>
        <p:spPr>
          <a:xfrm>
            <a:off x="5894707" y="612191"/>
            <a:ext cx="1053575" cy="34950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2843431" y="475925"/>
            <a:ext cx="1827691" cy="48576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2" name="Google Shape;172;p9"/>
          <p:cNvGrpSpPr/>
          <p:nvPr/>
        </p:nvGrpSpPr>
        <p:grpSpPr>
          <a:xfrm>
            <a:off x="201" y="1333501"/>
            <a:ext cx="12192148" cy="3516412"/>
            <a:chOff x="150" y="1000125"/>
            <a:chExt cx="9144111" cy="2637309"/>
          </a:xfrm>
        </p:grpSpPr>
        <p:sp>
          <p:nvSpPr>
            <p:cNvPr id="173" name="Google Shape;173;p9"/>
            <p:cNvSpPr/>
            <p:nvPr/>
          </p:nvSpPr>
          <p:spPr>
            <a:xfrm>
              <a:off x="150" y="1387151"/>
              <a:ext cx="9144111" cy="2250284"/>
            </a:xfrm>
            <a:custGeom>
              <a:avLst/>
              <a:gdLst/>
              <a:ahLst/>
              <a:cxnLst/>
              <a:rect l="l" t="t" r="r" b="b"/>
              <a:pathLst>
                <a:path w="116675" h="38223" extrusionOk="0">
                  <a:moveTo>
                    <a:pt x="0" y="1"/>
                  </a:moveTo>
                  <a:lnTo>
                    <a:pt x="0" y="38223"/>
                  </a:lnTo>
                  <a:lnTo>
                    <a:pt x="116675" y="38223"/>
                  </a:lnTo>
                  <a:lnTo>
                    <a:pt x="11667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9"/>
            <p:cNvSpPr/>
            <p:nvPr/>
          </p:nvSpPr>
          <p:spPr>
            <a:xfrm>
              <a:off x="150" y="1000125"/>
              <a:ext cx="9144111" cy="560209"/>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5" name="Google Shape;175;p9"/>
          <p:cNvSpPr/>
          <p:nvPr/>
        </p:nvSpPr>
        <p:spPr>
          <a:xfrm>
            <a:off x="201" y="4849967"/>
            <a:ext cx="12192148" cy="1269483"/>
          </a:xfrm>
          <a:custGeom>
            <a:avLst/>
            <a:gdLst/>
            <a:ahLst/>
            <a:cxnLst/>
            <a:rect l="l" t="t" r="r" b="b"/>
            <a:pathLst>
              <a:path w="116675" h="12247" extrusionOk="0">
                <a:moveTo>
                  <a:pt x="0" y="0"/>
                </a:moveTo>
                <a:lnTo>
                  <a:pt x="0" y="12246"/>
                </a:lnTo>
                <a:lnTo>
                  <a:pt x="116675" y="12246"/>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6" name="Google Shape;176;p9"/>
          <p:cNvGrpSpPr/>
          <p:nvPr/>
        </p:nvGrpSpPr>
        <p:grpSpPr>
          <a:xfrm>
            <a:off x="42480" y="4849978"/>
            <a:ext cx="12077257" cy="1273277"/>
            <a:chOff x="31859" y="3637483"/>
            <a:chExt cx="9057943" cy="954958"/>
          </a:xfrm>
        </p:grpSpPr>
        <p:sp>
          <p:nvSpPr>
            <p:cNvPr id="177" name="Google Shape;177;p9"/>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9"/>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9"/>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9"/>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9"/>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9"/>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3" name="Google Shape;183;p9"/>
          <p:cNvSpPr/>
          <p:nvPr/>
        </p:nvSpPr>
        <p:spPr>
          <a:xfrm>
            <a:off x="10644507" y="262691"/>
            <a:ext cx="1053575" cy="34950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9"/>
          <p:cNvSpPr txBox="1">
            <a:spLocks noGrp="1"/>
          </p:cNvSpPr>
          <p:nvPr>
            <p:ph type="title"/>
          </p:nvPr>
        </p:nvSpPr>
        <p:spPr>
          <a:xfrm>
            <a:off x="983267" y="2343667"/>
            <a:ext cx="4046000" cy="21188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sz="66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5" name="Google Shape;185;p9"/>
          <p:cNvSpPr txBox="1">
            <a:spLocks noGrp="1"/>
          </p:cNvSpPr>
          <p:nvPr>
            <p:ph type="subTitle" idx="1"/>
          </p:nvPr>
        </p:nvSpPr>
        <p:spPr>
          <a:xfrm>
            <a:off x="5212000" y="2369600"/>
            <a:ext cx="4194400" cy="21188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10200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6"/>
        <p:cNvGrpSpPr/>
        <p:nvPr/>
      </p:nvGrpSpPr>
      <p:grpSpPr>
        <a:xfrm>
          <a:off x="0" y="0"/>
          <a:ext cx="0" cy="0"/>
          <a:chOff x="0" y="0"/>
          <a:chExt cx="0" cy="0"/>
        </a:xfrm>
      </p:grpSpPr>
      <p:grpSp>
        <p:nvGrpSpPr>
          <p:cNvPr id="187" name="Google Shape;187;p10"/>
          <p:cNvGrpSpPr/>
          <p:nvPr/>
        </p:nvGrpSpPr>
        <p:grpSpPr>
          <a:xfrm>
            <a:off x="68" y="3449708"/>
            <a:ext cx="5281801" cy="3407961"/>
            <a:chOff x="41" y="2411634"/>
            <a:chExt cx="4234022" cy="2731906"/>
          </a:xfrm>
        </p:grpSpPr>
        <p:sp>
          <p:nvSpPr>
            <p:cNvPr id="188" name="Google Shape;188;p10"/>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9" name="Google Shape;189;p10"/>
            <p:cNvGrpSpPr/>
            <p:nvPr/>
          </p:nvGrpSpPr>
          <p:grpSpPr>
            <a:xfrm>
              <a:off x="231728" y="2704031"/>
              <a:ext cx="3471198" cy="2190466"/>
              <a:chOff x="231728" y="2704031"/>
              <a:chExt cx="3471198" cy="2190466"/>
            </a:xfrm>
          </p:grpSpPr>
          <p:sp>
            <p:nvSpPr>
              <p:cNvPr id="190" name="Google Shape;190;p10"/>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0"/>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0"/>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0"/>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0"/>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0"/>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0"/>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0"/>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0"/>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0"/>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0"/>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0"/>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10"/>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10"/>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10"/>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10"/>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0"/>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07" name="Google Shape;207;p10"/>
          <p:cNvSpPr txBox="1">
            <a:spLocks noGrp="1"/>
          </p:cNvSpPr>
          <p:nvPr>
            <p:ph type="title"/>
          </p:nvPr>
        </p:nvSpPr>
        <p:spPr>
          <a:xfrm>
            <a:off x="950800" y="3690000"/>
            <a:ext cx="3354800" cy="24492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sz="4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536177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08"/>
        <p:cNvGrpSpPr/>
        <p:nvPr/>
      </p:nvGrpSpPr>
      <p:grpSpPr>
        <a:xfrm>
          <a:off x="0" y="0"/>
          <a:ext cx="0" cy="0"/>
          <a:chOff x="0" y="0"/>
          <a:chExt cx="0" cy="0"/>
        </a:xfrm>
      </p:grpSpPr>
      <p:sp>
        <p:nvSpPr>
          <p:cNvPr id="209" name="Google Shape;209;p11"/>
          <p:cNvSpPr/>
          <p:nvPr/>
        </p:nvSpPr>
        <p:spPr>
          <a:xfrm>
            <a:off x="6096285" y="5928333"/>
            <a:ext cx="6095543" cy="929584"/>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11"/>
          <p:cNvSpPr/>
          <p:nvPr/>
        </p:nvSpPr>
        <p:spPr>
          <a:xfrm>
            <a:off x="6096269" y="5928333"/>
            <a:ext cx="6095543" cy="929584"/>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1" name="Google Shape;211;p11"/>
          <p:cNvGrpSpPr/>
          <p:nvPr/>
        </p:nvGrpSpPr>
        <p:grpSpPr>
          <a:xfrm>
            <a:off x="-210623" y="574886"/>
            <a:ext cx="4153716" cy="5374169"/>
            <a:chOff x="1534650" y="2782550"/>
            <a:chExt cx="1974450" cy="2554425"/>
          </a:xfrm>
        </p:grpSpPr>
        <p:sp>
          <p:nvSpPr>
            <p:cNvPr id="212" name="Google Shape;212;p11"/>
            <p:cNvSpPr/>
            <p:nvPr/>
          </p:nvSpPr>
          <p:spPr>
            <a:xfrm>
              <a:off x="1972850" y="2977350"/>
              <a:ext cx="627675" cy="1989975"/>
            </a:xfrm>
            <a:custGeom>
              <a:avLst/>
              <a:gdLst/>
              <a:ahLst/>
              <a:cxnLst/>
              <a:rect l="l" t="t" r="r" b="b"/>
              <a:pathLst>
                <a:path w="25107" h="79599" extrusionOk="0">
                  <a:moveTo>
                    <a:pt x="1" y="0"/>
                  </a:moveTo>
                  <a:lnTo>
                    <a:pt x="1" y="79599"/>
                  </a:lnTo>
                  <a:lnTo>
                    <a:pt x="25107" y="79599"/>
                  </a:lnTo>
                  <a:lnTo>
                    <a:pt x="2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1"/>
            <p:cNvSpPr/>
            <p:nvPr/>
          </p:nvSpPr>
          <p:spPr>
            <a:xfrm>
              <a:off x="2044375" y="2782550"/>
              <a:ext cx="221825" cy="194825"/>
            </a:xfrm>
            <a:custGeom>
              <a:avLst/>
              <a:gdLst/>
              <a:ahLst/>
              <a:cxnLst/>
              <a:rect l="l" t="t" r="r" b="b"/>
              <a:pathLst>
                <a:path w="8873" h="7793" extrusionOk="0">
                  <a:moveTo>
                    <a:pt x="1" y="0"/>
                  </a:moveTo>
                  <a:lnTo>
                    <a:pt x="1" y="7792"/>
                  </a:lnTo>
                  <a:lnTo>
                    <a:pt x="8872" y="7792"/>
                  </a:lnTo>
                  <a:lnTo>
                    <a:pt x="88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1"/>
            <p:cNvSpPr/>
            <p:nvPr/>
          </p:nvSpPr>
          <p:spPr>
            <a:xfrm>
              <a:off x="1920375" y="2966625"/>
              <a:ext cx="698650" cy="10750"/>
            </a:xfrm>
            <a:custGeom>
              <a:avLst/>
              <a:gdLst/>
              <a:ahLst/>
              <a:cxnLst/>
              <a:rect l="l" t="t" r="r" b="b"/>
              <a:pathLst>
                <a:path w="27946" h="430" extrusionOk="0">
                  <a:moveTo>
                    <a:pt x="0" y="0"/>
                  </a:moveTo>
                  <a:lnTo>
                    <a:pt x="0" y="429"/>
                  </a:lnTo>
                  <a:lnTo>
                    <a:pt x="27945" y="429"/>
                  </a:lnTo>
                  <a:lnTo>
                    <a:pt x="279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1"/>
            <p:cNvSpPr/>
            <p:nvPr/>
          </p:nvSpPr>
          <p:spPr>
            <a:xfrm>
              <a:off x="2096875" y="3062725"/>
              <a:ext cx="53075" cy="111850"/>
            </a:xfrm>
            <a:custGeom>
              <a:avLst/>
              <a:gdLst/>
              <a:ahLst/>
              <a:cxnLst/>
              <a:rect l="l" t="t" r="r" b="b"/>
              <a:pathLst>
                <a:path w="2123" h="4474" extrusionOk="0">
                  <a:moveTo>
                    <a:pt x="0" y="1"/>
                  </a:moveTo>
                  <a:lnTo>
                    <a:pt x="0" y="4473"/>
                  </a:lnTo>
                  <a:lnTo>
                    <a:pt x="2122" y="4473"/>
                  </a:lnTo>
                  <a:lnTo>
                    <a:pt x="21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1"/>
            <p:cNvSpPr/>
            <p:nvPr/>
          </p:nvSpPr>
          <p:spPr>
            <a:xfrm>
              <a:off x="2413275" y="3062725"/>
              <a:ext cx="53275" cy="111850"/>
            </a:xfrm>
            <a:custGeom>
              <a:avLst/>
              <a:gdLst/>
              <a:ahLst/>
              <a:cxnLst/>
              <a:rect l="l" t="t" r="r" b="b"/>
              <a:pathLst>
                <a:path w="2131" h="4474" extrusionOk="0">
                  <a:moveTo>
                    <a:pt x="1" y="1"/>
                  </a:moveTo>
                  <a:lnTo>
                    <a:pt x="1" y="4473"/>
                  </a:lnTo>
                  <a:lnTo>
                    <a:pt x="2130" y="4473"/>
                  </a:lnTo>
                  <a:lnTo>
                    <a:pt x="213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1"/>
            <p:cNvSpPr/>
            <p:nvPr/>
          </p:nvSpPr>
          <p:spPr>
            <a:xfrm>
              <a:off x="2413275" y="3285450"/>
              <a:ext cx="53275" cy="111650"/>
            </a:xfrm>
            <a:custGeom>
              <a:avLst/>
              <a:gdLst/>
              <a:ahLst/>
              <a:cxnLst/>
              <a:rect l="l" t="t" r="r" b="b"/>
              <a:pathLst>
                <a:path w="2131" h="4466" extrusionOk="0">
                  <a:moveTo>
                    <a:pt x="1" y="0"/>
                  </a:moveTo>
                  <a:lnTo>
                    <a:pt x="1" y="4465"/>
                  </a:lnTo>
                  <a:lnTo>
                    <a:pt x="2130" y="4465"/>
                  </a:lnTo>
                  <a:lnTo>
                    <a:pt x="213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1"/>
            <p:cNvSpPr/>
            <p:nvPr/>
          </p:nvSpPr>
          <p:spPr>
            <a:xfrm>
              <a:off x="2413275" y="3514075"/>
              <a:ext cx="53275" cy="112375"/>
            </a:xfrm>
            <a:custGeom>
              <a:avLst/>
              <a:gdLst/>
              <a:ahLst/>
              <a:cxnLst/>
              <a:rect l="l" t="t" r="r" b="b"/>
              <a:pathLst>
                <a:path w="2131" h="4495" extrusionOk="0">
                  <a:moveTo>
                    <a:pt x="1" y="0"/>
                  </a:moveTo>
                  <a:lnTo>
                    <a:pt x="1" y="4495"/>
                  </a:lnTo>
                  <a:lnTo>
                    <a:pt x="2130" y="4495"/>
                  </a:lnTo>
                  <a:lnTo>
                    <a:pt x="213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1"/>
            <p:cNvSpPr/>
            <p:nvPr/>
          </p:nvSpPr>
          <p:spPr>
            <a:xfrm>
              <a:off x="2413275" y="3743600"/>
              <a:ext cx="53275" cy="111675"/>
            </a:xfrm>
            <a:custGeom>
              <a:avLst/>
              <a:gdLst/>
              <a:ahLst/>
              <a:cxnLst/>
              <a:rect l="l" t="t" r="r" b="b"/>
              <a:pathLst>
                <a:path w="2131" h="4467" extrusionOk="0">
                  <a:moveTo>
                    <a:pt x="1" y="1"/>
                  </a:moveTo>
                  <a:lnTo>
                    <a:pt x="1" y="4466"/>
                  </a:lnTo>
                  <a:lnTo>
                    <a:pt x="2130" y="4466"/>
                  </a:lnTo>
                  <a:lnTo>
                    <a:pt x="213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1"/>
            <p:cNvSpPr/>
            <p:nvPr/>
          </p:nvSpPr>
          <p:spPr>
            <a:xfrm>
              <a:off x="2413275" y="3966125"/>
              <a:ext cx="53275" cy="111675"/>
            </a:xfrm>
            <a:custGeom>
              <a:avLst/>
              <a:gdLst/>
              <a:ahLst/>
              <a:cxnLst/>
              <a:rect l="l" t="t" r="r" b="b"/>
              <a:pathLst>
                <a:path w="2131" h="4467" extrusionOk="0">
                  <a:moveTo>
                    <a:pt x="1" y="1"/>
                  </a:moveTo>
                  <a:lnTo>
                    <a:pt x="1" y="4466"/>
                  </a:lnTo>
                  <a:lnTo>
                    <a:pt x="2130" y="4466"/>
                  </a:lnTo>
                  <a:lnTo>
                    <a:pt x="213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1"/>
            <p:cNvSpPr/>
            <p:nvPr/>
          </p:nvSpPr>
          <p:spPr>
            <a:xfrm>
              <a:off x="2289275" y="4120100"/>
              <a:ext cx="313475" cy="3900"/>
            </a:xfrm>
            <a:custGeom>
              <a:avLst/>
              <a:gdLst/>
              <a:ahLst/>
              <a:cxnLst/>
              <a:rect l="l" t="t" r="r" b="b"/>
              <a:pathLst>
                <a:path w="12539" h="156" extrusionOk="0">
                  <a:moveTo>
                    <a:pt x="6284" y="0"/>
                  </a:moveTo>
                  <a:cubicBezTo>
                    <a:pt x="2802" y="0"/>
                    <a:pt x="0" y="30"/>
                    <a:pt x="0" y="96"/>
                  </a:cubicBezTo>
                  <a:cubicBezTo>
                    <a:pt x="0" y="126"/>
                    <a:pt x="2802" y="155"/>
                    <a:pt x="6284" y="155"/>
                  </a:cubicBezTo>
                  <a:cubicBezTo>
                    <a:pt x="9737" y="155"/>
                    <a:pt x="12539" y="126"/>
                    <a:pt x="12539" y="96"/>
                  </a:cubicBezTo>
                  <a:cubicBezTo>
                    <a:pt x="12539" y="30"/>
                    <a:pt x="9737" y="0"/>
                    <a:pt x="628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1"/>
            <p:cNvSpPr/>
            <p:nvPr/>
          </p:nvSpPr>
          <p:spPr>
            <a:xfrm>
              <a:off x="2413275" y="4189400"/>
              <a:ext cx="53275" cy="112575"/>
            </a:xfrm>
            <a:custGeom>
              <a:avLst/>
              <a:gdLst/>
              <a:ahLst/>
              <a:cxnLst/>
              <a:rect l="l" t="t" r="r" b="b"/>
              <a:pathLst>
                <a:path w="2131" h="4503" extrusionOk="0">
                  <a:moveTo>
                    <a:pt x="1" y="0"/>
                  </a:moveTo>
                  <a:lnTo>
                    <a:pt x="1" y="4503"/>
                  </a:lnTo>
                  <a:lnTo>
                    <a:pt x="2130" y="4503"/>
                  </a:lnTo>
                  <a:lnTo>
                    <a:pt x="2130"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1"/>
            <p:cNvSpPr/>
            <p:nvPr/>
          </p:nvSpPr>
          <p:spPr>
            <a:xfrm>
              <a:off x="2413275" y="4415800"/>
              <a:ext cx="53275" cy="112575"/>
            </a:xfrm>
            <a:custGeom>
              <a:avLst/>
              <a:gdLst/>
              <a:ahLst/>
              <a:cxnLst/>
              <a:rect l="l" t="t" r="r" b="b"/>
              <a:pathLst>
                <a:path w="2131" h="4503" extrusionOk="0">
                  <a:moveTo>
                    <a:pt x="1" y="1"/>
                  </a:moveTo>
                  <a:lnTo>
                    <a:pt x="1" y="4503"/>
                  </a:lnTo>
                  <a:lnTo>
                    <a:pt x="2130" y="4503"/>
                  </a:lnTo>
                  <a:lnTo>
                    <a:pt x="213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1"/>
            <p:cNvSpPr/>
            <p:nvPr/>
          </p:nvSpPr>
          <p:spPr>
            <a:xfrm>
              <a:off x="2289275" y="4343550"/>
              <a:ext cx="313475" cy="4625"/>
            </a:xfrm>
            <a:custGeom>
              <a:avLst/>
              <a:gdLst/>
              <a:ahLst/>
              <a:cxnLst/>
              <a:rect l="l" t="t" r="r" b="b"/>
              <a:pathLst>
                <a:path w="12539" h="185" extrusionOk="0">
                  <a:moveTo>
                    <a:pt x="6284" y="0"/>
                  </a:moveTo>
                  <a:cubicBezTo>
                    <a:pt x="2802" y="0"/>
                    <a:pt x="0" y="30"/>
                    <a:pt x="0" y="89"/>
                  </a:cubicBezTo>
                  <a:cubicBezTo>
                    <a:pt x="0" y="118"/>
                    <a:pt x="2802" y="185"/>
                    <a:pt x="6284" y="185"/>
                  </a:cubicBezTo>
                  <a:cubicBezTo>
                    <a:pt x="9737" y="185"/>
                    <a:pt x="12539" y="118"/>
                    <a:pt x="12539" y="89"/>
                  </a:cubicBezTo>
                  <a:cubicBezTo>
                    <a:pt x="12539" y="30"/>
                    <a:pt x="9737" y="0"/>
                    <a:pt x="628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1"/>
            <p:cNvSpPr/>
            <p:nvPr/>
          </p:nvSpPr>
          <p:spPr>
            <a:xfrm>
              <a:off x="2096875" y="3288400"/>
              <a:ext cx="53075" cy="112575"/>
            </a:xfrm>
            <a:custGeom>
              <a:avLst/>
              <a:gdLst/>
              <a:ahLst/>
              <a:cxnLst/>
              <a:rect l="l" t="t" r="r" b="b"/>
              <a:pathLst>
                <a:path w="2123" h="4503" extrusionOk="0">
                  <a:moveTo>
                    <a:pt x="0" y="0"/>
                  </a:moveTo>
                  <a:lnTo>
                    <a:pt x="0" y="4503"/>
                  </a:lnTo>
                  <a:lnTo>
                    <a:pt x="2122" y="4503"/>
                  </a:lnTo>
                  <a:lnTo>
                    <a:pt x="21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1"/>
            <p:cNvSpPr/>
            <p:nvPr/>
          </p:nvSpPr>
          <p:spPr>
            <a:xfrm>
              <a:off x="2096875" y="3514075"/>
              <a:ext cx="53075" cy="112375"/>
            </a:xfrm>
            <a:custGeom>
              <a:avLst/>
              <a:gdLst/>
              <a:ahLst/>
              <a:cxnLst/>
              <a:rect l="l" t="t" r="r" b="b"/>
              <a:pathLst>
                <a:path w="2123" h="4495" extrusionOk="0">
                  <a:moveTo>
                    <a:pt x="0" y="0"/>
                  </a:moveTo>
                  <a:lnTo>
                    <a:pt x="0" y="4495"/>
                  </a:lnTo>
                  <a:lnTo>
                    <a:pt x="2122" y="4495"/>
                  </a:lnTo>
                  <a:lnTo>
                    <a:pt x="21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1"/>
            <p:cNvSpPr/>
            <p:nvPr/>
          </p:nvSpPr>
          <p:spPr>
            <a:xfrm>
              <a:off x="2096875" y="3740475"/>
              <a:ext cx="53075" cy="111650"/>
            </a:xfrm>
            <a:custGeom>
              <a:avLst/>
              <a:gdLst/>
              <a:ahLst/>
              <a:cxnLst/>
              <a:rect l="l" t="t" r="r" b="b"/>
              <a:pathLst>
                <a:path w="2123" h="4466" extrusionOk="0">
                  <a:moveTo>
                    <a:pt x="0" y="0"/>
                  </a:moveTo>
                  <a:lnTo>
                    <a:pt x="0" y="4466"/>
                  </a:lnTo>
                  <a:lnTo>
                    <a:pt x="2122" y="4466"/>
                  </a:lnTo>
                  <a:lnTo>
                    <a:pt x="21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1"/>
            <p:cNvSpPr/>
            <p:nvPr/>
          </p:nvSpPr>
          <p:spPr>
            <a:xfrm>
              <a:off x="1972850" y="3894425"/>
              <a:ext cx="313500" cy="3900"/>
            </a:xfrm>
            <a:custGeom>
              <a:avLst/>
              <a:gdLst/>
              <a:ahLst/>
              <a:cxnLst/>
              <a:rect l="l" t="t" r="r" b="b"/>
              <a:pathLst>
                <a:path w="12540" h="156" extrusionOk="0">
                  <a:moveTo>
                    <a:pt x="6285" y="1"/>
                  </a:moveTo>
                  <a:cubicBezTo>
                    <a:pt x="2803" y="1"/>
                    <a:pt x="1" y="37"/>
                    <a:pt x="1" y="67"/>
                  </a:cubicBezTo>
                  <a:cubicBezTo>
                    <a:pt x="1" y="126"/>
                    <a:pt x="2803" y="156"/>
                    <a:pt x="6285" y="156"/>
                  </a:cubicBezTo>
                  <a:cubicBezTo>
                    <a:pt x="9730" y="156"/>
                    <a:pt x="12539" y="126"/>
                    <a:pt x="12539" y="67"/>
                  </a:cubicBezTo>
                  <a:cubicBezTo>
                    <a:pt x="12539" y="37"/>
                    <a:pt x="9730" y="1"/>
                    <a:pt x="628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1"/>
            <p:cNvSpPr/>
            <p:nvPr/>
          </p:nvSpPr>
          <p:spPr>
            <a:xfrm>
              <a:off x="2096875" y="3966125"/>
              <a:ext cx="53075" cy="111675"/>
            </a:xfrm>
            <a:custGeom>
              <a:avLst/>
              <a:gdLst/>
              <a:ahLst/>
              <a:cxnLst/>
              <a:rect l="l" t="t" r="r" b="b"/>
              <a:pathLst>
                <a:path w="2123" h="4467" extrusionOk="0">
                  <a:moveTo>
                    <a:pt x="0" y="1"/>
                  </a:moveTo>
                  <a:lnTo>
                    <a:pt x="0" y="4466"/>
                  </a:lnTo>
                  <a:lnTo>
                    <a:pt x="2122" y="4466"/>
                  </a:lnTo>
                  <a:lnTo>
                    <a:pt x="212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1"/>
            <p:cNvSpPr/>
            <p:nvPr/>
          </p:nvSpPr>
          <p:spPr>
            <a:xfrm>
              <a:off x="1972850" y="4120100"/>
              <a:ext cx="313500" cy="3900"/>
            </a:xfrm>
            <a:custGeom>
              <a:avLst/>
              <a:gdLst/>
              <a:ahLst/>
              <a:cxnLst/>
              <a:rect l="l" t="t" r="r" b="b"/>
              <a:pathLst>
                <a:path w="12540" h="156" extrusionOk="0">
                  <a:moveTo>
                    <a:pt x="6285" y="0"/>
                  </a:moveTo>
                  <a:cubicBezTo>
                    <a:pt x="2803" y="0"/>
                    <a:pt x="1" y="30"/>
                    <a:pt x="1" y="96"/>
                  </a:cubicBezTo>
                  <a:cubicBezTo>
                    <a:pt x="1" y="126"/>
                    <a:pt x="2803" y="155"/>
                    <a:pt x="6285" y="155"/>
                  </a:cubicBezTo>
                  <a:cubicBezTo>
                    <a:pt x="9730" y="155"/>
                    <a:pt x="12539" y="126"/>
                    <a:pt x="12539" y="96"/>
                  </a:cubicBezTo>
                  <a:cubicBezTo>
                    <a:pt x="12539" y="30"/>
                    <a:pt x="9730" y="0"/>
                    <a:pt x="6285"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11"/>
            <p:cNvSpPr/>
            <p:nvPr/>
          </p:nvSpPr>
          <p:spPr>
            <a:xfrm>
              <a:off x="2096875" y="4191800"/>
              <a:ext cx="53075" cy="112400"/>
            </a:xfrm>
            <a:custGeom>
              <a:avLst/>
              <a:gdLst/>
              <a:ahLst/>
              <a:cxnLst/>
              <a:rect l="l" t="t" r="r" b="b"/>
              <a:pathLst>
                <a:path w="2123" h="4496" extrusionOk="0">
                  <a:moveTo>
                    <a:pt x="0" y="1"/>
                  </a:moveTo>
                  <a:lnTo>
                    <a:pt x="0" y="4495"/>
                  </a:lnTo>
                  <a:lnTo>
                    <a:pt x="2122" y="4495"/>
                  </a:lnTo>
                  <a:lnTo>
                    <a:pt x="212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11"/>
            <p:cNvSpPr/>
            <p:nvPr/>
          </p:nvSpPr>
          <p:spPr>
            <a:xfrm>
              <a:off x="1972850" y="4345750"/>
              <a:ext cx="313500" cy="4650"/>
            </a:xfrm>
            <a:custGeom>
              <a:avLst/>
              <a:gdLst/>
              <a:ahLst/>
              <a:cxnLst/>
              <a:rect l="l" t="t" r="r" b="b"/>
              <a:pathLst>
                <a:path w="12540" h="186" extrusionOk="0">
                  <a:moveTo>
                    <a:pt x="6285" y="1"/>
                  </a:moveTo>
                  <a:cubicBezTo>
                    <a:pt x="2803" y="1"/>
                    <a:pt x="1" y="30"/>
                    <a:pt x="1" y="97"/>
                  </a:cubicBezTo>
                  <a:cubicBezTo>
                    <a:pt x="1" y="127"/>
                    <a:pt x="2803" y="186"/>
                    <a:pt x="6285" y="186"/>
                  </a:cubicBezTo>
                  <a:cubicBezTo>
                    <a:pt x="9730" y="186"/>
                    <a:pt x="12539" y="127"/>
                    <a:pt x="12539" y="97"/>
                  </a:cubicBezTo>
                  <a:cubicBezTo>
                    <a:pt x="12539" y="30"/>
                    <a:pt x="9730" y="1"/>
                    <a:pt x="628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1"/>
            <p:cNvSpPr/>
            <p:nvPr/>
          </p:nvSpPr>
          <p:spPr>
            <a:xfrm>
              <a:off x="2096875" y="4417475"/>
              <a:ext cx="53075" cy="112400"/>
            </a:xfrm>
            <a:custGeom>
              <a:avLst/>
              <a:gdLst/>
              <a:ahLst/>
              <a:cxnLst/>
              <a:rect l="l" t="t" r="r" b="b"/>
              <a:pathLst>
                <a:path w="2123" h="4496" extrusionOk="0">
                  <a:moveTo>
                    <a:pt x="0" y="0"/>
                  </a:moveTo>
                  <a:lnTo>
                    <a:pt x="0" y="4495"/>
                  </a:lnTo>
                  <a:lnTo>
                    <a:pt x="2122" y="4495"/>
                  </a:lnTo>
                  <a:lnTo>
                    <a:pt x="2122"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11"/>
            <p:cNvSpPr/>
            <p:nvPr/>
          </p:nvSpPr>
          <p:spPr>
            <a:xfrm>
              <a:off x="2524175" y="4127850"/>
              <a:ext cx="916375" cy="1208200"/>
            </a:xfrm>
            <a:custGeom>
              <a:avLst/>
              <a:gdLst/>
              <a:ahLst/>
              <a:cxnLst/>
              <a:rect l="l" t="t" r="r" b="b"/>
              <a:pathLst>
                <a:path w="36655" h="48328" extrusionOk="0">
                  <a:moveTo>
                    <a:pt x="1" y="1"/>
                  </a:moveTo>
                  <a:lnTo>
                    <a:pt x="1" y="48328"/>
                  </a:lnTo>
                  <a:lnTo>
                    <a:pt x="36654" y="48328"/>
                  </a:lnTo>
                  <a:lnTo>
                    <a:pt x="366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11"/>
            <p:cNvSpPr/>
            <p:nvPr/>
          </p:nvSpPr>
          <p:spPr>
            <a:xfrm>
              <a:off x="2716025" y="4291050"/>
              <a:ext cx="82275" cy="200375"/>
            </a:xfrm>
            <a:custGeom>
              <a:avLst/>
              <a:gdLst/>
              <a:ahLst/>
              <a:cxnLst/>
              <a:rect l="l" t="t" r="r" b="b"/>
              <a:pathLst>
                <a:path w="3291" h="8015" extrusionOk="0">
                  <a:moveTo>
                    <a:pt x="0" y="1"/>
                  </a:moveTo>
                  <a:lnTo>
                    <a:pt x="0" y="8014"/>
                  </a:lnTo>
                  <a:lnTo>
                    <a:pt x="3290" y="8014"/>
                  </a:lnTo>
                  <a:lnTo>
                    <a:pt x="32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1"/>
            <p:cNvSpPr/>
            <p:nvPr/>
          </p:nvSpPr>
          <p:spPr>
            <a:xfrm>
              <a:off x="2716025" y="5075050"/>
              <a:ext cx="82275" cy="200200"/>
            </a:xfrm>
            <a:custGeom>
              <a:avLst/>
              <a:gdLst/>
              <a:ahLst/>
              <a:cxnLst/>
              <a:rect l="l" t="t" r="r" b="b"/>
              <a:pathLst>
                <a:path w="3291" h="8008" extrusionOk="0">
                  <a:moveTo>
                    <a:pt x="0" y="1"/>
                  </a:moveTo>
                  <a:lnTo>
                    <a:pt x="0" y="8007"/>
                  </a:lnTo>
                  <a:lnTo>
                    <a:pt x="3290" y="8007"/>
                  </a:lnTo>
                  <a:lnTo>
                    <a:pt x="32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1"/>
            <p:cNvSpPr/>
            <p:nvPr/>
          </p:nvSpPr>
          <p:spPr>
            <a:xfrm>
              <a:off x="2716025" y="4686200"/>
              <a:ext cx="82275" cy="200175"/>
            </a:xfrm>
            <a:custGeom>
              <a:avLst/>
              <a:gdLst/>
              <a:ahLst/>
              <a:cxnLst/>
              <a:rect l="l" t="t" r="r" b="b"/>
              <a:pathLst>
                <a:path w="3291" h="8007" extrusionOk="0">
                  <a:moveTo>
                    <a:pt x="0" y="0"/>
                  </a:moveTo>
                  <a:lnTo>
                    <a:pt x="0" y="8007"/>
                  </a:lnTo>
                  <a:lnTo>
                    <a:pt x="3290" y="8007"/>
                  </a:lnTo>
                  <a:lnTo>
                    <a:pt x="32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1"/>
            <p:cNvSpPr/>
            <p:nvPr/>
          </p:nvSpPr>
          <p:spPr>
            <a:xfrm>
              <a:off x="3101750" y="4291050"/>
              <a:ext cx="82450" cy="200375"/>
            </a:xfrm>
            <a:custGeom>
              <a:avLst/>
              <a:gdLst/>
              <a:ahLst/>
              <a:cxnLst/>
              <a:rect l="l" t="t" r="r" b="b"/>
              <a:pathLst>
                <a:path w="3298" h="8015" extrusionOk="0">
                  <a:moveTo>
                    <a:pt x="0" y="1"/>
                  </a:moveTo>
                  <a:lnTo>
                    <a:pt x="0" y="8014"/>
                  </a:lnTo>
                  <a:lnTo>
                    <a:pt x="3297" y="8014"/>
                  </a:lnTo>
                  <a:lnTo>
                    <a:pt x="3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1"/>
            <p:cNvSpPr/>
            <p:nvPr/>
          </p:nvSpPr>
          <p:spPr>
            <a:xfrm>
              <a:off x="3280475" y="4291050"/>
              <a:ext cx="82450" cy="200375"/>
            </a:xfrm>
            <a:custGeom>
              <a:avLst/>
              <a:gdLst/>
              <a:ahLst/>
              <a:cxnLst/>
              <a:rect l="l" t="t" r="r" b="b"/>
              <a:pathLst>
                <a:path w="3298" h="8015" extrusionOk="0">
                  <a:moveTo>
                    <a:pt x="0" y="1"/>
                  </a:moveTo>
                  <a:lnTo>
                    <a:pt x="0" y="8014"/>
                  </a:lnTo>
                  <a:lnTo>
                    <a:pt x="3297" y="8014"/>
                  </a:lnTo>
                  <a:lnTo>
                    <a:pt x="3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1"/>
            <p:cNvSpPr/>
            <p:nvPr/>
          </p:nvSpPr>
          <p:spPr>
            <a:xfrm>
              <a:off x="3101750" y="4671600"/>
              <a:ext cx="82450" cy="199450"/>
            </a:xfrm>
            <a:custGeom>
              <a:avLst/>
              <a:gdLst/>
              <a:ahLst/>
              <a:cxnLst/>
              <a:rect l="l" t="t" r="r" b="b"/>
              <a:pathLst>
                <a:path w="3298" h="7978" extrusionOk="0">
                  <a:moveTo>
                    <a:pt x="0" y="0"/>
                  </a:moveTo>
                  <a:lnTo>
                    <a:pt x="0" y="7977"/>
                  </a:lnTo>
                  <a:lnTo>
                    <a:pt x="3297" y="797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1"/>
            <p:cNvSpPr/>
            <p:nvPr/>
          </p:nvSpPr>
          <p:spPr>
            <a:xfrm>
              <a:off x="3280475" y="4671600"/>
              <a:ext cx="82450" cy="199450"/>
            </a:xfrm>
            <a:custGeom>
              <a:avLst/>
              <a:gdLst/>
              <a:ahLst/>
              <a:cxnLst/>
              <a:rect l="l" t="t" r="r" b="b"/>
              <a:pathLst>
                <a:path w="3298" h="7978" extrusionOk="0">
                  <a:moveTo>
                    <a:pt x="0" y="0"/>
                  </a:moveTo>
                  <a:lnTo>
                    <a:pt x="0" y="7977"/>
                  </a:lnTo>
                  <a:lnTo>
                    <a:pt x="3297" y="797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1"/>
            <p:cNvSpPr/>
            <p:nvPr/>
          </p:nvSpPr>
          <p:spPr>
            <a:xfrm>
              <a:off x="3101750" y="5051225"/>
              <a:ext cx="82450" cy="200175"/>
            </a:xfrm>
            <a:custGeom>
              <a:avLst/>
              <a:gdLst/>
              <a:ahLst/>
              <a:cxnLst/>
              <a:rect l="l" t="t" r="r" b="b"/>
              <a:pathLst>
                <a:path w="3298" h="8007" extrusionOk="0">
                  <a:moveTo>
                    <a:pt x="0" y="0"/>
                  </a:moveTo>
                  <a:lnTo>
                    <a:pt x="0" y="8007"/>
                  </a:lnTo>
                  <a:lnTo>
                    <a:pt x="3297" y="800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1"/>
            <p:cNvSpPr/>
            <p:nvPr/>
          </p:nvSpPr>
          <p:spPr>
            <a:xfrm>
              <a:off x="3280475" y="5051225"/>
              <a:ext cx="82450" cy="200175"/>
            </a:xfrm>
            <a:custGeom>
              <a:avLst/>
              <a:gdLst/>
              <a:ahLst/>
              <a:cxnLst/>
              <a:rect l="l" t="t" r="r" b="b"/>
              <a:pathLst>
                <a:path w="3298" h="8007" extrusionOk="0">
                  <a:moveTo>
                    <a:pt x="0" y="0"/>
                  </a:moveTo>
                  <a:lnTo>
                    <a:pt x="0" y="8007"/>
                  </a:lnTo>
                  <a:lnTo>
                    <a:pt x="3297" y="800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1"/>
            <p:cNvSpPr/>
            <p:nvPr/>
          </p:nvSpPr>
          <p:spPr>
            <a:xfrm>
              <a:off x="2454875" y="4085525"/>
              <a:ext cx="1054225" cy="43825"/>
            </a:xfrm>
            <a:custGeom>
              <a:avLst/>
              <a:gdLst/>
              <a:ahLst/>
              <a:cxnLst/>
              <a:rect l="l" t="t" r="r" b="b"/>
              <a:pathLst>
                <a:path w="42169" h="1753" extrusionOk="0">
                  <a:moveTo>
                    <a:pt x="0" y="1"/>
                  </a:moveTo>
                  <a:lnTo>
                    <a:pt x="0" y="1753"/>
                  </a:lnTo>
                  <a:lnTo>
                    <a:pt x="42169" y="1753"/>
                  </a:lnTo>
                  <a:lnTo>
                    <a:pt x="421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1"/>
            <p:cNvSpPr/>
            <p:nvPr/>
          </p:nvSpPr>
          <p:spPr>
            <a:xfrm>
              <a:off x="1611725" y="3876875"/>
              <a:ext cx="927075" cy="1460100"/>
            </a:xfrm>
            <a:custGeom>
              <a:avLst/>
              <a:gdLst/>
              <a:ahLst/>
              <a:cxnLst/>
              <a:rect l="l" t="t" r="r" b="b"/>
              <a:pathLst>
                <a:path w="37083" h="58404" extrusionOk="0">
                  <a:moveTo>
                    <a:pt x="0" y="0"/>
                  </a:moveTo>
                  <a:lnTo>
                    <a:pt x="148" y="58404"/>
                  </a:lnTo>
                  <a:lnTo>
                    <a:pt x="37083" y="58404"/>
                  </a:lnTo>
                  <a:lnTo>
                    <a:pt x="369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1"/>
            <p:cNvSpPr/>
            <p:nvPr/>
          </p:nvSpPr>
          <p:spPr>
            <a:xfrm>
              <a:off x="1717075" y="3589475"/>
              <a:ext cx="325850" cy="287425"/>
            </a:xfrm>
            <a:custGeom>
              <a:avLst/>
              <a:gdLst/>
              <a:ahLst/>
              <a:cxnLst/>
              <a:rect l="l" t="t" r="r" b="b"/>
              <a:pathLst>
                <a:path w="13034" h="11497" extrusionOk="0">
                  <a:moveTo>
                    <a:pt x="0" y="0"/>
                  </a:moveTo>
                  <a:lnTo>
                    <a:pt x="0" y="11496"/>
                  </a:lnTo>
                  <a:lnTo>
                    <a:pt x="13034" y="11496"/>
                  </a:lnTo>
                  <a:lnTo>
                    <a:pt x="130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1"/>
            <p:cNvSpPr/>
            <p:nvPr/>
          </p:nvSpPr>
          <p:spPr>
            <a:xfrm>
              <a:off x="1534650" y="3859875"/>
              <a:ext cx="1027250" cy="17025"/>
            </a:xfrm>
            <a:custGeom>
              <a:avLst/>
              <a:gdLst/>
              <a:ahLst/>
              <a:cxnLst/>
              <a:rect l="l" t="t" r="r" b="b"/>
              <a:pathLst>
                <a:path w="41090" h="681" extrusionOk="0">
                  <a:moveTo>
                    <a:pt x="0" y="0"/>
                  </a:moveTo>
                  <a:lnTo>
                    <a:pt x="0" y="680"/>
                  </a:lnTo>
                  <a:lnTo>
                    <a:pt x="41090" y="680"/>
                  </a:lnTo>
                  <a:lnTo>
                    <a:pt x="410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1"/>
            <p:cNvSpPr/>
            <p:nvPr/>
          </p:nvSpPr>
          <p:spPr>
            <a:xfrm>
              <a:off x="1793400" y="4002350"/>
              <a:ext cx="78575" cy="164700"/>
            </a:xfrm>
            <a:custGeom>
              <a:avLst/>
              <a:gdLst/>
              <a:ahLst/>
              <a:cxnLst/>
              <a:rect l="l" t="t" r="r" b="b"/>
              <a:pathLst>
                <a:path w="3143" h="6588" extrusionOk="0">
                  <a:moveTo>
                    <a:pt x="0" y="1"/>
                  </a:moveTo>
                  <a:lnTo>
                    <a:pt x="0" y="6588"/>
                  </a:lnTo>
                  <a:lnTo>
                    <a:pt x="3142" y="6588"/>
                  </a:lnTo>
                  <a:lnTo>
                    <a:pt x="31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1"/>
            <p:cNvSpPr/>
            <p:nvPr/>
          </p:nvSpPr>
          <p:spPr>
            <a:xfrm>
              <a:off x="2259325" y="4002350"/>
              <a:ext cx="78575" cy="164700"/>
            </a:xfrm>
            <a:custGeom>
              <a:avLst/>
              <a:gdLst/>
              <a:ahLst/>
              <a:cxnLst/>
              <a:rect l="l" t="t" r="r" b="b"/>
              <a:pathLst>
                <a:path w="3143" h="6588" extrusionOk="0">
                  <a:moveTo>
                    <a:pt x="1" y="1"/>
                  </a:moveTo>
                  <a:lnTo>
                    <a:pt x="1" y="6588"/>
                  </a:lnTo>
                  <a:lnTo>
                    <a:pt x="3143" y="6588"/>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1"/>
            <p:cNvSpPr/>
            <p:nvPr/>
          </p:nvSpPr>
          <p:spPr>
            <a:xfrm>
              <a:off x="2259325" y="4329675"/>
              <a:ext cx="78575" cy="164700"/>
            </a:xfrm>
            <a:custGeom>
              <a:avLst/>
              <a:gdLst/>
              <a:ahLst/>
              <a:cxnLst/>
              <a:rect l="l" t="t" r="r" b="b"/>
              <a:pathLst>
                <a:path w="3143" h="6588" extrusionOk="0">
                  <a:moveTo>
                    <a:pt x="1" y="1"/>
                  </a:moveTo>
                  <a:lnTo>
                    <a:pt x="1" y="6588"/>
                  </a:lnTo>
                  <a:lnTo>
                    <a:pt x="3143" y="6588"/>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1"/>
            <p:cNvSpPr/>
            <p:nvPr/>
          </p:nvSpPr>
          <p:spPr>
            <a:xfrm>
              <a:off x="2259325" y="4666975"/>
              <a:ext cx="78575" cy="164700"/>
            </a:xfrm>
            <a:custGeom>
              <a:avLst/>
              <a:gdLst/>
              <a:ahLst/>
              <a:cxnLst/>
              <a:rect l="l" t="t" r="r" b="b"/>
              <a:pathLst>
                <a:path w="3143" h="6588" extrusionOk="0">
                  <a:moveTo>
                    <a:pt x="1" y="1"/>
                  </a:moveTo>
                  <a:lnTo>
                    <a:pt x="1" y="6588"/>
                  </a:lnTo>
                  <a:lnTo>
                    <a:pt x="3143" y="6588"/>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1"/>
            <p:cNvSpPr/>
            <p:nvPr/>
          </p:nvSpPr>
          <p:spPr>
            <a:xfrm>
              <a:off x="2259325" y="5003350"/>
              <a:ext cx="78575" cy="165625"/>
            </a:xfrm>
            <a:custGeom>
              <a:avLst/>
              <a:gdLst/>
              <a:ahLst/>
              <a:cxnLst/>
              <a:rect l="l" t="t" r="r" b="b"/>
              <a:pathLst>
                <a:path w="3143" h="6625" extrusionOk="0">
                  <a:moveTo>
                    <a:pt x="1" y="1"/>
                  </a:moveTo>
                  <a:lnTo>
                    <a:pt x="1" y="6625"/>
                  </a:lnTo>
                  <a:lnTo>
                    <a:pt x="3143" y="6625"/>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1"/>
            <p:cNvSpPr/>
            <p:nvPr/>
          </p:nvSpPr>
          <p:spPr>
            <a:xfrm>
              <a:off x="1793400" y="4334300"/>
              <a:ext cx="78575" cy="164700"/>
            </a:xfrm>
            <a:custGeom>
              <a:avLst/>
              <a:gdLst/>
              <a:ahLst/>
              <a:cxnLst/>
              <a:rect l="l" t="t" r="r" b="b"/>
              <a:pathLst>
                <a:path w="3143" h="6588" extrusionOk="0">
                  <a:moveTo>
                    <a:pt x="0" y="0"/>
                  </a:moveTo>
                  <a:lnTo>
                    <a:pt x="0" y="6588"/>
                  </a:lnTo>
                  <a:lnTo>
                    <a:pt x="3142" y="6588"/>
                  </a:lnTo>
                  <a:lnTo>
                    <a:pt x="31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1"/>
            <p:cNvSpPr/>
            <p:nvPr/>
          </p:nvSpPr>
          <p:spPr>
            <a:xfrm>
              <a:off x="1793400" y="4666975"/>
              <a:ext cx="78575" cy="164700"/>
            </a:xfrm>
            <a:custGeom>
              <a:avLst/>
              <a:gdLst/>
              <a:ahLst/>
              <a:cxnLst/>
              <a:rect l="l" t="t" r="r" b="b"/>
              <a:pathLst>
                <a:path w="3143" h="6588" extrusionOk="0">
                  <a:moveTo>
                    <a:pt x="0" y="1"/>
                  </a:moveTo>
                  <a:lnTo>
                    <a:pt x="0" y="6588"/>
                  </a:lnTo>
                  <a:lnTo>
                    <a:pt x="3142" y="6588"/>
                  </a:lnTo>
                  <a:lnTo>
                    <a:pt x="31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1"/>
            <p:cNvSpPr/>
            <p:nvPr/>
          </p:nvSpPr>
          <p:spPr>
            <a:xfrm>
              <a:off x="1793400" y="4998725"/>
              <a:ext cx="78575" cy="164900"/>
            </a:xfrm>
            <a:custGeom>
              <a:avLst/>
              <a:gdLst/>
              <a:ahLst/>
              <a:cxnLst/>
              <a:rect l="l" t="t" r="r" b="b"/>
              <a:pathLst>
                <a:path w="3143" h="6596" extrusionOk="0">
                  <a:moveTo>
                    <a:pt x="0" y="1"/>
                  </a:moveTo>
                  <a:lnTo>
                    <a:pt x="0" y="6595"/>
                  </a:lnTo>
                  <a:lnTo>
                    <a:pt x="3142" y="6595"/>
                  </a:lnTo>
                  <a:lnTo>
                    <a:pt x="31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6" name="Google Shape;256;p11"/>
          <p:cNvSpPr/>
          <p:nvPr/>
        </p:nvSpPr>
        <p:spPr>
          <a:xfrm>
            <a:off x="-133" y="4752767"/>
            <a:ext cx="6095717" cy="1710532"/>
          </a:xfrm>
          <a:custGeom>
            <a:avLst/>
            <a:gdLst/>
            <a:ahLst/>
            <a:cxnLst/>
            <a:rect l="l" t="t" r="r" b="b"/>
            <a:pathLst>
              <a:path w="285380" h="82741" extrusionOk="0">
                <a:moveTo>
                  <a:pt x="59851" y="0"/>
                </a:moveTo>
                <a:cubicBezTo>
                  <a:pt x="45844" y="0"/>
                  <a:pt x="34261" y="10160"/>
                  <a:pt x="32179" y="23495"/>
                </a:cubicBezTo>
                <a:cubicBezTo>
                  <a:pt x="28661" y="21967"/>
                  <a:pt x="24813" y="21084"/>
                  <a:pt x="20754" y="21084"/>
                </a:cubicBezTo>
                <a:cubicBezTo>
                  <a:pt x="12571" y="21084"/>
                  <a:pt x="5166" y="24707"/>
                  <a:pt x="0" y="30308"/>
                </a:cubicBezTo>
                <a:lnTo>
                  <a:pt x="0" y="82740"/>
                </a:lnTo>
                <a:lnTo>
                  <a:pt x="285236" y="82740"/>
                </a:lnTo>
                <a:lnTo>
                  <a:pt x="285342" y="41508"/>
                </a:lnTo>
                <a:cubicBezTo>
                  <a:pt x="285380" y="32075"/>
                  <a:pt x="277592" y="25436"/>
                  <a:pt x="269313" y="25436"/>
                </a:cubicBezTo>
                <a:cubicBezTo>
                  <a:pt x="266178" y="25436"/>
                  <a:pt x="262972" y="26388"/>
                  <a:pt x="260094" y="28502"/>
                </a:cubicBezTo>
                <a:cubicBezTo>
                  <a:pt x="259975" y="28555"/>
                  <a:pt x="259870" y="28661"/>
                  <a:pt x="259764" y="28713"/>
                </a:cubicBezTo>
                <a:cubicBezTo>
                  <a:pt x="257010" y="16089"/>
                  <a:pt x="245810" y="6483"/>
                  <a:pt x="232303" y="6483"/>
                </a:cubicBezTo>
                <a:cubicBezTo>
                  <a:pt x="219574" y="6483"/>
                  <a:pt x="208808" y="15101"/>
                  <a:pt x="205408" y="26789"/>
                </a:cubicBezTo>
                <a:cubicBezTo>
                  <a:pt x="200348" y="21466"/>
                  <a:pt x="193219" y="18224"/>
                  <a:pt x="185313" y="18224"/>
                </a:cubicBezTo>
                <a:cubicBezTo>
                  <a:pt x="176418" y="18224"/>
                  <a:pt x="168511" y="22349"/>
                  <a:pt x="163346" y="28832"/>
                </a:cubicBezTo>
                <a:cubicBezTo>
                  <a:pt x="161593" y="15101"/>
                  <a:pt x="149892" y="4559"/>
                  <a:pt x="135621" y="4559"/>
                </a:cubicBezTo>
                <a:cubicBezTo>
                  <a:pt x="120955" y="4559"/>
                  <a:pt x="108884" y="15865"/>
                  <a:pt x="107725" y="30255"/>
                </a:cubicBezTo>
                <a:cubicBezTo>
                  <a:pt x="103547" y="27778"/>
                  <a:pt x="98606" y="26355"/>
                  <a:pt x="93401" y="26355"/>
                </a:cubicBezTo>
                <a:cubicBezTo>
                  <a:pt x="91477" y="26355"/>
                  <a:pt x="89606" y="26526"/>
                  <a:pt x="87800" y="26908"/>
                </a:cubicBezTo>
                <a:cubicBezTo>
                  <a:pt x="87194" y="11965"/>
                  <a:pt x="74834" y="0"/>
                  <a:pt x="5985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7" name="Google Shape;257;p11"/>
          <p:cNvGrpSpPr/>
          <p:nvPr/>
        </p:nvGrpSpPr>
        <p:grpSpPr>
          <a:xfrm>
            <a:off x="3222568" y="493994"/>
            <a:ext cx="7795329" cy="3416409"/>
            <a:chOff x="2416925" y="370495"/>
            <a:chExt cx="5846497" cy="2562307"/>
          </a:xfrm>
        </p:grpSpPr>
        <p:sp>
          <p:nvSpPr>
            <p:cNvPr id="258" name="Google Shape;258;p11"/>
            <p:cNvSpPr/>
            <p:nvPr/>
          </p:nvSpPr>
          <p:spPr>
            <a:xfrm flipH="1">
              <a:off x="6574175" y="2511652"/>
              <a:ext cx="1584675" cy="421150"/>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1"/>
            <p:cNvSpPr/>
            <p:nvPr/>
          </p:nvSpPr>
          <p:spPr>
            <a:xfrm>
              <a:off x="3533815" y="431165"/>
              <a:ext cx="1608173" cy="42740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1"/>
            <p:cNvSpPr/>
            <p:nvPr/>
          </p:nvSpPr>
          <p:spPr>
            <a:xfrm>
              <a:off x="2416925" y="1858650"/>
              <a:ext cx="728255" cy="2415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1"/>
            <p:cNvSpPr/>
            <p:nvPr/>
          </p:nvSpPr>
          <p:spPr>
            <a:xfrm flipH="1">
              <a:off x="7247025" y="370495"/>
              <a:ext cx="1016396" cy="33719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1"/>
            <p:cNvSpPr/>
            <p:nvPr/>
          </p:nvSpPr>
          <p:spPr>
            <a:xfrm flipH="1">
              <a:off x="5589783" y="1101737"/>
              <a:ext cx="728167" cy="2415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 name="Google Shape;263;p11"/>
          <p:cNvSpPr txBox="1">
            <a:spLocks noGrp="1"/>
          </p:cNvSpPr>
          <p:nvPr>
            <p:ph type="title" hasCustomPrompt="1"/>
          </p:nvPr>
        </p:nvSpPr>
        <p:spPr>
          <a:xfrm>
            <a:off x="6411033" y="1956584"/>
            <a:ext cx="4665200" cy="2282000"/>
          </a:xfrm>
          <a:prstGeom prst="rect">
            <a:avLst/>
          </a:prstGeom>
        </p:spPr>
        <p:txBody>
          <a:bodyPr spcFirstLastPara="1" wrap="square" lIns="14400" tIns="14400" rIns="14400" bIns="14400" anchor="ctr"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64" name="Google Shape;264;p11"/>
          <p:cNvSpPr txBox="1">
            <a:spLocks noGrp="1"/>
          </p:cNvSpPr>
          <p:nvPr>
            <p:ph type="subTitle" idx="1"/>
          </p:nvPr>
        </p:nvSpPr>
        <p:spPr>
          <a:xfrm>
            <a:off x="6830433" y="4238584"/>
            <a:ext cx="3826400" cy="662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5" name="Google Shape;265;p11"/>
          <p:cNvGrpSpPr/>
          <p:nvPr/>
        </p:nvGrpSpPr>
        <p:grpSpPr>
          <a:xfrm>
            <a:off x="200" y="5927779"/>
            <a:ext cx="6095880" cy="930236"/>
            <a:chOff x="150" y="4445834"/>
            <a:chExt cx="4571910" cy="697677"/>
          </a:xfrm>
        </p:grpSpPr>
        <p:sp>
          <p:nvSpPr>
            <p:cNvPr id="266" name="Google Shape;266;p11"/>
            <p:cNvSpPr/>
            <p:nvPr/>
          </p:nvSpPr>
          <p:spPr>
            <a:xfrm>
              <a:off x="150" y="4446350"/>
              <a:ext cx="4571910" cy="697160"/>
            </a:xfrm>
            <a:custGeom>
              <a:avLst/>
              <a:gdLst/>
              <a:ahLst/>
              <a:cxnLst/>
              <a:rect l="l" t="t" r="r" b="b"/>
              <a:pathLst>
                <a:path w="116675" h="12247" extrusionOk="0">
                  <a:moveTo>
                    <a:pt x="0" y="0"/>
                  </a:moveTo>
                  <a:lnTo>
                    <a:pt x="0" y="12246"/>
                  </a:lnTo>
                  <a:lnTo>
                    <a:pt x="116675" y="12246"/>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7" name="Google Shape;267;p11"/>
            <p:cNvGrpSpPr/>
            <p:nvPr/>
          </p:nvGrpSpPr>
          <p:grpSpPr>
            <a:xfrm>
              <a:off x="31850" y="4445834"/>
              <a:ext cx="3746486" cy="697119"/>
              <a:chOff x="31859" y="3637483"/>
              <a:chExt cx="3746486" cy="954958"/>
            </a:xfrm>
          </p:grpSpPr>
          <p:sp>
            <p:nvSpPr>
              <p:cNvPr id="268" name="Google Shape;268;p11"/>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1"/>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1"/>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03000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71"/>
        <p:cNvGrpSpPr/>
        <p:nvPr/>
      </p:nvGrpSpPr>
      <p:grpSpPr>
        <a:xfrm>
          <a:off x="0" y="0"/>
          <a:ext cx="0" cy="0"/>
          <a:chOff x="0" y="0"/>
          <a:chExt cx="0" cy="0"/>
        </a:xfrm>
      </p:grpSpPr>
    </p:spTree>
    <p:extLst>
      <p:ext uri="{BB962C8B-B14F-4D97-AF65-F5344CB8AC3E}">
        <p14:creationId xmlns:p14="http://schemas.microsoft.com/office/powerpoint/2010/main" val="5389374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72"/>
        <p:cNvGrpSpPr/>
        <p:nvPr/>
      </p:nvGrpSpPr>
      <p:grpSpPr>
        <a:xfrm>
          <a:off x="0" y="0"/>
          <a:ext cx="0" cy="0"/>
          <a:chOff x="0" y="0"/>
          <a:chExt cx="0" cy="0"/>
        </a:xfrm>
      </p:grpSpPr>
      <p:sp>
        <p:nvSpPr>
          <p:cNvPr id="273" name="Google Shape;273;p13"/>
          <p:cNvSpPr txBox="1">
            <a:spLocks noGrp="1"/>
          </p:cNvSpPr>
          <p:nvPr>
            <p:ph type="title"/>
          </p:nvPr>
        </p:nvSpPr>
        <p:spPr>
          <a:xfrm>
            <a:off x="960000" y="718800"/>
            <a:ext cx="10272000" cy="6380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4" name="Google Shape;274;p13"/>
          <p:cNvSpPr txBox="1">
            <a:spLocks noGrp="1"/>
          </p:cNvSpPr>
          <p:nvPr>
            <p:ph type="title" idx="2"/>
          </p:nvPr>
        </p:nvSpPr>
        <p:spPr>
          <a:xfrm>
            <a:off x="1184417" y="2940951"/>
            <a:ext cx="2147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75" name="Google Shape;275;p13"/>
          <p:cNvSpPr txBox="1">
            <a:spLocks noGrp="1"/>
          </p:cNvSpPr>
          <p:nvPr>
            <p:ph type="subTitle" idx="1"/>
          </p:nvPr>
        </p:nvSpPr>
        <p:spPr>
          <a:xfrm>
            <a:off x="1025017" y="3592751"/>
            <a:ext cx="2466000" cy="928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6" name="Google Shape;276;p13"/>
          <p:cNvSpPr txBox="1">
            <a:spLocks noGrp="1"/>
          </p:cNvSpPr>
          <p:nvPr>
            <p:ph type="title" idx="3"/>
          </p:nvPr>
        </p:nvSpPr>
        <p:spPr>
          <a:xfrm>
            <a:off x="3757200" y="3360651"/>
            <a:ext cx="2147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77" name="Google Shape;277;p13"/>
          <p:cNvSpPr txBox="1">
            <a:spLocks noGrp="1"/>
          </p:cNvSpPr>
          <p:nvPr>
            <p:ph type="subTitle" idx="4"/>
          </p:nvPr>
        </p:nvSpPr>
        <p:spPr>
          <a:xfrm>
            <a:off x="3548000" y="4014051"/>
            <a:ext cx="2565600" cy="928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8" name="Google Shape;278;p13"/>
          <p:cNvSpPr txBox="1">
            <a:spLocks noGrp="1"/>
          </p:cNvSpPr>
          <p:nvPr>
            <p:ph type="title" idx="5"/>
          </p:nvPr>
        </p:nvSpPr>
        <p:spPr>
          <a:xfrm>
            <a:off x="8860384" y="3360651"/>
            <a:ext cx="2147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79" name="Google Shape;279;p13"/>
          <p:cNvSpPr txBox="1">
            <a:spLocks noGrp="1"/>
          </p:cNvSpPr>
          <p:nvPr>
            <p:ph type="subTitle" idx="6"/>
          </p:nvPr>
        </p:nvSpPr>
        <p:spPr>
          <a:xfrm>
            <a:off x="8700984" y="4014051"/>
            <a:ext cx="2466000" cy="928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0" name="Google Shape;280;p13"/>
          <p:cNvSpPr txBox="1">
            <a:spLocks noGrp="1"/>
          </p:cNvSpPr>
          <p:nvPr>
            <p:ph type="title" idx="7"/>
          </p:nvPr>
        </p:nvSpPr>
        <p:spPr>
          <a:xfrm>
            <a:off x="6315233" y="2940951"/>
            <a:ext cx="2147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81" name="Google Shape;281;p13"/>
          <p:cNvSpPr txBox="1">
            <a:spLocks noGrp="1"/>
          </p:cNvSpPr>
          <p:nvPr>
            <p:ph type="subTitle" idx="8"/>
          </p:nvPr>
        </p:nvSpPr>
        <p:spPr>
          <a:xfrm>
            <a:off x="6174284" y="3592751"/>
            <a:ext cx="2466000" cy="928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2" name="Google Shape;282;p13"/>
          <p:cNvSpPr txBox="1">
            <a:spLocks noGrp="1"/>
          </p:cNvSpPr>
          <p:nvPr>
            <p:ph type="title" idx="9" hasCustomPrompt="1"/>
          </p:nvPr>
        </p:nvSpPr>
        <p:spPr>
          <a:xfrm>
            <a:off x="1891817" y="2081351"/>
            <a:ext cx="7324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83" name="Google Shape;283;p13"/>
          <p:cNvSpPr txBox="1">
            <a:spLocks noGrp="1"/>
          </p:cNvSpPr>
          <p:nvPr>
            <p:ph type="title" idx="13" hasCustomPrompt="1"/>
          </p:nvPr>
        </p:nvSpPr>
        <p:spPr>
          <a:xfrm>
            <a:off x="9567784" y="2491917"/>
            <a:ext cx="7324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84" name="Google Shape;284;p13"/>
          <p:cNvSpPr txBox="1">
            <a:spLocks noGrp="1"/>
          </p:cNvSpPr>
          <p:nvPr>
            <p:ph type="title" idx="14" hasCustomPrompt="1"/>
          </p:nvPr>
        </p:nvSpPr>
        <p:spPr>
          <a:xfrm>
            <a:off x="4464600" y="2501051"/>
            <a:ext cx="7324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85" name="Google Shape;285;p13"/>
          <p:cNvSpPr txBox="1">
            <a:spLocks noGrp="1"/>
          </p:cNvSpPr>
          <p:nvPr>
            <p:ph type="title" idx="15" hasCustomPrompt="1"/>
          </p:nvPr>
        </p:nvSpPr>
        <p:spPr>
          <a:xfrm>
            <a:off x="7022633" y="2072217"/>
            <a:ext cx="7324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grpSp>
        <p:nvGrpSpPr>
          <p:cNvPr id="286" name="Google Shape;286;p13"/>
          <p:cNvGrpSpPr/>
          <p:nvPr/>
        </p:nvGrpSpPr>
        <p:grpSpPr>
          <a:xfrm>
            <a:off x="-99" y="4952068"/>
            <a:ext cx="12192148" cy="1187033"/>
            <a:chOff x="-75" y="3714050"/>
            <a:chExt cx="9144111" cy="890275"/>
          </a:xfrm>
        </p:grpSpPr>
        <p:sp>
          <p:nvSpPr>
            <p:cNvPr id="287" name="Google Shape;287;p13"/>
            <p:cNvSpPr/>
            <p:nvPr/>
          </p:nvSpPr>
          <p:spPr>
            <a:xfrm>
              <a:off x="-75" y="4250925"/>
              <a:ext cx="9144000" cy="353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3"/>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13"/>
          <p:cNvSpPr/>
          <p:nvPr/>
        </p:nvSpPr>
        <p:spPr>
          <a:xfrm>
            <a:off x="-99" y="6120424"/>
            <a:ext cx="12192148" cy="737529"/>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0" name="Google Shape;290;p13"/>
          <p:cNvGrpSpPr/>
          <p:nvPr/>
        </p:nvGrpSpPr>
        <p:grpSpPr>
          <a:xfrm>
            <a:off x="-57566" y="6120379"/>
            <a:ext cx="12315180" cy="763584"/>
            <a:chOff x="31859" y="3637483"/>
            <a:chExt cx="9057943" cy="954958"/>
          </a:xfrm>
        </p:grpSpPr>
        <p:sp>
          <p:nvSpPr>
            <p:cNvPr id="291" name="Google Shape;291;p13"/>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13"/>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13"/>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13"/>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13"/>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13"/>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2394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97"/>
        <p:cNvGrpSpPr/>
        <p:nvPr/>
      </p:nvGrpSpPr>
      <p:grpSpPr>
        <a:xfrm>
          <a:off x="0" y="0"/>
          <a:ext cx="0" cy="0"/>
          <a:chOff x="0" y="0"/>
          <a:chExt cx="0" cy="0"/>
        </a:xfrm>
      </p:grpSpPr>
      <p:grpSp>
        <p:nvGrpSpPr>
          <p:cNvPr id="298" name="Google Shape;298;p14"/>
          <p:cNvGrpSpPr/>
          <p:nvPr/>
        </p:nvGrpSpPr>
        <p:grpSpPr>
          <a:xfrm>
            <a:off x="1049582" y="2797047"/>
            <a:ext cx="1312828" cy="2430380"/>
            <a:chOff x="7797029" y="2174230"/>
            <a:chExt cx="1161931" cy="2151032"/>
          </a:xfrm>
        </p:grpSpPr>
        <p:sp>
          <p:nvSpPr>
            <p:cNvPr id="299" name="Google Shape;299;p14"/>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0" name="Google Shape;300;p14"/>
            <p:cNvGrpSpPr/>
            <p:nvPr/>
          </p:nvGrpSpPr>
          <p:grpSpPr>
            <a:xfrm>
              <a:off x="8149431" y="2521491"/>
              <a:ext cx="429313" cy="1803771"/>
              <a:chOff x="6097050" y="1346450"/>
              <a:chExt cx="196500" cy="825600"/>
            </a:xfrm>
          </p:grpSpPr>
          <p:sp>
            <p:nvSpPr>
              <p:cNvPr id="301" name="Google Shape;301;p14"/>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4"/>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4"/>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04" name="Google Shape;304;p14"/>
          <p:cNvGrpSpPr/>
          <p:nvPr/>
        </p:nvGrpSpPr>
        <p:grpSpPr>
          <a:xfrm>
            <a:off x="462251" y="512918"/>
            <a:ext cx="11132483" cy="2653212"/>
            <a:chOff x="346688" y="384688"/>
            <a:chExt cx="8349362" cy="1989909"/>
          </a:xfrm>
        </p:grpSpPr>
        <p:sp>
          <p:nvSpPr>
            <p:cNvPr id="305" name="Google Shape;305;p14"/>
            <p:cNvSpPr/>
            <p:nvPr/>
          </p:nvSpPr>
          <p:spPr>
            <a:xfrm>
              <a:off x="346688" y="600725"/>
              <a:ext cx="732825" cy="238128"/>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4"/>
            <p:cNvSpPr/>
            <p:nvPr/>
          </p:nvSpPr>
          <p:spPr>
            <a:xfrm>
              <a:off x="1114725" y="1308300"/>
              <a:ext cx="1161909" cy="3088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4"/>
            <p:cNvSpPr/>
            <p:nvPr/>
          </p:nvSpPr>
          <p:spPr>
            <a:xfrm flipH="1">
              <a:off x="7844150" y="2097774"/>
              <a:ext cx="851900" cy="276822"/>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4"/>
            <p:cNvSpPr/>
            <p:nvPr/>
          </p:nvSpPr>
          <p:spPr>
            <a:xfrm>
              <a:off x="6882125" y="384688"/>
              <a:ext cx="1161909" cy="3088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9" name="Google Shape;309;p14"/>
          <p:cNvSpPr txBox="1">
            <a:spLocks noGrp="1"/>
          </p:cNvSpPr>
          <p:nvPr>
            <p:ph type="title"/>
          </p:nvPr>
        </p:nvSpPr>
        <p:spPr>
          <a:xfrm>
            <a:off x="3309001" y="2965500"/>
            <a:ext cx="5574000" cy="18764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10" name="Google Shape;310;p14"/>
          <p:cNvSpPr txBox="1">
            <a:spLocks noGrp="1"/>
          </p:cNvSpPr>
          <p:nvPr>
            <p:ph type="title" idx="2" hasCustomPrompt="1"/>
          </p:nvPr>
        </p:nvSpPr>
        <p:spPr>
          <a:xfrm>
            <a:off x="5300801" y="1040000"/>
            <a:ext cx="1590400" cy="1307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6000"/>
              <a:buNone/>
              <a:defRPr sz="9333">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11" name="Google Shape;311;p14"/>
          <p:cNvSpPr txBox="1">
            <a:spLocks noGrp="1"/>
          </p:cNvSpPr>
          <p:nvPr>
            <p:ph type="subTitle" idx="1"/>
          </p:nvPr>
        </p:nvSpPr>
        <p:spPr>
          <a:xfrm>
            <a:off x="3912401" y="5091500"/>
            <a:ext cx="4367200" cy="7120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2" name="Google Shape;312;p14"/>
          <p:cNvSpPr/>
          <p:nvPr/>
        </p:nvSpPr>
        <p:spPr>
          <a:xfrm>
            <a:off x="201" y="6053100"/>
            <a:ext cx="12192148" cy="826672"/>
          </a:xfrm>
          <a:custGeom>
            <a:avLst/>
            <a:gdLst/>
            <a:ahLst/>
            <a:cxnLst/>
            <a:rect l="l" t="t" r="r" b="b"/>
            <a:pathLst>
              <a:path w="116675" h="12247" extrusionOk="0">
                <a:moveTo>
                  <a:pt x="0" y="0"/>
                </a:moveTo>
                <a:lnTo>
                  <a:pt x="0" y="12246"/>
                </a:lnTo>
                <a:lnTo>
                  <a:pt x="116675" y="12246"/>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3" name="Google Shape;313;p14"/>
          <p:cNvGrpSpPr/>
          <p:nvPr/>
        </p:nvGrpSpPr>
        <p:grpSpPr>
          <a:xfrm>
            <a:off x="42480" y="6053510"/>
            <a:ext cx="12077257" cy="829285"/>
            <a:chOff x="31859" y="3637483"/>
            <a:chExt cx="9057943" cy="954958"/>
          </a:xfrm>
        </p:grpSpPr>
        <p:sp>
          <p:nvSpPr>
            <p:cNvPr id="314" name="Google Shape;314;p14"/>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4"/>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4"/>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4"/>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4"/>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4"/>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0" name="Google Shape;320;p14"/>
          <p:cNvGrpSpPr/>
          <p:nvPr/>
        </p:nvGrpSpPr>
        <p:grpSpPr>
          <a:xfrm>
            <a:off x="67" y="4094395"/>
            <a:ext cx="3035432" cy="1958543"/>
            <a:chOff x="50" y="3136773"/>
            <a:chExt cx="2174170" cy="1402833"/>
          </a:xfrm>
        </p:grpSpPr>
        <p:grpSp>
          <p:nvGrpSpPr>
            <p:cNvPr id="321" name="Google Shape;321;p14"/>
            <p:cNvGrpSpPr/>
            <p:nvPr/>
          </p:nvGrpSpPr>
          <p:grpSpPr>
            <a:xfrm>
              <a:off x="50" y="3136773"/>
              <a:ext cx="2174170" cy="1402833"/>
              <a:chOff x="41" y="2411634"/>
              <a:chExt cx="4234022" cy="2731906"/>
            </a:xfrm>
          </p:grpSpPr>
          <p:sp>
            <p:nvSpPr>
              <p:cNvPr id="322" name="Google Shape;322;p14"/>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3" name="Google Shape;323;p14"/>
              <p:cNvGrpSpPr/>
              <p:nvPr/>
            </p:nvGrpSpPr>
            <p:grpSpPr>
              <a:xfrm>
                <a:off x="231728" y="2704031"/>
                <a:ext cx="3471198" cy="2190466"/>
                <a:chOff x="231728" y="2704031"/>
                <a:chExt cx="3471198" cy="2190466"/>
              </a:xfrm>
            </p:grpSpPr>
            <p:sp>
              <p:nvSpPr>
                <p:cNvPr id="324" name="Google Shape;324;p14"/>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4"/>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4"/>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4"/>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4"/>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4"/>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4"/>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4"/>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4"/>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4"/>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4"/>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4"/>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4"/>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4"/>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4"/>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4"/>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4"/>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41" name="Google Shape;341;p14"/>
            <p:cNvGrpSpPr/>
            <p:nvPr/>
          </p:nvGrpSpPr>
          <p:grpSpPr>
            <a:xfrm>
              <a:off x="119034" y="3286919"/>
              <a:ext cx="1782460" cy="1124804"/>
              <a:chOff x="231728" y="2704031"/>
              <a:chExt cx="3471198" cy="2190466"/>
            </a:xfrm>
          </p:grpSpPr>
          <p:sp>
            <p:nvSpPr>
              <p:cNvPr id="342" name="Google Shape;342;p14"/>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4"/>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4"/>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4"/>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4"/>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14"/>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14"/>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14"/>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14"/>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14"/>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14"/>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14"/>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14"/>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4"/>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14"/>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14"/>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14"/>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59" name="Google Shape;359;p14"/>
          <p:cNvGrpSpPr/>
          <p:nvPr/>
        </p:nvGrpSpPr>
        <p:grpSpPr>
          <a:xfrm>
            <a:off x="9385358" y="4324049"/>
            <a:ext cx="2806999" cy="1729039"/>
            <a:chOff x="7039018" y="3243036"/>
            <a:chExt cx="2105249" cy="1296779"/>
          </a:xfrm>
        </p:grpSpPr>
        <p:grpSp>
          <p:nvGrpSpPr>
            <p:cNvPr id="360" name="Google Shape;360;p14"/>
            <p:cNvGrpSpPr/>
            <p:nvPr/>
          </p:nvGrpSpPr>
          <p:grpSpPr>
            <a:xfrm flipH="1">
              <a:off x="7039018" y="3243036"/>
              <a:ext cx="2105249" cy="1296779"/>
              <a:chOff x="41" y="2411634"/>
              <a:chExt cx="4234022" cy="2731906"/>
            </a:xfrm>
          </p:grpSpPr>
          <p:sp>
            <p:nvSpPr>
              <p:cNvPr id="361" name="Google Shape;361;p14"/>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2" name="Google Shape;362;p14"/>
              <p:cNvGrpSpPr/>
              <p:nvPr/>
            </p:nvGrpSpPr>
            <p:grpSpPr>
              <a:xfrm>
                <a:off x="231728" y="2704031"/>
                <a:ext cx="3471198" cy="2190466"/>
                <a:chOff x="231728" y="2704031"/>
                <a:chExt cx="3471198" cy="2190466"/>
              </a:xfrm>
            </p:grpSpPr>
            <p:sp>
              <p:nvSpPr>
                <p:cNvPr id="363" name="Google Shape;363;p14"/>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14"/>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14"/>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14"/>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14"/>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14"/>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14"/>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14"/>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14"/>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14"/>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14"/>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14"/>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14"/>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14"/>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14"/>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14"/>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4"/>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80" name="Google Shape;380;p14"/>
            <p:cNvGrpSpPr/>
            <p:nvPr/>
          </p:nvGrpSpPr>
          <p:grpSpPr>
            <a:xfrm flipH="1">
              <a:off x="7303098" y="3381831"/>
              <a:ext cx="1725956" cy="1039769"/>
              <a:chOff x="231728" y="2704031"/>
              <a:chExt cx="3471198" cy="2190466"/>
            </a:xfrm>
          </p:grpSpPr>
          <p:sp>
            <p:nvSpPr>
              <p:cNvPr id="381" name="Google Shape;381;p14"/>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4"/>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4"/>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4"/>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4"/>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4"/>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4"/>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4"/>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4"/>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4"/>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4"/>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4"/>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4"/>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4"/>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4"/>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4"/>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4"/>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940655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398"/>
        <p:cNvGrpSpPr/>
        <p:nvPr/>
      </p:nvGrpSpPr>
      <p:grpSpPr>
        <a:xfrm>
          <a:off x="0" y="0"/>
          <a:ext cx="0" cy="0"/>
          <a:chOff x="0" y="0"/>
          <a:chExt cx="0" cy="0"/>
        </a:xfrm>
      </p:grpSpPr>
      <p:sp>
        <p:nvSpPr>
          <p:cNvPr id="399" name="Google Shape;399;p15"/>
          <p:cNvSpPr txBox="1">
            <a:spLocks noGrp="1"/>
          </p:cNvSpPr>
          <p:nvPr>
            <p:ph type="title"/>
          </p:nvPr>
        </p:nvSpPr>
        <p:spPr>
          <a:xfrm>
            <a:off x="960000" y="718800"/>
            <a:ext cx="10272000" cy="6380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00" name="Google Shape;400;p15"/>
          <p:cNvSpPr txBox="1">
            <a:spLocks noGrp="1"/>
          </p:cNvSpPr>
          <p:nvPr>
            <p:ph type="body" idx="1"/>
          </p:nvPr>
        </p:nvSpPr>
        <p:spPr>
          <a:xfrm>
            <a:off x="960000" y="1450967"/>
            <a:ext cx="10272000" cy="4688400"/>
          </a:xfrm>
          <a:prstGeom prst="rect">
            <a:avLst/>
          </a:prstGeom>
        </p:spPr>
        <p:txBody>
          <a:bodyPr spcFirstLastPara="1" wrap="square" lIns="14400" tIns="14400" rIns="14400" bIns="14400" anchor="t" anchorCtr="0">
            <a:noAutofit/>
          </a:bodyPr>
          <a:lstStyle>
            <a:lvl1pPr marL="609585" lvl="0" indent="-423323" rtl="0">
              <a:lnSpc>
                <a:spcPct val="100000"/>
              </a:lnSpc>
              <a:spcBef>
                <a:spcPts val="0"/>
              </a:spcBef>
              <a:spcAft>
                <a:spcPts val="0"/>
              </a:spcAft>
              <a:buSzPts val="1400"/>
              <a:buChar char="●"/>
              <a:defRPr sz="16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grpSp>
        <p:nvGrpSpPr>
          <p:cNvPr id="401" name="Google Shape;401;p15"/>
          <p:cNvGrpSpPr/>
          <p:nvPr/>
        </p:nvGrpSpPr>
        <p:grpSpPr>
          <a:xfrm>
            <a:off x="-99" y="6139482"/>
            <a:ext cx="12192148" cy="718524"/>
            <a:chOff x="-75" y="3996089"/>
            <a:chExt cx="9144111" cy="818986"/>
          </a:xfrm>
        </p:grpSpPr>
        <p:sp>
          <p:nvSpPr>
            <p:cNvPr id="402" name="Google Shape;402;p15"/>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03" name="Google Shape;403;p15"/>
            <p:cNvGrpSpPr/>
            <p:nvPr/>
          </p:nvGrpSpPr>
          <p:grpSpPr>
            <a:xfrm>
              <a:off x="43175" y="3996198"/>
              <a:ext cx="9057943" cy="818877"/>
              <a:chOff x="31859" y="3637483"/>
              <a:chExt cx="9057943" cy="954958"/>
            </a:xfrm>
          </p:grpSpPr>
          <p:sp>
            <p:nvSpPr>
              <p:cNvPr id="404" name="Google Shape;404;p15"/>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5"/>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5"/>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5"/>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5"/>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5"/>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847178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accent6"/>
        </a:solidFill>
        <a:effectLst/>
      </p:bgPr>
    </p:bg>
    <p:spTree>
      <p:nvGrpSpPr>
        <p:cNvPr id="1" name="Shape 410"/>
        <p:cNvGrpSpPr/>
        <p:nvPr/>
      </p:nvGrpSpPr>
      <p:grpSpPr>
        <a:xfrm>
          <a:off x="0" y="0"/>
          <a:ext cx="0" cy="0"/>
          <a:chOff x="0" y="0"/>
          <a:chExt cx="0" cy="0"/>
        </a:xfrm>
      </p:grpSpPr>
      <p:sp>
        <p:nvSpPr>
          <p:cNvPr id="411" name="Google Shape;411;p16"/>
          <p:cNvSpPr txBox="1">
            <a:spLocks noGrp="1"/>
          </p:cNvSpPr>
          <p:nvPr>
            <p:ph type="title"/>
          </p:nvPr>
        </p:nvSpPr>
        <p:spPr>
          <a:xfrm>
            <a:off x="960167" y="718800"/>
            <a:ext cx="5136000" cy="1395600"/>
          </a:xfrm>
          <a:prstGeom prst="rect">
            <a:avLst/>
          </a:prstGeom>
        </p:spPr>
        <p:txBody>
          <a:bodyPr spcFirstLastPara="1" wrap="square" lIns="14400" tIns="14400" rIns="14400" bIns="14400"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12" name="Google Shape;412;p16"/>
          <p:cNvGrpSpPr/>
          <p:nvPr/>
        </p:nvGrpSpPr>
        <p:grpSpPr>
          <a:xfrm>
            <a:off x="736516" y="469169"/>
            <a:ext cx="10716297" cy="5987340"/>
            <a:chOff x="552386" y="351876"/>
            <a:chExt cx="8037223" cy="4490505"/>
          </a:xfrm>
        </p:grpSpPr>
        <p:grpSp>
          <p:nvGrpSpPr>
            <p:cNvPr id="413" name="Google Shape;413;p16"/>
            <p:cNvGrpSpPr/>
            <p:nvPr/>
          </p:nvGrpSpPr>
          <p:grpSpPr>
            <a:xfrm flipH="1">
              <a:off x="552386" y="4357735"/>
              <a:ext cx="685850" cy="371629"/>
              <a:chOff x="2301112" y="2967762"/>
              <a:chExt cx="655814" cy="355354"/>
            </a:xfrm>
          </p:grpSpPr>
          <p:sp>
            <p:nvSpPr>
              <p:cNvPr id="414" name="Google Shape;414;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6" name="Google Shape;416;p16"/>
            <p:cNvGrpSpPr/>
            <p:nvPr/>
          </p:nvGrpSpPr>
          <p:grpSpPr>
            <a:xfrm flipH="1">
              <a:off x="4284907" y="1917101"/>
              <a:ext cx="475924" cy="257880"/>
              <a:chOff x="2301112" y="2967762"/>
              <a:chExt cx="655814" cy="355354"/>
            </a:xfrm>
          </p:grpSpPr>
          <p:sp>
            <p:nvSpPr>
              <p:cNvPr id="417" name="Google Shape;417;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9" name="Google Shape;419;p16"/>
            <p:cNvGrpSpPr/>
            <p:nvPr/>
          </p:nvGrpSpPr>
          <p:grpSpPr>
            <a:xfrm flipH="1">
              <a:off x="4940082" y="4584501"/>
              <a:ext cx="475924" cy="257880"/>
              <a:chOff x="2301112" y="2967762"/>
              <a:chExt cx="655814" cy="355354"/>
            </a:xfrm>
          </p:grpSpPr>
          <p:sp>
            <p:nvSpPr>
              <p:cNvPr id="420" name="Google Shape;420;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2" name="Google Shape;422;p16"/>
            <p:cNvGrpSpPr/>
            <p:nvPr/>
          </p:nvGrpSpPr>
          <p:grpSpPr>
            <a:xfrm flipH="1">
              <a:off x="8021609" y="351876"/>
              <a:ext cx="568000" cy="307737"/>
              <a:chOff x="2301112" y="2967762"/>
              <a:chExt cx="655814" cy="355354"/>
            </a:xfrm>
          </p:grpSpPr>
          <p:sp>
            <p:nvSpPr>
              <p:cNvPr id="423" name="Google Shape;423;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287032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accent5"/>
        </a:solidFill>
        <a:effectLst/>
      </p:bgPr>
    </p:bg>
    <p:spTree>
      <p:nvGrpSpPr>
        <p:cNvPr id="1" name="Shape 425"/>
        <p:cNvGrpSpPr/>
        <p:nvPr/>
      </p:nvGrpSpPr>
      <p:grpSpPr>
        <a:xfrm>
          <a:off x="0" y="0"/>
          <a:ext cx="0" cy="0"/>
          <a:chOff x="0" y="0"/>
          <a:chExt cx="0" cy="0"/>
        </a:xfrm>
      </p:grpSpPr>
      <p:grpSp>
        <p:nvGrpSpPr>
          <p:cNvPr id="426" name="Google Shape;426;p17"/>
          <p:cNvGrpSpPr/>
          <p:nvPr/>
        </p:nvGrpSpPr>
        <p:grpSpPr>
          <a:xfrm>
            <a:off x="-99" y="4952222"/>
            <a:ext cx="12192148" cy="1031413"/>
            <a:chOff x="-75" y="3714050"/>
            <a:chExt cx="9144111" cy="890275"/>
          </a:xfrm>
        </p:grpSpPr>
        <p:sp>
          <p:nvSpPr>
            <p:cNvPr id="427" name="Google Shape;427;p17"/>
            <p:cNvSpPr/>
            <p:nvPr/>
          </p:nvSpPr>
          <p:spPr>
            <a:xfrm>
              <a:off x="-75" y="4250925"/>
              <a:ext cx="9144000" cy="353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7"/>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9" name="Google Shape;429;p17"/>
          <p:cNvGrpSpPr/>
          <p:nvPr/>
        </p:nvGrpSpPr>
        <p:grpSpPr>
          <a:xfrm>
            <a:off x="-99" y="5983275"/>
            <a:ext cx="12192148" cy="874895"/>
            <a:chOff x="-75" y="3996089"/>
            <a:chExt cx="9144111" cy="818986"/>
          </a:xfrm>
        </p:grpSpPr>
        <p:sp>
          <p:nvSpPr>
            <p:cNvPr id="430" name="Google Shape;430;p17"/>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31" name="Google Shape;431;p17"/>
            <p:cNvGrpSpPr/>
            <p:nvPr/>
          </p:nvGrpSpPr>
          <p:grpSpPr>
            <a:xfrm>
              <a:off x="43175" y="3996198"/>
              <a:ext cx="9057943" cy="818877"/>
              <a:chOff x="31859" y="3637483"/>
              <a:chExt cx="9057943" cy="954958"/>
            </a:xfrm>
          </p:grpSpPr>
          <p:sp>
            <p:nvSpPr>
              <p:cNvPr id="432" name="Google Shape;432;p17"/>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7"/>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7"/>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7"/>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7"/>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7"/>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38" name="Google Shape;438;p17"/>
          <p:cNvSpPr/>
          <p:nvPr/>
        </p:nvSpPr>
        <p:spPr>
          <a:xfrm>
            <a:off x="648472" y="924065"/>
            <a:ext cx="1601843" cy="425700"/>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17"/>
          <p:cNvSpPr/>
          <p:nvPr/>
        </p:nvSpPr>
        <p:spPr>
          <a:xfrm>
            <a:off x="10583110" y="2553468"/>
            <a:ext cx="1055756" cy="35023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0" name="Google Shape;440;p17"/>
          <p:cNvSpPr/>
          <p:nvPr/>
        </p:nvSpPr>
        <p:spPr>
          <a:xfrm flipH="1">
            <a:off x="10866393" y="499700"/>
            <a:ext cx="868377" cy="288069"/>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1" name="Google Shape;441;p17"/>
          <p:cNvSpPr txBox="1">
            <a:spLocks noGrp="1"/>
          </p:cNvSpPr>
          <p:nvPr>
            <p:ph type="title"/>
          </p:nvPr>
        </p:nvSpPr>
        <p:spPr>
          <a:xfrm>
            <a:off x="2464033" y="718800"/>
            <a:ext cx="7264000" cy="630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928190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5">
  <p:cSld name="Title only 5">
    <p:bg>
      <p:bgPr>
        <a:solidFill>
          <a:schemeClr val="accent5"/>
        </a:solidFill>
        <a:effectLst/>
      </p:bgPr>
    </p:bg>
    <p:spTree>
      <p:nvGrpSpPr>
        <p:cNvPr id="1" name="Shape 442"/>
        <p:cNvGrpSpPr/>
        <p:nvPr/>
      </p:nvGrpSpPr>
      <p:grpSpPr>
        <a:xfrm>
          <a:off x="0" y="0"/>
          <a:ext cx="0" cy="0"/>
          <a:chOff x="0" y="0"/>
          <a:chExt cx="0" cy="0"/>
        </a:xfrm>
      </p:grpSpPr>
      <p:grpSp>
        <p:nvGrpSpPr>
          <p:cNvPr id="443" name="Google Shape;443;p18"/>
          <p:cNvGrpSpPr/>
          <p:nvPr/>
        </p:nvGrpSpPr>
        <p:grpSpPr>
          <a:xfrm>
            <a:off x="-99" y="5983275"/>
            <a:ext cx="12192148" cy="874895"/>
            <a:chOff x="-75" y="3996089"/>
            <a:chExt cx="9144111" cy="818986"/>
          </a:xfrm>
        </p:grpSpPr>
        <p:sp>
          <p:nvSpPr>
            <p:cNvPr id="444" name="Google Shape;444;p18"/>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45" name="Google Shape;445;p18"/>
            <p:cNvGrpSpPr/>
            <p:nvPr/>
          </p:nvGrpSpPr>
          <p:grpSpPr>
            <a:xfrm>
              <a:off x="43175" y="3996198"/>
              <a:ext cx="9057943" cy="818877"/>
              <a:chOff x="31859" y="3637483"/>
              <a:chExt cx="9057943" cy="954958"/>
            </a:xfrm>
          </p:grpSpPr>
          <p:sp>
            <p:nvSpPr>
              <p:cNvPr id="446" name="Google Shape;446;p18"/>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8"/>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8"/>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8"/>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8"/>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8"/>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52" name="Google Shape;452;p18"/>
          <p:cNvSpPr/>
          <p:nvPr/>
        </p:nvSpPr>
        <p:spPr>
          <a:xfrm>
            <a:off x="648472" y="924065"/>
            <a:ext cx="1601843" cy="425700"/>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53" name="Google Shape;453;p18"/>
          <p:cNvGrpSpPr/>
          <p:nvPr/>
        </p:nvGrpSpPr>
        <p:grpSpPr>
          <a:xfrm>
            <a:off x="-99" y="4952222"/>
            <a:ext cx="12192148" cy="1031413"/>
            <a:chOff x="-75" y="3714050"/>
            <a:chExt cx="9144111" cy="890275"/>
          </a:xfrm>
        </p:grpSpPr>
        <p:sp>
          <p:nvSpPr>
            <p:cNvPr id="454" name="Google Shape;454;p18"/>
            <p:cNvSpPr/>
            <p:nvPr/>
          </p:nvSpPr>
          <p:spPr>
            <a:xfrm>
              <a:off x="-75" y="4250925"/>
              <a:ext cx="9144000" cy="353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8"/>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6" name="Google Shape;456;p18"/>
          <p:cNvSpPr/>
          <p:nvPr/>
        </p:nvSpPr>
        <p:spPr>
          <a:xfrm>
            <a:off x="10583110" y="2553468"/>
            <a:ext cx="1055756" cy="35023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18"/>
          <p:cNvSpPr/>
          <p:nvPr/>
        </p:nvSpPr>
        <p:spPr>
          <a:xfrm flipH="1">
            <a:off x="10866393" y="499700"/>
            <a:ext cx="868377" cy="288069"/>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18"/>
          <p:cNvSpPr txBox="1">
            <a:spLocks noGrp="1"/>
          </p:cNvSpPr>
          <p:nvPr>
            <p:ph type="title"/>
          </p:nvPr>
        </p:nvSpPr>
        <p:spPr>
          <a:xfrm>
            <a:off x="1570651" y="1105933"/>
            <a:ext cx="7264000" cy="7564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59" name="Google Shape;459;p18"/>
          <p:cNvGrpSpPr/>
          <p:nvPr/>
        </p:nvGrpSpPr>
        <p:grpSpPr>
          <a:xfrm>
            <a:off x="67" y="5051031"/>
            <a:ext cx="2898911" cy="1870444"/>
            <a:chOff x="50" y="3788273"/>
            <a:chExt cx="2174183" cy="1402833"/>
          </a:xfrm>
        </p:grpSpPr>
        <p:grpSp>
          <p:nvGrpSpPr>
            <p:cNvPr id="460" name="Google Shape;460;p18"/>
            <p:cNvGrpSpPr/>
            <p:nvPr/>
          </p:nvGrpSpPr>
          <p:grpSpPr>
            <a:xfrm>
              <a:off x="50" y="3788273"/>
              <a:ext cx="2174170" cy="1402833"/>
              <a:chOff x="41" y="2411634"/>
              <a:chExt cx="4234022" cy="2731906"/>
            </a:xfrm>
          </p:grpSpPr>
          <p:sp>
            <p:nvSpPr>
              <p:cNvPr id="461" name="Google Shape;461;p18"/>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62" name="Google Shape;462;p18"/>
              <p:cNvGrpSpPr/>
              <p:nvPr/>
            </p:nvGrpSpPr>
            <p:grpSpPr>
              <a:xfrm>
                <a:off x="231728" y="2704031"/>
                <a:ext cx="3471198" cy="2190466"/>
                <a:chOff x="231728" y="2704031"/>
                <a:chExt cx="3471198" cy="2190466"/>
              </a:xfrm>
            </p:grpSpPr>
            <p:sp>
              <p:nvSpPr>
                <p:cNvPr id="463" name="Google Shape;463;p18"/>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18"/>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18"/>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18"/>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8"/>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8"/>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8"/>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18"/>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8"/>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8"/>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8"/>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8"/>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8"/>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8"/>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8"/>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8"/>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8"/>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80" name="Google Shape;480;p18"/>
            <p:cNvGrpSpPr/>
            <p:nvPr/>
          </p:nvGrpSpPr>
          <p:grpSpPr>
            <a:xfrm>
              <a:off x="63" y="3788273"/>
              <a:ext cx="2174170" cy="1402833"/>
              <a:chOff x="41" y="2411634"/>
              <a:chExt cx="4234022" cy="2731906"/>
            </a:xfrm>
          </p:grpSpPr>
          <p:sp>
            <p:nvSpPr>
              <p:cNvPr id="481" name="Google Shape;481;p18"/>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2" name="Google Shape;482;p18"/>
              <p:cNvGrpSpPr/>
              <p:nvPr/>
            </p:nvGrpSpPr>
            <p:grpSpPr>
              <a:xfrm>
                <a:off x="231728" y="2704031"/>
                <a:ext cx="3471198" cy="2190466"/>
                <a:chOff x="231728" y="2704031"/>
                <a:chExt cx="3471198" cy="2190466"/>
              </a:xfrm>
            </p:grpSpPr>
            <p:sp>
              <p:nvSpPr>
                <p:cNvPr id="483" name="Google Shape;483;p18"/>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8"/>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8"/>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8"/>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8"/>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8"/>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8"/>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8"/>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8"/>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8"/>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8"/>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8"/>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8"/>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8"/>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8"/>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8"/>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8"/>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500" name="Google Shape;500;p18"/>
          <p:cNvGrpSpPr/>
          <p:nvPr/>
        </p:nvGrpSpPr>
        <p:grpSpPr>
          <a:xfrm>
            <a:off x="9385342" y="5192715"/>
            <a:ext cx="2807015" cy="1729039"/>
            <a:chOff x="6969875" y="3740673"/>
            <a:chExt cx="2174183" cy="1402833"/>
          </a:xfrm>
        </p:grpSpPr>
        <p:grpSp>
          <p:nvGrpSpPr>
            <p:cNvPr id="501" name="Google Shape;501;p18"/>
            <p:cNvGrpSpPr/>
            <p:nvPr/>
          </p:nvGrpSpPr>
          <p:grpSpPr>
            <a:xfrm flipH="1">
              <a:off x="6969888" y="3740673"/>
              <a:ext cx="2174170" cy="1402833"/>
              <a:chOff x="41" y="2411634"/>
              <a:chExt cx="4234022" cy="2731906"/>
            </a:xfrm>
          </p:grpSpPr>
          <p:sp>
            <p:nvSpPr>
              <p:cNvPr id="502" name="Google Shape;502;p18"/>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3" name="Google Shape;503;p18"/>
              <p:cNvGrpSpPr/>
              <p:nvPr/>
            </p:nvGrpSpPr>
            <p:grpSpPr>
              <a:xfrm>
                <a:off x="231728" y="2704031"/>
                <a:ext cx="3471198" cy="2190466"/>
                <a:chOff x="231728" y="2704031"/>
                <a:chExt cx="3471198" cy="2190466"/>
              </a:xfrm>
            </p:grpSpPr>
            <p:sp>
              <p:nvSpPr>
                <p:cNvPr id="504" name="Google Shape;504;p18"/>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18"/>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8"/>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8"/>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18"/>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8"/>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8"/>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8"/>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18"/>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8"/>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8"/>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8"/>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8"/>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8"/>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18"/>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8"/>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8"/>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21" name="Google Shape;521;p18"/>
            <p:cNvGrpSpPr/>
            <p:nvPr/>
          </p:nvGrpSpPr>
          <p:grpSpPr>
            <a:xfrm flipH="1">
              <a:off x="6969875" y="3740673"/>
              <a:ext cx="2174170" cy="1402833"/>
              <a:chOff x="41" y="2411634"/>
              <a:chExt cx="4234022" cy="2731906"/>
            </a:xfrm>
          </p:grpSpPr>
          <p:sp>
            <p:nvSpPr>
              <p:cNvPr id="522" name="Google Shape;522;p18"/>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23" name="Google Shape;523;p18"/>
              <p:cNvGrpSpPr/>
              <p:nvPr/>
            </p:nvGrpSpPr>
            <p:grpSpPr>
              <a:xfrm>
                <a:off x="231728" y="2704031"/>
                <a:ext cx="3471198" cy="2190466"/>
                <a:chOff x="231728" y="2704031"/>
                <a:chExt cx="3471198" cy="2190466"/>
              </a:xfrm>
            </p:grpSpPr>
            <p:sp>
              <p:nvSpPr>
                <p:cNvPr id="524" name="Google Shape;524;p18"/>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8"/>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8"/>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8"/>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8"/>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8"/>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8"/>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8"/>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18"/>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8"/>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8"/>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18"/>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18"/>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18"/>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18"/>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18"/>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8"/>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55550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09895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accent5"/>
        </a:solidFill>
        <a:effectLst/>
      </p:bgPr>
    </p:bg>
    <p:spTree>
      <p:nvGrpSpPr>
        <p:cNvPr id="1" name="Shape 541"/>
        <p:cNvGrpSpPr/>
        <p:nvPr/>
      </p:nvGrpSpPr>
      <p:grpSpPr>
        <a:xfrm>
          <a:off x="0" y="0"/>
          <a:ext cx="0" cy="0"/>
          <a:chOff x="0" y="0"/>
          <a:chExt cx="0" cy="0"/>
        </a:xfrm>
      </p:grpSpPr>
      <p:sp>
        <p:nvSpPr>
          <p:cNvPr id="542" name="Google Shape;542;p19"/>
          <p:cNvSpPr/>
          <p:nvPr/>
        </p:nvSpPr>
        <p:spPr>
          <a:xfrm>
            <a:off x="467" y="5076468"/>
            <a:ext cx="12191887" cy="106265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3" name="Google Shape;543;p19"/>
          <p:cNvGrpSpPr/>
          <p:nvPr/>
        </p:nvGrpSpPr>
        <p:grpSpPr>
          <a:xfrm>
            <a:off x="-99" y="6139169"/>
            <a:ext cx="12192148" cy="718960"/>
            <a:chOff x="-75" y="3996089"/>
            <a:chExt cx="9144111" cy="818986"/>
          </a:xfrm>
        </p:grpSpPr>
        <p:sp>
          <p:nvSpPr>
            <p:cNvPr id="544" name="Google Shape;544;p19"/>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43175" y="3996198"/>
              <a:ext cx="9057943" cy="818877"/>
              <a:chOff x="31859" y="3637483"/>
              <a:chExt cx="9057943" cy="954958"/>
            </a:xfrm>
          </p:grpSpPr>
          <p:sp>
            <p:nvSpPr>
              <p:cNvPr id="546" name="Google Shape;546;p19"/>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52" name="Google Shape;552;p19"/>
          <p:cNvGrpSpPr/>
          <p:nvPr/>
        </p:nvGrpSpPr>
        <p:grpSpPr>
          <a:xfrm>
            <a:off x="746772" y="505931"/>
            <a:ext cx="10752392" cy="3826788"/>
            <a:chOff x="560079" y="379448"/>
            <a:chExt cx="8064294" cy="2870091"/>
          </a:xfrm>
        </p:grpSpPr>
        <p:sp>
          <p:nvSpPr>
            <p:cNvPr id="553" name="Google Shape;553;p19"/>
            <p:cNvSpPr/>
            <p:nvPr/>
          </p:nvSpPr>
          <p:spPr>
            <a:xfrm>
              <a:off x="560079" y="1595823"/>
              <a:ext cx="1201382" cy="31927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1693857" y="439389"/>
              <a:ext cx="791817" cy="26267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9"/>
            <p:cNvSpPr/>
            <p:nvPr/>
          </p:nvSpPr>
          <p:spPr>
            <a:xfrm flipH="1">
              <a:off x="7184949" y="379448"/>
              <a:ext cx="1439424" cy="382551"/>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9"/>
            <p:cNvSpPr/>
            <p:nvPr/>
          </p:nvSpPr>
          <p:spPr>
            <a:xfrm>
              <a:off x="7030674" y="1624125"/>
              <a:ext cx="791817" cy="26267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9"/>
            <p:cNvSpPr/>
            <p:nvPr/>
          </p:nvSpPr>
          <p:spPr>
            <a:xfrm>
              <a:off x="2774175" y="3033487"/>
              <a:ext cx="651283" cy="216052"/>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9"/>
            <p:cNvSpPr/>
            <p:nvPr/>
          </p:nvSpPr>
          <p:spPr>
            <a:xfrm>
              <a:off x="5743325" y="2793425"/>
              <a:ext cx="651283" cy="216052"/>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9" name="Google Shape;559;p19"/>
          <p:cNvSpPr txBox="1">
            <a:spLocks noGrp="1"/>
          </p:cNvSpPr>
          <p:nvPr>
            <p:ph type="title"/>
          </p:nvPr>
        </p:nvSpPr>
        <p:spPr>
          <a:xfrm>
            <a:off x="2464033" y="718800"/>
            <a:ext cx="7264000" cy="630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0200464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4">
  <p:cSld name="Title only 4">
    <p:bg>
      <p:bgPr>
        <a:solidFill>
          <a:schemeClr val="accent5"/>
        </a:solidFill>
        <a:effectLst/>
      </p:bgPr>
    </p:bg>
    <p:spTree>
      <p:nvGrpSpPr>
        <p:cNvPr id="1" name="Shape 560"/>
        <p:cNvGrpSpPr/>
        <p:nvPr/>
      </p:nvGrpSpPr>
      <p:grpSpPr>
        <a:xfrm>
          <a:off x="0" y="0"/>
          <a:ext cx="0" cy="0"/>
          <a:chOff x="0" y="0"/>
          <a:chExt cx="0" cy="0"/>
        </a:xfrm>
      </p:grpSpPr>
      <p:sp>
        <p:nvSpPr>
          <p:cNvPr id="561" name="Google Shape;561;p20"/>
          <p:cNvSpPr txBox="1">
            <a:spLocks noGrp="1"/>
          </p:cNvSpPr>
          <p:nvPr>
            <p:ph type="title"/>
          </p:nvPr>
        </p:nvSpPr>
        <p:spPr>
          <a:xfrm>
            <a:off x="2464033" y="718800"/>
            <a:ext cx="7264000" cy="630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62" name="Google Shape;562;p20"/>
          <p:cNvGrpSpPr/>
          <p:nvPr/>
        </p:nvGrpSpPr>
        <p:grpSpPr>
          <a:xfrm>
            <a:off x="-197603" y="592931"/>
            <a:ext cx="12775896" cy="3619935"/>
            <a:chOff x="-148202" y="444698"/>
            <a:chExt cx="9581922" cy="2714951"/>
          </a:xfrm>
        </p:grpSpPr>
        <p:sp>
          <p:nvSpPr>
            <p:cNvPr id="563" name="Google Shape;563;p20"/>
            <p:cNvSpPr/>
            <p:nvPr/>
          </p:nvSpPr>
          <p:spPr>
            <a:xfrm>
              <a:off x="8430910" y="2826947"/>
              <a:ext cx="1002811" cy="332702"/>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0"/>
            <p:cNvSpPr/>
            <p:nvPr/>
          </p:nvSpPr>
          <p:spPr>
            <a:xfrm>
              <a:off x="643629" y="444698"/>
              <a:ext cx="1201382" cy="31927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0"/>
            <p:cNvSpPr/>
            <p:nvPr/>
          </p:nvSpPr>
          <p:spPr>
            <a:xfrm>
              <a:off x="-148202" y="2279175"/>
              <a:ext cx="1002829" cy="3326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0"/>
            <p:cNvSpPr/>
            <p:nvPr/>
          </p:nvSpPr>
          <p:spPr>
            <a:xfrm flipH="1">
              <a:off x="7356399" y="629773"/>
              <a:ext cx="1439424" cy="382551"/>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0"/>
            <p:cNvSpPr/>
            <p:nvPr/>
          </p:nvSpPr>
          <p:spPr>
            <a:xfrm>
              <a:off x="3279000" y="2555762"/>
              <a:ext cx="651283" cy="216052"/>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0168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68"/>
        <p:cNvGrpSpPr/>
        <p:nvPr/>
      </p:nvGrpSpPr>
      <p:grpSpPr>
        <a:xfrm>
          <a:off x="0" y="0"/>
          <a:ext cx="0" cy="0"/>
          <a:chOff x="0" y="0"/>
          <a:chExt cx="0" cy="0"/>
        </a:xfrm>
      </p:grpSpPr>
      <p:sp>
        <p:nvSpPr>
          <p:cNvPr id="569" name="Google Shape;569;p21"/>
          <p:cNvSpPr/>
          <p:nvPr/>
        </p:nvSpPr>
        <p:spPr>
          <a:xfrm>
            <a:off x="2947600" y="1406983"/>
            <a:ext cx="1135867" cy="369096"/>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0" name="Google Shape;570;p21"/>
          <p:cNvSpPr/>
          <p:nvPr/>
        </p:nvSpPr>
        <p:spPr>
          <a:xfrm>
            <a:off x="658567" y="512918"/>
            <a:ext cx="1549212" cy="41176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1" name="Google Shape;571;p21"/>
          <p:cNvSpPr/>
          <p:nvPr/>
        </p:nvSpPr>
        <p:spPr>
          <a:xfrm flipH="1">
            <a:off x="6925034" y="388385"/>
            <a:ext cx="1549212" cy="41176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2" name="Google Shape;572;p21"/>
          <p:cNvSpPr/>
          <p:nvPr/>
        </p:nvSpPr>
        <p:spPr>
          <a:xfrm flipH="1">
            <a:off x="6302333" y="2336083"/>
            <a:ext cx="1135867" cy="369096"/>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3" name="Google Shape;573;p21"/>
          <p:cNvSpPr/>
          <p:nvPr/>
        </p:nvSpPr>
        <p:spPr>
          <a:xfrm>
            <a:off x="9137201" y="2007385"/>
            <a:ext cx="1549212" cy="41176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4" name="Google Shape;574;p21"/>
          <p:cNvSpPr/>
          <p:nvPr/>
        </p:nvSpPr>
        <p:spPr>
          <a:xfrm>
            <a:off x="-66" y="2741967"/>
            <a:ext cx="12192148" cy="3074768"/>
          </a:xfrm>
          <a:custGeom>
            <a:avLst/>
            <a:gdLst/>
            <a:ahLst/>
            <a:cxnLst/>
            <a:rect l="l" t="t" r="r" b="b"/>
            <a:pathLst>
              <a:path w="116675" h="33837" extrusionOk="0">
                <a:moveTo>
                  <a:pt x="24464" y="1"/>
                </a:moveTo>
                <a:cubicBezTo>
                  <a:pt x="18743" y="1"/>
                  <a:pt x="14001" y="4164"/>
                  <a:pt x="13142" y="9615"/>
                </a:cubicBezTo>
                <a:cubicBezTo>
                  <a:pt x="11705" y="8989"/>
                  <a:pt x="10146" y="8635"/>
                  <a:pt x="8475" y="8635"/>
                </a:cubicBezTo>
                <a:cubicBezTo>
                  <a:pt x="5134" y="8635"/>
                  <a:pt x="2100" y="10119"/>
                  <a:pt x="0" y="12415"/>
                </a:cubicBezTo>
                <a:lnTo>
                  <a:pt x="0" y="33836"/>
                </a:lnTo>
                <a:lnTo>
                  <a:pt x="116675" y="33836"/>
                </a:lnTo>
                <a:lnTo>
                  <a:pt x="116675" y="10119"/>
                </a:lnTo>
                <a:cubicBezTo>
                  <a:pt x="115508" y="9727"/>
                  <a:pt x="114257" y="9531"/>
                  <a:pt x="113016" y="9531"/>
                </a:cubicBezTo>
                <a:cubicBezTo>
                  <a:pt x="110486" y="9531"/>
                  <a:pt x="108115" y="10352"/>
                  <a:pt x="106249" y="11752"/>
                </a:cubicBezTo>
                <a:cubicBezTo>
                  <a:pt x="105119" y="6581"/>
                  <a:pt x="100536" y="2652"/>
                  <a:pt x="95011" y="2652"/>
                </a:cubicBezTo>
                <a:cubicBezTo>
                  <a:pt x="89802" y="2652"/>
                  <a:pt x="85406" y="6189"/>
                  <a:pt x="84006" y="10968"/>
                </a:cubicBezTo>
                <a:cubicBezTo>
                  <a:pt x="81943" y="8793"/>
                  <a:pt x="79021" y="7468"/>
                  <a:pt x="75801" y="7468"/>
                </a:cubicBezTo>
                <a:cubicBezTo>
                  <a:pt x="72142" y="7468"/>
                  <a:pt x="68913" y="9148"/>
                  <a:pt x="66813" y="11789"/>
                </a:cubicBezTo>
                <a:cubicBezTo>
                  <a:pt x="66075" y="6189"/>
                  <a:pt x="61287" y="1868"/>
                  <a:pt x="55453" y="1868"/>
                </a:cubicBezTo>
                <a:cubicBezTo>
                  <a:pt x="49470" y="1868"/>
                  <a:pt x="44532" y="6497"/>
                  <a:pt x="44066" y="12368"/>
                </a:cubicBezTo>
                <a:cubicBezTo>
                  <a:pt x="42348" y="11360"/>
                  <a:pt x="40332" y="10781"/>
                  <a:pt x="38185" y="10781"/>
                </a:cubicBezTo>
                <a:cubicBezTo>
                  <a:pt x="37411" y="10781"/>
                  <a:pt x="36636" y="10856"/>
                  <a:pt x="35899" y="11015"/>
                </a:cubicBezTo>
                <a:cubicBezTo>
                  <a:pt x="35665" y="4901"/>
                  <a:pt x="30606" y="1"/>
                  <a:pt x="244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5" name="Google Shape;575;p21"/>
          <p:cNvSpPr/>
          <p:nvPr/>
        </p:nvSpPr>
        <p:spPr>
          <a:xfrm>
            <a:off x="1" y="4428267"/>
            <a:ext cx="12192148" cy="1711149"/>
          </a:xfrm>
          <a:custGeom>
            <a:avLst/>
            <a:gdLst/>
            <a:ahLst/>
            <a:cxnLst/>
            <a:rect l="l" t="t" r="r" b="b"/>
            <a:pathLst>
              <a:path w="116675" h="16018" extrusionOk="0">
                <a:moveTo>
                  <a:pt x="0" y="0"/>
                </a:moveTo>
                <a:lnTo>
                  <a:pt x="0" y="16017"/>
                </a:lnTo>
                <a:lnTo>
                  <a:pt x="116675" y="16017"/>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576" name="Google Shape;576;p21"/>
          <p:cNvCxnSpPr/>
          <p:nvPr/>
        </p:nvCxnSpPr>
        <p:spPr>
          <a:xfrm flipH="1">
            <a:off x="316165" y="4428392"/>
            <a:ext cx="993200" cy="1711200"/>
          </a:xfrm>
          <a:prstGeom prst="straightConnector1">
            <a:avLst/>
          </a:prstGeom>
          <a:noFill/>
          <a:ln w="19050" cap="flat" cmpd="sng">
            <a:solidFill>
              <a:srgbClr val="E8D6BF"/>
            </a:solidFill>
            <a:prstDash val="solid"/>
            <a:round/>
            <a:headEnd type="none" w="med" len="med"/>
            <a:tailEnd type="none" w="med" len="med"/>
          </a:ln>
        </p:spPr>
      </p:cxnSp>
      <p:cxnSp>
        <p:nvCxnSpPr>
          <p:cNvPr id="577" name="Google Shape;577;p21"/>
          <p:cNvCxnSpPr/>
          <p:nvPr/>
        </p:nvCxnSpPr>
        <p:spPr>
          <a:xfrm flipH="1">
            <a:off x="2403191" y="4428392"/>
            <a:ext cx="792400" cy="1702800"/>
          </a:xfrm>
          <a:prstGeom prst="straightConnector1">
            <a:avLst/>
          </a:prstGeom>
          <a:noFill/>
          <a:ln w="19050" cap="flat" cmpd="sng">
            <a:solidFill>
              <a:srgbClr val="E8D6BF"/>
            </a:solidFill>
            <a:prstDash val="solid"/>
            <a:round/>
            <a:headEnd type="none" w="med" len="med"/>
            <a:tailEnd type="none" w="med" len="med"/>
          </a:ln>
        </p:spPr>
      </p:cxnSp>
      <p:sp>
        <p:nvSpPr>
          <p:cNvPr id="578" name="Google Shape;578;p21"/>
          <p:cNvSpPr/>
          <p:nvPr/>
        </p:nvSpPr>
        <p:spPr>
          <a:xfrm>
            <a:off x="7675835" y="-240033"/>
            <a:ext cx="4760639" cy="2108232"/>
          </a:xfrm>
          <a:custGeom>
            <a:avLst/>
            <a:gdLst/>
            <a:ahLst/>
            <a:cxnLst/>
            <a:rect l="l" t="t" r="r" b="b"/>
            <a:pathLst>
              <a:path w="134456" h="68088" extrusionOk="0">
                <a:moveTo>
                  <a:pt x="0" y="0"/>
                </a:moveTo>
                <a:cubicBezTo>
                  <a:pt x="2669" y="6232"/>
                  <a:pt x="4631" y="13089"/>
                  <a:pt x="9095" y="18190"/>
                </a:cubicBezTo>
                <a:cubicBezTo>
                  <a:pt x="16093" y="26186"/>
                  <a:pt x="27188" y="30362"/>
                  <a:pt x="37608" y="32446"/>
                </a:cubicBezTo>
                <a:cubicBezTo>
                  <a:pt x="55165" y="35957"/>
                  <a:pt x="74028" y="31045"/>
                  <a:pt x="91194" y="36133"/>
                </a:cubicBezTo>
                <a:cubicBezTo>
                  <a:pt x="108383" y="41227"/>
                  <a:pt x="116528" y="68088"/>
                  <a:pt x="134456" y="68088"/>
                </a:cubicBezTo>
              </a:path>
            </a:pathLst>
          </a:custGeom>
          <a:noFill/>
          <a:ln w="19050" cap="flat" cmpd="sng">
            <a:solidFill>
              <a:schemeClr val="dk2"/>
            </a:solidFill>
            <a:prstDash val="dash"/>
            <a:round/>
            <a:headEnd type="none" w="med" len="med"/>
            <a:tailEnd type="none" w="med" len="med"/>
          </a:ln>
        </p:spPr>
      </p:sp>
      <p:grpSp>
        <p:nvGrpSpPr>
          <p:cNvPr id="579" name="Google Shape;579;p21"/>
          <p:cNvGrpSpPr/>
          <p:nvPr/>
        </p:nvGrpSpPr>
        <p:grpSpPr>
          <a:xfrm>
            <a:off x="8952166" y="4428392"/>
            <a:ext cx="2879425" cy="1711200"/>
            <a:chOff x="237124" y="3321294"/>
            <a:chExt cx="2159569" cy="1283400"/>
          </a:xfrm>
        </p:grpSpPr>
        <p:cxnSp>
          <p:nvCxnSpPr>
            <p:cNvPr id="580" name="Google Shape;580;p21"/>
            <p:cNvCxnSpPr/>
            <p:nvPr/>
          </p:nvCxnSpPr>
          <p:spPr>
            <a:xfrm flipH="1">
              <a:off x="237124" y="3321294"/>
              <a:ext cx="744900" cy="1283400"/>
            </a:xfrm>
            <a:prstGeom prst="straightConnector1">
              <a:avLst/>
            </a:prstGeom>
            <a:noFill/>
            <a:ln w="19050" cap="flat" cmpd="sng">
              <a:solidFill>
                <a:srgbClr val="E8D6BF"/>
              </a:solidFill>
              <a:prstDash val="solid"/>
              <a:round/>
              <a:headEnd type="none" w="med" len="med"/>
              <a:tailEnd type="none" w="med" len="med"/>
            </a:ln>
          </p:spPr>
        </p:cxnSp>
        <p:cxnSp>
          <p:nvCxnSpPr>
            <p:cNvPr id="581" name="Google Shape;581;p21"/>
            <p:cNvCxnSpPr/>
            <p:nvPr/>
          </p:nvCxnSpPr>
          <p:spPr>
            <a:xfrm flipH="1">
              <a:off x="1802393" y="3321294"/>
              <a:ext cx="594300" cy="1277100"/>
            </a:xfrm>
            <a:prstGeom prst="straightConnector1">
              <a:avLst/>
            </a:prstGeom>
            <a:noFill/>
            <a:ln w="19050" cap="flat" cmpd="sng">
              <a:solidFill>
                <a:srgbClr val="E8D6BF"/>
              </a:solidFill>
              <a:prstDash val="solid"/>
              <a:round/>
              <a:headEnd type="none" w="med" len="med"/>
              <a:tailEnd type="none" w="med" len="med"/>
            </a:ln>
          </p:spPr>
        </p:cxnSp>
      </p:grpSp>
      <p:sp>
        <p:nvSpPr>
          <p:cNvPr id="582" name="Google Shape;582;p21"/>
          <p:cNvSpPr txBox="1">
            <a:spLocks noGrp="1"/>
          </p:cNvSpPr>
          <p:nvPr>
            <p:ph type="subTitle" idx="1"/>
          </p:nvPr>
        </p:nvSpPr>
        <p:spPr>
          <a:xfrm>
            <a:off x="3498667" y="4750000"/>
            <a:ext cx="5973200" cy="10680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3" name="Google Shape;583;p21"/>
          <p:cNvSpPr txBox="1">
            <a:spLocks noGrp="1"/>
          </p:cNvSpPr>
          <p:nvPr>
            <p:ph type="title"/>
          </p:nvPr>
        </p:nvSpPr>
        <p:spPr>
          <a:xfrm>
            <a:off x="3498667" y="718800"/>
            <a:ext cx="5973200" cy="37096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sz="122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584" name="Google Shape;584;p21"/>
          <p:cNvGrpSpPr/>
          <p:nvPr/>
        </p:nvGrpSpPr>
        <p:grpSpPr>
          <a:xfrm>
            <a:off x="1913741" y="3709659"/>
            <a:ext cx="1325968" cy="718431"/>
            <a:chOff x="2301112" y="2967762"/>
            <a:chExt cx="655814" cy="355354"/>
          </a:xfrm>
        </p:grpSpPr>
        <p:sp>
          <p:nvSpPr>
            <p:cNvPr id="585" name="Google Shape;585;p21"/>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1"/>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7" name="Google Shape;587;p21"/>
          <p:cNvGrpSpPr/>
          <p:nvPr/>
        </p:nvGrpSpPr>
        <p:grpSpPr>
          <a:xfrm>
            <a:off x="9248713" y="3890087"/>
            <a:ext cx="993164" cy="538148"/>
            <a:chOff x="2301112" y="2967762"/>
            <a:chExt cx="655814" cy="355354"/>
          </a:xfrm>
        </p:grpSpPr>
        <p:sp>
          <p:nvSpPr>
            <p:cNvPr id="588" name="Google Shape;588;p21"/>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1"/>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0" name="Google Shape;590;p21"/>
          <p:cNvSpPr/>
          <p:nvPr/>
        </p:nvSpPr>
        <p:spPr>
          <a:xfrm>
            <a:off x="100" y="6050699"/>
            <a:ext cx="12191864" cy="807247"/>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1" name="Google Shape;591;p21"/>
          <p:cNvSpPr/>
          <p:nvPr/>
        </p:nvSpPr>
        <p:spPr>
          <a:xfrm>
            <a:off x="67" y="6050699"/>
            <a:ext cx="12191864" cy="807247"/>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495487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92"/>
        <p:cNvGrpSpPr/>
        <p:nvPr/>
      </p:nvGrpSpPr>
      <p:grpSpPr>
        <a:xfrm>
          <a:off x="0" y="0"/>
          <a:ext cx="0" cy="0"/>
          <a:chOff x="0" y="0"/>
          <a:chExt cx="0" cy="0"/>
        </a:xfrm>
      </p:grpSpPr>
      <p:sp>
        <p:nvSpPr>
          <p:cNvPr id="593" name="Google Shape;593;p22"/>
          <p:cNvSpPr txBox="1">
            <a:spLocks noGrp="1"/>
          </p:cNvSpPr>
          <p:nvPr>
            <p:ph type="title"/>
          </p:nvPr>
        </p:nvSpPr>
        <p:spPr>
          <a:xfrm>
            <a:off x="4190000" y="3622100"/>
            <a:ext cx="3812000" cy="574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26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594" name="Google Shape;594;p22"/>
          <p:cNvSpPr txBox="1">
            <a:spLocks noGrp="1"/>
          </p:cNvSpPr>
          <p:nvPr>
            <p:ph type="subTitle" idx="1"/>
          </p:nvPr>
        </p:nvSpPr>
        <p:spPr>
          <a:xfrm>
            <a:off x="3172600" y="1819633"/>
            <a:ext cx="5846800" cy="17580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000"/>
              <a:buNone/>
              <a:defRPr sz="2133"/>
            </a:lvl1pPr>
            <a:lvl2pPr lvl="1" algn="ctr" rtl="0">
              <a:lnSpc>
                <a:spcPct val="100000"/>
              </a:lnSpc>
              <a:spcBef>
                <a:spcPts val="0"/>
              </a:spcBef>
              <a:spcAft>
                <a:spcPts val="0"/>
              </a:spcAft>
              <a:buSzPts val="3000"/>
              <a:buNone/>
              <a:defRPr sz="4000"/>
            </a:lvl2pPr>
            <a:lvl3pPr lvl="2" algn="ctr" rtl="0">
              <a:lnSpc>
                <a:spcPct val="100000"/>
              </a:lnSpc>
              <a:spcBef>
                <a:spcPts val="0"/>
              </a:spcBef>
              <a:spcAft>
                <a:spcPts val="0"/>
              </a:spcAft>
              <a:buSzPts val="3000"/>
              <a:buNone/>
              <a:defRPr sz="4000"/>
            </a:lvl3pPr>
            <a:lvl4pPr lvl="3" algn="ctr" rtl="0">
              <a:lnSpc>
                <a:spcPct val="100000"/>
              </a:lnSpc>
              <a:spcBef>
                <a:spcPts val="0"/>
              </a:spcBef>
              <a:spcAft>
                <a:spcPts val="0"/>
              </a:spcAft>
              <a:buSzPts val="3000"/>
              <a:buNone/>
              <a:defRPr sz="4000"/>
            </a:lvl4pPr>
            <a:lvl5pPr lvl="4" algn="ctr" rtl="0">
              <a:lnSpc>
                <a:spcPct val="100000"/>
              </a:lnSpc>
              <a:spcBef>
                <a:spcPts val="0"/>
              </a:spcBef>
              <a:spcAft>
                <a:spcPts val="0"/>
              </a:spcAft>
              <a:buSzPts val="3000"/>
              <a:buNone/>
              <a:defRPr sz="4000"/>
            </a:lvl5pPr>
            <a:lvl6pPr lvl="5" algn="ctr" rtl="0">
              <a:lnSpc>
                <a:spcPct val="100000"/>
              </a:lnSpc>
              <a:spcBef>
                <a:spcPts val="0"/>
              </a:spcBef>
              <a:spcAft>
                <a:spcPts val="0"/>
              </a:spcAft>
              <a:buSzPts val="3000"/>
              <a:buNone/>
              <a:defRPr sz="4000"/>
            </a:lvl6pPr>
            <a:lvl7pPr lvl="6" algn="ctr" rtl="0">
              <a:lnSpc>
                <a:spcPct val="100000"/>
              </a:lnSpc>
              <a:spcBef>
                <a:spcPts val="0"/>
              </a:spcBef>
              <a:spcAft>
                <a:spcPts val="0"/>
              </a:spcAft>
              <a:buSzPts val="3000"/>
              <a:buNone/>
              <a:defRPr sz="4000"/>
            </a:lvl7pPr>
            <a:lvl8pPr lvl="7" algn="ctr" rtl="0">
              <a:lnSpc>
                <a:spcPct val="100000"/>
              </a:lnSpc>
              <a:spcBef>
                <a:spcPts val="0"/>
              </a:spcBef>
              <a:spcAft>
                <a:spcPts val="0"/>
              </a:spcAft>
              <a:buSzPts val="3000"/>
              <a:buNone/>
              <a:defRPr sz="4000"/>
            </a:lvl8pPr>
            <a:lvl9pPr lvl="8" algn="ctr" rtl="0">
              <a:lnSpc>
                <a:spcPct val="100000"/>
              </a:lnSpc>
              <a:spcBef>
                <a:spcPts val="0"/>
              </a:spcBef>
              <a:spcAft>
                <a:spcPts val="0"/>
              </a:spcAft>
              <a:buSzPts val="3000"/>
              <a:buNone/>
              <a:defRPr sz="4000"/>
            </a:lvl9pPr>
          </a:lstStyle>
          <a:p>
            <a:endParaRPr/>
          </a:p>
        </p:txBody>
      </p:sp>
      <p:grpSp>
        <p:nvGrpSpPr>
          <p:cNvPr id="595" name="Google Shape;595;p22"/>
          <p:cNvGrpSpPr/>
          <p:nvPr/>
        </p:nvGrpSpPr>
        <p:grpSpPr>
          <a:xfrm>
            <a:off x="201" y="5409413"/>
            <a:ext cx="12192148" cy="1459563"/>
            <a:chOff x="150" y="3935350"/>
            <a:chExt cx="9144111" cy="1211725"/>
          </a:xfrm>
        </p:grpSpPr>
        <p:sp>
          <p:nvSpPr>
            <p:cNvPr id="596" name="Google Shape;596;p22"/>
            <p:cNvSpPr/>
            <p:nvPr/>
          </p:nvSpPr>
          <p:spPr>
            <a:xfrm rot="5400000">
              <a:off x="4187250" y="190175"/>
              <a:ext cx="769800" cy="9144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22"/>
            <p:cNvSpPr/>
            <p:nvPr/>
          </p:nvSpPr>
          <p:spPr>
            <a:xfrm>
              <a:off x="150" y="3935350"/>
              <a:ext cx="9144111" cy="560209"/>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8" name="Google Shape;598;p22"/>
          <p:cNvGrpSpPr/>
          <p:nvPr/>
        </p:nvGrpSpPr>
        <p:grpSpPr>
          <a:xfrm>
            <a:off x="487860" y="5839329"/>
            <a:ext cx="11325544" cy="888015"/>
            <a:chOff x="365895" y="4379496"/>
            <a:chExt cx="8494158" cy="666011"/>
          </a:xfrm>
        </p:grpSpPr>
        <p:grpSp>
          <p:nvGrpSpPr>
            <p:cNvPr id="599" name="Google Shape;599;p22"/>
            <p:cNvGrpSpPr/>
            <p:nvPr/>
          </p:nvGrpSpPr>
          <p:grpSpPr>
            <a:xfrm>
              <a:off x="8054127" y="4779458"/>
              <a:ext cx="209443" cy="186391"/>
              <a:chOff x="10847407" y="-45304"/>
              <a:chExt cx="178629" cy="158969"/>
            </a:xfrm>
          </p:grpSpPr>
          <p:sp>
            <p:nvSpPr>
              <p:cNvPr id="600" name="Google Shape;600;p22"/>
              <p:cNvSpPr/>
              <p:nvPr/>
            </p:nvSpPr>
            <p:spPr>
              <a:xfrm flipH="1">
                <a:off x="10847407" y="-45304"/>
                <a:ext cx="178629" cy="153449"/>
              </a:xfrm>
              <a:custGeom>
                <a:avLst/>
                <a:gdLst/>
                <a:ahLst/>
                <a:cxnLst/>
                <a:rect l="l" t="t" r="r" b="b"/>
                <a:pathLst>
                  <a:path w="2717" h="2334" extrusionOk="0">
                    <a:moveTo>
                      <a:pt x="1008" y="0"/>
                    </a:moveTo>
                    <a:cubicBezTo>
                      <a:pt x="896" y="159"/>
                      <a:pt x="663" y="626"/>
                      <a:pt x="971" y="1130"/>
                    </a:cubicBezTo>
                    <a:lnTo>
                      <a:pt x="663" y="1130"/>
                    </a:lnTo>
                    <a:cubicBezTo>
                      <a:pt x="346" y="1130"/>
                      <a:pt x="112" y="1288"/>
                      <a:pt x="0" y="1363"/>
                    </a:cubicBezTo>
                    <a:cubicBezTo>
                      <a:pt x="196" y="1596"/>
                      <a:pt x="467" y="1718"/>
                      <a:pt x="738" y="1755"/>
                    </a:cubicBezTo>
                    <a:cubicBezTo>
                      <a:pt x="504" y="1951"/>
                      <a:pt x="430" y="2185"/>
                      <a:pt x="383" y="2297"/>
                    </a:cubicBezTo>
                    <a:cubicBezTo>
                      <a:pt x="467" y="2334"/>
                      <a:pt x="579" y="2334"/>
                      <a:pt x="663" y="2334"/>
                    </a:cubicBezTo>
                    <a:cubicBezTo>
                      <a:pt x="971" y="2334"/>
                      <a:pt x="1279" y="2185"/>
                      <a:pt x="1513" y="1904"/>
                    </a:cubicBezTo>
                    <a:cubicBezTo>
                      <a:pt x="1279" y="1055"/>
                      <a:pt x="971" y="355"/>
                      <a:pt x="971" y="318"/>
                    </a:cubicBezTo>
                    <a:cubicBezTo>
                      <a:pt x="971" y="318"/>
                      <a:pt x="971" y="271"/>
                      <a:pt x="1008" y="234"/>
                    </a:cubicBezTo>
                    <a:cubicBezTo>
                      <a:pt x="1046" y="234"/>
                      <a:pt x="1083" y="234"/>
                      <a:pt x="1083" y="271"/>
                    </a:cubicBezTo>
                    <a:cubicBezTo>
                      <a:pt x="1083" y="271"/>
                      <a:pt x="1438" y="1055"/>
                      <a:pt x="1671" y="1951"/>
                    </a:cubicBezTo>
                    <a:cubicBezTo>
                      <a:pt x="1746" y="1951"/>
                      <a:pt x="1867" y="1989"/>
                      <a:pt x="1942" y="1989"/>
                    </a:cubicBezTo>
                    <a:cubicBezTo>
                      <a:pt x="2213" y="1989"/>
                      <a:pt x="2483" y="1867"/>
                      <a:pt x="2717" y="1671"/>
                    </a:cubicBezTo>
                    <a:cubicBezTo>
                      <a:pt x="2642" y="1559"/>
                      <a:pt x="2446" y="1400"/>
                      <a:pt x="2138" y="1363"/>
                    </a:cubicBezTo>
                    <a:cubicBezTo>
                      <a:pt x="2371" y="1204"/>
                      <a:pt x="2483" y="971"/>
                      <a:pt x="2567" y="663"/>
                    </a:cubicBezTo>
                    <a:cubicBezTo>
                      <a:pt x="2530" y="663"/>
                      <a:pt x="2446" y="626"/>
                      <a:pt x="2371" y="626"/>
                    </a:cubicBezTo>
                    <a:cubicBezTo>
                      <a:pt x="2175" y="626"/>
                      <a:pt x="1905" y="700"/>
                      <a:pt x="1634" y="934"/>
                    </a:cubicBezTo>
                    <a:cubicBezTo>
                      <a:pt x="1634" y="551"/>
                      <a:pt x="1363" y="196"/>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22"/>
              <p:cNvSpPr/>
              <p:nvPr/>
            </p:nvSpPr>
            <p:spPr>
              <a:xfrm flipH="1">
                <a:off x="10911247" y="79872"/>
                <a:ext cx="15384" cy="33793"/>
              </a:xfrm>
              <a:custGeom>
                <a:avLst/>
                <a:gdLst/>
                <a:ahLst/>
                <a:cxnLst/>
                <a:rect l="l" t="t" r="r" b="b"/>
                <a:pathLst>
                  <a:path w="234" h="514" extrusionOk="0">
                    <a:moveTo>
                      <a:pt x="1" y="0"/>
                    </a:moveTo>
                    <a:cubicBezTo>
                      <a:pt x="38" y="159"/>
                      <a:pt x="85" y="318"/>
                      <a:pt x="122" y="467"/>
                    </a:cubicBezTo>
                    <a:cubicBezTo>
                      <a:pt x="122" y="514"/>
                      <a:pt x="159" y="514"/>
                      <a:pt x="197" y="514"/>
                    </a:cubicBezTo>
                    <a:cubicBezTo>
                      <a:pt x="234" y="514"/>
                      <a:pt x="234" y="467"/>
                      <a:pt x="234" y="430"/>
                    </a:cubicBezTo>
                    <a:cubicBezTo>
                      <a:pt x="197" y="318"/>
                      <a:pt x="197" y="159"/>
                      <a:pt x="159" y="47"/>
                    </a:cubicBezTo>
                    <a:cubicBezTo>
                      <a:pt x="122" y="0"/>
                      <a:pt x="38" y="0"/>
                      <a:pt x="1"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22"/>
              <p:cNvSpPr/>
              <p:nvPr/>
            </p:nvSpPr>
            <p:spPr>
              <a:xfrm flipH="1">
                <a:off x="10916111" y="-29986"/>
                <a:ext cx="46087" cy="113016"/>
              </a:xfrm>
              <a:custGeom>
                <a:avLst/>
                <a:gdLst/>
                <a:ahLst/>
                <a:cxnLst/>
                <a:rect l="l" t="t" r="r" b="b"/>
                <a:pathLst>
                  <a:path w="701" h="1719" extrusionOk="0">
                    <a:moveTo>
                      <a:pt x="37" y="1"/>
                    </a:moveTo>
                    <a:cubicBezTo>
                      <a:pt x="0" y="38"/>
                      <a:pt x="0" y="85"/>
                      <a:pt x="0" y="85"/>
                    </a:cubicBezTo>
                    <a:cubicBezTo>
                      <a:pt x="0" y="122"/>
                      <a:pt x="308" y="822"/>
                      <a:pt x="542" y="1671"/>
                    </a:cubicBezTo>
                    <a:cubicBezTo>
                      <a:pt x="579" y="1671"/>
                      <a:pt x="663" y="1671"/>
                      <a:pt x="700" y="1718"/>
                    </a:cubicBezTo>
                    <a:cubicBezTo>
                      <a:pt x="467" y="822"/>
                      <a:pt x="112" y="38"/>
                      <a:pt x="112" y="38"/>
                    </a:cubicBezTo>
                    <a:cubicBezTo>
                      <a:pt x="112" y="1"/>
                      <a:pt x="75" y="1"/>
                      <a:pt x="37"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 name="Google Shape;603;p22"/>
            <p:cNvGrpSpPr/>
            <p:nvPr/>
          </p:nvGrpSpPr>
          <p:grpSpPr>
            <a:xfrm>
              <a:off x="8605283" y="4521841"/>
              <a:ext cx="254769" cy="287916"/>
              <a:chOff x="11317476" y="-265020"/>
              <a:chExt cx="217287" cy="245558"/>
            </a:xfrm>
          </p:grpSpPr>
          <p:sp>
            <p:nvSpPr>
              <p:cNvPr id="604" name="Google Shape;604;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7" name="Google Shape;607;p22"/>
            <p:cNvGrpSpPr/>
            <p:nvPr/>
          </p:nvGrpSpPr>
          <p:grpSpPr>
            <a:xfrm>
              <a:off x="6651927" y="4809758"/>
              <a:ext cx="209443" cy="186391"/>
              <a:chOff x="10847407" y="-45304"/>
              <a:chExt cx="178629" cy="158969"/>
            </a:xfrm>
          </p:grpSpPr>
          <p:sp>
            <p:nvSpPr>
              <p:cNvPr id="608" name="Google Shape;608;p22"/>
              <p:cNvSpPr/>
              <p:nvPr/>
            </p:nvSpPr>
            <p:spPr>
              <a:xfrm flipH="1">
                <a:off x="10847407" y="-45304"/>
                <a:ext cx="178629" cy="153449"/>
              </a:xfrm>
              <a:custGeom>
                <a:avLst/>
                <a:gdLst/>
                <a:ahLst/>
                <a:cxnLst/>
                <a:rect l="l" t="t" r="r" b="b"/>
                <a:pathLst>
                  <a:path w="2717" h="2334" extrusionOk="0">
                    <a:moveTo>
                      <a:pt x="1008" y="0"/>
                    </a:moveTo>
                    <a:cubicBezTo>
                      <a:pt x="896" y="159"/>
                      <a:pt x="663" y="626"/>
                      <a:pt x="971" y="1130"/>
                    </a:cubicBezTo>
                    <a:lnTo>
                      <a:pt x="663" y="1130"/>
                    </a:lnTo>
                    <a:cubicBezTo>
                      <a:pt x="346" y="1130"/>
                      <a:pt x="112" y="1288"/>
                      <a:pt x="0" y="1363"/>
                    </a:cubicBezTo>
                    <a:cubicBezTo>
                      <a:pt x="196" y="1596"/>
                      <a:pt x="467" y="1718"/>
                      <a:pt x="738" y="1755"/>
                    </a:cubicBezTo>
                    <a:cubicBezTo>
                      <a:pt x="504" y="1951"/>
                      <a:pt x="430" y="2185"/>
                      <a:pt x="383" y="2297"/>
                    </a:cubicBezTo>
                    <a:cubicBezTo>
                      <a:pt x="467" y="2334"/>
                      <a:pt x="579" y="2334"/>
                      <a:pt x="663" y="2334"/>
                    </a:cubicBezTo>
                    <a:cubicBezTo>
                      <a:pt x="971" y="2334"/>
                      <a:pt x="1279" y="2185"/>
                      <a:pt x="1513" y="1904"/>
                    </a:cubicBezTo>
                    <a:cubicBezTo>
                      <a:pt x="1279" y="1055"/>
                      <a:pt x="971" y="355"/>
                      <a:pt x="971" y="318"/>
                    </a:cubicBezTo>
                    <a:cubicBezTo>
                      <a:pt x="971" y="318"/>
                      <a:pt x="971" y="271"/>
                      <a:pt x="1008" y="234"/>
                    </a:cubicBezTo>
                    <a:cubicBezTo>
                      <a:pt x="1046" y="234"/>
                      <a:pt x="1083" y="234"/>
                      <a:pt x="1083" y="271"/>
                    </a:cubicBezTo>
                    <a:cubicBezTo>
                      <a:pt x="1083" y="271"/>
                      <a:pt x="1438" y="1055"/>
                      <a:pt x="1671" y="1951"/>
                    </a:cubicBezTo>
                    <a:cubicBezTo>
                      <a:pt x="1746" y="1951"/>
                      <a:pt x="1867" y="1989"/>
                      <a:pt x="1942" y="1989"/>
                    </a:cubicBezTo>
                    <a:cubicBezTo>
                      <a:pt x="2213" y="1989"/>
                      <a:pt x="2483" y="1867"/>
                      <a:pt x="2717" y="1671"/>
                    </a:cubicBezTo>
                    <a:cubicBezTo>
                      <a:pt x="2642" y="1559"/>
                      <a:pt x="2446" y="1400"/>
                      <a:pt x="2138" y="1363"/>
                    </a:cubicBezTo>
                    <a:cubicBezTo>
                      <a:pt x="2371" y="1204"/>
                      <a:pt x="2483" y="971"/>
                      <a:pt x="2567" y="663"/>
                    </a:cubicBezTo>
                    <a:cubicBezTo>
                      <a:pt x="2530" y="663"/>
                      <a:pt x="2446" y="626"/>
                      <a:pt x="2371" y="626"/>
                    </a:cubicBezTo>
                    <a:cubicBezTo>
                      <a:pt x="2175" y="626"/>
                      <a:pt x="1905" y="700"/>
                      <a:pt x="1634" y="934"/>
                    </a:cubicBezTo>
                    <a:cubicBezTo>
                      <a:pt x="1634" y="551"/>
                      <a:pt x="1363" y="196"/>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22"/>
              <p:cNvSpPr/>
              <p:nvPr/>
            </p:nvSpPr>
            <p:spPr>
              <a:xfrm flipH="1">
                <a:off x="10911247" y="79872"/>
                <a:ext cx="15384" cy="33793"/>
              </a:xfrm>
              <a:custGeom>
                <a:avLst/>
                <a:gdLst/>
                <a:ahLst/>
                <a:cxnLst/>
                <a:rect l="l" t="t" r="r" b="b"/>
                <a:pathLst>
                  <a:path w="234" h="514" extrusionOk="0">
                    <a:moveTo>
                      <a:pt x="1" y="0"/>
                    </a:moveTo>
                    <a:cubicBezTo>
                      <a:pt x="38" y="159"/>
                      <a:pt x="85" y="318"/>
                      <a:pt x="122" y="467"/>
                    </a:cubicBezTo>
                    <a:cubicBezTo>
                      <a:pt x="122" y="514"/>
                      <a:pt x="159" y="514"/>
                      <a:pt x="197" y="514"/>
                    </a:cubicBezTo>
                    <a:cubicBezTo>
                      <a:pt x="234" y="514"/>
                      <a:pt x="234" y="467"/>
                      <a:pt x="234" y="430"/>
                    </a:cubicBezTo>
                    <a:cubicBezTo>
                      <a:pt x="197" y="318"/>
                      <a:pt x="197" y="159"/>
                      <a:pt x="159" y="47"/>
                    </a:cubicBezTo>
                    <a:cubicBezTo>
                      <a:pt x="122" y="0"/>
                      <a:pt x="38" y="0"/>
                      <a:pt x="1"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22"/>
              <p:cNvSpPr/>
              <p:nvPr/>
            </p:nvSpPr>
            <p:spPr>
              <a:xfrm flipH="1">
                <a:off x="10916111" y="-29986"/>
                <a:ext cx="46087" cy="113016"/>
              </a:xfrm>
              <a:custGeom>
                <a:avLst/>
                <a:gdLst/>
                <a:ahLst/>
                <a:cxnLst/>
                <a:rect l="l" t="t" r="r" b="b"/>
                <a:pathLst>
                  <a:path w="701" h="1719" extrusionOk="0">
                    <a:moveTo>
                      <a:pt x="37" y="1"/>
                    </a:moveTo>
                    <a:cubicBezTo>
                      <a:pt x="0" y="38"/>
                      <a:pt x="0" y="85"/>
                      <a:pt x="0" y="85"/>
                    </a:cubicBezTo>
                    <a:cubicBezTo>
                      <a:pt x="0" y="122"/>
                      <a:pt x="308" y="822"/>
                      <a:pt x="542" y="1671"/>
                    </a:cubicBezTo>
                    <a:cubicBezTo>
                      <a:pt x="579" y="1671"/>
                      <a:pt x="663" y="1671"/>
                      <a:pt x="700" y="1718"/>
                    </a:cubicBezTo>
                    <a:cubicBezTo>
                      <a:pt x="467" y="822"/>
                      <a:pt x="112" y="38"/>
                      <a:pt x="112" y="38"/>
                    </a:cubicBezTo>
                    <a:cubicBezTo>
                      <a:pt x="112" y="1"/>
                      <a:pt x="75" y="1"/>
                      <a:pt x="37"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 name="Google Shape;611;p22"/>
            <p:cNvGrpSpPr/>
            <p:nvPr/>
          </p:nvGrpSpPr>
          <p:grpSpPr>
            <a:xfrm>
              <a:off x="7179383" y="4460429"/>
              <a:ext cx="254769" cy="287916"/>
              <a:chOff x="11317476" y="-265020"/>
              <a:chExt cx="217287" cy="245558"/>
            </a:xfrm>
          </p:grpSpPr>
          <p:sp>
            <p:nvSpPr>
              <p:cNvPr id="612" name="Google Shape;612;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 name="Google Shape;615;p22"/>
            <p:cNvGrpSpPr/>
            <p:nvPr/>
          </p:nvGrpSpPr>
          <p:grpSpPr>
            <a:xfrm rot="-10666852">
              <a:off x="5753732" y="4509241"/>
              <a:ext cx="254765" cy="287911"/>
              <a:chOff x="11317476" y="-265020"/>
              <a:chExt cx="217287" cy="245558"/>
            </a:xfrm>
          </p:grpSpPr>
          <p:sp>
            <p:nvSpPr>
              <p:cNvPr id="616" name="Google Shape;616;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9" name="Google Shape;619;p22"/>
            <p:cNvGrpSpPr/>
            <p:nvPr/>
          </p:nvGrpSpPr>
          <p:grpSpPr>
            <a:xfrm flipH="1">
              <a:off x="5146527" y="4782908"/>
              <a:ext cx="209443" cy="186391"/>
              <a:chOff x="10847407" y="-45304"/>
              <a:chExt cx="178629" cy="158969"/>
            </a:xfrm>
          </p:grpSpPr>
          <p:sp>
            <p:nvSpPr>
              <p:cNvPr id="620" name="Google Shape;620;p22"/>
              <p:cNvSpPr/>
              <p:nvPr/>
            </p:nvSpPr>
            <p:spPr>
              <a:xfrm flipH="1">
                <a:off x="10847407" y="-45304"/>
                <a:ext cx="178629" cy="153449"/>
              </a:xfrm>
              <a:custGeom>
                <a:avLst/>
                <a:gdLst/>
                <a:ahLst/>
                <a:cxnLst/>
                <a:rect l="l" t="t" r="r" b="b"/>
                <a:pathLst>
                  <a:path w="2717" h="2334" extrusionOk="0">
                    <a:moveTo>
                      <a:pt x="1008" y="0"/>
                    </a:moveTo>
                    <a:cubicBezTo>
                      <a:pt x="896" y="159"/>
                      <a:pt x="663" y="626"/>
                      <a:pt x="971" y="1130"/>
                    </a:cubicBezTo>
                    <a:lnTo>
                      <a:pt x="663" y="1130"/>
                    </a:lnTo>
                    <a:cubicBezTo>
                      <a:pt x="346" y="1130"/>
                      <a:pt x="112" y="1288"/>
                      <a:pt x="0" y="1363"/>
                    </a:cubicBezTo>
                    <a:cubicBezTo>
                      <a:pt x="196" y="1596"/>
                      <a:pt x="467" y="1718"/>
                      <a:pt x="738" y="1755"/>
                    </a:cubicBezTo>
                    <a:cubicBezTo>
                      <a:pt x="504" y="1951"/>
                      <a:pt x="430" y="2185"/>
                      <a:pt x="383" y="2297"/>
                    </a:cubicBezTo>
                    <a:cubicBezTo>
                      <a:pt x="467" y="2334"/>
                      <a:pt x="579" y="2334"/>
                      <a:pt x="663" y="2334"/>
                    </a:cubicBezTo>
                    <a:cubicBezTo>
                      <a:pt x="971" y="2334"/>
                      <a:pt x="1279" y="2185"/>
                      <a:pt x="1513" y="1904"/>
                    </a:cubicBezTo>
                    <a:cubicBezTo>
                      <a:pt x="1279" y="1055"/>
                      <a:pt x="971" y="355"/>
                      <a:pt x="971" y="318"/>
                    </a:cubicBezTo>
                    <a:cubicBezTo>
                      <a:pt x="971" y="318"/>
                      <a:pt x="971" y="271"/>
                      <a:pt x="1008" y="234"/>
                    </a:cubicBezTo>
                    <a:cubicBezTo>
                      <a:pt x="1046" y="234"/>
                      <a:pt x="1083" y="234"/>
                      <a:pt x="1083" y="271"/>
                    </a:cubicBezTo>
                    <a:cubicBezTo>
                      <a:pt x="1083" y="271"/>
                      <a:pt x="1438" y="1055"/>
                      <a:pt x="1671" y="1951"/>
                    </a:cubicBezTo>
                    <a:cubicBezTo>
                      <a:pt x="1746" y="1951"/>
                      <a:pt x="1867" y="1989"/>
                      <a:pt x="1942" y="1989"/>
                    </a:cubicBezTo>
                    <a:cubicBezTo>
                      <a:pt x="2213" y="1989"/>
                      <a:pt x="2483" y="1867"/>
                      <a:pt x="2717" y="1671"/>
                    </a:cubicBezTo>
                    <a:cubicBezTo>
                      <a:pt x="2642" y="1559"/>
                      <a:pt x="2446" y="1400"/>
                      <a:pt x="2138" y="1363"/>
                    </a:cubicBezTo>
                    <a:cubicBezTo>
                      <a:pt x="2371" y="1204"/>
                      <a:pt x="2483" y="971"/>
                      <a:pt x="2567" y="663"/>
                    </a:cubicBezTo>
                    <a:cubicBezTo>
                      <a:pt x="2530" y="663"/>
                      <a:pt x="2446" y="626"/>
                      <a:pt x="2371" y="626"/>
                    </a:cubicBezTo>
                    <a:cubicBezTo>
                      <a:pt x="2175" y="626"/>
                      <a:pt x="1905" y="700"/>
                      <a:pt x="1634" y="934"/>
                    </a:cubicBezTo>
                    <a:cubicBezTo>
                      <a:pt x="1634" y="551"/>
                      <a:pt x="1363" y="196"/>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22"/>
              <p:cNvSpPr/>
              <p:nvPr/>
            </p:nvSpPr>
            <p:spPr>
              <a:xfrm flipH="1">
                <a:off x="10911247" y="79872"/>
                <a:ext cx="15384" cy="33793"/>
              </a:xfrm>
              <a:custGeom>
                <a:avLst/>
                <a:gdLst/>
                <a:ahLst/>
                <a:cxnLst/>
                <a:rect l="l" t="t" r="r" b="b"/>
                <a:pathLst>
                  <a:path w="234" h="514" extrusionOk="0">
                    <a:moveTo>
                      <a:pt x="1" y="0"/>
                    </a:moveTo>
                    <a:cubicBezTo>
                      <a:pt x="38" y="159"/>
                      <a:pt x="85" y="318"/>
                      <a:pt x="122" y="467"/>
                    </a:cubicBezTo>
                    <a:cubicBezTo>
                      <a:pt x="122" y="514"/>
                      <a:pt x="159" y="514"/>
                      <a:pt x="197" y="514"/>
                    </a:cubicBezTo>
                    <a:cubicBezTo>
                      <a:pt x="234" y="514"/>
                      <a:pt x="234" y="467"/>
                      <a:pt x="234" y="430"/>
                    </a:cubicBezTo>
                    <a:cubicBezTo>
                      <a:pt x="197" y="318"/>
                      <a:pt x="197" y="159"/>
                      <a:pt x="159" y="47"/>
                    </a:cubicBezTo>
                    <a:cubicBezTo>
                      <a:pt x="122" y="0"/>
                      <a:pt x="38" y="0"/>
                      <a:pt x="1"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22"/>
              <p:cNvSpPr/>
              <p:nvPr/>
            </p:nvSpPr>
            <p:spPr>
              <a:xfrm flipH="1">
                <a:off x="10916111" y="-29986"/>
                <a:ext cx="46087" cy="113016"/>
              </a:xfrm>
              <a:custGeom>
                <a:avLst/>
                <a:gdLst/>
                <a:ahLst/>
                <a:cxnLst/>
                <a:rect l="l" t="t" r="r" b="b"/>
                <a:pathLst>
                  <a:path w="701" h="1719" extrusionOk="0">
                    <a:moveTo>
                      <a:pt x="37" y="1"/>
                    </a:moveTo>
                    <a:cubicBezTo>
                      <a:pt x="0" y="38"/>
                      <a:pt x="0" y="85"/>
                      <a:pt x="0" y="85"/>
                    </a:cubicBezTo>
                    <a:cubicBezTo>
                      <a:pt x="0" y="122"/>
                      <a:pt x="308" y="822"/>
                      <a:pt x="542" y="1671"/>
                    </a:cubicBezTo>
                    <a:cubicBezTo>
                      <a:pt x="579" y="1671"/>
                      <a:pt x="663" y="1671"/>
                      <a:pt x="700" y="1718"/>
                    </a:cubicBezTo>
                    <a:cubicBezTo>
                      <a:pt x="467" y="822"/>
                      <a:pt x="112" y="38"/>
                      <a:pt x="112" y="38"/>
                    </a:cubicBezTo>
                    <a:cubicBezTo>
                      <a:pt x="112" y="1"/>
                      <a:pt x="75" y="1"/>
                      <a:pt x="37"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3" name="Google Shape;623;p22"/>
            <p:cNvGrpSpPr/>
            <p:nvPr/>
          </p:nvGrpSpPr>
          <p:grpSpPr>
            <a:xfrm rot="5088202">
              <a:off x="4555365" y="4460854"/>
              <a:ext cx="254773" cy="287921"/>
              <a:chOff x="11317476" y="-265020"/>
              <a:chExt cx="217287" cy="245558"/>
            </a:xfrm>
          </p:grpSpPr>
          <p:sp>
            <p:nvSpPr>
              <p:cNvPr id="624" name="Google Shape;624;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7" name="Google Shape;627;p22"/>
            <p:cNvGrpSpPr/>
            <p:nvPr/>
          </p:nvGrpSpPr>
          <p:grpSpPr>
            <a:xfrm rot="-6580926" flipH="1">
              <a:off x="4011944" y="4822320"/>
              <a:ext cx="209443" cy="186392"/>
              <a:chOff x="10847407" y="-45304"/>
              <a:chExt cx="178629" cy="158969"/>
            </a:xfrm>
          </p:grpSpPr>
          <p:sp>
            <p:nvSpPr>
              <p:cNvPr id="628" name="Google Shape;628;p22"/>
              <p:cNvSpPr/>
              <p:nvPr/>
            </p:nvSpPr>
            <p:spPr>
              <a:xfrm flipH="1">
                <a:off x="10847407" y="-45304"/>
                <a:ext cx="178629" cy="153449"/>
              </a:xfrm>
              <a:custGeom>
                <a:avLst/>
                <a:gdLst/>
                <a:ahLst/>
                <a:cxnLst/>
                <a:rect l="l" t="t" r="r" b="b"/>
                <a:pathLst>
                  <a:path w="2717" h="2334" extrusionOk="0">
                    <a:moveTo>
                      <a:pt x="1008" y="0"/>
                    </a:moveTo>
                    <a:cubicBezTo>
                      <a:pt x="896" y="159"/>
                      <a:pt x="663" y="626"/>
                      <a:pt x="971" y="1130"/>
                    </a:cubicBezTo>
                    <a:lnTo>
                      <a:pt x="663" y="1130"/>
                    </a:lnTo>
                    <a:cubicBezTo>
                      <a:pt x="346" y="1130"/>
                      <a:pt x="112" y="1288"/>
                      <a:pt x="0" y="1363"/>
                    </a:cubicBezTo>
                    <a:cubicBezTo>
                      <a:pt x="196" y="1596"/>
                      <a:pt x="467" y="1718"/>
                      <a:pt x="738" y="1755"/>
                    </a:cubicBezTo>
                    <a:cubicBezTo>
                      <a:pt x="504" y="1951"/>
                      <a:pt x="430" y="2185"/>
                      <a:pt x="383" y="2297"/>
                    </a:cubicBezTo>
                    <a:cubicBezTo>
                      <a:pt x="467" y="2334"/>
                      <a:pt x="579" y="2334"/>
                      <a:pt x="663" y="2334"/>
                    </a:cubicBezTo>
                    <a:cubicBezTo>
                      <a:pt x="971" y="2334"/>
                      <a:pt x="1279" y="2185"/>
                      <a:pt x="1513" y="1904"/>
                    </a:cubicBezTo>
                    <a:cubicBezTo>
                      <a:pt x="1279" y="1055"/>
                      <a:pt x="971" y="355"/>
                      <a:pt x="971" y="318"/>
                    </a:cubicBezTo>
                    <a:cubicBezTo>
                      <a:pt x="971" y="318"/>
                      <a:pt x="971" y="271"/>
                      <a:pt x="1008" y="234"/>
                    </a:cubicBezTo>
                    <a:cubicBezTo>
                      <a:pt x="1046" y="234"/>
                      <a:pt x="1083" y="234"/>
                      <a:pt x="1083" y="271"/>
                    </a:cubicBezTo>
                    <a:cubicBezTo>
                      <a:pt x="1083" y="271"/>
                      <a:pt x="1438" y="1055"/>
                      <a:pt x="1671" y="1951"/>
                    </a:cubicBezTo>
                    <a:cubicBezTo>
                      <a:pt x="1746" y="1951"/>
                      <a:pt x="1867" y="1989"/>
                      <a:pt x="1942" y="1989"/>
                    </a:cubicBezTo>
                    <a:cubicBezTo>
                      <a:pt x="2213" y="1989"/>
                      <a:pt x="2483" y="1867"/>
                      <a:pt x="2717" y="1671"/>
                    </a:cubicBezTo>
                    <a:cubicBezTo>
                      <a:pt x="2642" y="1559"/>
                      <a:pt x="2446" y="1400"/>
                      <a:pt x="2138" y="1363"/>
                    </a:cubicBezTo>
                    <a:cubicBezTo>
                      <a:pt x="2371" y="1204"/>
                      <a:pt x="2483" y="971"/>
                      <a:pt x="2567" y="663"/>
                    </a:cubicBezTo>
                    <a:cubicBezTo>
                      <a:pt x="2530" y="663"/>
                      <a:pt x="2446" y="626"/>
                      <a:pt x="2371" y="626"/>
                    </a:cubicBezTo>
                    <a:cubicBezTo>
                      <a:pt x="2175" y="626"/>
                      <a:pt x="1905" y="700"/>
                      <a:pt x="1634" y="934"/>
                    </a:cubicBezTo>
                    <a:cubicBezTo>
                      <a:pt x="1634" y="551"/>
                      <a:pt x="1363" y="196"/>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22"/>
              <p:cNvSpPr/>
              <p:nvPr/>
            </p:nvSpPr>
            <p:spPr>
              <a:xfrm flipH="1">
                <a:off x="10911247" y="79872"/>
                <a:ext cx="15384" cy="33793"/>
              </a:xfrm>
              <a:custGeom>
                <a:avLst/>
                <a:gdLst/>
                <a:ahLst/>
                <a:cxnLst/>
                <a:rect l="l" t="t" r="r" b="b"/>
                <a:pathLst>
                  <a:path w="234" h="514" extrusionOk="0">
                    <a:moveTo>
                      <a:pt x="1" y="0"/>
                    </a:moveTo>
                    <a:cubicBezTo>
                      <a:pt x="38" y="159"/>
                      <a:pt x="85" y="318"/>
                      <a:pt x="122" y="467"/>
                    </a:cubicBezTo>
                    <a:cubicBezTo>
                      <a:pt x="122" y="514"/>
                      <a:pt x="159" y="514"/>
                      <a:pt x="197" y="514"/>
                    </a:cubicBezTo>
                    <a:cubicBezTo>
                      <a:pt x="234" y="514"/>
                      <a:pt x="234" y="467"/>
                      <a:pt x="234" y="430"/>
                    </a:cubicBezTo>
                    <a:cubicBezTo>
                      <a:pt x="197" y="318"/>
                      <a:pt x="197" y="159"/>
                      <a:pt x="159" y="47"/>
                    </a:cubicBezTo>
                    <a:cubicBezTo>
                      <a:pt x="122" y="0"/>
                      <a:pt x="38" y="0"/>
                      <a:pt x="1"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22"/>
              <p:cNvSpPr/>
              <p:nvPr/>
            </p:nvSpPr>
            <p:spPr>
              <a:xfrm flipH="1">
                <a:off x="10916111" y="-29986"/>
                <a:ext cx="46087" cy="113016"/>
              </a:xfrm>
              <a:custGeom>
                <a:avLst/>
                <a:gdLst/>
                <a:ahLst/>
                <a:cxnLst/>
                <a:rect l="l" t="t" r="r" b="b"/>
                <a:pathLst>
                  <a:path w="701" h="1719" extrusionOk="0">
                    <a:moveTo>
                      <a:pt x="37" y="1"/>
                    </a:moveTo>
                    <a:cubicBezTo>
                      <a:pt x="0" y="38"/>
                      <a:pt x="0" y="85"/>
                      <a:pt x="0" y="85"/>
                    </a:cubicBezTo>
                    <a:cubicBezTo>
                      <a:pt x="0" y="122"/>
                      <a:pt x="308" y="822"/>
                      <a:pt x="542" y="1671"/>
                    </a:cubicBezTo>
                    <a:cubicBezTo>
                      <a:pt x="579" y="1671"/>
                      <a:pt x="663" y="1671"/>
                      <a:pt x="700" y="1718"/>
                    </a:cubicBezTo>
                    <a:cubicBezTo>
                      <a:pt x="467" y="822"/>
                      <a:pt x="112" y="38"/>
                      <a:pt x="112" y="38"/>
                    </a:cubicBezTo>
                    <a:cubicBezTo>
                      <a:pt x="112" y="1"/>
                      <a:pt x="75" y="1"/>
                      <a:pt x="37"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 name="Google Shape;631;p22"/>
            <p:cNvGrpSpPr/>
            <p:nvPr/>
          </p:nvGrpSpPr>
          <p:grpSpPr>
            <a:xfrm rot="-5088202" flipH="1">
              <a:off x="3334965" y="4500379"/>
              <a:ext cx="254773" cy="287921"/>
              <a:chOff x="11317476" y="-265020"/>
              <a:chExt cx="217287" cy="245558"/>
            </a:xfrm>
          </p:grpSpPr>
          <p:sp>
            <p:nvSpPr>
              <p:cNvPr id="632" name="Google Shape;632;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5" name="Google Shape;635;p22"/>
            <p:cNvGrpSpPr/>
            <p:nvPr/>
          </p:nvGrpSpPr>
          <p:grpSpPr>
            <a:xfrm rot="-3557410" flipH="1">
              <a:off x="2410580" y="4653253"/>
              <a:ext cx="254776" cy="287924"/>
              <a:chOff x="11317476" y="-265020"/>
              <a:chExt cx="217287" cy="245558"/>
            </a:xfrm>
          </p:grpSpPr>
          <p:sp>
            <p:nvSpPr>
              <p:cNvPr id="636" name="Google Shape;636;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9" name="Google Shape;639;p22"/>
            <p:cNvGrpSpPr/>
            <p:nvPr/>
          </p:nvGrpSpPr>
          <p:grpSpPr>
            <a:xfrm rot="-6580926" flipH="1">
              <a:off x="1619919" y="4464620"/>
              <a:ext cx="209443" cy="186392"/>
              <a:chOff x="10847407" y="-45304"/>
              <a:chExt cx="178629" cy="158969"/>
            </a:xfrm>
          </p:grpSpPr>
          <p:sp>
            <p:nvSpPr>
              <p:cNvPr id="640" name="Google Shape;640;p22"/>
              <p:cNvSpPr/>
              <p:nvPr/>
            </p:nvSpPr>
            <p:spPr>
              <a:xfrm flipH="1">
                <a:off x="10847407" y="-45304"/>
                <a:ext cx="178629" cy="153449"/>
              </a:xfrm>
              <a:custGeom>
                <a:avLst/>
                <a:gdLst/>
                <a:ahLst/>
                <a:cxnLst/>
                <a:rect l="l" t="t" r="r" b="b"/>
                <a:pathLst>
                  <a:path w="2717" h="2334" extrusionOk="0">
                    <a:moveTo>
                      <a:pt x="1008" y="0"/>
                    </a:moveTo>
                    <a:cubicBezTo>
                      <a:pt x="896" y="159"/>
                      <a:pt x="663" y="626"/>
                      <a:pt x="971" y="1130"/>
                    </a:cubicBezTo>
                    <a:lnTo>
                      <a:pt x="663" y="1130"/>
                    </a:lnTo>
                    <a:cubicBezTo>
                      <a:pt x="346" y="1130"/>
                      <a:pt x="112" y="1288"/>
                      <a:pt x="0" y="1363"/>
                    </a:cubicBezTo>
                    <a:cubicBezTo>
                      <a:pt x="196" y="1596"/>
                      <a:pt x="467" y="1718"/>
                      <a:pt x="738" y="1755"/>
                    </a:cubicBezTo>
                    <a:cubicBezTo>
                      <a:pt x="504" y="1951"/>
                      <a:pt x="430" y="2185"/>
                      <a:pt x="383" y="2297"/>
                    </a:cubicBezTo>
                    <a:cubicBezTo>
                      <a:pt x="467" y="2334"/>
                      <a:pt x="579" y="2334"/>
                      <a:pt x="663" y="2334"/>
                    </a:cubicBezTo>
                    <a:cubicBezTo>
                      <a:pt x="971" y="2334"/>
                      <a:pt x="1279" y="2185"/>
                      <a:pt x="1513" y="1904"/>
                    </a:cubicBezTo>
                    <a:cubicBezTo>
                      <a:pt x="1279" y="1055"/>
                      <a:pt x="971" y="355"/>
                      <a:pt x="971" y="318"/>
                    </a:cubicBezTo>
                    <a:cubicBezTo>
                      <a:pt x="971" y="318"/>
                      <a:pt x="971" y="271"/>
                      <a:pt x="1008" y="234"/>
                    </a:cubicBezTo>
                    <a:cubicBezTo>
                      <a:pt x="1046" y="234"/>
                      <a:pt x="1083" y="234"/>
                      <a:pt x="1083" y="271"/>
                    </a:cubicBezTo>
                    <a:cubicBezTo>
                      <a:pt x="1083" y="271"/>
                      <a:pt x="1438" y="1055"/>
                      <a:pt x="1671" y="1951"/>
                    </a:cubicBezTo>
                    <a:cubicBezTo>
                      <a:pt x="1746" y="1951"/>
                      <a:pt x="1867" y="1989"/>
                      <a:pt x="1942" y="1989"/>
                    </a:cubicBezTo>
                    <a:cubicBezTo>
                      <a:pt x="2213" y="1989"/>
                      <a:pt x="2483" y="1867"/>
                      <a:pt x="2717" y="1671"/>
                    </a:cubicBezTo>
                    <a:cubicBezTo>
                      <a:pt x="2642" y="1559"/>
                      <a:pt x="2446" y="1400"/>
                      <a:pt x="2138" y="1363"/>
                    </a:cubicBezTo>
                    <a:cubicBezTo>
                      <a:pt x="2371" y="1204"/>
                      <a:pt x="2483" y="971"/>
                      <a:pt x="2567" y="663"/>
                    </a:cubicBezTo>
                    <a:cubicBezTo>
                      <a:pt x="2530" y="663"/>
                      <a:pt x="2446" y="626"/>
                      <a:pt x="2371" y="626"/>
                    </a:cubicBezTo>
                    <a:cubicBezTo>
                      <a:pt x="2175" y="626"/>
                      <a:pt x="1905" y="700"/>
                      <a:pt x="1634" y="934"/>
                    </a:cubicBezTo>
                    <a:cubicBezTo>
                      <a:pt x="1634" y="551"/>
                      <a:pt x="1363" y="196"/>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22"/>
              <p:cNvSpPr/>
              <p:nvPr/>
            </p:nvSpPr>
            <p:spPr>
              <a:xfrm flipH="1">
                <a:off x="10911247" y="79872"/>
                <a:ext cx="15384" cy="33793"/>
              </a:xfrm>
              <a:custGeom>
                <a:avLst/>
                <a:gdLst/>
                <a:ahLst/>
                <a:cxnLst/>
                <a:rect l="l" t="t" r="r" b="b"/>
                <a:pathLst>
                  <a:path w="234" h="514" extrusionOk="0">
                    <a:moveTo>
                      <a:pt x="1" y="0"/>
                    </a:moveTo>
                    <a:cubicBezTo>
                      <a:pt x="38" y="159"/>
                      <a:pt x="85" y="318"/>
                      <a:pt x="122" y="467"/>
                    </a:cubicBezTo>
                    <a:cubicBezTo>
                      <a:pt x="122" y="514"/>
                      <a:pt x="159" y="514"/>
                      <a:pt x="197" y="514"/>
                    </a:cubicBezTo>
                    <a:cubicBezTo>
                      <a:pt x="234" y="514"/>
                      <a:pt x="234" y="467"/>
                      <a:pt x="234" y="430"/>
                    </a:cubicBezTo>
                    <a:cubicBezTo>
                      <a:pt x="197" y="318"/>
                      <a:pt x="197" y="159"/>
                      <a:pt x="159" y="47"/>
                    </a:cubicBezTo>
                    <a:cubicBezTo>
                      <a:pt x="122" y="0"/>
                      <a:pt x="38" y="0"/>
                      <a:pt x="1"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22"/>
              <p:cNvSpPr/>
              <p:nvPr/>
            </p:nvSpPr>
            <p:spPr>
              <a:xfrm flipH="1">
                <a:off x="10916111" y="-29986"/>
                <a:ext cx="46087" cy="113016"/>
              </a:xfrm>
              <a:custGeom>
                <a:avLst/>
                <a:gdLst/>
                <a:ahLst/>
                <a:cxnLst/>
                <a:rect l="l" t="t" r="r" b="b"/>
                <a:pathLst>
                  <a:path w="701" h="1719" extrusionOk="0">
                    <a:moveTo>
                      <a:pt x="37" y="1"/>
                    </a:moveTo>
                    <a:cubicBezTo>
                      <a:pt x="0" y="38"/>
                      <a:pt x="0" y="85"/>
                      <a:pt x="0" y="85"/>
                    </a:cubicBezTo>
                    <a:cubicBezTo>
                      <a:pt x="0" y="122"/>
                      <a:pt x="308" y="822"/>
                      <a:pt x="542" y="1671"/>
                    </a:cubicBezTo>
                    <a:cubicBezTo>
                      <a:pt x="579" y="1671"/>
                      <a:pt x="663" y="1671"/>
                      <a:pt x="700" y="1718"/>
                    </a:cubicBezTo>
                    <a:cubicBezTo>
                      <a:pt x="467" y="822"/>
                      <a:pt x="112" y="38"/>
                      <a:pt x="112" y="38"/>
                    </a:cubicBezTo>
                    <a:cubicBezTo>
                      <a:pt x="112" y="1"/>
                      <a:pt x="75" y="1"/>
                      <a:pt x="37"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3" name="Google Shape;643;p22"/>
            <p:cNvGrpSpPr/>
            <p:nvPr/>
          </p:nvGrpSpPr>
          <p:grpSpPr>
            <a:xfrm rot="-5088202" flipH="1">
              <a:off x="743690" y="4696379"/>
              <a:ext cx="254773" cy="287921"/>
              <a:chOff x="11317476" y="-265020"/>
              <a:chExt cx="217287" cy="245558"/>
            </a:xfrm>
          </p:grpSpPr>
          <p:sp>
            <p:nvSpPr>
              <p:cNvPr id="644" name="Google Shape;644;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7" name="Google Shape;647;p22"/>
            <p:cNvGrpSpPr/>
            <p:nvPr/>
          </p:nvGrpSpPr>
          <p:grpSpPr>
            <a:xfrm rot="5400000" flipH="1">
              <a:off x="354369" y="4391022"/>
              <a:ext cx="209443" cy="186391"/>
              <a:chOff x="10847407" y="-45304"/>
              <a:chExt cx="178629" cy="158969"/>
            </a:xfrm>
          </p:grpSpPr>
          <p:sp>
            <p:nvSpPr>
              <p:cNvPr id="648" name="Google Shape;648;p22"/>
              <p:cNvSpPr/>
              <p:nvPr/>
            </p:nvSpPr>
            <p:spPr>
              <a:xfrm flipH="1">
                <a:off x="10847407" y="-45304"/>
                <a:ext cx="178629" cy="153449"/>
              </a:xfrm>
              <a:custGeom>
                <a:avLst/>
                <a:gdLst/>
                <a:ahLst/>
                <a:cxnLst/>
                <a:rect l="l" t="t" r="r" b="b"/>
                <a:pathLst>
                  <a:path w="2717" h="2334" extrusionOk="0">
                    <a:moveTo>
                      <a:pt x="1008" y="0"/>
                    </a:moveTo>
                    <a:cubicBezTo>
                      <a:pt x="896" y="159"/>
                      <a:pt x="663" y="626"/>
                      <a:pt x="971" y="1130"/>
                    </a:cubicBezTo>
                    <a:lnTo>
                      <a:pt x="663" y="1130"/>
                    </a:lnTo>
                    <a:cubicBezTo>
                      <a:pt x="346" y="1130"/>
                      <a:pt x="112" y="1288"/>
                      <a:pt x="0" y="1363"/>
                    </a:cubicBezTo>
                    <a:cubicBezTo>
                      <a:pt x="196" y="1596"/>
                      <a:pt x="467" y="1718"/>
                      <a:pt x="738" y="1755"/>
                    </a:cubicBezTo>
                    <a:cubicBezTo>
                      <a:pt x="504" y="1951"/>
                      <a:pt x="430" y="2185"/>
                      <a:pt x="383" y="2297"/>
                    </a:cubicBezTo>
                    <a:cubicBezTo>
                      <a:pt x="467" y="2334"/>
                      <a:pt x="579" y="2334"/>
                      <a:pt x="663" y="2334"/>
                    </a:cubicBezTo>
                    <a:cubicBezTo>
                      <a:pt x="971" y="2334"/>
                      <a:pt x="1279" y="2185"/>
                      <a:pt x="1513" y="1904"/>
                    </a:cubicBezTo>
                    <a:cubicBezTo>
                      <a:pt x="1279" y="1055"/>
                      <a:pt x="971" y="355"/>
                      <a:pt x="971" y="318"/>
                    </a:cubicBezTo>
                    <a:cubicBezTo>
                      <a:pt x="971" y="318"/>
                      <a:pt x="971" y="271"/>
                      <a:pt x="1008" y="234"/>
                    </a:cubicBezTo>
                    <a:cubicBezTo>
                      <a:pt x="1046" y="234"/>
                      <a:pt x="1083" y="234"/>
                      <a:pt x="1083" y="271"/>
                    </a:cubicBezTo>
                    <a:cubicBezTo>
                      <a:pt x="1083" y="271"/>
                      <a:pt x="1438" y="1055"/>
                      <a:pt x="1671" y="1951"/>
                    </a:cubicBezTo>
                    <a:cubicBezTo>
                      <a:pt x="1746" y="1951"/>
                      <a:pt x="1867" y="1989"/>
                      <a:pt x="1942" y="1989"/>
                    </a:cubicBezTo>
                    <a:cubicBezTo>
                      <a:pt x="2213" y="1989"/>
                      <a:pt x="2483" y="1867"/>
                      <a:pt x="2717" y="1671"/>
                    </a:cubicBezTo>
                    <a:cubicBezTo>
                      <a:pt x="2642" y="1559"/>
                      <a:pt x="2446" y="1400"/>
                      <a:pt x="2138" y="1363"/>
                    </a:cubicBezTo>
                    <a:cubicBezTo>
                      <a:pt x="2371" y="1204"/>
                      <a:pt x="2483" y="971"/>
                      <a:pt x="2567" y="663"/>
                    </a:cubicBezTo>
                    <a:cubicBezTo>
                      <a:pt x="2530" y="663"/>
                      <a:pt x="2446" y="626"/>
                      <a:pt x="2371" y="626"/>
                    </a:cubicBezTo>
                    <a:cubicBezTo>
                      <a:pt x="2175" y="626"/>
                      <a:pt x="1905" y="700"/>
                      <a:pt x="1634" y="934"/>
                    </a:cubicBezTo>
                    <a:cubicBezTo>
                      <a:pt x="1634" y="551"/>
                      <a:pt x="1363" y="196"/>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22"/>
              <p:cNvSpPr/>
              <p:nvPr/>
            </p:nvSpPr>
            <p:spPr>
              <a:xfrm flipH="1">
                <a:off x="10911247" y="79872"/>
                <a:ext cx="15384" cy="33793"/>
              </a:xfrm>
              <a:custGeom>
                <a:avLst/>
                <a:gdLst/>
                <a:ahLst/>
                <a:cxnLst/>
                <a:rect l="l" t="t" r="r" b="b"/>
                <a:pathLst>
                  <a:path w="234" h="514" extrusionOk="0">
                    <a:moveTo>
                      <a:pt x="1" y="0"/>
                    </a:moveTo>
                    <a:cubicBezTo>
                      <a:pt x="38" y="159"/>
                      <a:pt x="85" y="318"/>
                      <a:pt x="122" y="467"/>
                    </a:cubicBezTo>
                    <a:cubicBezTo>
                      <a:pt x="122" y="514"/>
                      <a:pt x="159" y="514"/>
                      <a:pt x="197" y="514"/>
                    </a:cubicBezTo>
                    <a:cubicBezTo>
                      <a:pt x="234" y="514"/>
                      <a:pt x="234" y="467"/>
                      <a:pt x="234" y="430"/>
                    </a:cubicBezTo>
                    <a:cubicBezTo>
                      <a:pt x="197" y="318"/>
                      <a:pt x="197" y="159"/>
                      <a:pt x="159" y="47"/>
                    </a:cubicBezTo>
                    <a:cubicBezTo>
                      <a:pt x="122" y="0"/>
                      <a:pt x="38" y="0"/>
                      <a:pt x="1"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22"/>
              <p:cNvSpPr/>
              <p:nvPr/>
            </p:nvSpPr>
            <p:spPr>
              <a:xfrm flipH="1">
                <a:off x="10916111" y="-29986"/>
                <a:ext cx="46087" cy="113016"/>
              </a:xfrm>
              <a:custGeom>
                <a:avLst/>
                <a:gdLst/>
                <a:ahLst/>
                <a:cxnLst/>
                <a:rect l="l" t="t" r="r" b="b"/>
                <a:pathLst>
                  <a:path w="701" h="1719" extrusionOk="0">
                    <a:moveTo>
                      <a:pt x="37" y="1"/>
                    </a:moveTo>
                    <a:cubicBezTo>
                      <a:pt x="0" y="38"/>
                      <a:pt x="0" y="85"/>
                      <a:pt x="0" y="85"/>
                    </a:cubicBezTo>
                    <a:cubicBezTo>
                      <a:pt x="0" y="122"/>
                      <a:pt x="308" y="822"/>
                      <a:pt x="542" y="1671"/>
                    </a:cubicBezTo>
                    <a:cubicBezTo>
                      <a:pt x="579" y="1671"/>
                      <a:pt x="663" y="1671"/>
                      <a:pt x="700" y="1718"/>
                    </a:cubicBezTo>
                    <a:cubicBezTo>
                      <a:pt x="467" y="822"/>
                      <a:pt x="112" y="38"/>
                      <a:pt x="112" y="38"/>
                    </a:cubicBezTo>
                    <a:cubicBezTo>
                      <a:pt x="112" y="1"/>
                      <a:pt x="75" y="1"/>
                      <a:pt x="37"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51" name="Google Shape;651;p22"/>
          <p:cNvGrpSpPr/>
          <p:nvPr/>
        </p:nvGrpSpPr>
        <p:grpSpPr>
          <a:xfrm>
            <a:off x="-489333" y="396699"/>
            <a:ext cx="13071500" cy="4222181"/>
            <a:chOff x="-367000" y="297524"/>
            <a:chExt cx="9803625" cy="3166636"/>
          </a:xfrm>
        </p:grpSpPr>
        <p:sp>
          <p:nvSpPr>
            <p:cNvPr id="652" name="Google Shape;652;p22"/>
            <p:cNvSpPr/>
            <p:nvPr/>
          </p:nvSpPr>
          <p:spPr>
            <a:xfrm flipH="1">
              <a:off x="6870915" y="1911969"/>
              <a:ext cx="1268813" cy="337198"/>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22"/>
            <p:cNvSpPr/>
            <p:nvPr/>
          </p:nvSpPr>
          <p:spPr>
            <a:xfrm>
              <a:off x="664915" y="1484565"/>
              <a:ext cx="1608173" cy="42740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22"/>
            <p:cNvSpPr/>
            <p:nvPr/>
          </p:nvSpPr>
          <p:spPr>
            <a:xfrm>
              <a:off x="-367000" y="2571750"/>
              <a:ext cx="1016520" cy="33719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22"/>
            <p:cNvSpPr/>
            <p:nvPr/>
          </p:nvSpPr>
          <p:spPr>
            <a:xfrm>
              <a:off x="7596050" y="370503"/>
              <a:ext cx="1016396" cy="33719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22"/>
            <p:cNvSpPr/>
            <p:nvPr/>
          </p:nvSpPr>
          <p:spPr>
            <a:xfrm flipH="1">
              <a:off x="649533" y="297524"/>
              <a:ext cx="728167" cy="2415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22"/>
            <p:cNvSpPr/>
            <p:nvPr/>
          </p:nvSpPr>
          <p:spPr>
            <a:xfrm flipH="1">
              <a:off x="8708458" y="3222587"/>
              <a:ext cx="728167" cy="2415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536708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658"/>
        <p:cNvGrpSpPr/>
        <p:nvPr/>
      </p:nvGrpSpPr>
      <p:grpSpPr>
        <a:xfrm>
          <a:off x="0" y="0"/>
          <a:ext cx="0" cy="0"/>
          <a:chOff x="0" y="0"/>
          <a:chExt cx="0" cy="0"/>
        </a:xfrm>
      </p:grpSpPr>
      <p:sp>
        <p:nvSpPr>
          <p:cNvPr id="659" name="Google Shape;659;p23"/>
          <p:cNvSpPr/>
          <p:nvPr/>
        </p:nvSpPr>
        <p:spPr>
          <a:xfrm>
            <a:off x="-66" y="3579834"/>
            <a:ext cx="12192148" cy="2706621"/>
          </a:xfrm>
          <a:custGeom>
            <a:avLst/>
            <a:gdLst/>
            <a:ahLst/>
            <a:cxnLst/>
            <a:rect l="l" t="t" r="r" b="b"/>
            <a:pathLst>
              <a:path w="116675" h="33837" extrusionOk="0">
                <a:moveTo>
                  <a:pt x="24464" y="1"/>
                </a:moveTo>
                <a:cubicBezTo>
                  <a:pt x="18743" y="1"/>
                  <a:pt x="14001" y="4164"/>
                  <a:pt x="13142" y="9615"/>
                </a:cubicBezTo>
                <a:cubicBezTo>
                  <a:pt x="11705" y="8989"/>
                  <a:pt x="10146" y="8635"/>
                  <a:pt x="8475" y="8635"/>
                </a:cubicBezTo>
                <a:cubicBezTo>
                  <a:pt x="5134" y="8635"/>
                  <a:pt x="2100" y="10119"/>
                  <a:pt x="0" y="12415"/>
                </a:cubicBezTo>
                <a:lnTo>
                  <a:pt x="0" y="33836"/>
                </a:lnTo>
                <a:lnTo>
                  <a:pt x="116675" y="33836"/>
                </a:lnTo>
                <a:lnTo>
                  <a:pt x="116675" y="10119"/>
                </a:lnTo>
                <a:cubicBezTo>
                  <a:pt x="115508" y="9727"/>
                  <a:pt x="114257" y="9531"/>
                  <a:pt x="113016" y="9531"/>
                </a:cubicBezTo>
                <a:cubicBezTo>
                  <a:pt x="110486" y="9531"/>
                  <a:pt x="108115" y="10352"/>
                  <a:pt x="106249" y="11752"/>
                </a:cubicBezTo>
                <a:cubicBezTo>
                  <a:pt x="105119" y="6581"/>
                  <a:pt x="100536" y="2652"/>
                  <a:pt x="95011" y="2652"/>
                </a:cubicBezTo>
                <a:cubicBezTo>
                  <a:pt x="89802" y="2652"/>
                  <a:pt x="85406" y="6189"/>
                  <a:pt x="84006" y="10968"/>
                </a:cubicBezTo>
                <a:cubicBezTo>
                  <a:pt x="81943" y="8793"/>
                  <a:pt x="79021" y="7468"/>
                  <a:pt x="75801" y="7468"/>
                </a:cubicBezTo>
                <a:cubicBezTo>
                  <a:pt x="72142" y="7468"/>
                  <a:pt x="68913" y="9148"/>
                  <a:pt x="66813" y="11789"/>
                </a:cubicBezTo>
                <a:cubicBezTo>
                  <a:pt x="66075" y="6189"/>
                  <a:pt x="61287" y="1868"/>
                  <a:pt x="55453" y="1868"/>
                </a:cubicBezTo>
                <a:cubicBezTo>
                  <a:pt x="49470" y="1868"/>
                  <a:pt x="44532" y="6497"/>
                  <a:pt x="44066" y="12368"/>
                </a:cubicBezTo>
                <a:cubicBezTo>
                  <a:pt x="42348" y="11360"/>
                  <a:pt x="40332" y="10781"/>
                  <a:pt x="38185" y="10781"/>
                </a:cubicBezTo>
                <a:cubicBezTo>
                  <a:pt x="37411" y="10781"/>
                  <a:pt x="36636" y="10856"/>
                  <a:pt x="35899" y="11015"/>
                </a:cubicBezTo>
                <a:cubicBezTo>
                  <a:pt x="35665" y="4901"/>
                  <a:pt x="30606" y="1"/>
                  <a:pt x="244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60" name="Google Shape;660;p23"/>
          <p:cNvGrpSpPr/>
          <p:nvPr/>
        </p:nvGrpSpPr>
        <p:grpSpPr>
          <a:xfrm>
            <a:off x="-99" y="5868179"/>
            <a:ext cx="12192148" cy="1004404"/>
            <a:chOff x="-75" y="3996089"/>
            <a:chExt cx="9144111" cy="818986"/>
          </a:xfrm>
        </p:grpSpPr>
        <p:sp>
          <p:nvSpPr>
            <p:cNvPr id="661" name="Google Shape;661;p23"/>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62" name="Google Shape;662;p23"/>
            <p:cNvGrpSpPr/>
            <p:nvPr/>
          </p:nvGrpSpPr>
          <p:grpSpPr>
            <a:xfrm>
              <a:off x="43175" y="3996198"/>
              <a:ext cx="9057943" cy="818877"/>
              <a:chOff x="31859" y="3637483"/>
              <a:chExt cx="9057943" cy="954958"/>
            </a:xfrm>
          </p:grpSpPr>
          <p:sp>
            <p:nvSpPr>
              <p:cNvPr id="663" name="Google Shape;663;p23"/>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23"/>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23"/>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23"/>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23"/>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23"/>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69" name="Google Shape;669;p23"/>
          <p:cNvSpPr txBox="1">
            <a:spLocks noGrp="1"/>
          </p:cNvSpPr>
          <p:nvPr>
            <p:ph type="title"/>
          </p:nvPr>
        </p:nvSpPr>
        <p:spPr>
          <a:xfrm>
            <a:off x="950800" y="1373367"/>
            <a:ext cx="3622800" cy="29480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0" name="Google Shape;670;p23"/>
          <p:cNvSpPr txBox="1">
            <a:spLocks noGrp="1"/>
          </p:cNvSpPr>
          <p:nvPr>
            <p:ph type="subTitle" idx="1"/>
          </p:nvPr>
        </p:nvSpPr>
        <p:spPr>
          <a:xfrm>
            <a:off x="950800" y="4531500"/>
            <a:ext cx="3169200" cy="11656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sz="17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191437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671"/>
        <p:cNvGrpSpPr/>
        <p:nvPr/>
      </p:nvGrpSpPr>
      <p:grpSpPr>
        <a:xfrm>
          <a:off x="0" y="0"/>
          <a:ext cx="0" cy="0"/>
          <a:chOff x="0" y="0"/>
          <a:chExt cx="0" cy="0"/>
        </a:xfrm>
      </p:grpSpPr>
      <p:grpSp>
        <p:nvGrpSpPr>
          <p:cNvPr id="672" name="Google Shape;672;p24"/>
          <p:cNvGrpSpPr/>
          <p:nvPr/>
        </p:nvGrpSpPr>
        <p:grpSpPr>
          <a:xfrm>
            <a:off x="-100" y="1371581"/>
            <a:ext cx="12192200" cy="5486820"/>
            <a:chOff x="-75" y="1028685"/>
            <a:chExt cx="9144150" cy="4115115"/>
          </a:xfrm>
        </p:grpSpPr>
        <p:grpSp>
          <p:nvGrpSpPr>
            <p:cNvPr id="673" name="Google Shape;673;p24"/>
            <p:cNvGrpSpPr/>
            <p:nvPr/>
          </p:nvGrpSpPr>
          <p:grpSpPr>
            <a:xfrm>
              <a:off x="-75" y="1028685"/>
              <a:ext cx="9144111" cy="1434692"/>
              <a:chOff x="-75" y="3714050"/>
              <a:chExt cx="9144111" cy="1788447"/>
            </a:xfrm>
          </p:grpSpPr>
          <p:sp>
            <p:nvSpPr>
              <p:cNvPr id="674" name="Google Shape;674;p24"/>
              <p:cNvSpPr/>
              <p:nvPr/>
            </p:nvSpPr>
            <p:spPr>
              <a:xfrm>
                <a:off x="-75" y="4250897"/>
                <a:ext cx="9144000" cy="1251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24"/>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6" name="Google Shape;676;p24"/>
            <p:cNvSpPr/>
            <p:nvPr/>
          </p:nvSpPr>
          <p:spPr>
            <a:xfrm>
              <a:off x="75" y="4604400"/>
              <a:ext cx="9144000" cy="539400"/>
            </a:xfrm>
            <a:prstGeom prst="rect">
              <a:avLst/>
            </a:pr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77" name="Google Shape;677;p24"/>
            <p:cNvGrpSpPr/>
            <p:nvPr/>
          </p:nvGrpSpPr>
          <p:grpSpPr>
            <a:xfrm>
              <a:off x="-75" y="2463218"/>
              <a:ext cx="9144111" cy="2165562"/>
              <a:chOff x="-75" y="3996089"/>
              <a:chExt cx="9144111" cy="818986"/>
            </a:xfrm>
          </p:grpSpPr>
          <p:sp>
            <p:nvSpPr>
              <p:cNvPr id="678" name="Google Shape;678;p24"/>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79" name="Google Shape;679;p24"/>
              <p:cNvGrpSpPr/>
              <p:nvPr/>
            </p:nvGrpSpPr>
            <p:grpSpPr>
              <a:xfrm>
                <a:off x="43175" y="3996198"/>
                <a:ext cx="9057943" cy="818877"/>
                <a:chOff x="31859" y="3637483"/>
                <a:chExt cx="9057943" cy="954958"/>
              </a:xfrm>
            </p:grpSpPr>
            <p:sp>
              <p:nvSpPr>
                <p:cNvPr id="680" name="Google Shape;680;p24"/>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4"/>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4"/>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4"/>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684" name="Google Shape;684;p24"/>
          <p:cNvSpPr txBox="1">
            <a:spLocks noGrp="1"/>
          </p:cNvSpPr>
          <p:nvPr>
            <p:ph type="title"/>
          </p:nvPr>
        </p:nvSpPr>
        <p:spPr>
          <a:xfrm>
            <a:off x="2665600" y="3914800"/>
            <a:ext cx="6860800" cy="7636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5" name="Google Shape;685;p24"/>
          <p:cNvSpPr txBox="1">
            <a:spLocks noGrp="1"/>
          </p:cNvSpPr>
          <p:nvPr>
            <p:ph type="subTitle" idx="1"/>
          </p:nvPr>
        </p:nvSpPr>
        <p:spPr>
          <a:xfrm>
            <a:off x="3232800" y="4942633"/>
            <a:ext cx="5726400" cy="9352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899899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686"/>
        <p:cNvGrpSpPr/>
        <p:nvPr/>
      </p:nvGrpSpPr>
      <p:grpSpPr>
        <a:xfrm>
          <a:off x="0" y="0"/>
          <a:ext cx="0" cy="0"/>
          <a:chOff x="0" y="0"/>
          <a:chExt cx="0" cy="0"/>
        </a:xfrm>
      </p:grpSpPr>
      <p:sp>
        <p:nvSpPr>
          <p:cNvPr id="687" name="Google Shape;687;p25"/>
          <p:cNvSpPr/>
          <p:nvPr/>
        </p:nvSpPr>
        <p:spPr>
          <a:xfrm>
            <a:off x="100" y="3768134"/>
            <a:ext cx="12191864" cy="3178757"/>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8" name="Google Shape;688;p25"/>
          <p:cNvSpPr/>
          <p:nvPr/>
        </p:nvSpPr>
        <p:spPr>
          <a:xfrm>
            <a:off x="67" y="3768134"/>
            <a:ext cx="12191864" cy="3178757"/>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89" name="Google Shape;689;p25"/>
          <p:cNvGrpSpPr/>
          <p:nvPr/>
        </p:nvGrpSpPr>
        <p:grpSpPr>
          <a:xfrm>
            <a:off x="-1117600" y="244620"/>
            <a:ext cx="14427200" cy="6702280"/>
            <a:chOff x="-838200" y="183465"/>
            <a:chExt cx="10820400" cy="5026710"/>
          </a:xfrm>
        </p:grpSpPr>
        <p:grpSp>
          <p:nvGrpSpPr>
            <p:cNvPr id="690" name="Google Shape;690;p25"/>
            <p:cNvGrpSpPr/>
            <p:nvPr/>
          </p:nvGrpSpPr>
          <p:grpSpPr>
            <a:xfrm>
              <a:off x="-838200" y="3686175"/>
              <a:ext cx="3676800" cy="1524000"/>
              <a:chOff x="-838200" y="3686175"/>
              <a:chExt cx="3676800" cy="1524000"/>
            </a:xfrm>
          </p:grpSpPr>
          <p:sp>
            <p:nvSpPr>
              <p:cNvPr id="691" name="Google Shape;691;p25"/>
              <p:cNvSpPr/>
              <p:nvPr/>
            </p:nvSpPr>
            <p:spPr>
              <a:xfrm>
                <a:off x="-838200" y="3693215"/>
                <a:ext cx="3676800" cy="15075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92" name="Google Shape;692;p25"/>
              <p:cNvGrpSpPr/>
              <p:nvPr/>
            </p:nvGrpSpPr>
            <p:grpSpPr>
              <a:xfrm>
                <a:off x="105625" y="3686175"/>
                <a:ext cx="1695225" cy="1524000"/>
                <a:chOff x="105625" y="3686175"/>
                <a:chExt cx="1695225" cy="1524000"/>
              </a:xfrm>
            </p:grpSpPr>
            <p:cxnSp>
              <p:nvCxnSpPr>
                <p:cNvPr id="693" name="Google Shape;693;p25"/>
                <p:cNvCxnSpPr/>
                <p:nvPr/>
              </p:nvCxnSpPr>
              <p:spPr>
                <a:xfrm flipH="1">
                  <a:off x="105625" y="3686175"/>
                  <a:ext cx="390300" cy="1524000"/>
                </a:xfrm>
                <a:prstGeom prst="straightConnector1">
                  <a:avLst/>
                </a:prstGeom>
                <a:noFill/>
                <a:ln w="19050" cap="flat" cmpd="sng">
                  <a:solidFill>
                    <a:srgbClr val="E8D6BF"/>
                  </a:solidFill>
                  <a:prstDash val="solid"/>
                  <a:round/>
                  <a:headEnd type="none" w="med" len="med"/>
                  <a:tailEnd type="none" w="med" len="med"/>
                </a:ln>
              </p:spPr>
            </p:cxnSp>
            <p:cxnSp>
              <p:nvCxnSpPr>
                <p:cNvPr id="694" name="Google Shape;694;p25"/>
                <p:cNvCxnSpPr/>
                <p:nvPr/>
              </p:nvCxnSpPr>
              <p:spPr>
                <a:xfrm flipH="1">
                  <a:off x="1410550" y="3686175"/>
                  <a:ext cx="390300" cy="1524000"/>
                </a:xfrm>
                <a:prstGeom prst="straightConnector1">
                  <a:avLst/>
                </a:prstGeom>
                <a:noFill/>
                <a:ln w="19050" cap="flat" cmpd="sng">
                  <a:solidFill>
                    <a:srgbClr val="E8D6BF"/>
                  </a:solidFill>
                  <a:prstDash val="solid"/>
                  <a:round/>
                  <a:headEnd type="none" w="med" len="med"/>
                  <a:tailEnd type="none" w="med" len="med"/>
                </a:ln>
              </p:spPr>
            </p:cxnSp>
          </p:grpSp>
        </p:grpSp>
        <p:grpSp>
          <p:nvGrpSpPr>
            <p:cNvPr id="695" name="Google Shape;695;p25"/>
            <p:cNvGrpSpPr/>
            <p:nvPr/>
          </p:nvGrpSpPr>
          <p:grpSpPr>
            <a:xfrm>
              <a:off x="6305400" y="3686175"/>
              <a:ext cx="3676800" cy="1524000"/>
              <a:chOff x="6305400" y="3686175"/>
              <a:chExt cx="3676800" cy="1524000"/>
            </a:xfrm>
          </p:grpSpPr>
          <p:sp>
            <p:nvSpPr>
              <p:cNvPr id="696" name="Google Shape;696;p25"/>
              <p:cNvSpPr/>
              <p:nvPr/>
            </p:nvSpPr>
            <p:spPr>
              <a:xfrm flipH="1">
                <a:off x="6305400" y="3693215"/>
                <a:ext cx="3676800" cy="15075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97" name="Google Shape;697;p25"/>
              <p:cNvGrpSpPr/>
              <p:nvPr/>
            </p:nvGrpSpPr>
            <p:grpSpPr>
              <a:xfrm>
                <a:off x="7083250" y="3686175"/>
                <a:ext cx="1695225" cy="1524000"/>
                <a:chOff x="7083250" y="3686175"/>
                <a:chExt cx="1695225" cy="1524000"/>
              </a:xfrm>
            </p:grpSpPr>
            <p:cxnSp>
              <p:nvCxnSpPr>
                <p:cNvPr id="698" name="Google Shape;698;p25"/>
                <p:cNvCxnSpPr/>
                <p:nvPr/>
              </p:nvCxnSpPr>
              <p:spPr>
                <a:xfrm>
                  <a:off x="8388175" y="3686175"/>
                  <a:ext cx="390300" cy="1524000"/>
                </a:xfrm>
                <a:prstGeom prst="straightConnector1">
                  <a:avLst/>
                </a:prstGeom>
                <a:noFill/>
                <a:ln w="19050" cap="flat" cmpd="sng">
                  <a:solidFill>
                    <a:srgbClr val="E8D6BF"/>
                  </a:solidFill>
                  <a:prstDash val="solid"/>
                  <a:round/>
                  <a:headEnd type="none" w="med" len="med"/>
                  <a:tailEnd type="none" w="med" len="med"/>
                </a:ln>
              </p:spPr>
            </p:cxnSp>
            <p:cxnSp>
              <p:nvCxnSpPr>
                <p:cNvPr id="699" name="Google Shape;699;p25"/>
                <p:cNvCxnSpPr/>
                <p:nvPr/>
              </p:nvCxnSpPr>
              <p:spPr>
                <a:xfrm>
                  <a:off x="7083250" y="3686175"/>
                  <a:ext cx="390300" cy="1524000"/>
                </a:xfrm>
                <a:prstGeom prst="straightConnector1">
                  <a:avLst/>
                </a:prstGeom>
                <a:noFill/>
                <a:ln w="19050" cap="flat" cmpd="sng">
                  <a:solidFill>
                    <a:srgbClr val="E8D6BF"/>
                  </a:solidFill>
                  <a:prstDash val="solid"/>
                  <a:round/>
                  <a:headEnd type="none" w="med" len="med"/>
                  <a:tailEnd type="none" w="med" len="med"/>
                </a:ln>
              </p:spPr>
            </p:cxnSp>
          </p:grpSp>
        </p:grpSp>
        <p:grpSp>
          <p:nvGrpSpPr>
            <p:cNvPr id="700" name="Google Shape;700;p25"/>
            <p:cNvGrpSpPr/>
            <p:nvPr/>
          </p:nvGrpSpPr>
          <p:grpSpPr>
            <a:xfrm>
              <a:off x="377024" y="183465"/>
              <a:ext cx="7477575" cy="1374833"/>
              <a:chOff x="377024" y="183465"/>
              <a:chExt cx="7477575" cy="1374833"/>
            </a:xfrm>
          </p:grpSpPr>
          <p:sp>
            <p:nvSpPr>
              <p:cNvPr id="701" name="Google Shape;701;p25"/>
              <p:cNvSpPr/>
              <p:nvPr/>
            </p:nvSpPr>
            <p:spPr>
              <a:xfrm>
                <a:off x="1660791" y="1109748"/>
                <a:ext cx="1201382" cy="31927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5"/>
              <p:cNvSpPr/>
              <p:nvPr/>
            </p:nvSpPr>
            <p:spPr>
              <a:xfrm>
                <a:off x="2682075" y="393015"/>
                <a:ext cx="880632" cy="2921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5"/>
              <p:cNvSpPr/>
              <p:nvPr/>
            </p:nvSpPr>
            <p:spPr>
              <a:xfrm flipH="1">
                <a:off x="6653216" y="1239023"/>
                <a:ext cx="1201382" cy="31927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5"/>
              <p:cNvSpPr/>
              <p:nvPr/>
            </p:nvSpPr>
            <p:spPr>
              <a:xfrm flipH="1">
                <a:off x="5968200" y="183465"/>
                <a:ext cx="880632" cy="2921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5"/>
              <p:cNvSpPr/>
              <p:nvPr/>
            </p:nvSpPr>
            <p:spPr>
              <a:xfrm flipH="1">
                <a:off x="377024" y="246922"/>
                <a:ext cx="577867" cy="1917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06" name="Google Shape;706;p25"/>
          <p:cNvSpPr txBox="1">
            <a:spLocks noGrp="1"/>
          </p:cNvSpPr>
          <p:nvPr>
            <p:ph type="title"/>
          </p:nvPr>
        </p:nvSpPr>
        <p:spPr>
          <a:xfrm>
            <a:off x="3940600" y="1447217"/>
            <a:ext cx="4310800" cy="21436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07" name="Google Shape;707;p25"/>
          <p:cNvSpPr txBox="1">
            <a:spLocks noGrp="1"/>
          </p:cNvSpPr>
          <p:nvPr>
            <p:ph type="subTitle" idx="1"/>
          </p:nvPr>
        </p:nvSpPr>
        <p:spPr>
          <a:xfrm>
            <a:off x="4327000" y="4255967"/>
            <a:ext cx="3538000" cy="1154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25194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708"/>
        <p:cNvGrpSpPr/>
        <p:nvPr/>
      </p:nvGrpSpPr>
      <p:grpSpPr>
        <a:xfrm>
          <a:off x="0" y="0"/>
          <a:ext cx="0" cy="0"/>
          <a:chOff x="0" y="0"/>
          <a:chExt cx="0" cy="0"/>
        </a:xfrm>
      </p:grpSpPr>
      <p:grpSp>
        <p:nvGrpSpPr>
          <p:cNvPr id="709" name="Google Shape;709;p26"/>
          <p:cNvGrpSpPr/>
          <p:nvPr/>
        </p:nvGrpSpPr>
        <p:grpSpPr>
          <a:xfrm>
            <a:off x="614189" y="505937"/>
            <a:ext cx="11966212" cy="2313828"/>
            <a:chOff x="460641" y="379452"/>
            <a:chExt cx="8974659" cy="1735371"/>
          </a:xfrm>
        </p:grpSpPr>
        <p:sp>
          <p:nvSpPr>
            <p:cNvPr id="710" name="Google Shape;710;p26"/>
            <p:cNvSpPr/>
            <p:nvPr/>
          </p:nvSpPr>
          <p:spPr>
            <a:xfrm>
              <a:off x="460641" y="1795548"/>
              <a:ext cx="1201382" cy="31927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6"/>
            <p:cNvSpPr/>
            <p:nvPr/>
          </p:nvSpPr>
          <p:spPr>
            <a:xfrm>
              <a:off x="1214350" y="567327"/>
              <a:ext cx="962302" cy="31927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6"/>
            <p:cNvSpPr/>
            <p:nvPr/>
          </p:nvSpPr>
          <p:spPr>
            <a:xfrm flipH="1">
              <a:off x="3505607" y="1228875"/>
              <a:ext cx="1443418" cy="38359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6"/>
            <p:cNvSpPr/>
            <p:nvPr/>
          </p:nvSpPr>
          <p:spPr>
            <a:xfrm flipH="1">
              <a:off x="5891125" y="379452"/>
              <a:ext cx="962302" cy="31927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6"/>
            <p:cNvSpPr/>
            <p:nvPr/>
          </p:nvSpPr>
          <p:spPr>
            <a:xfrm flipH="1">
              <a:off x="7991882" y="776225"/>
              <a:ext cx="1443418" cy="38359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5" name="Google Shape;715;p26"/>
          <p:cNvGrpSpPr/>
          <p:nvPr/>
        </p:nvGrpSpPr>
        <p:grpSpPr>
          <a:xfrm>
            <a:off x="400" y="5283127"/>
            <a:ext cx="12223336" cy="1574608"/>
            <a:chOff x="300" y="3807350"/>
            <a:chExt cx="9191400" cy="1336225"/>
          </a:xfrm>
        </p:grpSpPr>
        <p:sp>
          <p:nvSpPr>
            <p:cNvPr id="716" name="Google Shape;716;p26"/>
            <p:cNvSpPr/>
            <p:nvPr/>
          </p:nvSpPr>
          <p:spPr>
            <a:xfrm>
              <a:off x="300" y="4562475"/>
              <a:ext cx="9191400" cy="581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6"/>
            <p:cNvSpPr/>
            <p:nvPr/>
          </p:nvSpPr>
          <p:spPr>
            <a:xfrm>
              <a:off x="350" y="3807350"/>
              <a:ext cx="9191071" cy="796993"/>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18" name="Google Shape;718;p26"/>
          <p:cNvSpPr txBox="1">
            <a:spLocks noGrp="1"/>
          </p:cNvSpPr>
          <p:nvPr>
            <p:ph type="title"/>
          </p:nvPr>
        </p:nvSpPr>
        <p:spPr>
          <a:xfrm>
            <a:off x="7131133" y="1724267"/>
            <a:ext cx="3781200" cy="1508400"/>
          </a:xfrm>
          <a:prstGeom prst="rect">
            <a:avLst/>
          </a:prstGeom>
        </p:spPr>
        <p:txBody>
          <a:bodyPr spcFirstLastPara="1" wrap="square" lIns="14400" tIns="14400" rIns="14400" bIns="14400" anchor="t"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19" name="Google Shape;719;p26"/>
          <p:cNvSpPr txBox="1">
            <a:spLocks noGrp="1"/>
          </p:cNvSpPr>
          <p:nvPr>
            <p:ph type="subTitle" idx="1"/>
          </p:nvPr>
        </p:nvSpPr>
        <p:spPr>
          <a:xfrm>
            <a:off x="7131167" y="3693367"/>
            <a:ext cx="3781200" cy="1440400"/>
          </a:xfrm>
          <a:prstGeom prst="rect">
            <a:avLst/>
          </a:prstGeom>
        </p:spPr>
        <p:txBody>
          <a:bodyPr spcFirstLastPara="1" wrap="square" lIns="14400" tIns="14400" rIns="14400" bIns="14400"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356972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720"/>
        <p:cNvGrpSpPr/>
        <p:nvPr/>
      </p:nvGrpSpPr>
      <p:grpSpPr>
        <a:xfrm>
          <a:off x="0" y="0"/>
          <a:ext cx="0" cy="0"/>
          <a:chOff x="0" y="0"/>
          <a:chExt cx="0" cy="0"/>
        </a:xfrm>
      </p:grpSpPr>
      <p:sp>
        <p:nvSpPr>
          <p:cNvPr id="721" name="Google Shape;721;p27"/>
          <p:cNvSpPr/>
          <p:nvPr/>
        </p:nvSpPr>
        <p:spPr>
          <a:xfrm>
            <a:off x="100" y="2194140"/>
            <a:ext cx="12191864" cy="2414005"/>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67" y="2194140"/>
            <a:ext cx="12191864" cy="2414005"/>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0" y="5810000"/>
            <a:ext cx="12192400" cy="10480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4" name="Google Shape;724;p27"/>
          <p:cNvSpPr/>
          <p:nvPr/>
        </p:nvSpPr>
        <p:spPr>
          <a:xfrm rot="5400000">
            <a:off x="5847200" y="-5850733"/>
            <a:ext cx="498000" cy="121920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5" name="Google Shape;725;p27"/>
          <p:cNvSpPr/>
          <p:nvPr/>
        </p:nvSpPr>
        <p:spPr>
          <a:xfrm rot="5400000">
            <a:off x="5253600" y="-4751800"/>
            <a:ext cx="1685200" cy="12192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26" name="Google Shape;726;p27"/>
          <p:cNvGrpSpPr/>
          <p:nvPr/>
        </p:nvGrpSpPr>
        <p:grpSpPr>
          <a:xfrm>
            <a:off x="114934" y="461149"/>
            <a:ext cx="12077257" cy="1725419"/>
            <a:chOff x="31859" y="3637483"/>
            <a:chExt cx="9057943" cy="954958"/>
          </a:xfrm>
        </p:grpSpPr>
        <p:sp>
          <p:nvSpPr>
            <p:cNvPr id="727" name="Google Shape;727;p27"/>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1" name="Google Shape;731;p27"/>
          <p:cNvSpPr/>
          <p:nvPr/>
        </p:nvSpPr>
        <p:spPr>
          <a:xfrm rot="5400000">
            <a:off x="5448866" y="-851760"/>
            <a:ext cx="1294271" cy="12192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2" name="Google Shape;732;p27"/>
          <p:cNvGrpSpPr/>
          <p:nvPr/>
        </p:nvGrpSpPr>
        <p:grpSpPr>
          <a:xfrm>
            <a:off x="-57567" y="4597076"/>
            <a:ext cx="12315180" cy="1347509"/>
            <a:chOff x="31859" y="3637483"/>
            <a:chExt cx="9057943" cy="954958"/>
          </a:xfrm>
        </p:grpSpPr>
        <p:sp>
          <p:nvSpPr>
            <p:cNvPr id="733" name="Google Shape;733;p27"/>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9" name="Google Shape;739;p27"/>
          <p:cNvSpPr txBox="1">
            <a:spLocks noGrp="1"/>
          </p:cNvSpPr>
          <p:nvPr>
            <p:ph type="title"/>
          </p:nvPr>
        </p:nvSpPr>
        <p:spPr>
          <a:xfrm>
            <a:off x="3143400" y="706333"/>
            <a:ext cx="5905200" cy="1347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0" name="Google Shape;740;p27"/>
          <p:cNvSpPr txBox="1">
            <a:spLocks noGrp="1"/>
          </p:cNvSpPr>
          <p:nvPr>
            <p:ph type="title" idx="2"/>
          </p:nvPr>
        </p:nvSpPr>
        <p:spPr>
          <a:xfrm>
            <a:off x="1300700" y="2675951"/>
            <a:ext cx="3341200" cy="5160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1" name="Google Shape;741;p27"/>
          <p:cNvSpPr txBox="1">
            <a:spLocks noGrp="1"/>
          </p:cNvSpPr>
          <p:nvPr>
            <p:ph type="title" idx="3"/>
          </p:nvPr>
        </p:nvSpPr>
        <p:spPr>
          <a:xfrm>
            <a:off x="7514733" y="2675951"/>
            <a:ext cx="3341200" cy="516000"/>
          </a:xfrm>
          <a:prstGeom prst="rect">
            <a:avLst/>
          </a:prstGeom>
        </p:spPr>
        <p:txBody>
          <a:bodyPr spcFirstLastPara="1" wrap="square" lIns="14400" tIns="14400" rIns="14400" bIns="14400" anchor="t" anchorCtr="0">
            <a:noAutofit/>
          </a:bodyPr>
          <a:lstStyle>
            <a:lvl1pPr lvl="0" algn="r"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2" name="Google Shape;742;p27"/>
          <p:cNvSpPr txBox="1">
            <a:spLocks noGrp="1"/>
          </p:cNvSpPr>
          <p:nvPr>
            <p:ph type="subTitle" idx="1"/>
          </p:nvPr>
        </p:nvSpPr>
        <p:spPr>
          <a:xfrm>
            <a:off x="7514367" y="3253267"/>
            <a:ext cx="3341200" cy="928800"/>
          </a:xfrm>
          <a:prstGeom prst="rect">
            <a:avLst/>
          </a:prstGeom>
        </p:spPr>
        <p:txBody>
          <a:bodyPr spcFirstLastPara="1" wrap="square" lIns="14400" tIns="14400" rIns="14400" bIns="14400" anchor="t" anchorCtr="0">
            <a:noAutofit/>
          </a:bodyPr>
          <a:lstStyle>
            <a:lvl1pPr lvl="0" algn="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3" name="Google Shape;743;p27"/>
          <p:cNvSpPr txBox="1">
            <a:spLocks noGrp="1"/>
          </p:cNvSpPr>
          <p:nvPr>
            <p:ph type="subTitle" idx="4"/>
          </p:nvPr>
        </p:nvSpPr>
        <p:spPr>
          <a:xfrm>
            <a:off x="1300700" y="3253267"/>
            <a:ext cx="3341200" cy="9288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14138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744"/>
        <p:cNvGrpSpPr/>
        <p:nvPr/>
      </p:nvGrpSpPr>
      <p:grpSpPr>
        <a:xfrm>
          <a:off x="0" y="0"/>
          <a:ext cx="0" cy="0"/>
          <a:chOff x="0" y="0"/>
          <a:chExt cx="0" cy="0"/>
        </a:xfrm>
      </p:grpSpPr>
      <p:sp>
        <p:nvSpPr>
          <p:cNvPr id="745" name="Google Shape;745;p28"/>
          <p:cNvSpPr/>
          <p:nvPr/>
        </p:nvSpPr>
        <p:spPr>
          <a:xfrm>
            <a:off x="100" y="6375140"/>
            <a:ext cx="12191864" cy="482801"/>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6" name="Google Shape;746;p28"/>
          <p:cNvSpPr/>
          <p:nvPr/>
        </p:nvSpPr>
        <p:spPr>
          <a:xfrm>
            <a:off x="67" y="6375140"/>
            <a:ext cx="12191864" cy="482801"/>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47" name="Google Shape;747;p28"/>
          <p:cNvGrpSpPr/>
          <p:nvPr/>
        </p:nvGrpSpPr>
        <p:grpSpPr>
          <a:xfrm>
            <a:off x="-71602" y="382667"/>
            <a:ext cx="12911204" cy="2271269"/>
            <a:chOff x="-53702" y="287000"/>
            <a:chExt cx="9683403" cy="1703452"/>
          </a:xfrm>
        </p:grpSpPr>
        <p:sp>
          <p:nvSpPr>
            <p:cNvPr id="748" name="Google Shape;748;p28"/>
            <p:cNvSpPr/>
            <p:nvPr/>
          </p:nvSpPr>
          <p:spPr>
            <a:xfrm>
              <a:off x="-53702" y="1605325"/>
              <a:ext cx="962311" cy="25573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8"/>
            <p:cNvSpPr/>
            <p:nvPr/>
          </p:nvSpPr>
          <p:spPr>
            <a:xfrm>
              <a:off x="2471650" y="379465"/>
              <a:ext cx="962302" cy="31927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8"/>
            <p:cNvSpPr/>
            <p:nvPr/>
          </p:nvSpPr>
          <p:spPr>
            <a:xfrm flipH="1">
              <a:off x="4875300" y="977591"/>
              <a:ext cx="915827" cy="30383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7762626" y="287000"/>
              <a:ext cx="1461035" cy="388301"/>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flipH="1">
              <a:off x="8713875" y="1686616"/>
              <a:ext cx="915827" cy="30383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3" name="Google Shape;753;p28"/>
          <p:cNvGrpSpPr/>
          <p:nvPr/>
        </p:nvGrpSpPr>
        <p:grpSpPr>
          <a:xfrm>
            <a:off x="-99" y="2913288"/>
            <a:ext cx="12192148" cy="2071976"/>
            <a:chOff x="-75" y="3714050"/>
            <a:chExt cx="9144111" cy="1788447"/>
          </a:xfrm>
        </p:grpSpPr>
        <p:sp>
          <p:nvSpPr>
            <p:cNvPr id="754" name="Google Shape;754;p28"/>
            <p:cNvSpPr/>
            <p:nvPr/>
          </p:nvSpPr>
          <p:spPr>
            <a:xfrm>
              <a:off x="-75" y="4250897"/>
              <a:ext cx="9144000" cy="1251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8"/>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6" name="Google Shape;756;p28"/>
          <p:cNvGrpSpPr/>
          <p:nvPr/>
        </p:nvGrpSpPr>
        <p:grpSpPr>
          <a:xfrm>
            <a:off x="-99" y="4925197"/>
            <a:ext cx="12192148" cy="1449932"/>
            <a:chOff x="-75" y="3996089"/>
            <a:chExt cx="9144111" cy="818986"/>
          </a:xfrm>
        </p:grpSpPr>
        <p:sp>
          <p:nvSpPr>
            <p:cNvPr id="757" name="Google Shape;757;p28"/>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58" name="Google Shape;758;p28"/>
            <p:cNvGrpSpPr/>
            <p:nvPr/>
          </p:nvGrpSpPr>
          <p:grpSpPr>
            <a:xfrm>
              <a:off x="43175" y="3996198"/>
              <a:ext cx="9057943" cy="818877"/>
              <a:chOff x="31859" y="3637483"/>
              <a:chExt cx="9057943" cy="954958"/>
            </a:xfrm>
          </p:grpSpPr>
          <p:sp>
            <p:nvSpPr>
              <p:cNvPr id="759" name="Google Shape;759;p28"/>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8"/>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8"/>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8"/>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8"/>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8"/>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65" name="Google Shape;765;p28"/>
          <p:cNvSpPr txBox="1">
            <a:spLocks noGrp="1"/>
          </p:cNvSpPr>
          <p:nvPr>
            <p:ph type="title"/>
          </p:nvPr>
        </p:nvSpPr>
        <p:spPr>
          <a:xfrm>
            <a:off x="960000" y="703867"/>
            <a:ext cx="3154800" cy="14500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66" name="Google Shape;766;p28"/>
          <p:cNvSpPr txBox="1">
            <a:spLocks noGrp="1"/>
          </p:cNvSpPr>
          <p:nvPr>
            <p:ph type="subTitle" idx="1"/>
          </p:nvPr>
        </p:nvSpPr>
        <p:spPr>
          <a:xfrm>
            <a:off x="7409000" y="3576833"/>
            <a:ext cx="3401600" cy="6336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67" name="Google Shape;767;p28"/>
          <p:cNvSpPr txBox="1">
            <a:spLocks noGrp="1"/>
          </p:cNvSpPr>
          <p:nvPr>
            <p:ph type="subTitle" idx="2"/>
          </p:nvPr>
        </p:nvSpPr>
        <p:spPr>
          <a:xfrm>
            <a:off x="7408200" y="1994333"/>
            <a:ext cx="3403200" cy="6332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29301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2021/12/9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514315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768"/>
        <p:cNvGrpSpPr/>
        <p:nvPr/>
      </p:nvGrpSpPr>
      <p:grpSpPr>
        <a:xfrm>
          <a:off x="0" y="0"/>
          <a:ext cx="0" cy="0"/>
          <a:chOff x="0" y="0"/>
          <a:chExt cx="0" cy="0"/>
        </a:xfrm>
      </p:grpSpPr>
      <p:grpSp>
        <p:nvGrpSpPr>
          <p:cNvPr id="769" name="Google Shape;769;p29"/>
          <p:cNvGrpSpPr/>
          <p:nvPr/>
        </p:nvGrpSpPr>
        <p:grpSpPr>
          <a:xfrm>
            <a:off x="835098" y="369307"/>
            <a:ext cx="10520684" cy="1676687"/>
            <a:chOff x="626323" y="276980"/>
            <a:chExt cx="7890513" cy="1257515"/>
          </a:xfrm>
        </p:grpSpPr>
        <p:sp>
          <p:nvSpPr>
            <p:cNvPr id="770" name="Google Shape;770;p29"/>
            <p:cNvSpPr/>
            <p:nvPr/>
          </p:nvSpPr>
          <p:spPr>
            <a:xfrm>
              <a:off x="3351980" y="1272368"/>
              <a:ext cx="790181" cy="2621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9"/>
            <p:cNvSpPr/>
            <p:nvPr/>
          </p:nvSpPr>
          <p:spPr>
            <a:xfrm>
              <a:off x="626323" y="449082"/>
              <a:ext cx="1370768" cy="3643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9"/>
            <p:cNvSpPr/>
            <p:nvPr/>
          </p:nvSpPr>
          <p:spPr>
            <a:xfrm flipH="1">
              <a:off x="5234548" y="813407"/>
              <a:ext cx="1370768" cy="3643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9"/>
            <p:cNvSpPr/>
            <p:nvPr/>
          </p:nvSpPr>
          <p:spPr>
            <a:xfrm>
              <a:off x="7726655" y="276980"/>
              <a:ext cx="790181" cy="2621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4" name="Google Shape;774;p29"/>
          <p:cNvGrpSpPr/>
          <p:nvPr/>
        </p:nvGrpSpPr>
        <p:grpSpPr>
          <a:xfrm>
            <a:off x="-251808" y="3195204"/>
            <a:ext cx="3323965" cy="2941891"/>
            <a:chOff x="888325" y="-2773877"/>
            <a:chExt cx="2887057" cy="2555204"/>
          </a:xfrm>
        </p:grpSpPr>
        <p:sp>
          <p:nvSpPr>
            <p:cNvPr id="775" name="Google Shape;775;p29"/>
            <p:cNvSpPr/>
            <p:nvPr/>
          </p:nvSpPr>
          <p:spPr>
            <a:xfrm>
              <a:off x="2173066" y="-2223127"/>
              <a:ext cx="77899" cy="163291"/>
            </a:xfrm>
            <a:custGeom>
              <a:avLst/>
              <a:gdLst/>
              <a:ahLst/>
              <a:cxnLst/>
              <a:rect l="l" t="t" r="r" b="b"/>
              <a:pathLst>
                <a:path w="2131" h="4467" extrusionOk="0">
                  <a:moveTo>
                    <a:pt x="1" y="1"/>
                  </a:moveTo>
                  <a:lnTo>
                    <a:pt x="1" y="4466"/>
                  </a:lnTo>
                  <a:lnTo>
                    <a:pt x="2130" y="4466"/>
                  </a:lnTo>
                  <a:lnTo>
                    <a:pt x="213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9"/>
            <p:cNvSpPr/>
            <p:nvPr/>
          </p:nvSpPr>
          <p:spPr>
            <a:xfrm>
              <a:off x="1991749" y="-1997980"/>
              <a:ext cx="458363" cy="5703"/>
            </a:xfrm>
            <a:custGeom>
              <a:avLst/>
              <a:gdLst/>
              <a:ahLst/>
              <a:cxnLst/>
              <a:rect l="l" t="t" r="r" b="b"/>
              <a:pathLst>
                <a:path w="12539" h="156" extrusionOk="0">
                  <a:moveTo>
                    <a:pt x="6284" y="0"/>
                  </a:moveTo>
                  <a:cubicBezTo>
                    <a:pt x="2802" y="0"/>
                    <a:pt x="0" y="30"/>
                    <a:pt x="0" y="96"/>
                  </a:cubicBezTo>
                  <a:cubicBezTo>
                    <a:pt x="0" y="126"/>
                    <a:pt x="2802" y="155"/>
                    <a:pt x="6284" y="155"/>
                  </a:cubicBezTo>
                  <a:cubicBezTo>
                    <a:pt x="9737" y="155"/>
                    <a:pt x="12539" y="126"/>
                    <a:pt x="12539" y="96"/>
                  </a:cubicBezTo>
                  <a:cubicBezTo>
                    <a:pt x="12539" y="30"/>
                    <a:pt x="9737" y="0"/>
                    <a:pt x="628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9"/>
            <p:cNvSpPr/>
            <p:nvPr/>
          </p:nvSpPr>
          <p:spPr>
            <a:xfrm>
              <a:off x="2173066" y="-1896647"/>
              <a:ext cx="77899" cy="164607"/>
            </a:xfrm>
            <a:custGeom>
              <a:avLst/>
              <a:gdLst/>
              <a:ahLst/>
              <a:cxnLst/>
              <a:rect l="l" t="t" r="r" b="b"/>
              <a:pathLst>
                <a:path w="2131" h="4503" extrusionOk="0">
                  <a:moveTo>
                    <a:pt x="1" y="0"/>
                  </a:moveTo>
                  <a:lnTo>
                    <a:pt x="1" y="4503"/>
                  </a:lnTo>
                  <a:lnTo>
                    <a:pt x="2130" y="4503"/>
                  </a:lnTo>
                  <a:lnTo>
                    <a:pt x="2130"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9"/>
            <p:cNvSpPr/>
            <p:nvPr/>
          </p:nvSpPr>
          <p:spPr>
            <a:xfrm>
              <a:off x="2173066" y="-1565598"/>
              <a:ext cx="77899" cy="164607"/>
            </a:xfrm>
            <a:custGeom>
              <a:avLst/>
              <a:gdLst/>
              <a:ahLst/>
              <a:cxnLst/>
              <a:rect l="l" t="t" r="r" b="b"/>
              <a:pathLst>
                <a:path w="2131" h="4503" extrusionOk="0">
                  <a:moveTo>
                    <a:pt x="1" y="1"/>
                  </a:moveTo>
                  <a:lnTo>
                    <a:pt x="1" y="4503"/>
                  </a:lnTo>
                  <a:lnTo>
                    <a:pt x="2130" y="4503"/>
                  </a:lnTo>
                  <a:lnTo>
                    <a:pt x="213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9"/>
            <p:cNvSpPr/>
            <p:nvPr/>
          </p:nvSpPr>
          <p:spPr>
            <a:xfrm>
              <a:off x="1991749" y="-1671244"/>
              <a:ext cx="458363" cy="6763"/>
            </a:xfrm>
            <a:custGeom>
              <a:avLst/>
              <a:gdLst/>
              <a:ahLst/>
              <a:cxnLst/>
              <a:rect l="l" t="t" r="r" b="b"/>
              <a:pathLst>
                <a:path w="12539" h="185" extrusionOk="0">
                  <a:moveTo>
                    <a:pt x="6284" y="0"/>
                  </a:moveTo>
                  <a:cubicBezTo>
                    <a:pt x="2802" y="0"/>
                    <a:pt x="0" y="30"/>
                    <a:pt x="0" y="89"/>
                  </a:cubicBezTo>
                  <a:cubicBezTo>
                    <a:pt x="0" y="118"/>
                    <a:pt x="2802" y="185"/>
                    <a:pt x="6284" y="185"/>
                  </a:cubicBezTo>
                  <a:cubicBezTo>
                    <a:pt x="9737" y="185"/>
                    <a:pt x="12539" y="118"/>
                    <a:pt x="12539" y="89"/>
                  </a:cubicBezTo>
                  <a:cubicBezTo>
                    <a:pt x="12539" y="30"/>
                    <a:pt x="9737" y="0"/>
                    <a:pt x="628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9"/>
            <p:cNvSpPr/>
            <p:nvPr/>
          </p:nvSpPr>
          <p:spPr>
            <a:xfrm>
              <a:off x="1529062" y="-2327969"/>
              <a:ext cx="458400" cy="5703"/>
            </a:xfrm>
            <a:custGeom>
              <a:avLst/>
              <a:gdLst/>
              <a:ahLst/>
              <a:cxnLst/>
              <a:rect l="l" t="t" r="r" b="b"/>
              <a:pathLst>
                <a:path w="12540" h="156" extrusionOk="0">
                  <a:moveTo>
                    <a:pt x="6285" y="1"/>
                  </a:moveTo>
                  <a:cubicBezTo>
                    <a:pt x="2803" y="1"/>
                    <a:pt x="1" y="37"/>
                    <a:pt x="1" y="67"/>
                  </a:cubicBezTo>
                  <a:cubicBezTo>
                    <a:pt x="1" y="126"/>
                    <a:pt x="2803" y="156"/>
                    <a:pt x="6285" y="156"/>
                  </a:cubicBezTo>
                  <a:cubicBezTo>
                    <a:pt x="9730" y="156"/>
                    <a:pt x="12539" y="126"/>
                    <a:pt x="12539" y="67"/>
                  </a:cubicBezTo>
                  <a:cubicBezTo>
                    <a:pt x="12539" y="37"/>
                    <a:pt x="9730" y="1"/>
                    <a:pt x="628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9"/>
            <p:cNvSpPr/>
            <p:nvPr/>
          </p:nvSpPr>
          <p:spPr>
            <a:xfrm>
              <a:off x="1710416" y="-2223127"/>
              <a:ext cx="77606" cy="163291"/>
            </a:xfrm>
            <a:custGeom>
              <a:avLst/>
              <a:gdLst/>
              <a:ahLst/>
              <a:cxnLst/>
              <a:rect l="l" t="t" r="r" b="b"/>
              <a:pathLst>
                <a:path w="2123" h="4467" extrusionOk="0">
                  <a:moveTo>
                    <a:pt x="0" y="1"/>
                  </a:moveTo>
                  <a:lnTo>
                    <a:pt x="0" y="4466"/>
                  </a:lnTo>
                  <a:lnTo>
                    <a:pt x="2122" y="4466"/>
                  </a:lnTo>
                  <a:lnTo>
                    <a:pt x="212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9"/>
            <p:cNvSpPr/>
            <p:nvPr/>
          </p:nvSpPr>
          <p:spPr>
            <a:xfrm>
              <a:off x="1529062" y="-1997980"/>
              <a:ext cx="458400" cy="5703"/>
            </a:xfrm>
            <a:custGeom>
              <a:avLst/>
              <a:gdLst/>
              <a:ahLst/>
              <a:cxnLst/>
              <a:rect l="l" t="t" r="r" b="b"/>
              <a:pathLst>
                <a:path w="12540" h="156" extrusionOk="0">
                  <a:moveTo>
                    <a:pt x="6285" y="0"/>
                  </a:moveTo>
                  <a:cubicBezTo>
                    <a:pt x="2803" y="0"/>
                    <a:pt x="1" y="30"/>
                    <a:pt x="1" y="96"/>
                  </a:cubicBezTo>
                  <a:cubicBezTo>
                    <a:pt x="1" y="126"/>
                    <a:pt x="2803" y="155"/>
                    <a:pt x="6285" y="155"/>
                  </a:cubicBezTo>
                  <a:cubicBezTo>
                    <a:pt x="9730" y="155"/>
                    <a:pt x="12539" y="126"/>
                    <a:pt x="12539" y="96"/>
                  </a:cubicBezTo>
                  <a:cubicBezTo>
                    <a:pt x="12539" y="30"/>
                    <a:pt x="9730" y="0"/>
                    <a:pt x="6285"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9"/>
            <p:cNvSpPr/>
            <p:nvPr/>
          </p:nvSpPr>
          <p:spPr>
            <a:xfrm>
              <a:off x="1710416" y="-1893138"/>
              <a:ext cx="77606" cy="164351"/>
            </a:xfrm>
            <a:custGeom>
              <a:avLst/>
              <a:gdLst/>
              <a:ahLst/>
              <a:cxnLst/>
              <a:rect l="l" t="t" r="r" b="b"/>
              <a:pathLst>
                <a:path w="2123" h="4496" extrusionOk="0">
                  <a:moveTo>
                    <a:pt x="0" y="1"/>
                  </a:moveTo>
                  <a:lnTo>
                    <a:pt x="0" y="4495"/>
                  </a:lnTo>
                  <a:lnTo>
                    <a:pt x="2122" y="4495"/>
                  </a:lnTo>
                  <a:lnTo>
                    <a:pt x="212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9"/>
            <p:cNvSpPr/>
            <p:nvPr/>
          </p:nvSpPr>
          <p:spPr>
            <a:xfrm>
              <a:off x="1529062" y="-1668027"/>
              <a:ext cx="458400" cy="6799"/>
            </a:xfrm>
            <a:custGeom>
              <a:avLst/>
              <a:gdLst/>
              <a:ahLst/>
              <a:cxnLst/>
              <a:rect l="l" t="t" r="r" b="b"/>
              <a:pathLst>
                <a:path w="12540" h="186" extrusionOk="0">
                  <a:moveTo>
                    <a:pt x="6285" y="1"/>
                  </a:moveTo>
                  <a:cubicBezTo>
                    <a:pt x="2803" y="1"/>
                    <a:pt x="1" y="30"/>
                    <a:pt x="1" y="97"/>
                  </a:cubicBezTo>
                  <a:cubicBezTo>
                    <a:pt x="1" y="127"/>
                    <a:pt x="2803" y="186"/>
                    <a:pt x="6285" y="186"/>
                  </a:cubicBezTo>
                  <a:cubicBezTo>
                    <a:pt x="9730" y="186"/>
                    <a:pt x="12539" y="127"/>
                    <a:pt x="12539" y="97"/>
                  </a:cubicBezTo>
                  <a:cubicBezTo>
                    <a:pt x="12539" y="30"/>
                    <a:pt x="9730" y="1"/>
                    <a:pt x="628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9"/>
            <p:cNvSpPr/>
            <p:nvPr/>
          </p:nvSpPr>
          <p:spPr>
            <a:xfrm>
              <a:off x="1710416" y="-1563149"/>
              <a:ext cx="77606" cy="164351"/>
            </a:xfrm>
            <a:custGeom>
              <a:avLst/>
              <a:gdLst/>
              <a:ahLst/>
              <a:cxnLst/>
              <a:rect l="l" t="t" r="r" b="b"/>
              <a:pathLst>
                <a:path w="2123" h="4496" extrusionOk="0">
                  <a:moveTo>
                    <a:pt x="0" y="0"/>
                  </a:moveTo>
                  <a:lnTo>
                    <a:pt x="0" y="4495"/>
                  </a:lnTo>
                  <a:lnTo>
                    <a:pt x="2122" y="4495"/>
                  </a:lnTo>
                  <a:lnTo>
                    <a:pt x="2122"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9"/>
            <p:cNvSpPr/>
            <p:nvPr/>
          </p:nvSpPr>
          <p:spPr>
            <a:xfrm>
              <a:off x="2335225" y="-1986650"/>
              <a:ext cx="1339924" cy="1767959"/>
            </a:xfrm>
            <a:custGeom>
              <a:avLst/>
              <a:gdLst/>
              <a:ahLst/>
              <a:cxnLst/>
              <a:rect l="l" t="t" r="r" b="b"/>
              <a:pathLst>
                <a:path w="36655" h="48328" extrusionOk="0">
                  <a:moveTo>
                    <a:pt x="1" y="1"/>
                  </a:moveTo>
                  <a:lnTo>
                    <a:pt x="1" y="48328"/>
                  </a:lnTo>
                  <a:lnTo>
                    <a:pt x="36654" y="48328"/>
                  </a:lnTo>
                  <a:lnTo>
                    <a:pt x="366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87" name="Google Shape;787;p29"/>
            <p:cNvGrpSpPr/>
            <p:nvPr/>
          </p:nvGrpSpPr>
          <p:grpSpPr>
            <a:xfrm>
              <a:off x="2615756" y="-1748012"/>
              <a:ext cx="945915" cy="1439122"/>
              <a:chOff x="2615756" y="-1748012"/>
              <a:chExt cx="945915" cy="1439122"/>
            </a:xfrm>
          </p:grpSpPr>
          <p:sp>
            <p:nvSpPr>
              <p:cNvPr id="788" name="Google Shape;788;p29"/>
              <p:cNvSpPr/>
              <p:nvPr/>
            </p:nvSpPr>
            <p:spPr>
              <a:xfrm>
                <a:off x="2615756" y="-1748012"/>
                <a:ext cx="120303" cy="292988"/>
              </a:xfrm>
              <a:custGeom>
                <a:avLst/>
                <a:gdLst/>
                <a:ahLst/>
                <a:cxnLst/>
                <a:rect l="l" t="t" r="r" b="b"/>
                <a:pathLst>
                  <a:path w="3291" h="8015" extrusionOk="0">
                    <a:moveTo>
                      <a:pt x="0" y="1"/>
                    </a:moveTo>
                    <a:lnTo>
                      <a:pt x="0" y="8014"/>
                    </a:lnTo>
                    <a:lnTo>
                      <a:pt x="3290" y="8014"/>
                    </a:lnTo>
                    <a:lnTo>
                      <a:pt x="32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9"/>
              <p:cNvSpPr/>
              <p:nvPr/>
            </p:nvSpPr>
            <p:spPr>
              <a:xfrm>
                <a:off x="2615756" y="-601622"/>
                <a:ext cx="120303" cy="292732"/>
              </a:xfrm>
              <a:custGeom>
                <a:avLst/>
                <a:gdLst/>
                <a:ahLst/>
                <a:cxnLst/>
                <a:rect l="l" t="t" r="r" b="b"/>
                <a:pathLst>
                  <a:path w="3291" h="8008" extrusionOk="0">
                    <a:moveTo>
                      <a:pt x="0" y="1"/>
                    </a:moveTo>
                    <a:lnTo>
                      <a:pt x="0" y="8007"/>
                    </a:lnTo>
                    <a:lnTo>
                      <a:pt x="3290" y="8007"/>
                    </a:lnTo>
                    <a:lnTo>
                      <a:pt x="32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9"/>
              <p:cNvSpPr/>
              <p:nvPr/>
            </p:nvSpPr>
            <p:spPr>
              <a:xfrm>
                <a:off x="2615756" y="-1170211"/>
                <a:ext cx="120303" cy="292696"/>
              </a:xfrm>
              <a:custGeom>
                <a:avLst/>
                <a:gdLst/>
                <a:ahLst/>
                <a:cxnLst/>
                <a:rect l="l" t="t" r="r" b="b"/>
                <a:pathLst>
                  <a:path w="3291" h="8007" extrusionOk="0">
                    <a:moveTo>
                      <a:pt x="0" y="0"/>
                    </a:moveTo>
                    <a:lnTo>
                      <a:pt x="0" y="8007"/>
                    </a:lnTo>
                    <a:lnTo>
                      <a:pt x="3290" y="8007"/>
                    </a:lnTo>
                    <a:lnTo>
                      <a:pt x="32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9"/>
              <p:cNvSpPr/>
              <p:nvPr/>
            </p:nvSpPr>
            <p:spPr>
              <a:xfrm>
                <a:off x="3179775" y="-1748012"/>
                <a:ext cx="120558" cy="292988"/>
              </a:xfrm>
              <a:custGeom>
                <a:avLst/>
                <a:gdLst/>
                <a:ahLst/>
                <a:cxnLst/>
                <a:rect l="l" t="t" r="r" b="b"/>
                <a:pathLst>
                  <a:path w="3298" h="8015" extrusionOk="0">
                    <a:moveTo>
                      <a:pt x="0" y="1"/>
                    </a:moveTo>
                    <a:lnTo>
                      <a:pt x="0" y="8014"/>
                    </a:lnTo>
                    <a:lnTo>
                      <a:pt x="3297" y="8014"/>
                    </a:lnTo>
                    <a:lnTo>
                      <a:pt x="3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9"/>
              <p:cNvSpPr/>
              <p:nvPr/>
            </p:nvSpPr>
            <p:spPr>
              <a:xfrm>
                <a:off x="3441113" y="-1748012"/>
                <a:ext cx="120558" cy="292988"/>
              </a:xfrm>
              <a:custGeom>
                <a:avLst/>
                <a:gdLst/>
                <a:ahLst/>
                <a:cxnLst/>
                <a:rect l="l" t="t" r="r" b="b"/>
                <a:pathLst>
                  <a:path w="3298" h="8015" extrusionOk="0">
                    <a:moveTo>
                      <a:pt x="0" y="1"/>
                    </a:moveTo>
                    <a:lnTo>
                      <a:pt x="0" y="8014"/>
                    </a:lnTo>
                    <a:lnTo>
                      <a:pt x="3297" y="8014"/>
                    </a:lnTo>
                    <a:lnTo>
                      <a:pt x="3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9"/>
              <p:cNvSpPr/>
              <p:nvPr/>
            </p:nvSpPr>
            <p:spPr>
              <a:xfrm>
                <a:off x="3179775" y="-1191559"/>
                <a:ext cx="120558" cy="291636"/>
              </a:xfrm>
              <a:custGeom>
                <a:avLst/>
                <a:gdLst/>
                <a:ahLst/>
                <a:cxnLst/>
                <a:rect l="l" t="t" r="r" b="b"/>
                <a:pathLst>
                  <a:path w="3298" h="7978" extrusionOk="0">
                    <a:moveTo>
                      <a:pt x="0" y="0"/>
                    </a:moveTo>
                    <a:lnTo>
                      <a:pt x="0" y="7977"/>
                    </a:lnTo>
                    <a:lnTo>
                      <a:pt x="3297" y="797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9"/>
              <p:cNvSpPr/>
              <p:nvPr/>
            </p:nvSpPr>
            <p:spPr>
              <a:xfrm>
                <a:off x="3441113" y="-1191559"/>
                <a:ext cx="120558" cy="291636"/>
              </a:xfrm>
              <a:custGeom>
                <a:avLst/>
                <a:gdLst/>
                <a:ahLst/>
                <a:cxnLst/>
                <a:rect l="l" t="t" r="r" b="b"/>
                <a:pathLst>
                  <a:path w="3298" h="7978" extrusionOk="0">
                    <a:moveTo>
                      <a:pt x="0" y="0"/>
                    </a:moveTo>
                    <a:lnTo>
                      <a:pt x="0" y="7977"/>
                    </a:lnTo>
                    <a:lnTo>
                      <a:pt x="3297" y="797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9"/>
              <p:cNvSpPr/>
              <p:nvPr/>
            </p:nvSpPr>
            <p:spPr>
              <a:xfrm>
                <a:off x="3179775" y="-636459"/>
                <a:ext cx="120558" cy="292696"/>
              </a:xfrm>
              <a:custGeom>
                <a:avLst/>
                <a:gdLst/>
                <a:ahLst/>
                <a:cxnLst/>
                <a:rect l="l" t="t" r="r" b="b"/>
                <a:pathLst>
                  <a:path w="3298" h="8007" extrusionOk="0">
                    <a:moveTo>
                      <a:pt x="0" y="0"/>
                    </a:moveTo>
                    <a:lnTo>
                      <a:pt x="0" y="8007"/>
                    </a:lnTo>
                    <a:lnTo>
                      <a:pt x="3297" y="800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9"/>
              <p:cNvSpPr/>
              <p:nvPr/>
            </p:nvSpPr>
            <p:spPr>
              <a:xfrm>
                <a:off x="3441113" y="-636459"/>
                <a:ext cx="120558" cy="292696"/>
              </a:xfrm>
              <a:custGeom>
                <a:avLst/>
                <a:gdLst/>
                <a:ahLst/>
                <a:cxnLst/>
                <a:rect l="l" t="t" r="r" b="b"/>
                <a:pathLst>
                  <a:path w="3298" h="8007" extrusionOk="0">
                    <a:moveTo>
                      <a:pt x="0" y="0"/>
                    </a:moveTo>
                    <a:lnTo>
                      <a:pt x="0" y="8007"/>
                    </a:lnTo>
                    <a:lnTo>
                      <a:pt x="3297" y="800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7" name="Google Shape;797;p29"/>
            <p:cNvSpPr/>
            <p:nvPr/>
          </p:nvSpPr>
          <p:spPr>
            <a:xfrm>
              <a:off x="2233895" y="-2048537"/>
              <a:ext cx="1541488" cy="64081"/>
            </a:xfrm>
            <a:custGeom>
              <a:avLst/>
              <a:gdLst/>
              <a:ahLst/>
              <a:cxnLst/>
              <a:rect l="l" t="t" r="r" b="b"/>
              <a:pathLst>
                <a:path w="42169" h="1753" extrusionOk="0">
                  <a:moveTo>
                    <a:pt x="0" y="1"/>
                  </a:moveTo>
                  <a:lnTo>
                    <a:pt x="0" y="1753"/>
                  </a:lnTo>
                  <a:lnTo>
                    <a:pt x="42169" y="1753"/>
                  </a:lnTo>
                  <a:lnTo>
                    <a:pt x="421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9"/>
            <p:cNvSpPr/>
            <p:nvPr/>
          </p:nvSpPr>
          <p:spPr>
            <a:xfrm>
              <a:off x="1001014" y="-2353631"/>
              <a:ext cx="1355569" cy="2134958"/>
            </a:xfrm>
            <a:custGeom>
              <a:avLst/>
              <a:gdLst/>
              <a:ahLst/>
              <a:cxnLst/>
              <a:rect l="l" t="t" r="r" b="b"/>
              <a:pathLst>
                <a:path w="37083" h="58404" extrusionOk="0">
                  <a:moveTo>
                    <a:pt x="0" y="0"/>
                  </a:moveTo>
                  <a:lnTo>
                    <a:pt x="148" y="58404"/>
                  </a:lnTo>
                  <a:lnTo>
                    <a:pt x="37083" y="58404"/>
                  </a:lnTo>
                  <a:lnTo>
                    <a:pt x="36927"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9"/>
            <p:cNvSpPr/>
            <p:nvPr/>
          </p:nvSpPr>
          <p:spPr>
            <a:xfrm>
              <a:off x="1266666" y="-2773877"/>
              <a:ext cx="476458" cy="420273"/>
            </a:xfrm>
            <a:custGeom>
              <a:avLst/>
              <a:gdLst/>
              <a:ahLst/>
              <a:cxnLst/>
              <a:rect l="l" t="t" r="r" b="b"/>
              <a:pathLst>
                <a:path w="13034" h="11497" extrusionOk="0">
                  <a:moveTo>
                    <a:pt x="0" y="0"/>
                  </a:moveTo>
                  <a:lnTo>
                    <a:pt x="0" y="11496"/>
                  </a:lnTo>
                  <a:lnTo>
                    <a:pt x="13034" y="11496"/>
                  </a:lnTo>
                  <a:lnTo>
                    <a:pt x="130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9"/>
            <p:cNvSpPr/>
            <p:nvPr/>
          </p:nvSpPr>
          <p:spPr>
            <a:xfrm>
              <a:off x="888325" y="-2408167"/>
              <a:ext cx="1502045" cy="54562"/>
            </a:xfrm>
            <a:custGeom>
              <a:avLst/>
              <a:gdLst/>
              <a:ahLst/>
              <a:cxnLst/>
              <a:rect l="l" t="t" r="r" b="b"/>
              <a:pathLst>
                <a:path w="41090" h="681" extrusionOk="0">
                  <a:moveTo>
                    <a:pt x="0" y="0"/>
                  </a:moveTo>
                  <a:lnTo>
                    <a:pt x="0" y="680"/>
                  </a:lnTo>
                  <a:lnTo>
                    <a:pt x="41090" y="680"/>
                  </a:lnTo>
                  <a:lnTo>
                    <a:pt x="410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01" name="Google Shape;801;p29"/>
            <p:cNvGrpSpPr/>
            <p:nvPr/>
          </p:nvGrpSpPr>
          <p:grpSpPr>
            <a:xfrm>
              <a:off x="1266665" y="-2170158"/>
              <a:ext cx="796183" cy="1705871"/>
              <a:chOff x="1266665" y="-2170158"/>
              <a:chExt cx="796183" cy="1705871"/>
            </a:xfrm>
          </p:grpSpPr>
          <p:sp>
            <p:nvSpPr>
              <p:cNvPr id="802" name="Google Shape;802;p29"/>
              <p:cNvSpPr/>
              <p:nvPr/>
            </p:nvSpPr>
            <p:spPr>
              <a:xfrm>
                <a:off x="1266665" y="-2170158"/>
                <a:ext cx="114892" cy="240824"/>
              </a:xfrm>
              <a:custGeom>
                <a:avLst/>
                <a:gdLst/>
                <a:ahLst/>
                <a:cxnLst/>
                <a:rect l="l" t="t" r="r" b="b"/>
                <a:pathLst>
                  <a:path w="3143" h="6588" extrusionOk="0">
                    <a:moveTo>
                      <a:pt x="0" y="1"/>
                    </a:moveTo>
                    <a:lnTo>
                      <a:pt x="0" y="6588"/>
                    </a:lnTo>
                    <a:lnTo>
                      <a:pt x="3142" y="6588"/>
                    </a:lnTo>
                    <a:lnTo>
                      <a:pt x="31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9"/>
              <p:cNvSpPr/>
              <p:nvPr/>
            </p:nvSpPr>
            <p:spPr>
              <a:xfrm>
                <a:off x="1947955" y="-2170158"/>
                <a:ext cx="114892" cy="240824"/>
              </a:xfrm>
              <a:custGeom>
                <a:avLst/>
                <a:gdLst/>
                <a:ahLst/>
                <a:cxnLst/>
                <a:rect l="l" t="t" r="r" b="b"/>
                <a:pathLst>
                  <a:path w="3143" h="6588" extrusionOk="0">
                    <a:moveTo>
                      <a:pt x="1" y="1"/>
                    </a:moveTo>
                    <a:lnTo>
                      <a:pt x="1" y="6588"/>
                    </a:lnTo>
                    <a:lnTo>
                      <a:pt x="3143" y="6588"/>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9"/>
              <p:cNvSpPr/>
              <p:nvPr/>
            </p:nvSpPr>
            <p:spPr>
              <a:xfrm>
                <a:off x="1947955" y="-1691533"/>
                <a:ext cx="114892" cy="240824"/>
              </a:xfrm>
              <a:custGeom>
                <a:avLst/>
                <a:gdLst/>
                <a:ahLst/>
                <a:cxnLst/>
                <a:rect l="l" t="t" r="r" b="b"/>
                <a:pathLst>
                  <a:path w="3143" h="6588" extrusionOk="0">
                    <a:moveTo>
                      <a:pt x="1" y="1"/>
                    </a:moveTo>
                    <a:lnTo>
                      <a:pt x="1" y="6588"/>
                    </a:lnTo>
                    <a:lnTo>
                      <a:pt x="3143" y="6588"/>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9"/>
              <p:cNvSpPr/>
              <p:nvPr/>
            </p:nvSpPr>
            <p:spPr>
              <a:xfrm>
                <a:off x="1947955" y="-1198322"/>
                <a:ext cx="114892" cy="240824"/>
              </a:xfrm>
              <a:custGeom>
                <a:avLst/>
                <a:gdLst/>
                <a:ahLst/>
                <a:cxnLst/>
                <a:rect l="l" t="t" r="r" b="b"/>
                <a:pathLst>
                  <a:path w="3143" h="6588" extrusionOk="0">
                    <a:moveTo>
                      <a:pt x="1" y="1"/>
                    </a:moveTo>
                    <a:lnTo>
                      <a:pt x="1" y="6588"/>
                    </a:lnTo>
                    <a:lnTo>
                      <a:pt x="3143" y="6588"/>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9"/>
              <p:cNvSpPr/>
              <p:nvPr/>
            </p:nvSpPr>
            <p:spPr>
              <a:xfrm>
                <a:off x="1947955" y="-706464"/>
                <a:ext cx="114892" cy="242177"/>
              </a:xfrm>
              <a:custGeom>
                <a:avLst/>
                <a:gdLst/>
                <a:ahLst/>
                <a:cxnLst/>
                <a:rect l="l" t="t" r="r" b="b"/>
                <a:pathLst>
                  <a:path w="3143" h="6625" extrusionOk="0">
                    <a:moveTo>
                      <a:pt x="1" y="1"/>
                    </a:moveTo>
                    <a:lnTo>
                      <a:pt x="1" y="6625"/>
                    </a:lnTo>
                    <a:lnTo>
                      <a:pt x="3143" y="6625"/>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9"/>
              <p:cNvSpPr/>
              <p:nvPr/>
            </p:nvSpPr>
            <p:spPr>
              <a:xfrm>
                <a:off x="1266665" y="-1684770"/>
                <a:ext cx="114892" cy="240824"/>
              </a:xfrm>
              <a:custGeom>
                <a:avLst/>
                <a:gdLst/>
                <a:ahLst/>
                <a:cxnLst/>
                <a:rect l="l" t="t" r="r" b="b"/>
                <a:pathLst>
                  <a:path w="3143" h="6588" extrusionOk="0">
                    <a:moveTo>
                      <a:pt x="0" y="0"/>
                    </a:moveTo>
                    <a:lnTo>
                      <a:pt x="0" y="6588"/>
                    </a:lnTo>
                    <a:lnTo>
                      <a:pt x="3142" y="6588"/>
                    </a:lnTo>
                    <a:lnTo>
                      <a:pt x="31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9"/>
              <p:cNvSpPr/>
              <p:nvPr/>
            </p:nvSpPr>
            <p:spPr>
              <a:xfrm>
                <a:off x="1266665" y="-1198322"/>
                <a:ext cx="114892" cy="240824"/>
              </a:xfrm>
              <a:custGeom>
                <a:avLst/>
                <a:gdLst/>
                <a:ahLst/>
                <a:cxnLst/>
                <a:rect l="l" t="t" r="r" b="b"/>
                <a:pathLst>
                  <a:path w="3143" h="6588" extrusionOk="0">
                    <a:moveTo>
                      <a:pt x="0" y="1"/>
                    </a:moveTo>
                    <a:lnTo>
                      <a:pt x="0" y="6588"/>
                    </a:lnTo>
                    <a:lnTo>
                      <a:pt x="3142" y="6588"/>
                    </a:lnTo>
                    <a:lnTo>
                      <a:pt x="31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9"/>
              <p:cNvSpPr/>
              <p:nvPr/>
            </p:nvSpPr>
            <p:spPr>
              <a:xfrm>
                <a:off x="1266665" y="-713227"/>
                <a:ext cx="114892" cy="241117"/>
              </a:xfrm>
              <a:custGeom>
                <a:avLst/>
                <a:gdLst/>
                <a:ahLst/>
                <a:cxnLst/>
                <a:rect l="l" t="t" r="r" b="b"/>
                <a:pathLst>
                  <a:path w="3143" h="6596" extrusionOk="0">
                    <a:moveTo>
                      <a:pt x="0" y="1"/>
                    </a:moveTo>
                    <a:lnTo>
                      <a:pt x="0" y="6595"/>
                    </a:lnTo>
                    <a:lnTo>
                      <a:pt x="3142" y="6595"/>
                    </a:lnTo>
                    <a:lnTo>
                      <a:pt x="31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810" name="Google Shape;810;p29"/>
          <p:cNvGrpSpPr/>
          <p:nvPr/>
        </p:nvGrpSpPr>
        <p:grpSpPr>
          <a:xfrm>
            <a:off x="-99" y="4952068"/>
            <a:ext cx="12192148" cy="1187033"/>
            <a:chOff x="-75" y="3714050"/>
            <a:chExt cx="9144111" cy="890275"/>
          </a:xfrm>
        </p:grpSpPr>
        <p:sp>
          <p:nvSpPr>
            <p:cNvPr id="811" name="Google Shape;811;p29"/>
            <p:cNvSpPr/>
            <p:nvPr/>
          </p:nvSpPr>
          <p:spPr>
            <a:xfrm>
              <a:off x="-75" y="4250925"/>
              <a:ext cx="9144000" cy="353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9"/>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13" name="Google Shape;813;p29"/>
          <p:cNvSpPr/>
          <p:nvPr/>
        </p:nvSpPr>
        <p:spPr>
          <a:xfrm>
            <a:off x="-99" y="6120424"/>
            <a:ext cx="12192148" cy="737529"/>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14" name="Google Shape;814;p29"/>
          <p:cNvGrpSpPr/>
          <p:nvPr/>
        </p:nvGrpSpPr>
        <p:grpSpPr>
          <a:xfrm>
            <a:off x="57568" y="6120243"/>
            <a:ext cx="12077257" cy="737483"/>
            <a:chOff x="31859" y="3637483"/>
            <a:chExt cx="9057943" cy="954958"/>
          </a:xfrm>
        </p:grpSpPr>
        <p:sp>
          <p:nvSpPr>
            <p:cNvPr id="815" name="Google Shape;815;p29"/>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9"/>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9"/>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9"/>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9"/>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9"/>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1" name="Google Shape;821;p29"/>
          <p:cNvSpPr/>
          <p:nvPr/>
        </p:nvSpPr>
        <p:spPr>
          <a:xfrm>
            <a:off x="11086533" y="2052851"/>
            <a:ext cx="1322792" cy="43881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2" name="Google Shape;822;p29"/>
          <p:cNvSpPr/>
          <p:nvPr/>
        </p:nvSpPr>
        <p:spPr>
          <a:xfrm flipH="1">
            <a:off x="-391167" y="2211417"/>
            <a:ext cx="1322792" cy="43881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3" name="Google Shape;823;p29"/>
          <p:cNvSpPr txBox="1">
            <a:spLocks noGrp="1"/>
          </p:cNvSpPr>
          <p:nvPr>
            <p:ph type="title"/>
          </p:nvPr>
        </p:nvSpPr>
        <p:spPr>
          <a:xfrm>
            <a:off x="1696800" y="718800"/>
            <a:ext cx="8798800" cy="6380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24" name="Google Shape;824;p29"/>
          <p:cNvSpPr txBox="1">
            <a:spLocks noGrp="1"/>
          </p:cNvSpPr>
          <p:nvPr>
            <p:ph type="title" idx="2"/>
          </p:nvPr>
        </p:nvSpPr>
        <p:spPr>
          <a:xfrm>
            <a:off x="1250267" y="1788067"/>
            <a:ext cx="2900400" cy="703600"/>
          </a:xfrm>
          <a:prstGeom prst="rect">
            <a:avLst/>
          </a:prstGeom>
          <a:ln>
            <a:noFill/>
          </a:ln>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25" name="Google Shape;825;p29"/>
          <p:cNvSpPr txBox="1">
            <a:spLocks noGrp="1"/>
          </p:cNvSpPr>
          <p:nvPr>
            <p:ph type="subTitle" idx="1"/>
          </p:nvPr>
        </p:nvSpPr>
        <p:spPr>
          <a:xfrm>
            <a:off x="1250267" y="2566300"/>
            <a:ext cx="2900400" cy="694400"/>
          </a:xfrm>
          <a:prstGeom prst="rect">
            <a:avLst/>
          </a:prstGeom>
          <a:ln>
            <a:noFill/>
          </a:ln>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6" name="Google Shape;826;p29"/>
          <p:cNvSpPr txBox="1">
            <a:spLocks noGrp="1"/>
          </p:cNvSpPr>
          <p:nvPr>
            <p:ph type="title" idx="3"/>
          </p:nvPr>
        </p:nvSpPr>
        <p:spPr>
          <a:xfrm>
            <a:off x="4569300" y="2385484"/>
            <a:ext cx="2899200" cy="703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27" name="Google Shape;827;p29"/>
          <p:cNvSpPr txBox="1">
            <a:spLocks noGrp="1"/>
          </p:cNvSpPr>
          <p:nvPr>
            <p:ph type="subTitle" idx="4"/>
          </p:nvPr>
        </p:nvSpPr>
        <p:spPr>
          <a:xfrm>
            <a:off x="4569300" y="3165933"/>
            <a:ext cx="2899200" cy="694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8" name="Google Shape;828;p29"/>
          <p:cNvSpPr txBox="1">
            <a:spLocks noGrp="1"/>
          </p:cNvSpPr>
          <p:nvPr>
            <p:ph type="title" idx="5"/>
          </p:nvPr>
        </p:nvSpPr>
        <p:spPr>
          <a:xfrm>
            <a:off x="8041531" y="1788067"/>
            <a:ext cx="2900400" cy="703600"/>
          </a:xfrm>
          <a:prstGeom prst="rect">
            <a:avLst/>
          </a:prstGeom>
          <a:ln>
            <a:noFill/>
          </a:ln>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29" name="Google Shape;829;p29"/>
          <p:cNvSpPr txBox="1">
            <a:spLocks noGrp="1"/>
          </p:cNvSpPr>
          <p:nvPr>
            <p:ph type="subTitle" idx="6"/>
          </p:nvPr>
        </p:nvSpPr>
        <p:spPr>
          <a:xfrm>
            <a:off x="8042733" y="2566300"/>
            <a:ext cx="2899200" cy="694400"/>
          </a:xfrm>
          <a:prstGeom prst="rect">
            <a:avLst/>
          </a:prstGeom>
          <a:ln>
            <a:noFill/>
          </a:ln>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30" name="Google Shape;830;p29"/>
          <p:cNvGrpSpPr/>
          <p:nvPr/>
        </p:nvGrpSpPr>
        <p:grpSpPr>
          <a:xfrm>
            <a:off x="673446" y="5584687"/>
            <a:ext cx="993164" cy="538148"/>
            <a:chOff x="2301112" y="2967762"/>
            <a:chExt cx="655814" cy="355354"/>
          </a:xfrm>
        </p:grpSpPr>
        <p:sp>
          <p:nvSpPr>
            <p:cNvPr id="831" name="Google Shape;831;p29"/>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9"/>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3" name="Google Shape;833;p29"/>
          <p:cNvGrpSpPr/>
          <p:nvPr/>
        </p:nvGrpSpPr>
        <p:grpSpPr>
          <a:xfrm>
            <a:off x="6036838" y="5690535"/>
            <a:ext cx="797820" cy="432300"/>
            <a:chOff x="2301112" y="2967762"/>
            <a:chExt cx="655814" cy="355354"/>
          </a:xfrm>
        </p:grpSpPr>
        <p:sp>
          <p:nvSpPr>
            <p:cNvPr id="834" name="Google Shape;834;p29"/>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9"/>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6" name="Google Shape;836;p29"/>
          <p:cNvGrpSpPr/>
          <p:nvPr/>
        </p:nvGrpSpPr>
        <p:grpSpPr>
          <a:xfrm>
            <a:off x="9799347" y="5444651"/>
            <a:ext cx="1251380" cy="678016"/>
            <a:chOff x="2301112" y="2967762"/>
            <a:chExt cx="655814" cy="355354"/>
          </a:xfrm>
        </p:grpSpPr>
        <p:sp>
          <p:nvSpPr>
            <p:cNvPr id="837" name="Google Shape;837;p29"/>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9"/>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839792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839"/>
        <p:cNvGrpSpPr/>
        <p:nvPr/>
      </p:nvGrpSpPr>
      <p:grpSpPr>
        <a:xfrm>
          <a:off x="0" y="0"/>
          <a:ext cx="0" cy="0"/>
          <a:chOff x="0" y="0"/>
          <a:chExt cx="0" cy="0"/>
        </a:xfrm>
      </p:grpSpPr>
      <p:sp>
        <p:nvSpPr>
          <p:cNvPr id="840" name="Google Shape;840;p30"/>
          <p:cNvSpPr/>
          <p:nvPr/>
        </p:nvSpPr>
        <p:spPr>
          <a:xfrm>
            <a:off x="100" y="6094331"/>
            <a:ext cx="12191864" cy="763597"/>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1" name="Google Shape;841;p30"/>
          <p:cNvSpPr/>
          <p:nvPr/>
        </p:nvSpPr>
        <p:spPr>
          <a:xfrm>
            <a:off x="67" y="6094331"/>
            <a:ext cx="12191864" cy="763597"/>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2" name="Google Shape;842;p30"/>
          <p:cNvGrpSpPr/>
          <p:nvPr/>
        </p:nvGrpSpPr>
        <p:grpSpPr>
          <a:xfrm>
            <a:off x="419834" y="172267"/>
            <a:ext cx="11607703" cy="3130207"/>
            <a:chOff x="314875" y="129200"/>
            <a:chExt cx="8705777" cy="2347655"/>
          </a:xfrm>
        </p:grpSpPr>
        <p:sp>
          <p:nvSpPr>
            <p:cNvPr id="843" name="Google Shape;843;p30"/>
            <p:cNvSpPr/>
            <p:nvPr/>
          </p:nvSpPr>
          <p:spPr>
            <a:xfrm>
              <a:off x="314875" y="1421300"/>
              <a:ext cx="1173719" cy="3119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30"/>
            <p:cNvSpPr/>
            <p:nvPr/>
          </p:nvSpPr>
          <p:spPr>
            <a:xfrm flipH="1">
              <a:off x="2909577" y="2011543"/>
              <a:ext cx="701348" cy="23266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30"/>
            <p:cNvSpPr/>
            <p:nvPr/>
          </p:nvSpPr>
          <p:spPr>
            <a:xfrm flipH="1">
              <a:off x="3965200" y="129200"/>
              <a:ext cx="875425" cy="23265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30"/>
            <p:cNvSpPr/>
            <p:nvPr/>
          </p:nvSpPr>
          <p:spPr>
            <a:xfrm>
              <a:off x="5782819" y="1381799"/>
              <a:ext cx="820431" cy="272150"/>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30"/>
            <p:cNvSpPr/>
            <p:nvPr/>
          </p:nvSpPr>
          <p:spPr>
            <a:xfrm>
              <a:off x="8145153" y="2244202"/>
              <a:ext cx="875499" cy="23265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30"/>
            <p:cNvSpPr/>
            <p:nvPr/>
          </p:nvSpPr>
          <p:spPr>
            <a:xfrm flipH="1">
              <a:off x="8026769" y="366537"/>
              <a:ext cx="563331" cy="186864"/>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9" name="Google Shape;849;p30"/>
          <p:cNvGrpSpPr/>
          <p:nvPr/>
        </p:nvGrpSpPr>
        <p:grpSpPr>
          <a:xfrm>
            <a:off x="-123" y="3834084"/>
            <a:ext cx="12192171" cy="2305109"/>
            <a:chOff x="-92" y="2875563"/>
            <a:chExt cx="9144128" cy="1728832"/>
          </a:xfrm>
        </p:grpSpPr>
        <p:grpSp>
          <p:nvGrpSpPr>
            <p:cNvPr id="850" name="Google Shape;850;p30"/>
            <p:cNvGrpSpPr/>
            <p:nvPr/>
          </p:nvGrpSpPr>
          <p:grpSpPr>
            <a:xfrm>
              <a:off x="-92" y="2875563"/>
              <a:ext cx="9144092" cy="1131187"/>
              <a:chOff x="-92" y="2875563"/>
              <a:chExt cx="9144092" cy="1131187"/>
            </a:xfrm>
          </p:grpSpPr>
          <p:sp>
            <p:nvSpPr>
              <p:cNvPr id="851" name="Google Shape;851;p30"/>
              <p:cNvSpPr/>
              <p:nvPr/>
            </p:nvSpPr>
            <p:spPr>
              <a:xfrm>
                <a:off x="0" y="3386950"/>
                <a:ext cx="9144000" cy="619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52" name="Google Shape;852;p30"/>
              <p:cNvGrpSpPr/>
              <p:nvPr/>
            </p:nvGrpSpPr>
            <p:grpSpPr>
              <a:xfrm>
                <a:off x="-92" y="2875563"/>
                <a:ext cx="9143579" cy="571636"/>
                <a:chOff x="-1039007" y="2887141"/>
                <a:chExt cx="11347207" cy="718767"/>
              </a:xfrm>
            </p:grpSpPr>
            <p:sp>
              <p:nvSpPr>
                <p:cNvPr id="853" name="Google Shape;853;p30"/>
                <p:cNvSpPr/>
                <p:nvPr/>
              </p:nvSpPr>
              <p:spPr>
                <a:xfrm>
                  <a:off x="4622368"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30"/>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855" name="Google Shape;855;p30"/>
            <p:cNvGrpSpPr/>
            <p:nvPr/>
          </p:nvGrpSpPr>
          <p:grpSpPr>
            <a:xfrm>
              <a:off x="-75" y="3555684"/>
              <a:ext cx="9144111" cy="1048711"/>
              <a:chOff x="-75" y="3996089"/>
              <a:chExt cx="9144111" cy="818986"/>
            </a:xfrm>
          </p:grpSpPr>
          <p:sp>
            <p:nvSpPr>
              <p:cNvPr id="856" name="Google Shape;856;p30"/>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57" name="Google Shape;857;p30"/>
              <p:cNvGrpSpPr/>
              <p:nvPr/>
            </p:nvGrpSpPr>
            <p:grpSpPr>
              <a:xfrm>
                <a:off x="43175" y="3996198"/>
                <a:ext cx="9057943" cy="818877"/>
                <a:chOff x="31859" y="3637483"/>
                <a:chExt cx="9057943" cy="954958"/>
              </a:xfrm>
            </p:grpSpPr>
            <p:sp>
              <p:nvSpPr>
                <p:cNvPr id="858" name="Google Shape;858;p30"/>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30"/>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30"/>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30"/>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30"/>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30"/>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864" name="Google Shape;864;p30"/>
          <p:cNvSpPr txBox="1">
            <a:spLocks noGrp="1"/>
          </p:cNvSpPr>
          <p:nvPr>
            <p:ph type="title"/>
          </p:nvPr>
        </p:nvSpPr>
        <p:spPr>
          <a:xfrm>
            <a:off x="2666733" y="722567"/>
            <a:ext cx="6793600" cy="6344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65" name="Google Shape;865;p30"/>
          <p:cNvSpPr txBox="1">
            <a:spLocks noGrp="1"/>
          </p:cNvSpPr>
          <p:nvPr>
            <p:ph type="title" idx="2"/>
          </p:nvPr>
        </p:nvSpPr>
        <p:spPr>
          <a:xfrm>
            <a:off x="1318367" y="3840567"/>
            <a:ext cx="2557200" cy="4712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66" name="Google Shape;866;p30"/>
          <p:cNvSpPr txBox="1">
            <a:spLocks noGrp="1"/>
          </p:cNvSpPr>
          <p:nvPr>
            <p:ph type="title" idx="3"/>
          </p:nvPr>
        </p:nvSpPr>
        <p:spPr>
          <a:xfrm>
            <a:off x="4817409" y="3831700"/>
            <a:ext cx="2557200" cy="4712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67" name="Google Shape;867;p30"/>
          <p:cNvSpPr txBox="1">
            <a:spLocks noGrp="1"/>
          </p:cNvSpPr>
          <p:nvPr>
            <p:ph type="subTitle" idx="1"/>
          </p:nvPr>
        </p:nvSpPr>
        <p:spPr>
          <a:xfrm>
            <a:off x="4510809" y="5086384"/>
            <a:ext cx="3170400" cy="634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8" name="Google Shape;868;p30"/>
          <p:cNvSpPr txBox="1">
            <a:spLocks noGrp="1"/>
          </p:cNvSpPr>
          <p:nvPr>
            <p:ph type="subTitle" idx="4"/>
          </p:nvPr>
        </p:nvSpPr>
        <p:spPr>
          <a:xfrm>
            <a:off x="1032733" y="5086384"/>
            <a:ext cx="3172800" cy="634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9" name="Google Shape;869;p30"/>
          <p:cNvSpPr txBox="1">
            <a:spLocks noGrp="1"/>
          </p:cNvSpPr>
          <p:nvPr>
            <p:ph type="title" idx="5"/>
          </p:nvPr>
        </p:nvSpPr>
        <p:spPr>
          <a:xfrm>
            <a:off x="8325467" y="3831700"/>
            <a:ext cx="2557200" cy="4712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70" name="Google Shape;870;p30"/>
          <p:cNvSpPr txBox="1">
            <a:spLocks noGrp="1"/>
          </p:cNvSpPr>
          <p:nvPr>
            <p:ph type="subTitle" idx="6"/>
          </p:nvPr>
        </p:nvSpPr>
        <p:spPr>
          <a:xfrm>
            <a:off x="7986460" y="5086384"/>
            <a:ext cx="3170400" cy="634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938449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871"/>
        <p:cNvGrpSpPr/>
        <p:nvPr/>
      </p:nvGrpSpPr>
      <p:grpSpPr>
        <a:xfrm>
          <a:off x="0" y="0"/>
          <a:ext cx="0" cy="0"/>
          <a:chOff x="0" y="0"/>
          <a:chExt cx="0" cy="0"/>
        </a:xfrm>
      </p:grpSpPr>
      <p:grpSp>
        <p:nvGrpSpPr>
          <p:cNvPr id="872" name="Google Shape;872;p31"/>
          <p:cNvGrpSpPr/>
          <p:nvPr/>
        </p:nvGrpSpPr>
        <p:grpSpPr>
          <a:xfrm>
            <a:off x="-99" y="4531868"/>
            <a:ext cx="12192148" cy="1646233"/>
            <a:chOff x="-75" y="3398900"/>
            <a:chExt cx="9144111" cy="1234675"/>
          </a:xfrm>
        </p:grpSpPr>
        <p:sp>
          <p:nvSpPr>
            <p:cNvPr id="873" name="Google Shape;873;p31"/>
            <p:cNvSpPr/>
            <p:nvPr/>
          </p:nvSpPr>
          <p:spPr>
            <a:xfrm>
              <a:off x="-75" y="4289175"/>
              <a:ext cx="9144000" cy="344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74" name="Google Shape;874;p31"/>
            <p:cNvGrpSpPr/>
            <p:nvPr/>
          </p:nvGrpSpPr>
          <p:grpSpPr>
            <a:xfrm flipH="1">
              <a:off x="-75" y="3398900"/>
              <a:ext cx="9144111" cy="890275"/>
              <a:chOff x="-75" y="3714050"/>
              <a:chExt cx="9144111" cy="890275"/>
            </a:xfrm>
          </p:grpSpPr>
          <p:sp>
            <p:nvSpPr>
              <p:cNvPr id="875" name="Google Shape;875;p31"/>
              <p:cNvSpPr/>
              <p:nvPr/>
            </p:nvSpPr>
            <p:spPr>
              <a:xfrm>
                <a:off x="-75" y="4250925"/>
                <a:ext cx="9144000" cy="353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31"/>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77" name="Google Shape;877;p31"/>
          <p:cNvSpPr/>
          <p:nvPr/>
        </p:nvSpPr>
        <p:spPr>
          <a:xfrm>
            <a:off x="-99" y="6120424"/>
            <a:ext cx="12192148" cy="737529"/>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78" name="Google Shape;878;p31"/>
          <p:cNvGrpSpPr/>
          <p:nvPr/>
        </p:nvGrpSpPr>
        <p:grpSpPr>
          <a:xfrm>
            <a:off x="-57566" y="6120379"/>
            <a:ext cx="12315180" cy="763584"/>
            <a:chOff x="31859" y="3637483"/>
            <a:chExt cx="9057943" cy="954958"/>
          </a:xfrm>
        </p:grpSpPr>
        <p:sp>
          <p:nvSpPr>
            <p:cNvPr id="879" name="Google Shape;879;p31"/>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31"/>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31"/>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31"/>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31"/>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31"/>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5" name="Google Shape;885;p31"/>
          <p:cNvGrpSpPr/>
          <p:nvPr/>
        </p:nvGrpSpPr>
        <p:grpSpPr>
          <a:xfrm>
            <a:off x="331840" y="598774"/>
            <a:ext cx="11347808" cy="3287333"/>
            <a:chOff x="248880" y="449080"/>
            <a:chExt cx="8510856" cy="2465500"/>
          </a:xfrm>
        </p:grpSpPr>
        <p:sp>
          <p:nvSpPr>
            <p:cNvPr id="886" name="Google Shape;886;p31"/>
            <p:cNvSpPr/>
            <p:nvPr/>
          </p:nvSpPr>
          <p:spPr>
            <a:xfrm>
              <a:off x="6949139" y="2468578"/>
              <a:ext cx="1098260" cy="364324"/>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31"/>
            <p:cNvSpPr/>
            <p:nvPr/>
          </p:nvSpPr>
          <p:spPr>
            <a:xfrm>
              <a:off x="248880" y="1782968"/>
              <a:ext cx="790181" cy="2621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31"/>
            <p:cNvSpPr/>
            <p:nvPr/>
          </p:nvSpPr>
          <p:spPr>
            <a:xfrm>
              <a:off x="614173" y="612032"/>
              <a:ext cx="1370768" cy="3643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31"/>
            <p:cNvSpPr/>
            <p:nvPr/>
          </p:nvSpPr>
          <p:spPr>
            <a:xfrm flipH="1">
              <a:off x="6133298" y="976344"/>
              <a:ext cx="1370768" cy="3643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31"/>
            <p:cNvSpPr/>
            <p:nvPr/>
          </p:nvSpPr>
          <p:spPr>
            <a:xfrm>
              <a:off x="7969555" y="449080"/>
              <a:ext cx="790181" cy="2621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31"/>
            <p:cNvSpPr/>
            <p:nvPr/>
          </p:nvSpPr>
          <p:spPr>
            <a:xfrm flipH="1">
              <a:off x="1958228" y="2652452"/>
              <a:ext cx="986250" cy="262128"/>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92" name="Google Shape;892;p31"/>
          <p:cNvSpPr txBox="1">
            <a:spLocks noGrp="1"/>
          </p:cNvSpPr>
          <p:nvPr>
            <p:ph type="title"/>
          </p:nvPr>
        </p:nvSpPr>
        <p:spPr>
          <a:xfrm>
            <a:off x="960000" y="718800"/>
            <a:ext cx="10272000" cy="6380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93" name="Google Shape;893;p31"/>
          <p:cNvSpPr txBox="1">
            <a:spLocks noGrp="1"/>
          </p:cNvSpPr>
          <p:nvPr>
            <p:ph type="title" idx="2"/>
          </p:nvPr>
        </p:nvSpPr>
        <p:spPr>
          <a:xfrm>
            <a:off x="1894067" y="2082233"/>
            <a:ext cx="2889600" cy="469200"/>
          </a:xfrm>
          <a:prstGeom prst="rect">
            <a:avLst/>
          </a:prstGeom>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94" name="Google Shape;894;p31"/>
          <p:cNvSpPr txBox="1">
            <a:spLocks noGrp="1"/>
          </p:cNvSpPr>
          <p:nvPr>
            <p:ph type="subTitle" idx="1"/>
          </p:nvPr>
        </p:nvSpPr>
        <p:spPr>
          <a:xfrm>
            <a:off x="1894067" y="2650233"/>
            <a:ext cx="2889600" cy="703600"/>
          </a:xfrm>
          <a:prstGeom prst="rect">
            <a:avLst/>
          </a:prstGeom>
        </p:spPr>
        <p:txBody>
          <a:bodyPr spcFirstLastPara="1" wrap="square" lIns="14400" tIns="14400" rIns="14400" bIns="14400"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5" name="Google Shape;895;p31"/>
          <p:cNvSpPr txBox="1">
            <a:spLocks noGrp="1"/>
          </p:cNvSpPr>
          <p:nvPr>
            <p:ph type="title" idx="3"/>
          </p:nvPr>
        </p:nvSpPr>
        <p:spPr>
          <a:xfrm>
            <a:off x="7260500" y="2082133"/>
            <a:ext cx="2887600" cy="469200"/>
          </a:xfrm>
          <a:prstGeom prst="rect">
            <a:avLst/>
          </a:prstGeom>
        </p:spPr>
        <p:txBody>
          <a:bodyPr spcFirstLastPara="1" wrap="square" lIns="14400" tIns="14400" rIns="14400" bIns="14400" anchor="ctr" anchorCtr="0">
            <a:noAutofit/>
          </a:bodyPr>
          <a:lstStyle>
            <a:lvl1pPr lvl="0"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96" name="Google Shape;896;p31"/>
          <p:cNvSpPr txBox="1">
            <a:spLocks noGrp="1"/>
          </p:cNvSpPr>
          <p:nvPr>
            <p:ph type="subTitle" idx="4"/>
          </p:nvPr>
        </p:nvSpPr>
        <p:spPr>
          <a:xfrm>
            <a:off x="7260533" y="2650233"/>
            <a:ext cx="2889600" cy="7036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7" name="Google Shape;897;p31"/>
          <p:cNvSpPr txBox="1">
            <a:spLocks noGrp="1"/>
          </p:cNvSpPr>
          <p:nvPr>
            <p:ph type="title" idx="5"/>
          </p:nvPr>
        </p:nvSpPr>
        <p:spPr>
          <a:xfrm>
            <a:off x="1894067" y="4186067"/>
            <a:ext cx="2889600" cy="469200"/>
          </a:xfrm>
          <a:prstGeom prst="rect">
            <a:avLst/>
          </a:prstGeom>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98" name="Google Shape;898;p31"/>
          <p:cNvSpPr txBox="1">
            <a:spLocks noGrp="1"/>
          </p:cNvSpPr>
          <p:nvPr>
            <p:ph type="subTitle" idx="6"/>
          </p:nvPr>
        </p:nvSpPr>
        <p:spPr>
          <a:xfrm>
            <a:off x="1894067" y="4750467"/>
            <a:ext cx="2889600" cy="705600"/>
          </a:xfrm>
          <a:prstGeom prst="rect">
            <a:avLst/>
          </a:prstGeom>
        </p:spPr>
        <p:txBody>
          <a:bodyPr spcFirstLastPara="1" wrap="square" lIns="14400" tIns="14400" rIns="14400" bIns="14400"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9" name="Google Shape;899;p31"/>
          <p:cNvSpPr txBox="1">
            <a:spLocks noGrp="1"/>
          </p:cNvSpPr>
          <p:nvPr>
            <p:ph type="title" idx="7"/>
          </p:nvPr>
        </p:nvSpPr>
        <p:spPr>
          <a:xfrm>
            <a:off x="7260500" y="4186067"/>
            <a:ext cx="2889600" cy="469200"/>
          </a:xfrm>
          <a:prstGeom prst="rect">
            <a:avLst/>
          </a:prstGeom>
        </p:spPr>
        <p:txBody>
          <a:bodyPr spcFirstLastPara="1" wrap="square" lIns="14400" tIns="14400" rIns="14400" bIns="14400" anchor="ctr" anchorCtr="0">
            <a:noAutofit/>
          </a:bodyPr>
          <a:lstStyle>
            <a:lvl1pPr lvl="0"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00" name="Google Shape;900;p31"/>
          <p:cNvSpPr txBox="1">
            <a:spLocks noGrp="1"/>
          </p:cNvSpPr>
          <p:nvPr>
            <p:ph type="subTitle" idx="8"/>
          </p:nvPr>
        </p:nvSpPr>
        <p:spPr>
          <a:xfrm>
            <a:off x="7260467" y="4750467"/>
            <a:ext cx="2887600" cy="7056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438016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901"/>
        <p:cNvGrpSpPr/>
        <p:nvPr/>
      </p:nvGrpSpPr>
      <p:grpSpPr>
        <a:xfrm>
          <a:off x="0" y="0"/>
          <a:ext cx="0" cy="0"/>
          <a:chOff x="0" y="0"/>
          <a:chExt cx="0" cy="0"/>
        </a:xfrm>
      </p:grpSpPr>
      <p:sp>
        <p:nvSpPr>
          <p:cNvPr id="902" name="Google Shape;902;p32"/>
          <p:cNvSpPr/>
          <p:nvPr/>
        </p:nvSpPr>
        <p:spPr>
          <a:xfrm>
            <a:off x="100" y="6375140"/>
            <a:ext cx="12191864" cy="482801"/>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3" name="Google Shape;903;p32"/>
          <p:cNvSpPr/>
          <p:nvPr/>
        </p:nvSpPr>
        <p:spPr>
          <a:xfrm>
            <a:off x="67" y="6375140"/>
            <a:ext cx="12191864" cy="482801"/>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4" name="Google Shape;904;p32"/>
          <p:cNvSpPr/>
          <p:nvPr/>
        </p:nvSpPr>
        <p:spPr>
          <a:xfrm>
            <a:off x="-100" y="3781199"/>
            <a:ext cx="12192000" cy="19136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5" name="Google Shape;905;p32"/>
          <p:cNvSpPr/>
          <p:nvPr/>
        </p:nvSpPr>
        <p:spPr>
          <a:xfrm>
            <a:off x="-99" y="5328119"/>
            <a:ext cx="12192148" cy="1091820"/>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06" name="Google Shape;906;p32"/>
          <p:cNvGrpSpPr/>
          <p:nvPr/>
        </p:nvGrpSpPr>
        <p:grpSpPr>
          <a:xfrm>
            <a:off x="-57566" y="5327656"/>
            <a:ext cx="12315180" cy="1130288"/>
            <a:chOff x="31859" y="3637483"/>
            <a:chExt cx="9057943" cy="954958"/>
          </a:xfrm>
        </p:grpSpPr>
        <p:sp>
          <p:nvSpPr>
            <p:cNvPr id="907" name="Google Shape;907;p32"/>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32"/>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32"/>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32"/>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1" name="Google Shape;911;p32"/>
          <p:cNvGrpSpPr/>
          <p:nvPr/>
        </p:nvGrpSpPr>
        <p:grpSpPr>
          <a:xfrm>
            <a:off x="-138243" y="418130"/>
            <a:ext cx="11905060" cy="2375455"/>
            <a:chOff x="-103683" y="313597"/>
            <a:chExt cx="8928795" cy="1781591"/>
          </a:xfrm>
        </p:grpSpPr>
        <p:sp>
          <p:nvSpPr>
            <p:cNvPr id="912" name="Google Shape;912;p32"/>
            <p:cNvSpPr/>
            <p:nvPr/>
          </p:nvSpPr>
          <p:spPr>
            <a:xfrm>
              <a:off x="7934749" y="1799828"/>
              <a:ext cx="890363" cy="295360"/>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32"/>
            <p:cNvSpPr/>
            <p:nvPr/>
          </p:nvSpPr>
          <p:spPr>
            <a:xfrm>
              <a:off x="503574" y="1721054"/>
              <a:ext cx="640602" cy="212508"/>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32"/>
            <p:cNvSpPr/>
            <p:nvPr/>
          </p:nvSpPr>
          <p:spPr>
            <a:xfrm>
              <a:off x="-103683" y="676052"/>
              <a:ext cx="1111286" cy="29535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32"/>
            <p:cNvSpPr/>
            <p:nvPr/>
          </p:nvSpPr>
          <p:spPr>
            <a:xfrm flipH="1">
              <a:off x="7267292" y="329875"/>
              <a:ext cx="1111286" cy="29535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32"/>
            <p:cNvSpPr/>
            <p:nvPr/>
          </p:nvSpPr>
          <p:spPr>
            <a:xfrm>
              <a:off x="6351175" y="801022"/>
              <a:ext cx="640602" cy="212508"/>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32"/>
            <p:cNvSpPr/>
            <p:nvPr/>
          </p:nvSpPr>
          <p:spPr>
            <a:xfrm flipH="1">
              <a:off x="3560729" y="1508545"/>
              <a:ext cx="799541" cy="21250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32"/>
            <p:cNvSpPr/>
            <p:nvPr/>
          </p:nvSpPr>
          <p:spPr>
            <a:xfrm flipH="1">
              <a:off x="1670501" y="313597"/>
              <a:ext cx="988364" cy="327898"/>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9" name="Google Shape;919;p32"/>
          <p:cNvSpPr txBox="1">
            <a:spLocks noGrp="1"/>
          </p:cNvSpPr>
          <p:nvPr>
            <p:ph type="title"/>
          </p:nvPr>
        </p:nvSpPr>
        <p:spPr>
          <a:xfrm>
            <a:off x="2236200" y="710567"/>
            <a:ext cx="7719600" cy="6464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20" name="Google Shape;920;p32"/>
          <p:cNvSpPr txBox="1">
            <a:spLocks noGrp="1"/>
          </p:cNvSpPr>
          <p:nvPr>
            <p:ph type="title" idx="2"/>
          </p:nvPr>
        </p:nvSpPr>
        <p:spPr>
          <a:xfrm>
            <a:off x="3225100" y="1521500"/>
            <a:ext cx="2648000" cy="610000"/>
          </a:xfrm>
          <a:prstGeom prst="rect">
            <a:avLst/>
          </a:prstGeom>
          <a:ln>
            <a:noFill/>
          </a:ln>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1" name="Google Shape;921;p32"/>
          <p:cNvSpPr txBox="1">
            <a:spLocks noGrp="1"/>
          </p:cNvSpPr>
          <p:nvPr>
            <p:ph type="subTitle" idx="1"/>
          </p:nvPr>
        </p:nvSpPr>
        <p:spPr>
          <a:xfrm>
            <a:off x="6144100" y="1503300"/>
            <a:ext cx="2822800" cy="6464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2" name="Google Shape;922;p32"/>
          <p:cNvSpPr txBox="1">
            <a:spLocks noGrp="1"/>
          </p:cNvSpPr>
          <p:nvPr>
            <p:ph type="title" idx="3"/>
          </p:nvPr>
        </p:nvSpPr>
        <p:spPr>
          <a:xfrm>
            <a:off x="3225100" y="2303484"/>
            <a:ext cx="2648000" cy="610000"/>
          </a:xfrm>
          <a:prstGeom prst="rect">
            <a:avLst/>
          </a:prstGeom>
          <a:ln>
            <a:noFill/>
          </a:ln>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3" name="Google Shape;923;p32"/>
          <p:cNvSpPr txBox="1">
            <a:spLocks noGrp="1"/>
          </p:cNvSpPr>
          <p:nvPr>
            <p:ph type="subTitle" idx="4"/>
          </p:nvPr>
        </p:nvSpPr>
        <p:spPr>
          <a:xfrm>
            <a:off x="6144100" y="2285300"/>
            <a:ext cx="3019600" cy="6464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4" name="Google Shape;924;p32"/>
          <p:cNvSpPr txBox="1">
            <a:spLocks noGrp="1"/>
          </p:cNvSpPr>
          <p:nvPr>
            <p:ph type="title" idx="5"/>
          </p:nvPr>
        </p:nvSpPr>
        <p:spPr>
          <a:xfrm>
            <a:off x="3225100" y="3867451"/>
            <a:ext cx="2648000" cy="610000"/>
          </a:xfrm>
          <a:prstGeom prst="rect">
            <a:avLst/>
          </a:prstGeom>
          <a:ln>
            <a:noFill/>
          </a:ln>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5" name="Google Shape;925;p32"/>
          <p:cNvSpPr txBox="1">
            <a:spLocks noGrp="1"/>
          </p:cNvSpPr>
          <p:nvPr>
            <p:ph type="subTitle" idx="6"/>
          </p:nvPr>
        </p:nvSpPr>
        <p:spPr>
          <a:xfrm>
            <a:off x="6144100" y="3849267"/>
            <a:ext cx="3019600" cy="6464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6" name="Google Shape;926;p32"/>
          <p:cNvSpPr txBox="1">
            <a:spLocks noGrp="1"/>
          </p:cNvSpPr>
          <p:nvPr>
            <p:ph type="title" idx="7"/>
          </p:nvPr>
        </p:nvSpPr>
        <p:spPr>
          <a:xfrm>
            <a:off x="3225100" y="4649433"/>
            <a:ext cx="2648000" cy="610000"/>
          </a:xfrm>
          <a:prstGeom prst="rect">
            <a:avLst/>
          </a:prstGeom>
          <a:ln>
            <a:noFill/>
          </a:ln>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7" name="Google Shape;927;p32"/>
          <p:cNvSpPr txBox="1">
            <a:spLocks noGrp="1"/>
          </p:cNvSpPr>
          <p:nvPr>
            <p:ph type="subTitle" idx="8"/>
          </p:nvPr>
        </p:nvSpPr>
        <p:spPr>
          <a:xfrm>
            <a:off x="6144100" y="4631251"/>
            <a:ext cx="3019600" cy="6464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8" name="Google Shape;928;p32"/>
          <p:cNvSpPr txBox="1">
            <a:spLocks noGrp="1"/>
          </p:cNvSpPr>
          <p:nvPr>
            <p:ph type="title" idx="9"/>
          </p:nvPr>
        </p:nvSpPr>
        <p:spPr>
          <a:xfrm>
            <a:off x="3225100" y="3085467"/>
            <a:ext cx="2648000" cy="610000"/>
          </a:xfrm>
          <a:prstGeom prst="rect">
            <a:avLst/>
          </a:prstGeom>
          <a:ln>
            <a:noFill/>
          </a:ln>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9" name="Google Shape;929;p32"/>
          <p:cNvSpPr txBox="1">
            <a:spLocks noGrp="1"/>
          </p:cNvSpPr>
          <p:nvPr>
            <p:ph type="subTitle" idx="13"/>
          </p:nvPr>
        </p:nvSpPr>
        <p:spPr>
          <a:xfrm>
            <a:off x="6144100" y="3067284"/>
            <a:ext cx="3019600" cy="6464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0" name="Google Shape;930;p32"/>
          <p:cNvSpPr txBox="1">
            <a:spLocks noGrp="1"/>
          </p:cNvSpPr>
          <p:nvPr>
            <p:ph type="title" idx="14"/>
          </p:nvPr>
        </p:nvSpPr>
        <p:spPr>
          <a:xfrm>
            <a:off x="3225100" y="5431417"/>
            <a:ext cx="2648000" cy="610000"/>
          </a:xfrm>
          <a:prstGeom prst="rect">
            <a:avLst/>
          </a:prstGeom>
          <a:ln>
            <a:noFill/>
          </a:ln>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31" name="Google Shape;931;p32"/>
          <p:cNvSpPr txBox="1">
            <a:spLocks noGrp="1"/>
          </p:cNvSpPr>
          <p:nvPr>
            <p:ph type="subTitle" idx="15"/>
          </p:nvPr>
        </p:nvSpPr>
        <p:spPr>
          <a:xfrm>
            <a:off x="6144100" y="5413233"/>
            <a:ext cx="3019600" cy="6464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32" name="Google Shape;932;p32"/>
          <p:cNvGrpSpPr/>
          <p:nvPr/>
        </p:nvGrpSpPr>
        <p:grpSpPr>
          <a:xfrm flipH="1">
            <a:off x="454230" y="4468921"/>
            <a:ext cx="993164" cy="538148"/>
            <a:chOff x="2301112" y="2967762"/>
            <a:chExt cx="655814" cy="355354"/>
          </a:xfrm>
        </p:grpSpPr>
        <p:sp>
          <p:nvSpPr>
            <p:cNvPr id="933" name="Google Shape;933;p32"/>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32"/>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5" name="Google Shape;935;p32"/>
          <p:cNvGrpSpPr/>
          <p:nvPr/>
        </p:nvGrpSpPr>
        <p:grpSpPr>
          <a:xfrm flipH="1">
            <a:off x="1998901" y="3650841"/>
            <a:ext cx="726729" cy="393780"/>
            <a:chOff x="2301112" y="2967762"/>
            <a:chExt cx="655814" cy="355354"/>
          </a:xfrm>
        </p:grpSpPr>
        <p:sp>
          <p:nvSpPr>
            <p:cNvPr id="936" name="Google Shape;936;p32"/>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32"/>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8" name="Google Shape;938;p32"/>
          <p:cNvGrpSpPr/>
          <p:nvPr/>
        </p:nvGrpSpPr>
        <p:grpSpPr>
          <a:xfrm flipH="1">
            <a:off x="9544617" y="3650841"/>
            <a:ext cx="726729" cy="393780"/>
            <a:chOff x="2301112" y="2967762"/>
            <a:chExt cx="655814" cy="355354"/>
          </a:xfrm>
        </p:grpSpPr>
        <p:sp>
          <p:nvSpPr>
            <p:cNvPr id="939" name="Google Shape;939;p32"/>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32"/>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385562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941"/>
        <p:cNvGrpSpPr/>
        <p:nvPr/>
      </p:nvGrpSpPr>
      <p:grpSpPr>
        <a:xfrm>
          <a:off x="0" y="0"/>
          <a:ext cx="0" cy="0"/>
          <a:chOff x="0" y="0"/>
          <a:chExt cx="0" cy="0"/>
        </a:xfrm>
      </p:grpSpPr>
      <p:grpSp>
        <p:nvGrpSpPr>
          <p:cNvPr id="942" name="Google Shape;942;p33"/>
          <p:cNvGrpSpPr/>
          <p:nvPr/>
        </p:nvGrpSpPr>
        <p:grpSpPr>
          <a:xfrm>
            <a:off x="-123" y="5551302"/>
            <a:ext cx="12192256" cy="1299476"/>
            <a:chOff x="-1039007" y="2887141"/>
            <a:chExt cx="11347967" cy="1225458"/>
          </a:xfrm>
        </p:grpSpPr>
        <p:grpSp>
          <p:nvGrpSpPr>
            <p:cNvPr id="943" name="Google Shape;943;p33"/>
            <p:cNvGrpSpPr/>
            <p:nvPr/>
          </p:nvGrpSpPr>
          <p:grpSpPr>
            <a:xfrm flipH="1">
              <a:off x="-1038942" y="2887141"/>
              <a:ext cx="11347903" cy="1225458"/>
              <a:chOff x="-709964" y="3444288"/>
              <a:chExt cx="11164800" cy="1144005"/>
            </a:xfrm>
          </p:grpSpPr>
          <p:sp>
            <p:nvSpPr>
              <p:cNvPr id="944" name="Google Shape;944;p33"/>
              <p:cNvSpPr/>
              <p:nvPr/>
            </p:nvSpPr>
            <p:spPr>
              <a:xfrm>
                <a:off x="-709964" y="4050092"/>
                <a:ext cx="11164800" cy="5382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33"/>
              <p:cNvSpPr/>
              <p:nvPr/>
            </p:nvSpPr>
            <p:spPr>
              <a:xfrm flipH="1">
                <a:off x="-709506" y="3444288"/>
                <a:ext cx="5594378" cy="670963"/>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6" name="Google Shape;946;p33"/>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7" name="Google Shape;947;p33"/>
          <p:cNvSpPr/>
          <p:nvPr/>
        </p:nvSpPr>
        <p:spPr>
          <a:xfrm>
            <a:off x="977990" y="1182133"/>
            <a:ext cx="1800541" cy="47852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8" name="Google Shape;948;p33"/>
          <p:cNvSpPr/>
          <p:nvPr/>
        </p:nvSpPr>
        <p:spPr>
          <a:xfrm>
            <a:off x="-140366" y="3366718"/>
            <a:ext cx="1442596" cy="47853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9" name="Google Shape;949;p33"/>
          <p:cNvSpPr/>
          <p:nvPr/>
        </p:nvSpPr>
        <p:spPr>
          <a:xfrm flipH="1">
            <a:off x="7563373" y="2068875"/>
            <a:ext cx="2091729" cy="55592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0" name="Google Shape;950;p33"/>
          <p:cNvSpPr/>
          <p:nvPr/>
        </p:nvSpPr>
        <p:spPr>
          <a:xfrm>
            <a:off x="10095067" y="4054418"/>
            <a:ext cx="1442596" cy="47853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1" name="Google Shape;951;p33"/>
          <p:cNvSpPr/>
          <p:nvPr/>
        </p:nvSpPr>
        <p:spPr>
          <a:xfrm>
            <a:off x="10581335" y="479533"/>
            <a:ext cx="1215495" cy="403200"/>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2" name="Google Shape;952;p33"/>
          <p:cNvSpPr/>
          <p:nvPr/>
        </p:nvSpPr>
        <p:spPr>
          <a:xfrm flipH="1">
            <a:off x="4746501" y="381435"/>
            <a:ext cx="1017041" cy="337368"/>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3" name="Google Shape;953;p33"/>
          <p:cNvSpPr txBox="1">
            <a:spLocks noGrp="1"/>
          </p:cNvSpPr>
          <p:nvPr>
            <p:ph type="title" hasCustomPrompt="1"/>
          </p:nvPr>
        </p:nvSpPr>
        <p:spPr>
          <a:xfrm>
            <a:off x="3185033" y="1246832"/>
            <a:ext cx="2022800" cy="791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6000"/>
              <a:buNone/>
              <a:defRPr>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54" name="Google Shape;954;p33"/>
          <p:cNvSpPr txBox="1">
            <a:spLocks noGrp="1"/>
          </p:cNvSpPr>
          <p:nvPr>
            <p:ph type="subTitle" idx="1"/>
          </p:nvPr>
        </p:nvSpPr>
        <p:spPr>
          <a:xfrm>
            <a:off x="5614317" y="1246632"/>
            <a:ext cx="4647600" cy="7920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Clr>
                <a:schemeClr val="dk1"/>
              </a:buClr>
              <a:buSzPts val="1400"/>
              <a:buFont typeface="PT Sans"/>
              <a:buNone/>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9pPr>
          </a:lstStyle>
          <a:p>
            <a:endParaRPr/>
          </a:p>
        </p:txBody>
      </p:sp>
      <p:sp>
        <p:nvSpPr>
          <p:cNvPr id="955" name="Google Shape;955;p33"/>
          <p:cNvSpPr txBox="1">
            <a:spLocks noGrp="1"/>
          </p:cNvSpPr>
          <p:nvPr>
            <p:ph type="title" idx="2" hasCustomPrompt="1"/>
          </p:nvPr>
        </p:nvSpPr>
        <p:spPr>
          <a:xfrm>
            <a:off x="3185033" y="3019167"/>
            <a:ext cx="2022800" cy="791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6000"/>
              <a:buNone/>
              <a:defRPr>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56" name="Google Shape;956;p33"/>
          <p:cNvSpPr txBox="1">
            <a:spLocks noGrp="1"/>
          </p:cNvSpPr>
          <p:nvPr>
            <p:ph type="subTitle" idx="3"/>
          </p:nvPr>
        </p:nvSpPr>
        <p:spPr>
          <a:xfrm>
            <a:off x="5614317" y="3018967"/>
            <a:ext cx="4647600" cy="7920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Clr>
                <a:schemeClr val="dk1"/>
              </a:buClr>
              <a:buSzPts val="1400"/>
              <a:buFont typeface="PT Sans"/>
              <a:buNone/>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9pPr>
          </a:lstStyle>
          <a:p>
            <a:endParaRPr/>
          </a:p>
        </p:txBody>
      </p:sp>
      <p:sp>
        <p:nvSpPr>
          <p:cNvPr id="957" name="Google Shape;957;p33"/>
          <p:cNvSpPr txBox="1">
            <a:spLocks noGrp="1"/>
          </p:cNvSpPr>
          <p:nvPr>
            <p:ph type="title" idx="4" hasCustomPrompt="1"/>
          </p:nvPr>
        </p:nvSpPr>
        <p:spPr>
          <a:xfrm>
            <a:off x="3185033" y="4800467"/>
            <a:ext cx="2022800" cy="791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6000"/>
              <a:buNone/>
              <a:defRPr>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58" name="Google Shape;958;p33"/>
          <p:cNvSpPr txBox="1">
            <a:spLocks noGrp="1"/>
          </p:cNvSpPr>
          <p:nvPr>
            <p:ph type="subTitle" idx="5"/>
          </p:nvPr>
        </p:nvSpPr>
        <p:spPr>
          <a:xfrm>
            <a:off x="5614317" y="4800267"/>
            <a:ext cx="4647600" cy="7920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Clr>
                <a:schemeClr val="dk1"/>
              </a:buClr>
              <a:buSzPts val="1400"/>
              <a:buFont typeface="PT Sans"/>
              <a:buNone/>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9pPr>
          </a:lstStyle>
          <a:p>
            <a:endParaRPr/>
          </a:p>
        </p:txBody>
      </p:sp>
    </p:spTree>
    <p:extLst>
      <p:ext uri="{BB962C8B-B14F-4D97-AF65-F5344CB8AC3E}">
        <p14:creationId xmlns:p14="http://schemas.microsoft.com/office/powerpoint/2010/main" val="15780741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959"/>
        <p:cNvGrpSpPr/>
        <p:nvPr/>
      </p:nvGrpSpPr>
      <p:grpSpPr>
        <a:xfrm>
          <a:off x="0" y="0"/>
          <a:ext cx="0" cy="0"/>
          <a:chOff x="0" y="0"/>
          <a:chExt cx="0" cy="0"/>
        </a:xfrm>
      </p:grpSpPr>
      <p:sp>
        <p:nvSpPr>
          <p:cNvPr id="960" name="Google Shape;960;p34"/>
          <p:cNvSpPr/>
          <p:nvPr/>
        </p:nvSpPr>
        <p:spPr>
          <a:xfrm>
            <a:off x="100" y="6094331"/>
            <a:ext cx="12191864" cy="763597"/>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1" name="Google Shape;961;p34"/>
          <p:cNvSpPr/>
          <p:nvPr/>
        </p:nvSpPr>
        <p:spPr>
          <a:xfrm>
            <a:off x="67" y="6094331"/>
            <a:ext cx="12191864" cy="763597"/>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62" name="Google Shape;962;p34"/>
          <p:cNvGrpSpPr/>
          <p:nvPr/>
        </p:nvGrpSpPr>
        <p:grpSpPr>
          <a:xfrm>
            <a:off x="-123" y="3425384"/>
            <a:ext cx="12192171" cy="2714251"/>
            <a:chOff x="-92" y="2569038"/>
            <a:chExt cx="9144128" cy="2035688"/>
          </a:xfrm>
        </p:grpSpPr>
        <p:grpSp>
          <p:nvGrpSpPr>
            <p:cNvPr id="963" name="Google Shape;963;p34"/>
            <p:cNvGrpSpPr/>
            <p:nvPr/>
          </p:nvGrpSpPr>
          <p:grpSpPr>
            <a:xfrm>
              <a:off x="-92" y="2569038"/>
              <a:ext cx="9143579" cy="571636"/>
              <a:chOff x="-1039007" y="2887141"/>
              <a:chExt cx="11347207" cy="718767"/>
            </a:xfrm>
          </p:grpSpPr>
          <p:sp>
            <p:nvSpPr>
              <p:cNvPr id="964" name="Google Shape;964;p34"/>
              <p:cNvSpPr/>
              <p:nvPr/>
            </p:nvSpPr>
            <p:spPr>
              <a:xfrm>
                <a:off x="4622368"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34"/>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6" name="Google Shape;966;p34"/>
            <p:cNvGrpSpPr/>
            <p:nvPr/>
          </p:nvGrpSpPr>
          <p:grpSpPr>
            <a:xfrm>
              <a:off x="-75" y="3110650"/>
              <a:ext cx="9144111" cy="1494076"/>
              <a:chOff x="-75" y="3996089"/>
              <a:chExt cx="9144111" cy="818986"/>
            </a:xfrm>
          </p:grpSpPr>
          <p:sp>
            <p:nvSpPr>
              <p:cNvPr id="967" name="Google Shape;967;p34"/>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68" name="Google Shape;968;p34"/>
              <p:cNvGrpSpPr/>
              <p:nvPr/>
            </p:nvGrpSpPr>
            <p:grpSpPr>
              <a:xfrm>
                <a:off x="43175" y="3996198"/>
                <a:ext cx="9057943" cy="818877"/>
                <a:chOff x="31859" y="3637483"/>
                <a:chExt cx="9057943" cy="954958"/>
              </a:xfrm>
            </p:grpSpPr>
            <p:sp>
              <p:nvSpPr>
                <p:cNvPr id="969" name="Google Shape;969;p34"/>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34"/>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34"/>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34"/>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34"/>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34"/>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975" name="Google Shape;975;p34"/>
          <p:cNvSpPr txBox="1">
            <a:spLocks noGrp="1"/>
          </p:cNvSpPr>
          <p:nvPr>
            <p:ph type="title"/>
          </p:nvPr>
        </p:nvSpPr>
        <p:spPr>
          <a:xfrm>
            <a:off x="960000" y="714167"/>
            <a:ext cx="10272000" cy="642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76" name="Google Shape;976;p34"/>
          <p:cNvSpPr txBox="1">
            <a:spLocks noGrp="1"/>
          </p:cNvSpPr>
          <p:nvPr>
            <p:ph type="title" idx="2"/>
          </p:nvPr>
        </p:nvSpPr>
        <p:spPr>
          <a:xfrm>
            <a:off x="1221417" y="4325000"/>
            <a:ext cx="2549200" cy="8212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77" name="Google Shape;977;p34"/>
          <p:cNvSpPr txBox="1">
            <a:spLocks noGrp="1"/>
          </p:cNvSpPr>
          <p:nvPr>
            <p:ph type="subTitle" idx="1"/>
          </p:nvPr>
        </p:nvSpPr>
        <p:spPr>
          <a:xfrm>
            <a:off x="1271567" y="5270784"/>
            <a:ext cx="2450800" cy="642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8" name="Google Shape;978;p34"/>
          <p:cNvSpPr txBox="1">
            <a:spLocks noGrp="1"/>
          </p:cNvSpPr>
          <p:nvPr>
            <p:ph type="title" idx="3"/>
          </p:nvPr>
        </p:nvSpPr>
        <p:spPr>
          <a:xfrm>
            <a:off x="4821400" y="4325000"/>
            <a:ext cx="2549200" cy="8212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79" name="Google Shape;979;p34"/>
          <p:cNvSpPr txBox="1">
            <a:spLocks noGrp="1"/>
          </p:cNvSpPr>
          <p:nvPr>
            <p:ph type="subTitle" idx="4"/>
          </p:nvPr>
        </p:nvSpPr>
        <p:spPr>
          <a:xfrm>
            <a:off x="4870600" y="5270784"/>
            <a:ext cx="2450800" cy="642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80" name="Google Shape;980;p34"/>
          <p:cNvSpPr txBox="1">
            <a:spLocks noGrp="1"/>
          </p:cNvSpPr>
          <p:nvPr>
            <p:ph type="title" idx="5"/>
          </p:nvPr>
        </p:nvSpPr>
        <p:spPr>
          <a:xfrm>
            <a:off x="8421367" y="4325000"/>
            <a:ext cx="2549200" cy="8212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81" name="Google Shape;981;p34"/>
          <p:cNvSpPr txBox="1">
            <a:spLocks noGrp="1"/>
          </p:cNvSpPr>
          <p:nvPr>
            <p:ph type="subTitle" idx="6"/>
          </p:nvPr>
        </p:nvSpPr>
        <p:spPr>
          <a:xfrm>
            <a:off x="8469633" y="5270784"/>
            <a:ext cx="2450800" cy="642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82" name="Google Shape;982;p34"/>
          <p:cNvSpPr txBox="1">
            <a:spLocks noGrp="1"/>
          </p:cNvSpPr>
          <p:nvPr>
            <p:ph type="title" idx="7" hasCustomPrompt="1"/>
          </p:nvPr>
        </p:nvSpPr>
        <p:spPr>
          <a:xfrm>
            <a:off x="5331400" y="3425400"/>
            <a:ext cx="1529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83" name="Google Shape;983;p34"/>
          <p:cNvSpPr txBox="1">
            <a:spLocks noGrp="1"/>
          </p:cNvSpPr>
          <p:nvPr>
            <p:ph type="title" idx="8" hasCustomPrompt="1"/>
          </p:nvPr>
        </p:nvSpPr>
        <p:spPr>
          <a:xfrm>
            <a:off x="1732371" y="3425400"/>
            <a:ext cx="1529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84" name="Google Shape;984;p34"/>
          <p:cNvSpPr txBox="1">
            <a:spLocks noGrp="1"/>
          </p:cNvSpPr>
          <p:nvPr>
            <p:ph type="title" idx="9" hasCustomPrompt="1"/>
          </p:nvPr>
        </p:nvSpPr>
        <p:spPr>
          <a:xfrm>
            <a:off x="8930433" y="3425400"/>
            <a:ext cx="1529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grpSp>
        <p:nvGrpSpPr>
          <p:cNvPr id="985" name="Google Shape;985;p34"/>
          <p:cNvGrpSpPr/>
          <p:nvPr/>
        </p:nvGrpSpPr>
        <p:grpSpPr>
          <a:xfrm>
            <a:off x="234967" y="489440"/>
            <a:ext cx="11293044" cy="1887513"/>
            <a:chOff x="176225" y="367079"/>
            <a:chExt cx="8469783" cy="1415635"/>
          </a:xfrm>
        </p:grpSpPr>
        <p:sp>
          <p:nvSpPr>
            <p:cNvPr id="986" name="Google Shape;986;p34"/>
            <p:cNvSpPr/>
            <p:nvPr/>
          </p:nvSpPr>
          <p:spPr>
            <a:xfrm>
              <a:off x="1097423" y="684100"/>
              <a:ext cx="1179109" cy="31334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34"/>
            <p:cNvSpPr/>
            <p:nvPr/>
          </p:nvSpPr>
          <p:spPr>
            <a:xfrm>
              <a:off x="176225" y="1538397"/>
              <a:ext cx="736526" cy="24431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34"/>
            <p:cNvSpPr/>
            <p:nvPr/>
          </p:nvSpPr>
          <p:spPr>
            <a:xfrm flipH="1">
              <a:off x="2827971" y="1283149"/>
              <a:ext cx="499716" cy="1657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34"/>
            <p:cNvSpPr/>
            <p:nvPr/>
          </p:nvSpPr>
          <p:spPr>
            <a:xfrm flipH="1">
              <a:off x="4902473" y="1380450"/>
              <a:ext cx="1179109" cy="31334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34"/>
            <p:cNvSpPr/>
            <p:nvPr/>
          </p:nvSpPr>
          <p:spPr>
            <a:xfrm>
              <a:off x="7808050" y="367079"/>
              <a:ext cx="837958" cy="277970"/>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108071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991"/>
        <p:cNvGrpSpPr/>
        <p:nvPr/>
      </p:nvGrpSpPr>
      <p:grpSpPr>
        <a:xfrm>
          <a:off x="0" y="0"/>
          <a:ext cx="0" cy="0"/>
          <a:chOff x="0" y="0"/>
          <a:chExt cx="0" cy="0"/>
        </a:xfrm>
      </p:grpSpPr>
      <p:grpSp>
        <p:nvGrpSpPr>
          <p:cNvPr id="992" name="Google Shape;992;p35"/>
          <p:cNvGrpSpPr/>
          <p:nvPr/>
        </p:nvGrpSpPr>
        <p:grpSpPr>
          <a:xfrm>
            <a:off x="-190436" y="295268"/>
            <a:ext cx="12382603" cy="6563033"/>
            <a:chOff x="-142827" y="221450"/>
            <a:chExt cx="9286952" cy="4922275"/>
          </a:xfrm>
        </p:grpSpPr>
        <p:sp>
          <p:nvSpPr>
            <p:cNvPr id="993" name="Google Shape;993;p35"/>
            <p:cNvSpPr/>
            <p:nvPr/>
          </p:nvSpPr>
          <p:spPr>
            <a:xfrm>
              <a:off x="-9475" y="2571750"/>
              <a:ext cx="9153600" cy="2105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4" name="Google Shape;994;p35"/>
            <p:cNvGrpSpPr/>
            <p:nvPr/>
          </p:nvGrpSpPr>
          <p:grpSpPr>
            <a:xfrm>
              <a:off x="-75" y="4604587"/>
              <a:ext cx="9144111" cy="539138"/>
              <a:chOff x="-75" y="3996089"/>
              <a:chExt cx="9144111" cy="818986"/>
            </a:xfrm>
          </p:grpSpPr>
          <p:sp>
            <p:nvSpPr>
              <p:cNvPr id="995" name="Google Shape;995;p35"/>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6" name="Google Shape;996;p35"/>
              <p:cNvGrpSpPr/>
              <p:nvPr/>
            </p:nvGrpSpPr>
            <p:grpSpPr>
              <a:xfrm>
                <a:off x="43175" y="3996198"/>
                <a:ext cx="9057943" cy="818877"/>
                <a:chOff x="31859" y="3637483"/>
                <a:chExt cx="9057943" cy="954958"/>
              </a:xfrm>
            </p:grpSpPr>
            <p:sp>
              <p:nvSpPr>
                <p:cNvPr id="997" name="Google Shape;997;p35"/>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35"/>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35"/>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35"/>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35"/>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35"/>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003" name="Google Shape;1003;p35"/>
            <p:cNvGrpSpPr/>
            <p:nvPr/>
          </p:nvGrpSpPr>
          <p:grpSpPr>
            <a:xfrm>
              <a:off x="-142827" y="221450"/>
              <a:ext cx="8241739" cy="1518422"/>
              <a:chOff x="-142827" y="221450"/>
              <a:chExt cx="8241739" cy="1518422"/>
            </a:xfrm>
          </p:grpSpPr>
          <p:sp>
            <p:nvSpPr>
              <p:cNvPr id="1004" name="Google Shape;1004;p35"/>
              <p:cNvSpPr/>
              <p:nvPr/>
            </p:nvSpPr>
            <p:spPr>
              <a:xfrm>
                <a:off x="-142827" y="221450"/>
                <a:ext cx="1179109" cy="31334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35"/>
              <p:cNvSpPr/>
              <p:nvPr/>
            </p:nvSpPr>
            <p:spPr>
              <a:xfrm>
                <a:off x="289025" y="1366675"/>
                <a:ext cx="1125026" cy="37319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35"/>
              <p:cNvSpPr/>
              <p:nvPr/>
            </p:nvSpPr>
            <p:spPr>
              <a:xfrm flipH="1">
                <a:off x="7599196" y="1482499"/>
                <a:ext cx="499716" cy="1657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35"/>
              <p:cNvSpPr/>
              <p:nvPr/>
            </p:nvSpPr>
            <p:spPr>
              <a:xfrm flipH="1">
                <a:off x="5069623" y="1236300"/>
                <a:ext cx="1179109" cy="31334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35"/>
              <p:cNvSpPr/>
              <p:nvPr/>
            </p:nvSpPr>
            <p:spPr>
              <a:xfrm>
                <a:off x="6064975" y="261129"/>
                <a:ext cx="837958" cy="277970"/>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35"/>
              <p:cNvSpPr/>
              <p:nvPr/>
            </p:nvSpPr>
            <p:spPr>
              <a:xfrm>
                <a:off x="3484396" y="317224"/>
                <a:ext cx="499716" cy="1657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10" name="Google Shape;1010;p35"/>
          <p:cNvSpPr txBox="1">
            <a:spLocks noGrp="1"/>
          </p:cNvSpPr>
          <p:nvPr>
            <p:ph type="title"/>
          </p:nvPr>
        </p:nvSpPr>
        <p:spPr>
          <a:xfrm>
            <a:off x="950867" y="718800"/>
            <a:ext cx="5145200" cy="13744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sz="9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11" name="Google Shape;1011;p35"/>
          <p:cNvSpPr txBox="1">
            <a:spLocks noGrp="1"/>
          </p:cNvSpPr>
          <p:nvPr>
            <p:ph type="subTitle" idx="1"/>
          </p:nvPr>
        </p:nvSpPr>
        <p:spPr>
          <a:xfrm>
            <a:off x="6759500" y="3615733"/>
            <a:ext cx="3437200" cy="8864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sz="17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2" name="Google Shape;1012;p35"/>
          <p:cNvSpPr txBox="1">
            <a:spLocks noGrp="1"/>
          </p:cNvSpPr>
          <p:nvPr>
            <p:ph type="subTitle" idx="2"/>
          </p:nvPr>
        </p:nvSpPr>
        <p:spPr>
          <a:xfrm>
            <a:off x="6759500" y="2525967"/>
            <a:ext cx="3437200" cy="8284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sz="2267" b="1">
                <a:latin typeface="Spartan"/>
                <a:ea typeface="Spartan"/>
                <a:cs typeface="Spartan"/>
                <a:sym typeface="Spartan"/>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3" name="Google Shape;1013;p35"/>
          <p:cNvSpPr txBox="1"/>
          <p:nvPr/>
        </p:nvSpPr>
        <p:spPr>
          <a:xfrm>
            <a:off x="6759500" y="5737367"/>
            <a:ext cx="4000000" cy="406800"/>
          </a:xfrm>
          <a:prstGeom prst="rect">
            <a:avLst/>
          </a:prstGeom>
          <a:noFill/>
          <a:ln>
            <a:noFill/>
          </a:ln>
        </p:spPr>
        <p:txBody>
          <a:bodyPr spcFirstLastPara="1" wrap="square" lIns="19200" tIns="19200" rIns="19200" bIns="19200" anchor="t" anchorCtr="0">
            <a:noAutofit/>
          </a:bodyPr>
          <a:lstStyle/>
          <a:p>
            <a:pPr marL="0" lvl="0" indent="0" algn="l" rtl="0">
              <a:spcBef>
                <a:spcPts val="400"/>
              </a:spcBef>
              <a:spcAft>
                <a:spcPts val="0"/>
              </a:spcAft>
              <a:buNone/>
            </a:pPr>
            <a:r>
              <a:rPr lang="en" sz="1333">
                <a:solidFill>
                  <a:schemeClr val="accent1"/>
                </a:solidFill>
                <a:latin typeface="Spartan"/>
                <a:ea typeface="Spartan"/>
                <a:cs typeface="Spartan"/>
                <a:sym typeface="Spartan"/>
              </a:rPr>
              <a:t>Please keep this slide for attribution</a:t>
            </a:r>
            <a:endParaRPr sz="1333">
              <a:solidFill>
                <a:schemeClr val="accent1"/>
              </a:solidFill>
              <a:latin typeface="Spartan"/>
              <a:ea typeface="Spartan"/>
              <a:cs typeface="Spartan"/>
              <a:sym typeface="Spartan"/>
            </a:endParaRPr>
          </a:p>
        </p:txBody>
      </p:sp>
      <p:sp>
        <p:nvSpPr>
          <p:cNvPr id="1014" name="Google Shape;1014;p35"/>
          <p:cNvSpPr txBox="1"/>
          <p:nvPr/>
        </p:nvSpPr>
        <p:spPr>
          <a:xfrm>
            <a:off x="6759500" y="4922067"/>
            <a:ext cx="4291200" cy="828400"/>
          </a:xfrm>
          <a:prstGeom prst="rect">
            <a:avLst/>
          </a:prstGeom>
          <a:noFill/>
          <a:ln>
            <a:noFill/>
          </a:ln>
        </p:spPr>
        <p:txBody>
          <a:bodyPr spcFirstLastPara="1" wrap="square" lIns="19200" tIns="19200" rIns="19200" bIns="19200" anchor="t" anchorCtr="0">
            <a:noAutofit/>
          </a:bodyPr>
          <a:lstStyle/>
          <a:p>
            <a:pPr marL="0" lvl="0" indent="0" algn="l" rtl="0">
              <a:lnSpc>
                <a:spcPct val="100000"/>
              </a:lnSpc>
              <a:spcBef>
                <a:spcPts val="400"/>
              </a:spcBef>
              <a:spcAft>
                <a:spcPts val="0"/>
              </a:spcAft>
              <a:buNone/>
            </a:pPr>
            <a:r>
              <a:rPr lang="en" sz="1333">
                <a:solidFill>
                  <a:schemeClr val="accent1"/>
                </a:solidFill>
                <a:latin typeface="Spartan"/>
                <a:ea typeface="Spartan"/>
                <a:cs typeface="Spartan"/>
                <a:sym typeface="Spartan"/>
              </a:rPr>
              <a:t>CREDITS: This presentation template was created by </a:t>
            </a:r>
            <a:r>
              <a:rPr lang="en" sz="1333" b="1">
                <a:solidFill>
                  <a:schemeClr val="accent1"/>
                </a:solidFill>
                <a:uFill>
                  <a:noFill/>
                </a:uFill>
                <a:latin typeface="Spartan"/>
                <a:ea typeface="Spartan"/>
                <a:cs typeface="Spartan"/>
                <a:sym typeface="Spartan"/>
                <a:hlinkClick r:id="rId2">
                  <a:extLst>
                    <a:ext uri="{A12FA001-AC4F-418D-AE19-62706E023703}">
                      <ahyp:hlinkClr xmlns="" xmlns:ahyp="http://schemas.microsoft.com/office/drawing/2018/hyperlinkcolor" val="tx"/>
                    </a:ext>
                  </a:extLst>
                </a:hlinkClick>
              </a:rPr>
              <a:t>Slidesgo</a:t>
            </a:r>
            <a:r>
              <a:rPr lang="en" sz="1333">
                <a:solidFill>
                  <a:schemeClr val="accent1"/>
                </a:solidFill>
                <a:latin typeface="Spartan"/>
                <a:ea typeface="Spartan"/>
                <a:cs typeface="Spartan"/>
                <a:sym typeface="Spartan"/>
              </a:rPr>
              <a:t>, including icons by </a:t>
            </a:r>
            <a:r>
              <a:rPr lang="en" sz="1333" b="1">
                <a:solidFill>
                  <a:schemeClr val="accent1"/>
                </a:solidFill>
                <a:uFill>
                  <a:noFill/>
                </a:uFill>
                <a:latin typeface="Spartan"/>
                <a:ea typeface="Spartan"/>
                <a:cs typeface="Spartan"/>
                <a:sym typeface="Spartan"/>
                <a:hlinkClick r:id="rId3">
                  <a:extLst>
                    <a:ext uri="{A12FA001-AC4F-418D-AE19-62706E023703}">
                      <ahyp:hlinkClr xmlns="" xmlns:ahyp="http://schemas.microsoft.com/office/drawing/2018/hyperlinkcolor" val="tx"/>
                    </a:ext>
                  </a:extLst>
                </a:hlinkClick>
              </a:rPr>
              <a:t>Flaticon</a:t>
            </a:r>
            <a:r>
              <a:rPr lang="en" sz="1333">
                <a:solidFill>
                  <a:schemeClr val="accent1"/>
                </a:solidFill>
                <a:latin typeface="Spartan"/>
                <a:ea typeface="Spartan"/>
                <a:cs typeface="Spartan"/>
                <a:sym typeface="Spartan"/>
              </a:rPr>
              <a:t>,and infographics &amp; images by </a:t>
            </a:r>
            <a:r>
              <a:rPr lang="en" sz="1333" b="1">
                <a:solidFill>
                  <a:schemeClr val="accent1"/>
                </a:solidFill>
                <a:uFill>
                  <a:noFill/>
                </a:uFill>
                <a:latin typeface="Spartan"/>
                <a:ea typeface="Spartan"/>
                <a:cs typeface="Spartan"/>
                <a:sym typeface="Spartan"/>
                <a:hlinkClick r:id="rId4">
                  <a:extLst>
                    <a:ext uri="{A12FA001-AC4F-418D-AE19-62706E023703}">
                      <ahyp:hlinkClr xmlns="" xmlns:ahyp="http://schemas.microsoft.com/office/drawing/2018/hyperlinkcolor" val="tx"/>
                    </a:ext>
                  </a:extLst>
                </a:hlinkClick>
              </a:rPr>
              <a:t>Freepik</a:t>
            </a:r>
            <a:endParaRPr sz="1333" b="1">
              <a:solidFill>
                <a:schemeClr val="accent1"/>
              </a:solidFill>
              <a:latin typeface="Spartan"/>
              <a:ea typeface="Spartan"/>
              <a:cs typeface="Spartan"/>
              <a:sym typeface="Spartan"/>
            </a:endParaRPr>
          </a:p>
        </p:txBody>
      </p:sp>
    </p:spTree>
    <p:extLst>
      <p:ext uri="{BB962C8B-B14F-4D97-AF65-F5344CB8AC3E}">
        <p14:creationId xmlns:p14="http://schemas.microsoft.com/office/powerpoint/2010/main" val="27958120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15"/>
        <p:cNvGrpSpPr/>
        <p:nvPr/>
      </p:nvGrpSpPr>
      <p:grpSpPr>
        <a:xfrm>
          <a:off x="0" y="0"/>
          <a:ext cx="0" cy="0"/>
          <a:chOff x="0" y="0"/>
          <a:chExt cx="0" cy="0"/>
        </a:xfrm>
      </p:grpSpPr>
      <p:sp>
        <p:nvSpPr>
          <p:cNvPr id="1016" name="Google Shape;1016;p36"/>
          <p:cNvSpPr/>
          <p:nvPr/>
        </p:nvSpPr>
        <p:spPr>
          <a:xfrm>
            <a:off x="67" y="4267000"/>
            <a:ext cx="12192000" cy="13568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6"/>
          <p:cNvSpPr/>
          <p:nvPr/>
        </p:nvSpPr>
        <p:spPr>
          <a:xfrm>
            <a:off x="-99" y="5624087"/>
            <a:ext cx="12192148" cy="1233372"/>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18" name="Google Shape;1018;p36"/>
          <p:cNvGrpSpPr/>
          <p:nvPr/>
        </p:nvGrpSpPr>
        <p:grpSpPr>
          <a:xfrm>
            <a:off x="57568" y="5623787"/>
            <a:ext cx="12077257" cy="1233292"/>
            <a:chOff x="31859" y="3637483"/>
            <a:chExt cx="9057943" cy="954958"/>
          </a:xfrm>
        </p:grpSpPr>
        <p:sp>
          <p:nvSpPr>
            <p:cNvPr id="1019" name="Google Shape;1019;p36"/>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36"/>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36"/>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36"/>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36"/>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36"/>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5" name="Google Shape;1025;p36"/>
          <p:cNvSpPr/>
          <p:nvPr/>
        </p:nvSpPr>
        <p:spPr>
          <a:xfrm flipH="1">
            <a:off x="5471866" y="2181900"/>
            <a:ext cx="1001204" cy="332131"/>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6"/>
          <p:cNvSpPr/>
          <p:nvPr/>
        </p:nvSpPr>
        <p:spPr>
          <a:xfrm flipH="1">
            <a:off x="663449" y="2563367"/>
            <a:ext cx="1572145" cy="41779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6"/>
          <p:cNvSpPr/>
          <p:nvPr/>
        </p:nvSpPr>
        <p:spPr>
          <a:xfrm>
            <a:off x="3400567" y="557072"/>
            <a:ext cx="1117277" cy="3706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8" name="Google Shape;1028;p36"/>
          <p:cNvSpPr/>
          <p:nvPr/>
        </p:nvSpPr>
        <p:spPr>
          <a:xfrm flipH="1">
            <a:off x="8725116" y="672367"/>
            <a:ext cx="1572145" cy="41779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9" name="Google Shape;1029;p36"/>
          <p:cNvSpPr/>
          <p:nvPr/>
        </p:nvSpPr>
        <p:spPr>
          <a:xfrm flipH="1">
            <a:off x="10382765" y="2855401"/>
            <a:ext cx="1259441" cy="417801"/>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30" name="Google Shape;1030;p36"/>
          <p:cNvGrpSpPr/>
          <p:nvPr/>
        </p:nvGrpSpPr>
        <p:grpSpPr>
          <a:xfrm>
            <a:off x="67" y="5051031"/>
            <a:ext cx="2898911" cy="1870444"/>
            <a:chOff x="50" y="3788273"/>
            <a:chExt cx="2174183" cy="1402833"/>
          </a:xfrm>
        </p:grpSpPr>
        <p:grpSp>
          <p:nvGrpSpPr>
            <p:cNvPr id="1031" name="Google Shape;1031;p36"/>
            <p:cNvGrpSpPr/>
            <p:nvPr/>
          </p:nvGrpSpPr>
          <p:grpSpPr>
            <a:xfrm>
              <a:off x="50" y="3788273"/>
              <a:ext cx="2174170" cy="1402833"/>
              <a:chOff x="41" y="2411634"/>
              <a:chExt cx="4234022" cy="2731906"/>
            </a:xfrm>
          </p:grpSpPr>
          <p:sp>
            <p:nvSpPr>
              <p:cNvPr id="1032" name="Google Shape;1032;p36"/>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33" name="Google Shape;1033;p36"/>
              <p:cNvGrpSpPr/>
              <p:nvPr/>
            </p:nvGrpSpPr>
            <p:grpSpPr>
              <a:xfrm>
                <a:off x="231728" y="2704031"/>
                <a:ext cx="3471198" cy="2190466"/>
                <a:chOff x="231728" y="2704031"/>
                <a:chExt cx="3471198" cy="2190466"/>
              </a:xfrm>
            </p:grpSpPr>
            <p:sp>
              <p:nvSpPr>
                <p:cNvPr id="1034" name="Google Shape;1034;p36"/>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36"/>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36"/>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36"/>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36"/>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36"/>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36"/>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36"/>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36"/>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36"/>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36"/>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36"/>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36"/>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36"/>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36"/>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36"/>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36"/>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051" name="Google Shape;1051;p36"/>
            <p:cNvGrpSpPr/>
            <p:nvPr/>
          </p:nvGrpSpPr>
          <p:grpSpPr>
            <a:xfrm>
              <a:off x="63" y="3788273"/>
              <a:ext cx="2174170" cy="1402833"/>
              <a:chOff x="41" y="2411634"/>
              <a:chExt cx="4234022" cy="2731906"/>
            </a:xfrm>
          </p:grpSpPr>
          <p:sp>
            <p:nvSpPr>
              <p:cNvPr id="1052" name="Google Shape;1052;p36"/>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53" name="Google Shape;1053;p36"/>
              <p:cNvGrpSpPr/>
              <p:nvPr/>
            </p:nvGrpSpPr>
            <p:grpSpPr>
              <a:xfrm>
                <a:off x="231728" y="2704031"/>
                <a:ext cx="3471198" cy="2190466"/>
                <a:chOff x="231728" y="2704031"/>
                <a:chExt cx="3471198" cy="2190466"/>
              </a:xfrm>
            </p:grpSpPr>
            <p:sp>
              <p:nvSpPr>
                <p:cNvPr id="1054" name="Google Shape;1054;p36"/>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36"/>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36"/>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36"/>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36"/>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36"/>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36"/>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36"/>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36"/>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36"/>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36"/>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36"/>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36"/>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36"/>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36"/>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36"/>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36"/>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071" name="Google Shape;1071;p36"/>
          <p:cNvGrpSpPr/>
          <p:nvPr/>
        </p:nvGrpSpPr>
        <p:grpSpPr>
          <a:xfrm>
            <a:off x="9385342" y="5192715"/>
            <a:ext cx="2807015" cy="1729039"/>
            <a:chOff x="6969875" y="3740673"/>
            <a:chExt cx="2174183" cy="1402833"/>
          </a:xfrm>
        </p:grpSpPr>
        <p:grpSp>
          <p:nvGrpSpPr>
            <p:cNvPr id="1072" name="Google Shape;1072;p36"/>
            <p:cNvGrpSpPr/>
            <p:nvPr/>
          </p:nvGrpSpPr>
          <p:grpSpPr>
            <a:xfrm flipH="1">
              <a:off x="6969888" y="3740673"/>
              <a:ext cx="2174170" cy="1402833"/>
              <a:chOff x="41" y="2411634"/>
              <a:chExt cx="4234022" cy="2731906"/>
            </a:xfrm>
          </p:grpSpPr>
          <p:sp>
            <p:nvSpPr>
              <p:cNvPr id="1073" name="Google Shape;1073;p36"/>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74" name="Google Shape;1074;p36"/>
              <p:cNvGrpSpPr/>
              <p:nvPr/>
            </p:nvGrpSpPr>
            <p:grpSpPr>
              <a:xfrm>
                <a:off x="231728" y="2704031"/>
                <a:ext cx="3471198" cy="2190466"/>
                <a:chOff x="231728" y="2704031"/>
                <a:chExt cx="3471198" cy="2190466"/>
              </a:xfrm>
            </p:grpSpPr>
            <p:sp>
              <p:nvSpPr>
                <p:cNvPr id="1075" name="Google Shape;1075;p36"/>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36"/>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36"/>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36"/>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36"/>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36"/>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36"/>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36"/>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36"/>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36"/>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36"/>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36"/>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36"/>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36"/>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36"/>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36"/>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36"/>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092" name="Google Shape;1092;p36"/>
            <p:cNvGrpSpPr/>
            <p:nvPr/>
          </p:nvGrpSpPr>
          <p:grpSpPr>
            <a:xfrm flipH="1">
              <a:off x="6969875" y="3740673"/>
              <a:ext cx="2174170" cy="1402833"/>
              <a:chOff x="41" y="2411634"/>
              <a:chExt cx="4234022" cy="2731906"/>
            </a:xfrm>
          </p:grpSpPr>
          <p:sp>
            <p:nvSpPr>
              <p:cNvPr id="1093" name="Google Shape;1093;p36"/>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4" name="Google Shape;1094;p36"/>
              <p:cNvGrpSpPr/>
              <p:nvPr/>
            </p:nvGrpSpPr>
            <p:grpSpPr>
              <a:xfrm>
                <a:off x="231728" y="2704031"/>
                <a:ext cx="3471198" cy="2190466"/>
                <a:chOff x="231728" y="2704031"/>
                <a:chExt cx="3471198" cy="2190466"/>
              </a:xfrm>
            </p:grpSpPr>
            <p:sp>
              <p:nvSpPr>
                <p:cNvPr id="1095" name="Google Shape;1095;p36"/>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36"/>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36"/>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36"/>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36"/>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36"/>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36"/>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36"/>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36"/>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36"/>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36"/>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36"/>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36"/>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36"/>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36"/>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36"/>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36"/>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35029311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12"/>
        <p:cNvGrpSpPr/>
        <p:nvPr/>
      </p:nvGrpSpPr>
      <p:grpSpPr>
        <a:xfrm>
          <a:off x="0" y="0"/>
          <a:ext cx="0" cy="0"/>
          <a:chOff x="0" y="0"/>
          <a:chExt cx="0" cy="0"/>
        </a:xfrm>
      </p:grpSpPr>
      <p:grpSp>
        <p:nvGrpSpPr>
          <p:cNvPr id="1113" name="Google Shape;1113;p37"/>
          <p:cNvGrpSpPr/>
          <p:nvPr/>
        </p:nvGrpSpPr>
        <p:grpSpPr>
          <a:xfrm>
            <a:off x="-123" y="3923618"/>
            <a:ext cx="12192123" cy="1189849"/>
            <a:chOff x="-92" y="2942713"/>
            <a:chExt cx="9144092" cy="892387"/>
          </a:xfrm>
        </p:grpSpPr>
        <p:sp>
          <p:nvSpPr>
            <p:cNvPr id="1114" name="Google Shape;1114;p37"/>
            <p:cNvSpPr/>
            <p:nvPr/>
          </p:nvSpPr>
          <p:spPr>
            <a:xfrm>
              <a:off x="0" y="3456800"/>
              <a:ext cx="9144000" cy="378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15" name="Google Shape;1115;p37"/>
            <p:cNvGrpSpPr/>
            <p:nvPr/>
          </p:nvGrpSpPr>
          <p:grpSpPr>
            <a:xfrm>
              <a:off x="-92" y="2942713"/>
              <a:ext cx="9143579" cy="571636"/>
              <a:chOff x="-1039007" y="2887141"/>
              <a:chExt cx="11347207" cy="718767"/>
            </a:xfrm>
          </p:grpSpPr>
          <p:sp>
            <p:nvSpPr>
              <p:cNvPr id="1116" name="Google Shape;1116;p37"/>
              <p:cNvSpPr/>
              <p:nvPr/>
            </p:nvSpPr>
            <p:spPr>
              <a:xfrm>
                <a:off x="4622368"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37"/>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118" name="Google Shape;1118;p37"/>
          <p:cNvGrpSpPr/>
          <p:nvPr/>
        </p:nvGrpSpPr>
        <p:grpSpPr>
          <a:xfrm>
            <a:off x="8371927" y="632736"/>
            <a:ext cx="3449048" cy="4480381"/>
            <a:chOff x="239250" y="1848050"/>
            <a:chExt cx="831550" cy="1080200"/>
          </a:xfrm>
        </p:grpSpPr>
        <p:sp>
          <p:nvSpPr>
            <p:cNvPr id="1119" name="Google Shape;1119;p37"/>
            <p:cNvSpPr/>
            <p:nvPr/>
          </p:nvSpPr>
          <p:spPr>
            <a:xfrm>
              <a:off x="239250" y="1907500"/>
              <a:ext cx="831550" cy="1018475"/>
            </a:xfrm>
            <a:custGeom>
              <a:avLst/>
              <a:gdLst/>
              <a:ahLst/>
              <a:cxnLst/>
              <a:rect l="l" t="t" r="r" b="b"/>
              <a:pathLst>
                <a:path w="33262" h="40739" extrusionOk="0">
                  <a:moveTo>
                    <a:pt x="813" y="0"/>
                  </a:moveTo>
                  <a:cubicBezTo>
                    <a:pt x="389" y="0"/>
                    <a:pt x="1" y="389"/>
                    <a:pt x="1" y="812"/>
                  </a:cubicBezTo>
                  <a:lnTo>
                    <a:pt x="1" y="39927"/>
                  </a:lnTo>
                  <a:cubicBezTo>
                    <a:pt x="1" y="40407"/>
                    <a:pt x="389" y="40738"/>
                    <a:pt x="813" y="40738"/>
                  </a:cubicBezTo>
                  <a:lnTo>
                    <a:pt x="32449" y="40738"/>
                  </a:lnTo>
                  <a:cubicBezTo>
                    <a:pt x="32918" y="40738"/>
                    <a:pt x="33261" y="40407"/>
                    <a:pt x="33261" y="39927"/>
                  </a:cubicBezTo>
                  <a:lnTo>
                    <a:pt x="33261" y="812"/>
                  </a:lnTo>
                  <a:cubicBezTo>
                    <a:pt x="33261" y="389"/>
                    <a:pt x="32918" y="0"/>
                    <a:pt x="32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37"/>
            <p:cNvSpPr/>
            <p:nvPr/>
          </p:nvSpPr>
          <p:spPr>
            <a:xfrm>
              <a:off x="239250" y="2002975"/>
              <a:ext cx="831550" cy="66625"/>
            </a:xfrm>
            <a:custGeom>
              <a:avLst/>
              <a:gdLst/>
              <a:ahLst/>
              <a:cxnLst/>
              <a:rect l="l" t="t" r="r" b="b"/>
              <a:pathLst>
                <a:path w="33262" h="2665" extrusionOk="0">
                  <a:moveTo>
                    <a:pt x="1" y="0"/>
                  </a:moveTo>
                  <a:lnTo>
                    <a:pt x="1" y="2664"/>
                  </a:lnTo>
                  <a:lnTo>
                    <a:pt x="33261" y="2664"/>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37"/>
            <p:cNvSpPr/>
            <p:nvPr/>
          </p:nvSpPr>
          <p:spPr>
            <a:xfrm>
              <a:off x="239250" y="2124450"/>
              <a:ext cx="831550" cy="66625"/>
            </a:xfrm>
            <a:custGeom>
              <a:avLst/>
              <a:gdLst/>
              <a:ahLst/>
              <a:cxnLst/>
              <a:rect l="l" t="t" r="r" b="b"/>
              <a:pathLst>
                <a:path w="33262" h="2665" extrusionOk="0">
                  <a:moveTo>
                    <a:pt x="1" y="0"/>
                  </a:moveTo>
                  <a:lnTo>
                    <a:pt x="1" y="2664"/>
                  </a:lnTo>
                  <a:lnTo>
                    <a:pt x="33261" y="2664"/>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37"/>
            <p:cNvSpPr/>
            <p:nvPr/>
          </p:nvSpPr>
          <p:spPr>
            <a:xfrm>
              <a:off x="239250" y="2245925"/>
              <a:ext cx="831550" cy="66625"/>
            </a:xfrm>
            <a:custGeom>
              <a:avLst/>
              <a:gdLst/>
              <a:ahLst/>
              <a:cxnLst/>
              <a:rect l="l" t="t" r="r" b="b"/>
              <a:pathLst>
                <a:path w="33262" h="2665" extrusionOk="0">
                  <a:moveTo>
                    <a:pt x="1" y="1"/>
                  </a:moveTo>
                  <a:lnTo>
                    <a:pt x="1" y="2665"/>
                  </a:lnTo>
                  <a:lnTo>
                    <a:pt x="33261" y="2665"/>
                  </a:lnTo>
                  <a:lnTo>
                    <a:pt x="332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37"/>
            <p:cNvSpPr/>
            <p:nvPr/>
          </p:nvSpPr>
          <p:spPr>
            <a:xfrm>
              <a:off x="239250" y="2367425"/>
              <a:ext cx="831550" cy="66625"/>
            </a:xfrm>
            <a:custGeom>
              <a:avLst/>
              <a:gdLst/>
              <a:ahLst/>
              <a:cxnLst/>
              <a:rect l="l" t="t" r="r" b="b"/>
              <a:pathLst>
                <a:path w="33262" h="2665" extrusionOk="0">
                  <a:moveTo>
                    <a:pt x="1" y="0"/>
                  </a:moveTo>
                  <a:lnTo>
                    <a:pt x="1" y="2664"/>
                  </a:lnTo>
                  <a:lnTo>
                    <a:pt x="33261" y="2664"/>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37"/>
            <p:cNvSpPr/>
            <p:nvPr/>
          </p:nvSpPr>
          <p:spPr>
            <a:xfrm>
              <a:off x="239250" y="2488900"/>
              <a:ext cx="831550" cy="66625"/>
            </a:xfrm>
            <a:custGeom>
              <a:avLst/>
              <a:gdLst/>
              <a:ahLst/>
              <a:cxnLst/>
              <a:rect l="l" t="t" r="r" b="b"/>
              <a:pathLst>
                <a:path w="33262" h="2665" extrusionOk="0">
                  <a:moveTo>
                    <a:pt x="1" y="0"/>
                  </a:moveTo>
                  <a:lnTo>
                    <a:pt x="1" y="2664"/>
                  </a:lnTo>
                  <a:lnTo>
                    <a:pt x="33261" y="2664"/>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37"/>
            <p:cNvSpPr/>
            <p:nvPr/>
          </p:nvSpPr>
          <p:spPr>
            <a:xfrm>
              <a:off x="239250" y="2611525"/>
              <a:ext cx="831550" cy="65475"/>
            </a:xfrm>
            <a:custGeom>
              <a:avLst/>
              <a:gdLst/>
              <a:ahLst/>
              <a:cxnLst/>
              <a:rect l="l" t="t" r="r" b="b"/>
              <a:pathLst>
                <a:path w="33262" h="2619" extrusionOk="0">
                  <a:moveTo>
                    <a:pt x="1" y="0"/>
                  </a:moveTo>
                  <a:lnTo>
                    <a:pt x="1" y="2619"/>
                  </a:lnTo>
                  <a:lnTo>
                    <a:pt x="33261" y="2619"/>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37"/>
            <p:cNvSpPr/>
            <p:nvPr/>
          </p:nvSpPr>
          <p:spPr>
            <a:xfrm>
              <a:off x="239250" y="2733000"/>
              <a:ext cx="831550" cy="65475"/>
            </a:xfrm>
            <a:custGeom>
              <a:avLst/>
              <a:gdLst/>
              <a:ahLst/>
              <a:cxnLst/>
              <a:rect l="l" t="t" r="r" b="b"/>
              <a:pathLst>
                <a:path w="33262" h="2619" extrusionOk="0">
                  <a:moveTo>
                    <a:pt x="1" y="1"/>
                  </a:moveTo>
                  <a:lnTo>
                    <a:pt x="1" y="2619"/>
                  </a:lnTo>
                  <a:lnTo>
                    <a:pt x="33261" y="2619"/>
                  </a:lnTo>
                  <a:lnTo>
                    <a:pt x="332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37"/>
            <p:cNvSpPr/>
            <p:nvPr/>
          </p:nvSpPr>
          <p:spPr>
            <a:xfrm>
              <a:off x="615700" y="2827050"/>
              <a:ext cx="78650" cy="101200"/>
            </a:xfrm>
            <a:custGeom>
              <a:avLst/>
              <a:gdLst/>
              <a:ahLst/>
              <a:cxnLst/>
              <a:rect l="l" t="t" r="r" b="b"/>
              <a:pathLst>
                <a:path w="3146" h="4048" extrusionOk="0">
                  <a:moveTo>
                    <a:pt x="1281" y="0"/>
                  </a:moveTo>
                  <a:cubicBezTo>
                    <a:pt x="573" y="0"/>
                    <a:pt x="1" y="526"/>
                    <a:pt x="1" y="1235"/>
                  </a:cubicBezTo>
                  <a:lnTo>
                    <a:pt x="1" y="4048"/>
                  </a:lnTo>
                  <a:lnTo>
                    <a:pt x="3145" y="4048"/>
                  </a:lnTo>
                  <a:lnTo>
                    <a:pt x="3145" y="1235"/>
                  </a:lnTo>
                  <a:cubicBezTo>
                    <a:pt x="3145" y="526"/>
                    <a:pt x="2573" y="0"/>
                    <a:pt x="19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37"/>
            <p:cNvSpPr/>
            <p:nvPr/>
          </p:nvSpPr>
          <p:spPr>
            <a:xfrm>
              <a:off x="329875" y="1848050"/>
              <a:ext cx="325025" cy="59475"/>
            </a:xfrm>
            <a:custGeom>
              <a:avLst/>
              <a:gdLst/>
              <a:ahLst/>
              <a:cxnLst/>
              <a:rect l="l" t="t" r="r" b="b"/>
              <a:pathLst>
                <a:path w="13001" h="2379" extrusionOk="0">
                  <a:moveTo>
                    <a:pt x="423" y="0"/>
                  </a:moveTo>
                  <a:cubicBezTo>
                    <a:pt x="195" y="0"/>
                    <a:pt x="0" y="194"/>
                    <a:pt x="0" y="435"/>
                  </a:cubicBezTo>
                  <a:lnTo>
                    <a:pt x="0" y="2378"/>
                  </a:lnTo>
                  <a:lnTo>
                    <a:pt x="13000" y="2378"/>
                  </a:lnTo>
                  <a:lnTo>
                    <a:pt x="13000" y="435"/>
                  </a:lnTo>
                  <a:cubicBezTo>
                    <a:pt x="13000" y="194"/>
                    <a:pt x="12817" y="0"/>
                    <a:pt x="12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9" name="Google Shape;1129;p37"/>
          <p:cNvGrpSpPr/>
          <p:nvPr/>
        </p:nvGrpSpPr>
        <p:grpSpPr>
          <a:xfrm>
            <a:off x="-99" y="5113366"/>
            <a:ext cx="12192148" cy="1026025"/>
            <a:chOff x="-75" y="3996089"/>
            <a:chExt cx="9144111" cy="818986"/>
          </a:xfrm>
        </p:grpSpPr>
        <p:sp>
          <p:nvSpPr>
            <p:cNvPr id="1130" name="Google Shape;1130;p37"/>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31" name="Google Shape;1131;p37"/>
            <p:cNvGrpSpPr/>
            <p:nvPr/>
          </p:nvGrpSpPr>
          <p:grpSpPr>
            <a:xfrm>
              <a:off x="43175" y="3996198"/>
              <a:ext cx="9057943" cy="818877"/>
              <a:chOff x="31859" y="3637483"/>
              <a:chExt cx="9057943" cy="954958"/>
            </a:xfrm>
          </p:grpSpPr>
          <p:sp>
            <p:nvSpPr>
              <p:cNvPr id="1132" name="Google Shape;1132;p37"/>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37"/>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37"/>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37"/>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37"/>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7"/>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138" name="Google Shape;1138;p37"/>
          <p:cNvSpPr/>
          <p:nvPr/>
        </p:nvSpPr>
        <p:spPr>
          <a:xfrm flipH="1">
            <a:off x="649033" y="552733"/>
            <a:ext cx="1001204" cy="332131"/>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9" name="Google Shape;1139;p37"/>
          <p:cNvSpPr/>
          <p:nvPr/>
        </p:nvSpPr>
        <p:spPr>
          <a:xfrm>
            <a:off x="7418816" y="2187101"/>
            <a:ext cx="1572145" cy="41779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0" name="Google Shape;1140;p37"/>
          <p:cNvSpPr/>
          <p:nvPr/>
        </p:nvSpPr>
        <p:spPr>
          <a:xfrm>
            <a:off x="1570567" y="2503633"/>
            <a:ext cx="1249775" cy="41459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1" name="Google Shape;1141;p37"/>
          <p:cNvSpPr/>
          <p:nvPr/>
        </p:nvSpPr>
        <p:spPr>
          <a:xfrm>
            <a:off x="4386189" y="884868"/>
            <a:ext cx="1249791" cy="332137"/>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2" name="Google Shape;1142;p37"/>
          <p:cNvSpPr/>
          <p:nvPr/>
        </p:nvSpPr>
        <p:spPr>
          <a:xfrm>
            <a:off x="10989685" y="122400"/>
            <a:ext cx="1297217" cy="43033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3" name="Google Shape;1143;p37"/>
          <p:cNvGrpSpPr/>
          <p:nvPr/>
        </p:nvGrpSpPr>
        <p:grpSpPr>
          <a:xfrm flipH="1">
            <a:off x="241434" y="4729091"/>
            <a:ext cx="726729" cy="393780"/>
            <a:chOff x="2301112" y="2967762"/>
            <a:chExt cx="655814" cy="355354"/>
          </a:xfrm>
        </p:grpSpPr>
        <p:sp>
          <p:nvSpPr>
            <p:cNvPr id="1144" name="Google Shape;1144;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6" name="Google Shape;1146;p37"/>
          <p:cNvGrpSpPr/>
          <p:nvPr/>
        </p:nvGrpSpPr>
        <p:grpSpPr>
          <a:xfrm flipH="1">
            <a:off x="3031361" y="4617757"/>
            <a:ext cx="885087" cy="479539"/>
            <a:chOff x="2301112" y="2967762"/>
            <a:chExt cx="655814" cy="355354"/>
          </a:xfrm>
        </p:grpSpPr>
        <p:sp>
          <p:nvSpPr>
            <p:cNvPr id="1147" name="Google Shape;1147;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9" name="Google Shape;1149;p37"/>
          <p:cNvGrpSpPr/>
          <p:nvPr/>
        </p:nvGrpSpPr>
        <p:grpSpPr>
          <a:xfrm flipH="1">
            <a:off x="7820225" y="4554886"/>
            <a:ext cx="1001209" cy="542460"/>
            <a:chOff x="2301112" y="2967762"/>
            <a:chExt cx="655814" cy="355354"/>
          </a:xfrm>
        </p:grpSpPr>
        <p:sp>
          <p:nvSpPr>
            <p:cNvPr id="1150" name="Google Shape;1150;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52" name="Google Shape;1152;p37"/>
          <p:cNvGrpSpPr/>
          <p:nvPr/>
        </p:nvGrpSpPr>
        <p:grpSpPr>
          <a:xfrm flipH="1">
            <a:off x="11341234" y="4729091"/>
            <a:ext cx="726729" cy="393780"/>
            <a:chOff x="2301112" y="2967762"/>
            <a:chExt cx="655814" cy="355354"/>
          </a:xfrm>
        </p:grpSpPr>
        <p:sp>
          <p:nvSpPr>
            <p:cNvPr id="1153" name="Google Shape;1153;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5" name="Google Shape;1155;p37"/>
          <p:cNvSpPr/>
          <p:nvPr/>
        </p:nvSpPr>
        <p:spPr>
          <a:xfrm>
            <a:off x="100" y="6066829"/>
            <a:ext cx="12191864" cy="803816"/>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6" name="Google Shape;1156;p37"/>
          <p:cNvSpPr/>
          <p:nvPr/>
        </p:nvSpPr>
        <p:spPr>
          <a:xfrm>
            <a:off x="67" y="6066829"/>
            <a:ext cx="12191864" cy="803816"/>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17729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2021/12/9</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353642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2021/12/9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67157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2021/12/9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252690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2021/12/9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02704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2021/12/9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801770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8" Type="http://schemas.openxmlformats.org/officeDocument/2006/relationships/slideLayout" Target="../slideLayouts/slideLayout20.xml"/><Relationship Id="rId3"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70649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4400" tIns="14400" rIns="14400" bIns="14400" anchor="t" anchorCtr="0">
            <a:noAutofit/>
          </a:bodyPr>
          <a:lstStyle>
            <a:lvl1pPr lvl="0"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1pPr>
            <a:lvl2pPr lvl="1"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2pPr>
            <a:lvl3pPr lvl="2"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3pPr>
            <a:lvl4pPr lvl="3"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4pPr>
            <a:lvl5pPr lvl="4"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5pPr>
            <a:lvl6pPr lvl="5"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6pPr>
            <a:lvl7pPr lvl="6"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7pPr>
            <a:lvl8pPr lvl="7"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8pPr>
            <a:lvl9pPr lvl="8"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14400" tIns="14400" rIns="14400" bIns="14400" anchor="t" anchorCtr="0">
            <a:noAutofit/>
          </a:bodyPr>
          <a:lstStyle>
            <a:lvl1pPr marL="457200" lvl="0"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1pPr>
            <a:lvl2pPr marL="914400" lvl="1"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2pPr>
            <a:lvl3pPr marL="1371600" lvl="2"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3pPr>
            <a:lvl4pPr marL="1828800" lvl="3"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4pPr>
            <a:lvl5pPr marL="2286000" lvl="4"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5pPr>
            <a:lvl6pPr marL="2743200" lvl="5"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6pPr>
            <a:lvl7pPr marL="3200400" lvl="6"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7pPr>
            <a:lvl8pPr marL="3657600" lvl="7"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8pPr>
            <a:lvl9pPr marL="4114800" lvl="8"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9pPr>
          </a:lstStyle>
          <a:p>
            <a:endParaRPr/>
          </a:p>
        </p:txBody>
      </p:sp>
    </p:spTree>
    <p:extLst>
      <p:ext uri="{BB962C8B-B14F-4D97-AF65-F5344CB8AC3E}">
        <p14:creationId xmlns:p14="http://schemas.microsoft.com/office/powerpoint/2010/main" val="3361889630"/>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hemeOverride" Target="../theme/themeOverride11.xml"/><Relationship Id="rId5" Type="http://schemas.microsoft.com/office/2007/relationships/hdphoto" Target="../media/hdphoto3.wdp"/><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hemeOverride" Target="../theme/themeOverride12.xml"/><Relationship Id="rId5" Type="http://schemas.microsoft.com/office/2007/relationships/hdphoto" Target="../media/hdphoto3.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hemeOverride" Target="../theme/themeOverride13.xml"/><Relationship Id="rId5" Type="http://schemas.microsoft.com/office/2007/relationships/hdphoto" Target="../media/hdphoto3.wdp"/><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hemeOverride" Target="../theme/themeOverride14.xml"/><Relationship Id="rId5" Type="http://schemas.microsoft.com/office/2007/relationships/hdphoto" Target="../media/hdphoto3.wdp"/><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hemeOverride" Target="../theme/themeOverride15.xml"/><Relationship Id="rId5" Type="http://schemas.microsoft.com/office/2007/relationships/hdphoto" Target="../media/hdphoto3.wdp"/><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hemeOverride" Target="../theme/themeOverride16.xml"/><Relationship Id="rId5" Type="http://schemas.microsoft.com/office/2007/relationships/hdphoto" Target="../media/hdphoto3.wdp"/><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hemeOverride" Target="../theme/themeOverride17.xml"/><Relationship Id="rId5" Type="http://schemas.microsoft.com/office/2007/relationships/hdphoto" Target="../media/hdphoto3.wdp"/><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hemeOverride" Target="../theme/themeOverride18.xml"/><Relationship Id="rId5" Type="http://schemas.microsoft.com/office/2007/relationships/hdphoto" Target="../media/hdphoto3.wdp"/><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hemeOverride" Target="../theme/themeOverride19.xml"/><Relationship Id="rId5" Type="http://schemas.microsoft.com/office/2007/relationships/hdphoto" Target="../media/hdphoto3.wdp"/><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hemeOverride" Target="../theme/themeOverride20.xml"/><Relationship Id="rId5" Type="http://schemas.microsoft.com/office/2007/relationships/hdphoto" Target="../media/hdphoto3.wdp"/><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22" name="图片 21">
            <a:extLst>
              <a:ext uri="{FF2B5EF4-FFF2-40B4-BE49-F238E27FC236}">
                <a16:creationId xmlns:a16="http://schemas.microsoft.com/office/drawing/2014/main" xmlns="" id="{2C05A27C-0C40-4CD7-93FB-419E8BBC2C4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269198" y="-145144"/>
            <a:ext cx="4535365" cy="6858000"/>
          </a:xfrm>
          <a:prstGeom prst="rect">
            <a:avLst/>
          </a:prstGeom>
        </p:spPr>
      </p:pic>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r="93467" b="46605"/>
          <a:stretch/>
        </p:blipFill>
        <p:spPr>
          <a:xfrm>
            <a:off x="-1" y="917359"/>
            <a:ext cx="786074" cy="2682184"/>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872857"/>
            <a:ext cx="12192000" cy="3980688"/>
          </a:xfrm>
          <a:prstGeom prst="rect">
            <a:avLst/>
          </a:prstGeom>
        </p:spPr>
      </p:pic>
      <p:sp>
        <p:nvSpPr>
          <p:cNvPr id="12" name="文本框 11"/>
          <p:cNvSpPr txBox="1"/>
          <p:nvPr/>
        </p:nvSpPr>
        <p:spPr>
          <a:xfrm>
            <a:off x="3395936" y="463947"/>
            <a:ext cx="7315079" cy="2862322"/>
          </a:xfrm>
          <a:prstGeom prst="rect">
            <a:avLst/>
          </a:prstGeom>
          <a:noFill/>
        </p:spPr>
        <p:txBody>
          <a:bodyPr wrap="none" rtlCol="0">
            <a:spAutoFit/>
          </a:bodyPr>
          <a:lstStyle/>
          <a:p>
            <a:pPr algn="ctr"/>
            <a:r>
              <a:rPr lang="en-US" altLang="zh-CN" sz="6000" b="1" dirty="0" smtClean="0">
                <a:solidFill>
                  <a:srgbClr val="865B3E"/>
                </a:solidFill>
                <a:latin typeface="Times New Roman" panose="02020603050405020304" pitchFamily="18" charset="0"/>
                <a:ea typeface="微软雅黑" panose="020B0503020204020204" pitchFamily="34" charset="-122"/>
                <a:cs typeface="Times New Roman" panose="02020603050405020304" pitchFamily="18" charset="0"/>
              </a:rPr>
              <a:t>TIẾT 69,70</a:t>
            </a:r>
          </a:p>
          <a:p>
            <a:pPr algn="ctr"/>
            <a:r>
              <a:rPr lang="en-US" altLang="zh-CN" sz="6000" b="1" dirty="0" smtClean="0">
                <a:solidFill>
                  <a:srgbClr val="865B3E"/>
                </a:solidFill>
                <a:latin typeface="Times New Roman" panose="02020603050405020304" pitchFamily="18" charset="0"/>
                <a:ea typeface="微软雅黑" panose="020B0503020204020204" pitchFamily="34" charset="-122"/>
                <a:cs typeface="Times New Roman" panose="02020603050405020304" pitchFamily="18" charset="0"/>
              </a:rPr>
              <a:t>ÔN TẬP TỔNG HỢP</a:t>
            </a:r>
            <a:endParaRPr lang="en-US" altLang="zh-CN" sz="6000" b="1" dirty="0">
              <a:solidFill>
                <a:srgbClr val="865B3E"/>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endParaRPr lang="zh-CN" altLang="en-US" sz="60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 name="图片 1">
            <a:extLst>
              <a:ext uri="{FF2B5EF4-FFF2-40B4-BE49-F238E27FC236}">
                <a16:creationId xmlns:a16="http://schemas.microsoft.com/office/drawing/2014/main" xmlns="" id="{D3D5378D-2B37-4113-B3D8-9A2935E980B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06888" y="4680152"/>
            <a:ext cx="6413548" cy="1549970"/>
          </a:xfrm>
          <a:prstGeom prst="rect">
            <a:avLst/>
          </a:prstGeom>
        </p:spPr>
      </p:pic>
      <p:pic>
        <p:nvPicPr>
          <p:cNvPr id="23" name="图片 22">
            <a:extLst>
              <a:ext uri="{FF2B5EF4-FFF2-40B4-BE49-F238E27FC236}">
                <a16:creationId xmlns:a16="http://schemas.microsoft.com/office/drawing/2014/main" xmlns="" id="{39251336-69F0-4CDA-8C7B-BC9AA8063F6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11" name="文本框 11">
            <a:extLst>
              <a:ext uri="{FF2B5EF4-FFF2-40B4-BE49-F238E27FC236}">
                <a16:creationId xmlns:a16="http://schemas.microsoft.com/office/drawing/2014/main" xmlns="" id="{3ABCA2AB-FB22-49BA-9E87-449F4BD5B8F2}"/>
              </a:ext>
            </a:extLst>
          </p:cNvPr>
          <p:cNvSpPr txBox="1"/>
          <p:nvPr/>
        </p:nvSpPr>
        <p:spPr>
          <a:xfrm>
            <a:off x="7113508" y="616347"/>
            <a:ext cx="184731" cy="1015663"/>
          </a:xfrm>
          <a:prstGeom prst="rect">
            <a:avLst/>
          </a:prstGeom>
          <a:noFill/>
        </p:spPr>
        <p:txBody>
          <a:bodyPr wrap="none" rtlCol="0">
            <a:spAutoFit/>
          </a:bodyPr>
          <a:lstStyle/>
          <a:p>
            <a:pPr algn="ctr"/>
            <a:endParaRPr lang="en-US" altLang="zh-CN" sz="6000" b="1">
              <a:solidFill>
                <a:srgbClr val="865B3E"/>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25237359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childTnLst>
                                </p:cTn>
                              </p:par>
                            </p:childTnLst>
                          </p:cTn>
                        </p:par>
                        <p:par>
                          <p:cTn id="30" fill="hold">
                            <p:stCondLst>
                              <p:cond delay="3000"/>
                            </p:stCondLst>
                            <p:childTnLst>
                              <p:par>
                                <p:cTn id="31" presetID="38" presetClass="entr" presetSubtype="0" accel="50000" fill="hold" grpId="0" nodeType="afterEffect">
                                  <p:stCondLst>
                                    <p:cond delay="0"/>
                                  </p:stCondLst>
                                  <p:iterate type="lt">
                                    <p:tmPct val="15000"/>
                                  </p:iterate>
                                  <p:childTnLst>
                                    <p:set>
                                      <p:cBhvr>
                                        <p:cTn id="32" dur="1" fill="hold">
                                          <p:stCondLst>
                                            <p:cond delay="0"/>
                                          </p:stCondLst>
                                        </p:cTn>
                                        <p:tgtEl>
                                          <p:spTgt spid="12"/>
                                        </p:tgtEl>
                                        <p:attrNameLst>
                                          <p:attrName>style.visibility</p:attrName>
                                        </p:attrNameLst>
                                      </p:cBhvr>
                                      <p:to>
                                        <p:strVal val="visible"/>
                                      </p:to>
                                    </p:set>
                                    <p:set>
                                      <p:cBhvr>
                                        <p:cTn id="33" dur="455" fill="hold">
                                          <p:stCondLst>
                                            <p:cond delay="0"/>
                                          </p:stCondLst>
                                        </p:cTn>
                                        <p:tgtEl>
                                          <p:spTgt spid="12"/>
                                        </p:tgtEl>
                                        <p:attrNameLst>
                                          <p:attrName>style.rotation</p:attrName>
                                        </p:attrNameLst>
                                      </p:cBhvr>
                                      <p:to>
                                        <p:strVal val="-45.0"/>
                                      </p:to>
                                    </p:set>
                                    <p:anim calcmode="lin" valueType="num">
                                      <p:cBhvr>
                                        <p:cTn id="34"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35"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36"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37"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par>
                          <p:cTn id="38" fill="hold">
                            <p:stCondLst>
                              <p:cond delay="7000"/>
                            </p:stCondLst>
                            <p:childTnLst>
                              <p:par>
                                <p:cTn id="39" presetID="38" presetClass="entr" presetSubtype="0" accel="50000" fill="hold" grpId="0" nodeType="afterEffect" nodePh="1">
                                  <p:stCondLst>
                                    <p:cond delay="0"/>
                                  </p:stCondLst>
                                  <p:endCondLst>
                                    <p:cond evt="begin" delay="0">
                                      <p:tn val="39"/>
                                    </p:cond>
                                  </p:endCondLst>
                                  <p:iterate type="lt">
                                    <p:tmPct val="15000"/>
                                  </p:iterate>
                                  <p:childTnLst>
                                    <p:set>
                                      <p:cBhvr>
                                        <p:cTn id="40" dur="1" fill="hold">
                                          <p:stCondLst>
                                            <p:cond delay="0"/>
                                          </p:stCondLst>
                                        </p:cTn>
                                        <p:tgtEl>
                                          <p:spTgt spid="11"/>
                                        </p:tgtEl>
                                        <p:attrNameLst>
                                          <p:attrName>style.visibility</p:attrName>
                                        </p:attrNameLst>
                                      </p:cBhvr>
                                      <p:to>
                                        <p:strVal val="visible"/>
                                      </p:to>
                                    </p:set>
                                    <p:set>
                                      <p:cBhvr>
                                        <p:cTn id="41" dur="455" fill="hold">
                                          <p:stCondLst>
                                            <p:cond delay="0"/>
                                          </p:stCondLst>
                                        </p:cTn>
                                        <p:tgtEl>
                                          <p:spTgt spid="11"/>
                                        </p:tgtEl>
                                        <p:attrNameLst>
                                          <p:attrName>style.rotation</p:attrName>
                                        </p:attrNameLst>
                                      </p:cBhvr>
                                      <p:to>
                                        <p:strVal val="-45.0"/>
                                      </p:to>
                                    </p:set>
                                    <p:anim calcmode="lin" valueType="num">
                                      <p:cBhvr>
                                        <p:cTn id="42"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43"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44"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45"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xmlns=""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xmlns=""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xmlns=""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xmlns=""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xmlns=""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xmlns=""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xmlns=""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Table 1">
            <a:extLst>
              <a:ext uri="{FF2B5EF4-FFF2-40B4-BE49-F238E27FC236}">
                <a16:creationId xmlns:a16="http://schemas.microsoft.com/office/drawing/2014/main" xmlns="" id="{343F7876-33B6-4C95-AA31-2924422DE6F0}"/>
              </a:ext>
            </a:extLst>
          </p:cNvPr>
          <p:cNvGraphicFramePr>
            <a:graphicFrameLocks noGrp="1"/>
          </p:cNvGraphicFramePr>
          <p:nvPr>
            <p:extLst>
              <p:ext uri="{D42A27DB-BD31-4B8C-83A1-F6EECF244321}">
                <p14:modId xmlns:p14="http://schemas.microsoft.com/office/powerpoint/2010/main" val="3590619156"/>
              </p:ext>
            </p:extLst>
          </p:nvPr>
        </p:nvGraphicFramePr>
        <p:xfrm>
          <a:off x="26377" y="53413"/>
          <a:ext cx="12139246" cy="7033625"/>
        </p:xfrm>
        <a:graphic>
          <a:graphicData uri="http://schemas.openxmlformats.org/drawingml/2006/table">
            <a:tbl>
              <a:tblPr firstRow="1" firstCol="1" bandRow="1">
                <a:tableStyleId>{F5AB1C69-6EDB-4FF4-983F-18BD219EF322}</a:tableStyleId>
              </a:tblPr>
              <a:tblGrid>
                <a:gridCol w="938346">
                  <a:extLst>
                    <a:ext uri="{9D8B030D-6E8A-4147-A177-3AD203B41FA5}">
                      <a16:colId xmlns:a16="http://schemas.microsoft.com/office/drawing/2014/main" xmlns="" val="189723078"/>
                    </a:ext>
                  </a:extLst>
                </a:gridCol>
                <a:gridCol w="1451780">
                  <a:extLst>
                    <a:ext uri="{9D8B030D-6E8A-4147-A177-3AD203B41FA5}">
                      <a16:colId xmlns:a16="http://schemas.microsoft.com/office/drawing/2014/main" xmlns="" val="109138702"/>
                    </a:ext>
                  </a:extLst>
                </a:gridCol>
                <a:gridCol w="1345553">
                  <a:extLst>
                    <a:ext uri="{9D8B030D-6E8A-4147-A177-3AD203B41FA5}">
                      <a16:colId xmlns:a16="http://schemas.microsoft.com/office/drawing/2014/main" xmlns="" val="918325305"/>
                    </a:ext>
                  </a:extLst>
                </a:gridCol>
                <a:gridCol w="920641">
                  <a:extLst>
                    <a:ext uri="{9D8B030D-6E8A-4147-A177-3AD203B41FA5}">
                      <a16:colId xmlns:a16="http://schemas.microsoft.com/office/drawing/2014/main" xmlns="" val="2431537488"/>
                    </a:ext>
                  </a:extLst>
                </a:gridCol>
                <a:gridCol w="2922649">
                  <a:extLst>
                    <a:ext uri="{9D8B030D-6E8A-4147-A177-3AD203B41FA5}">
                      <a16:colId xmlns:a16="http://schemas.microsoft.com/office/drawing/2014/main" xmlns="" val="1258207038"/>
                    </a:ext>
                  </a:extLst>
                </a:gridCol>
                <a:gridCol w="4560277">
                  <a:extLst>
                    <a:ext uri="{9D8B030D-6E8A-4147-A177-3AD203B41FA5}">
                      <a16:colId xmlns:a16="http://schemas.microsoft.com/office/drawing/2014/main" xmlns="" val="1626214894"/>
                    </a:ext>
                  </a:extLst>
                </a:gridCol>
              </a:tblGrid>
              <a:tr h="127628">
                <a:tc rowSpan="2">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Bài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rowSpan="2">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Văn bản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rowSpan="2">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Tác giả</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rowSpan="2">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Thể loại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gridSpan="2">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Đặc điểm nổi bật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396795023"/>
                  </a:ext>
                </a:extLst>
              </a:tr>
              <a:tr h="136595">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600" b="1">
                          <a:effectLst/>
                          <a:latin typeface="Times New Roman" panose="02020603050405020304" pitchFamily="18" charset="0"/>
                          <a:cs typeface="Times New Roman" panose="02020603050405020304" pitchFamily="18" charset="0"/>
                        </a:rPr>
                        <a:t>Nghệ thuật</a:t>
                      </a:r>
                      <a:endParaRPr lang="en-US"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600" b="1">
                          <a:effectLst/>
                          <a:latin typeface="Times New Roman" panose="02020603050405020304" pitchFamily="18" charset="0"/>
                          <a:cs typeface="Times New Roman" panose="02020603050405020304" pitchFamily="18" charset="0"/>
                        </a:rPr>
                        <a:t>Nội dung</a:t>
                      </a:r>
                      <a:endParaRPr lang="en-US"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2940690716"/>
                  </a:ext>
                </a:extLst>
              </a:tr>
              <a:tr h="1078743">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Tôi và các bạn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Bài học đường đời đầu tiên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Tô Hoài</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Truyện ngắn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Cách kể chuyện theo ngôi thứ nhất tự nhiên, hấp dẫn. Nghệ thuật miêu tả loài vật sinh động, đặc sắc. Ngôn ngữ chính xác, giàu tạo hình</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Bài văn miêu tả Dế Mèn có vẻ đẹp cường tráng của tuổi trẻ nhưng tính nết còn kiêu căng, xốc nổi. Do bày trò trêu chọc chị Cốc nên đã gây ra cái chết thảm thương cho Dế Choắt, Dế Mèn hối hận và rút ra được bài học đường đời cho mình</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758518414"/>
                  </a:ext>
                </a:extLst>
              </a:tr>
              <a:tr h="756138">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Gõ cửa trái tim</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Bức tranh của em gái tôi</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Tạ Duy Anh</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Truyện ngắn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r>
                        <a:rPr lang="en-US" sz="1050">
                          <a:effectLst/>
                          <a:latin typeface="Times New Roman" panose="02020603050405020304" pitchFamily="18" charset="0"/>
                          <a:cs typeface="Times New Roman" panose="02020603050405020304" pitchFamily="18" charset="0"/>
                        </a:rPr>
                        <a:t>Sử dụng cách trần thuật ngôi thứ nhất trong vai người anh, chuyện đã diễn tả tinh tế diễn biến tâm lý của nhân vật người anh và những nét đẹp trong tâm hồn, tính cách cô em gái.</a:t>
                      </a:r>
                    </a:p>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r>
                        <a:rPr lang="en-US" sz="1050">
                          <a:effectLst/>
                          <a:latin typeface="Times New Roman" panose="02020603050405020304" pitchFamily="18" charset="0"/>
                          <a:cs typeface="Times New Roman" panose="02020603050405020304" pitchFamily="18" charset="0"/>
                        </a:rPr>
                        <a:t>Tình cảm trong sáng, hồn nhiên và lòng nhân hậu của người em gái có tài năng hội họa giúp người anh nhận ra và vượt qua được lòng tự ái đố kỵ và tự ti của mình.</a:t>
                      </a:r>
                    </a:p>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303965981"/>
                  </a:ext>
                </a:extLst>
              </a:tr>
              <a:tr h="1082963">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Yêu thương và chia sẻ</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Cô bé bán diêm</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Han Cri-xti-an An-đéc-xen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Truyện cổ tích</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Nghệ thuật kể chuyện của tác giả rất hấp dẫn An-đéc-xen đã kết hợp hài hòa giữa yếu tố hiện thực và lãng mạn, các tình tiết trong truyện được sắp xếp hợp lý.</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Truyện Cô Bé Bán Diêm kể về mộng tưởng và khác nhau của một cô bé bán diêm mồ côi mẹ, sống trong sự ghẻ lạnh của người bố và em đã chết trong đêm giao thừa vì đói và lạnh. truyện thức tỉnh người đọc về lòng trắc ẩn của con người trước những số phận trẻ thơ còn bị đối xử bất công trong mọi thời đại.</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3904220478"/>
                  </a:ext>
                </a:extLst>
              </a:tr>
              <a:tr h="1202889">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Quê hương yêu dấu</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Tre Việt Nam</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Thép Mới</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Kí</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Bài Bút Ký có nhiều hình ảnh phong phú, chọn lọc, vừa cụ thể, vừa mang tính biểu tượng, lời văn ăn giàu nhạc điệu và có tính biểu cảm cao.</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Văn bản Cây Tre Việt Nam nói về vẻ đẹp những phẩm chất và và sự gắn bó của cây tre đối với người nông dân Việt Nam. nhân dân Việt Nam Tre đã trở thành biểu tượng của dân tộc và đất nước Việt Nam.</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extLst>
                  <a:ext uri="{0D108BD9-81ED-4DB2-BD59-A6C34878D82A}">
                    <a16:rowId xmlns:a16="http://schemas.microsoft.com/office/drawing/2014/main" xmlns="" val="22636246"/>
                  </a:ext>
                </a:extLst>
              </a:tr>
              <a:tr h="1202889">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Những nẻo đường xứ sở</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Cô Tô</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Nguyễn Tuân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Kí</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Tác giả đã thể hiện tài quan sát tinh tế ngôn ngữ vừa chính xác vừa độc đáo khi miêu tả cảnh Cô Tô với nhiều hình ảnh so sánh mới lạ và những từ ngữ giàu tính sáng tạo.</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Văn bản Cô Tô trích từ bài ký cùng tên của Nguyễn Tuân, miêu tả cảnh thiên nhiên và sinh hoạt của con người trên vùng đảo Cô Tô ở Vịnh Bắc Bộ.</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2433767298"/>
                  </a:ext>
                </a:extLst>
              </a:tr>
            </a:tbl>
          </a:graphicData>
        </a:graphic>
      </p:graphicFrame>
    </p:spTree>
    <p:extLst>
      <p:ext uri="{BB962C8B-B14F-4D97-AF65-F5344CB8AC3E}">
        <p14:creationId xmlns:p14="http://schemas.microsoft.com/office/powerpoint/2010/main" val="401651733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xmlns=""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xmlns=""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xmlns=""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xmlns=""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xmlns=""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xmlns=""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xmlns=""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Table 1">
            <a:extLst>
              <a:ext uri="{FF2B5EF4-FFF2-40B4-BE49-F238E27FC236}">
                <a16:creationId xmlns:a16="http://schemas.microsoft.com/office/drawing/2014/main" xmlns="" id="{343F7876-33B6-4C95-AA31-2924422DE6F0}"/>
              </a:ext>
            </a:extLst>
          </p:cNvPr>
          <p:cNvGraphicFramePr>
            <a:graphicFrameLocks noGrp="1"/>
          </p:cNvGraphicFramePr>
          <p:nvPr>
            <p:extLst>
              <p:ext uri="{D42A27DB-BD31-4B8C-83A1-F6EECF244321}">
                <p14:modId xmlns:p14="http://schemas.microsoft.com/office/powerpoint/2010/main" val="3862374481"/>
              </p:ext>
            </p:extLst>
          </p:nvPr>
        </p:nvGraphicFramePr>
        <p:xfrm>
          <a:off x="17585" y="30472"/>
          <a:ext cx="12139246" cy="6936446"/>
        </p:xfrm>
        <a:graphic>
          <a:graphicData uri="http://schemas.openxmlformats.org/drawingml/2006/table">
            <a:tbl>
              <a:tblPr firstRow="1" firstCol="1" bandRow="1">
                <a:tableStyleId>{F5AB1C69-6EDB-4FF4-983F-18BD219EF322}</a:tableStyleId>
              </a:tblPr>
              <a:tblGrid>
                <a:gridCol w="938346">
                  <a:extLst>
                    <a:ext uri="{9D8B030D-6E8A-4147-A177-3AD203B41FA5}">
                      <a16:colId xmlns:a16="http://schemas.microsoft.com/office/drawing/2014/main" xmlns="" val="189723078"/>
                    </a:ext>
                  </a:extLst>
                </a:gridCol>
                <a:gridCol w="1451780">
                  <a:extLst>
                    <a:ext uri="{9D8B030D-6E8A-4147-A177-3AD203B41FA5}">
                      <a16:colId xmlns:a16="http://schemas.microsoft.com/office/drawing/2014/main" xmlns="" val="109138702"/>
                    </a:ext>
                  </a:extLst>
                </a:gridCol>
                <a:gridCol w="1345553">
                  <a:extLst>
                    <a:ext uri="{9D8B030D-6E8A-4147-A177-3AD203B41FA5}">
                      <a16:colId xmlns:a16="http://schemas.microsoft.com/office/drawing/2014/main" xmlns="" val="918325305"/>
                    </a:ext>
                  </a:extLst>
                </a:gridCol>
                <a:gridCol w="920641">
                  <a:extLst>
                    <a:ext uri="{9D8B030D-6E8A-4147-A177-3AD203B41FA5}">
                      <a16:colId xmlns:a16="http://schemas.microsoft.com/office/drawing/2014/main" xmlns="" val="2431537488"/>
                    </a:ext>
                  </a:extLst>
                </a:gridCol>
                <a:gridCol w="3379849">
                  <a:extLst>
                    <a:ext uri="{9D8B030D-6E8A-4147-A177-3AD203B41FA5}">
                      <a16:colId xmlns:a16="http://schemas.microsoft.com/office/drawing/2014/main" xmlns="" val="1258207038"/>
                    </a:ext>
                  </a:extLst>
                </a:gridCol>
                <a:gridCol w="4103077">
                  <a:extLst>
                    <a:ext uri="{9D8B030D-6E8A-4147-A177-3AD203B41FA5}">
                      <a16:colId xmlns:a16="http://schemas.microsoft.com/office/drawing/2014/main" xmlns="" val="1626214894"/>
                    </a:ext>
                  </a:extLst>
                </a:gridCol>
              </a:tblGrid>
              <a:tr h="127628">
                <a:tc rowSpan="2">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Bài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rowSpan="2">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Văn bản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rowSpan="2">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Tác giả</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rowSpan="2">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Thể loại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gridSpan="2">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Đặc điểm nổi bật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396795023"/>
                  </a:ext>
                </a:extLst>
              </a:tr>
              <a:tr h="136595">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600" b="1">
                          <a:effectLst/>
                          <a:latin typeface="Times New Roman" panose="02020603050405020304" pitchFamily="18" charset="0"/>
                          <a:cs typeface="Times New Roman" panose="02020603050405020304" pitchFamily="18" charset="0"/>
                        </a:rPr>
                        <a:t>Nghệ thuật</a:t>
                      </a:r>
                      <a:endParaRPr lang="en-US"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600" b="1">
                          <a:effectLst/>
                          <a:latin typeface="Times New Roman" panose="02020603050405020304" pitchFamily="18" charset="0"/>
                          <a:cs typeface="Times New Roman" panose="02020603050405020304" pitchFamily="18" charset="0"/>
                        </a:rPr>
                        <a:t>Nội dung</a:t>
                      </a:r>
                      <a:endParaRPr lang="en-US"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2940690716"/>
                  </a:ext>
                </a:extLst>
              </a:tr>
              <a:tr h="1013806">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Tôi và các bạn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Bài học đường đời đầu tiên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Tô Hoài</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Truyện ngắn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Cách kể chuyện theo ngôi thứ nhất tự nhiên, hấp dẫn. Nghệ thuật miêu tả loài vật sinh động, đặc sắc. Ngôn ngữ chính xác, giàu tạo hình</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Bài văn miêu tả Dế Mèn có vẻ đẹp cường tráng của tuổi trẻ nhưng tính nết còn kiêu căng, xốc nổi. Do bày trò trêu chọc chị Cốc nên đã gây ra cái chết thảm thương cho Dế Choắt, Dế Mèn hối hận và rút ra được bài học đường đời cho mình</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758518414"/>
                  </a:ext>
                </a:extLst>
              </a:tr>
              <a:tr h="949009">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Gõ cửa trái tim</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Bức tranh của em gái tôi</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Tạ Duy Anh</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Truyện ngắn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r>
                        <a:rPr lang="en-US" sz="1050" dirty="0" err="1">
                          <a:effectLst/>
                          <a:latin typeface="Times New Roman" panose="02020603050405020304" pitchFamily="18" charset="0"/>
                          <a:cs typeface="Times New Roman" panose="02020603050405020304" pitchFamily="18" charset="0"/>
                        </a:rPr>
                        <a:t>Sử</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dụng</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cách</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trần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thuật</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ngôi</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thứ</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nhất</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trong</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vai</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người</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anh</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chuyện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đã</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diễn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tả</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tinh</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tế</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diễn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biến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tâm</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lý</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của</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nhân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vật</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người</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anh</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và</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những</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nét</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đẹp</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trong</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tâm</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hồn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tính</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cách</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cô</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em</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gái</a:t>
                      </a:r>
                      <a:r>
                        <a:rPr lang="en-US" sz="1050" dirty="0">
                          <a:effectLst/>
                          <a:latin typeface="Times New Roman" panose="02020603050405020304" pitchFamily="18" charset="0"/>
                          <a:cs typeface="Times New Roman" panose="02020603050405020304" pitchFamily="18" charset="0"/>
                        </a:rPr>
                        <a:t>.</a:t>
                      </a:r>
                    </a:p>
                    <a:p>
                      <a:pPr algn="just">
                        <a:lnSpc>
                          <a:spcPct val="150000"/>
                        </a:lnSpc>
                        <a:spcAft>
                          <a:spcPts val="0"/>
                        </a:spcAft>
                      </a:pPr>
                      <a:r>
                        <a:rPr lang="en-US" sz="1050" dirty="0">
                          <a:effectLst/>
                          <a:latin typeface="Times New Roman" panose="02020603050405020304" pitchFamily="18" charset="0"/>
                          <a:cs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r>
                        <a:rPr lang="en-US" sz="1050">
                          <a:effectLst/>
                          <a:latin typeface="Times New Roman" panose="02020603050405020304" pitchFamily="18" charset="0"/>
                          <a:cs typeface="Times New Roman" panose="02020603050405020304" pitchFamily="18" charset="0"/>
                        </a:rPr>
                        <a:t>Tình cảm trong sáng, hồn nhiên và lòng nhân hậu của người em gái có tài năng hội họa giúp người anh nhận ra và vượt qua được lòng tự ái đố kỵ và tự ti của mình.</a:t>
                      </a:r>
                    </a:p>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303965981"/>
                  </a:ext>
                </a:extLst>
              </a:tr>
              <a:tr h="1294520">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Yêu thương và chia sẻ</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Cô bé bán diêm</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Han Cri-xti-an An-đéc-xen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Truyện cổ tích</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Nghệ thuật kể chuyện của tác giả rất hấp dẫn An-đéc-xen đã kết hợp hài hòa giữa yếu tố hiện thực và lãng mạn, các tình tiết trong truyện được sắp xếp hợp lý.</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Truyện Cô Bé Bán Diêm kể về mộng tưởng và khác nhau của một cô bé bán diêm mồ côi mẹ, sống trong sự ghẻ lạnh của người bố và em đã chết trong đêm giao thừa vì đói và lạnh. truyện thức tỉnh người đọc về lòng trắc ẩn của con người trước những số phận trẻ thơ còn bị đối xử bất công trong mọi thời đại.</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3904220478"/>
                  </a:ext>
                </a:extLst>
              </a:tr>
              <a:tr h="935911">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Quê hương yêu dấu</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Tre Việt Nam</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Thép Mới</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Kí</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Bài Bút Ký có nhiều hình ảnh phong phú, chọn lọc, vừa cụ thể, vừa mang tính biểu tượng, lời văn ăn giàu nhạc điệu và có tính biểu cảm cao.</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Văn bản Cây Tre Việt Nam nói về vẻ đẹp những phẩm chất và và sự gắn bó của cây tre đối với người nông dân Việt Nam. nhân dân Việt Nam Tre đã trở thành biểu tượng của dân tộc và đất nước Việt Nam.</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22636246"/>
                  </a:ext>
                </a:extLst>
              </a:tr>
              <a:tr h="1202889">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Những nẻo đường xứ sở</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Cô Tô</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Nguyễn Tuân</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Kí</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 Tác giả đã thể hiện tài quan sát tinh tế ngôn ngữ vừa chính xác vừa độc đáo khi miêu tả cảnh Cô Tô với nhiều hình ảnh so sánh mới lạ và những từ ngữ giàu tính sáng tạo.</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dirty="0" err="1">
                          <a:solidFill>
                            <a:srgbClr val="002060"/>
                          </a:solidFill>
                          <a:effectLst/>
                          <a:latin typeface="Times New Roman" panose="02020603050405020304" pitchFamily="18" charset="0"/>
                          <a:cs typeface="Times New Roman" panose="02020603050405020304" pitchFamily="18" charset="0"/>
                        </a:rPr>
                        <a:t>Văn</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bản</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Cô</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Tô</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trích</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từ</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bài</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ký</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cùng</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tên</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của</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Nguyễn</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Tuân</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miêu</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tả</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cảnh</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thiên</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nhiên</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và</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sinh</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hoạt</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của</a:t>
                      </a:r>
                      <a:r>
                        <a:rPr lang="en-US" sz="1800" dirty="0">
                          <a:solidFill>
                            <a:srgbClr val="002060"/>
                          </a:solidFill>
                          <a:effectLst/>
                          <a:latin typeface="Times New Roman" panose="02020603050405020304" pitchFamily="18" charset="0"/>
                          <a:cs typeface="Times New Roman" panose="02020603050405020304" pitchFamily="18" charset="0"/>
                        </a:rPr>
                        <a:t> con </a:t>
                      </a:r>
                      <a:r>
                        <a:rPr lang="en-US" sz="1800" dirty="0" err="1">
                          <a:solidFill>
                            <a:srgbClr val="002060"/>
                          </a:solidFill>
                          <a:effectLst/>
                          <a:latin typeface="Times New Roman" panose="02020603050405020304" pitchFamily="18" charset="0"/>
                          <a:cs typeface="Times New Roman" panose="02020603050405020304" pitchFamily="18" charset="0"/>
                        </a:rPr>
                        <a:t>người</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trên</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vùng</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đảo</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Cô</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Tô</a:t>
                      </a:r>
                      <a:r>
                        <a:rPr lang="en-US" sz="1800" dirty="0">
                          <a:solidFill>
                            <a:srgbClr val="002060"/>
                          </a:solidFill>
                          <a:effectLst/>
                          <a:latin typeface="Times New Roman" panose="02020603050405020304" pitchFamily="18" charset="0"/>
                          <a:cs typeface="Times New Roman" panose="02020603050405020304" pitchFamily="18" charset="0"/>
                        </a:rPr>
                        <a:t> ở </a:t>
                      </a:r>
                      <a:r>
                        <a:rPr lang="en-US" sz="1800" dirty="0" err="1">
                          <a:solidFill>
                            <a:srgbClr val="002060"/>
                          </a:solidFill>
                          <a:effectLst/>
                          <a:latin typeface="Times New Roman" panose="02020603050405020304" pitchFamily="18" charset="0"/>
                          <a:cs typeface="Times New Roman" panose="02020603050405020304" pitchFamily="18" charset="0"/>
                        </a:rPr>
                        <a:t>Vịnh</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Bắc</a:t>
                      </a:r>
                      <a:r>
                        <a:rPr lang="en-US" sz="1800" dirty="0">
                          <a:solidFill>
                            <a:srgbClr val="002060"/>
                          </a:solidFill>
                          <a:effectLst/>
                          <a:latin typeface="Times New Roman" panose="02020603050405020304" pitchFamily="18" charset="0"/>
                          <a:cs typeface="Times New Roman" panose="02020603050405020304" pitchFamily="18" charset="0"/>
                        </a:rPr>
                        <a:t> </a:t>
                      </a:r>
                      <a:r>
                        <a:rPr lang="en-US" sz="1800" dirty="0" err="1">
                          <a:solidFill>
                            <a:srgbClr val="002060"/>
                          </a:solidFill>
                          <a:effectLst/>
                          <a:latin typeface="Times New Roman" panose="02020603050405020304" pitchFamily="18" charset="0"/>
                          <a:cs typeface="Times New Roman" panose="02020603050405020304" pitchFamily="18" charset="0"/>
                        </a:rPr>
                        <a:t>Bộ</a:t>
                      </a:r>
                      <a:r>
                        <a:rPr lang="en-US" sz="1800" dirty="0">
                          <a:solidFill>
                            <a:srgbClr val="002060"/>
                          </a:solidFill>
                          <a:effectLst/>
                          <a:latin typeface="Times New Roman" panose="02020603050405020304" pitchFamily="18" charset="0"/>
                          <a:cs typeface="Times New Roman" panose="02020603050405020304" pitchFamily="18" charset="0"/>
                        </a:rPr>
                        <a:t>.</a:t>
                      </a:r>
                      <a:endParaRPr lang="en-US"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extLst>
                  <a:ext uri="{0D108BD9-81ED-4DB2-BD59-A6C34878D82A}">
                    <a16:rowId xmlns:a16="http://schemas.microsoft.com/office/drawing/2014/main" xmlns="" val="2433767298"/>
                  </a:ext>
                </a:extLst>
              </a:tr>
            </a:tbl>
          </a:graphicData>
        </a:graphic>
      </p:graphicFrame>
    </p:spTree>
    <p:extLst>
      <p:ext uri="{BB962C8B-B14F-4D97-AF65-F5344CB8AC3E}">
        <p14:creationId xmlns:p14="http://schemas.microsoft.com/office/powerpoint/2010/main" val="327372266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5AE8C5F3-B529-407B-839A-6530414F70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792" y="2194736"/>
            <a:ext cx="1782506" cy="2910113"/>
          </a:xfrm>
          <a:prstGeom prst="rect">
            <a:avLst/>
          </a:prstGeom>
          <a:noFill/>
          <a:ln>
            <a:noFill/>
          </a:ln>
        </p:spPr>
      </p:pic>
      <p:sp>
        <p:nvSpPr>
          <p:cNvPr id="56" name="矩形 55">
            <a:extLst>
              <a:ext uri="{FF2B5EF4-FFF2-40B4-BE49-F238E27FC236}">
                <a16:creationId xmlns:a16="http://schemas.microsoft.com/office/drawing/2014/main" xmlns="" id="{3AD8AF7E-29C1-4EA6-81DF-E89DFA2B65E2}"/>
              </a:ext>
            </a:extLst>
          </p:cNvPr>
          <p:cNvSpPr/>
          <p:nvPr/>
        </p:nvSpPr>
        <p:spPr>
          <a:xfrm>
            <a:off x="1141176" y="18687"/>
            <a:ext cx="10550122" cy="1384995"/>
          </a:xfrm>
          <a:prstGeom prst="rect">
            <a:avLst/>
          </a:prstGeom>
        </p:spPr>
        <p:txBody>
          <a:bodyPr wrap="square">
            <a:spAutoFit/>
          </a:bodyPr>
          <a:lstStyle/>
          <a:p>
            <a:pPr algn="just"/>
            <a:r>
              <a:rPr lang="en-US" sz="2800" b="1">
                <a:latin typeface="Times New Roman" panose="02020603050405020304" pitchFamily="18" charset="0"/>
                <a:cs typeface="Times New Roman" panose="02020603050405020304" pitchFamily="18" charset="0"/>
              </a:rPr>
              <a:t>Câu 2: </a:t>
            </a:r>
            <a:r>
              <a:rPr lang="en-US" sz="2800">
                <a:latin typeface="Times New Roman" panose="02020603050405020304" pitchFamily="18" charset="0"/>
                <a:cs typeface="Times New Roman" panose="02020603050405020304" pitchFamily="18" charset="0"/>
              </a:rPr>
              <a:t> Em đã thực hành viết các kiểu bài: kể lại một trải nghiệm của bản thân, nêu cảm xúc về một bài thơ, tập làm thơ lục bát, tả cảnh sinh hoạt. Hãy thực hiện những yêu cầu sau đây:</a:t>
            </a:r>
          </a:p>
        </p:txBody>
      </p:sp>
      <p:pic>
        <p:nvPicPr>
          <p:cNvPr id="57" name="图片 56">
            <a:extLst>
              <a:ext uri="{FF2B5EF4-FFF2-40B4-BE49-F238E27FC236}">
                <a16:creationId xmlns:a16="http://schemas.microsoft.com/office/drawing/2014/main" xmlns="" id="{0B271009-4397-4B7B-A7DA-FFC317DA1A4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0" y="-9477"/>
            <a:ext cx="1267042" cy="969336"/>
          </a:xfrm>
          <a:prstGeom prst="rect">
            <a:avLst/>
          </a:prstGeom>
        </p:spPr>
      </p:pic>
      <p:sp>
        <p:nvSpPr>
          <p:cNvPr id="59" name="Freeform 34">
            <a:extLst>
              <a:ext uri="{FF2B5EF4-FFF2-40B4-BE49-F238E27FC236}">
                <a16:creationId xmlns:a16="http://schemas.microsoft.com/office/drawing/2014/main" xmlns="" id="{1DE91FEF-8E9F-4073-B55D-E4D1C641B6A2}"/>
              </a:ext>
            </a:extLst>
          </p:cNvPr>
          <p:cNvSpPr>
            <a:spLocks noEditPoints="1"/>
          </p:cNvSpPr>
          <p:nvPr/>
        </p:nvSpPr>
        <p:spPr bwMode="auto">
          <a:xfrm>
            <a:off x="9262254" y="2958119"/>
            <a:ext cx="819835" cy="64041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0" name="任意多边形 18">
            <a:extLst>
              <a:ext uri="{FF2B5EF4-FFF2-40B4-BE49-F238E27FC236}">
                <a16:creationId xmlns:a16="http://schemas.microsoft.com/office/drawing/2014/main" xmlns="" id="{4083DFDF-27D3-4816-9B14-89D5EE7F8B46}"/>
              </a:ext>
            </a:extLst>
          </p:cNvPr>
          <p:cNvSpPr/>
          <p:nvPr/>
        </p:nvSpPr>
        <p:spPr>
          <a:xfrm>
            <a:off x="778259" y="2896004"/>
            <a:ext cx="9037334" cy="489264"/>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1" name="文本框 19">
            <a:extLst>
              <a:ext uri="{FF2B5EF4-FFF2-40B4-BE49-F238E27FC236}">
                <a16:creationId xmlns:a16="http://schemas.microsoft.com/office/drawing/2014/main" xmlns="" id="{FCCDFD70-2786-4608-AF98-469619959293}"/>
              </a:ext>
            </a:extLst>
          </p:cNvPr>
          <p:cNvSpPr txBox="1"/>
          <p:nvPr/>
        </p:nvSpPr>
        <p:spPr>
          <a:xfrm>
            <a:off x="2175245" y="2321264"/>
            <a:ext cx="8164222" cy="954107"/>
          </a:xfrm>
          <a:prstGeom prst="rect">
            <a:avLst/>
          </a:prstGeom>
          <a:noFill/>
        </p:spPr>
        <p:txBody>
          <a:bodyPr wrap="square" rtlCol="0">
            <a:spAutoFit/>
          </a:bodyPr>
          <a:lstStyle/>
          <a:p>
            <a:r>
              <a:rPr kumimoji="0" lang="en-US" altLang="zh-CN" sz="2800" b="1" i="0" u="none" strike="noStrike" kern="1200" cap="none" spc="0" normalizeH="0" baseline="0" noProof="0" dirty="0">
                <a:ln>
                  <a:noFill/>
                </a:ln>
                <a:solidFill>
                  <a:srgbClr val="00206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1</a:t>
            </a:r>
            <a:r>
              <a:rPr kumimoji="0" lang="en-US" altLang="zh-CN" sz="2800" b="1" i="0" u="none" strike="noStrike" kern="1200" cap="none" spc="0" normalizeH="0" baseline="0" noProof="0">
                <a:ln>
                  <a:noFill/>
                </a:ln>
                <a:solidFill>
                  <a:srgbClr val="00206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lang="en-US" sz="2800" b="1">
                <a:solidFill>
                  <a:srgbClr val="002060"/>
                </a:solidFill>
                <a:latin typeface="Times New Roman" panose="02020603050405020304" pitchFamily="18" charset="0"/>
                <a:cs typeface="Times New Roman" panose="02020603050405020304" pitchFamily="18" charset="0"/>
              </a:rPr>
              <a:t>Trình bày yêu cầu đối với mỗi kiểu bài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p:txBody>
      </p:sp>
      <p:sp>
        <p:nvSpPr>
          <p:cNvPr id="62" name="Freeform 34">
            <a:extLst>
              <a:ext uri="{FF2B5EF4-FFF2-40B4-BE49-F238E27FC236}">
                <a16:creationId xmlns:a16="http://schemas.microsoft.com/office/drawing/2014/main" xmlns="" id="{034D64D8-72E4-4121-9E7A-BBEE60A66209}"/>
              </a:ext>
            </a:extLst>
          </p:cNvPr>
          <p:cNvSpPr>
            <a:spLocks noEditPoints="1"/>
          </p:cNvSpPr>
          <p:nvPr/>
        </p:nvSpPr>
        <p:spPr bwMode="auto">
          <a:xfrm>
            <a:off x="9815593" y="5228634"/>
            <a:ext cx="868463" cy="633677"/>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3" name="任意多边形 21">
            <a:extLst>
              <a:ext uri="{FF2B5EF4-FFF2-40B4-BE49-F238E27FC236}">
                <a16:creationId xmlns:a16="http://schemas.microsoft.com/office/drawing/2014/main" xmlns="" id="{BC5996BC-EB9D-481E-BEA7-1946F3F1B6B6}"/>
              </a:ext>
            </a:extLst>
          </p:cNvPr>
          <p:cNvSpPr/>
          <p:nvPr/>
        </p:nvSpPr>
        <p:spPr>
          <a:xfrm>
            <a:off x="871458" y="5060568"/>
            <a:ext cx="9037334" cy="489264"/>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4" name="文本框 22">
            <a:extLst>
              <a:ext uri="{FF2B5EF4-FFF2-40B4-BE49-F238E27FC236}">
                <a16:creationId xmlns:a16="http://schemas.microsoft.com/office/drawing/2014/main" xmlns="" id="{C6C50F20-0C29-48AC-95D8-80DC47623E9E}"/>
              </a:ext>
            </a:extLst>
          </p:cNvPr>
          <p:cNvSpPr txBox="1"/>
          <p:nvPr/>
        </p:nvSpPr>
        <p:spPr>
          <a:xfrm>
            <a:off x="2130779" y="4509230"/>
            <a:ext cx="8164222" cy="954107"/>
          </a:xfrm>
          <a:prstGeom prst="rect">
            <a:avLst/>
          </a:prstGeom>
          <a:noFill/>
        </p:spPr>
        <p:txBody>
          <a:bodyPr wrap="square" rtlCol="0">
            <a:spAutoFit/>
          </a:bodyPr>
          <a:lstStyle/>
          <a:p>
            <a:pPr lvl="0"/>
            <a:r>
              <a:rPr kumimoji="0" lang="en-US" altLang="zh-CN" sz="2800" b="1" i="0" u="none" strike="noStrike" kern="1200" cap="none" spc="0" normalizeH="0" baseline="0" noProof="0" dirty="0">
                <a:ln>
                  <a:noFill/>
                </a:ln>
                <a:solidFill>
                  <a:srgbClr val="00206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2</a:t>
            </a:r>
            <a:r>
              <a:rPr kumimoji="0" lang="en-US" altLang="zh-CN" sz="2800" b="1" i="0" u="none" strike="noStrike" kern="1200" cap="none" spc="0" normalizeH="0" baseline="0" noProof="0">
                <a:ln>
                  <a:noFill/>
                </a:ln>
                <a:solidFill>
                  <a:srgbClr val="00206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 </a:t>
            </a:r>
            <a:r>
              <a:rPr lang="en-US" sz="2800" b="1">
                <a:solidFill>
                  <a:srgbClr val="002060"/>
                </a:solidFill>
                <a:latin typeface="Times New Roman" panose="02020603050405020304" pitchFamily="18" charset="0"/>
                <a:cs typeface="Times New Roman" panose="02020603050405020304" pitchFamily="18" charset="0"/>
              </a:rPr>
              <a:t>Nêu đề tài mà em lựa chọn nếu thực hành viết một trong các kiểu bài. </a:t>
            </a:r>
            <a:endParaRPr kumimoji="0" lang="zh-CN" alt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p:txBody>
      </p:sp>
      <p:grpSp>
        <p:nvGrpSpPr>
          <p:cNvPr id="65" name="Group 4">
            <a:extLst>
              <a:ext uri="{FF2B5EF4-FFF2-40B4-BE49-F238E27FC236}">
                <a16:creationId xmlns:a16="http://schemas.microsoft.com/office/drawing/2014/main" xmlns="" id="{9BD4A63B-A237-43F7-A0DC-986F96D49098}"/>
              </a:ext>
            </a:extLst>
          </p:cNvPr>
          <p:cNvGrpSpPr>
            <a:grpSpLocks noChangeAspect="1"/>
          </p:cNvGrpSpPr>
          <p:nvPr/>
        </p:nvGrpSpPr>
        <p:grpSpPr bwMode="auto">
          <a:xfrm flipV="1">
            <a:off x="778259" y="3880745"/>
            <a:ext cx="1297141" cy="1338608"/>
            <a:chOff x="1308" y="1009"/>
            <a:chExt cx="1001" cy="1033"/>
          </a:xfrm>
        </p:grpSpPr>
        <p:sp>
          <p:nvSpPr>
            <p:cNvPr id="66" name="Freeform 5">
              <a:extLst>
                <a:ext uri="{FF2B5EF4-FFF2-40B4-BE49-F238E27FC236}">
                  <a16:creationId xmlns:a16="http://schemas.microsoft.com/office/drawing/2014/main" xmlns="" id="{61B095C1-5ABB-46D8-8E4D-7D9671084EA0}"/>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7" name="Freeform 6">
              <a:extLst>
                <a:ext uri="{FF2B5EF4-FFF2-40B4-BE49-F238E27FC236}">
                  <a16:creationId xmlns:a16="http://schemas.microsoft.com/office/drawing/2014/main" xmlns="" id="{EC6A8430-02DA-4956-97DC-05059765657F}"/>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8" name="Freeform 7">
              <a:extLst>
                <a:ext uri="{FF2B5EF4-FFF2-40B4-BE49-F238E27FC236}">
                  <a16:creationId xmlns:a16="http://schemas.microsoft.com/office/drawing/2014/main" xmlns="" id="{1A4623CD-5AD4-4C59-9C11-7F7D20881A02}"/>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9" name="Freeform 8">
              <a:extLst>
                <a:ext uri="{FF2B5EF4-FFF2-40B4-BE49-F238E27FC236}">
                  <a16:creationId xmlns:a16="http://schemas.microsoft.com/office/drawing/2014/main" xmlns="" id="{9470AB0B-1583-4C8D-A337-F84DA863CA46}"/>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0" name="Freeform 9">
              <a:extLst>
                <a:ext uri="{FF2B5EF4-FFF2-40B4-BE49-F238E27FC236}">
                  <a16:creationId xmlns:a16="http://schemas.microsoft.com/office/drawing/2014/main" xmlns="" id="{BBDE7661-6655-4B2B-8888-1CE8BA8594C8}"/>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1" name="Freeform 10">
              <a:extLst>
                <a:ext uri="{FF2B5EF4-FFF2-40B4-BE49-F238E27FC236}">
                  <a16:creationId xmlns:a16="http://schemas.microsoft.com/office/drawing/2014/main" xmlns="" id="{44363C88-E360-40FD-8DAE-05288B8A0EBF}"/>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2" name="Freeform 11">
              <a:extLst>
                <a:ext uri="{FF2B5EF4-FFF2-40B4-BE49-F238E27FC236}">
                  <a16:creationId xmlns:a16="http://schemas.microsoft.com/office/drawing/2014/main" xmlns="" id="{9CFFB6CA-81B5-4BBE-BD49-E3A857E59877}"/>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3" name="Freeform 12">
              <a:extLst>
                <a:ext uri="{FF2B5EF4-FFF2-40B4-BE49-F238E27FC236}">
                  <a16:creationId xmlns:a16="http://schemas.microsoft.com/office/drawing/2014/main" xmlns="" id="{28AE1FB7-CE4A-4D91-87C7-FCB53AD81A4D}"/>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4" name="Freeform 13">
              <a:extLst>
                <a:ext uri="{FF2B5EF4-FFF2-40B4-BE49-F238E27FC236}">
                  <a16:creationId xmlns:a16="http://schemas.microsoft.com/office/drawing/2014/main" xmlns="" id="{9430CDF0-238D-48A2-8FD1-5A9825BDB100}"/>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75" name="Group 4">
            <a:extLst>
              <a:ext uri="{FF2B5EF4-FFF2-40B4-BE49-F238E27FC236}">
                <a16:creationId xmlns:a16="http://schemas.microsoft.com/office/drawing/2014/main" xmlns="" id="{7D2DEB4F-B797-4FF6-9464-4098370AD75C}"/>
              </a:ext>
            </a:extLst>
          </p:cNvPr>
          <p:cNvGrpSpPr>
            <a:grpSpLocks noChangeAspect="1"/>
          </p:cNvGrpSpPr>
          <p:nvPr/>
        </p:nvGrpSpPr>
        <p:grpSpPr bwMode="auto">
          <a:xfrm flipV="1">
            <a:off x="676341" y="1721288"/>
            <a:ext cx="1297141" cy="1338608"/>
            <a:chOff x="1308" y="1009"/>
            <a:chExt cx="1001" cy="1033"/>
          </a:xfrm>
        </p:grpSpPr>
        <p:sp>
          <p:nvSpPr>
            <p:cNvPr id="76" name="Freeform 5">
              <a:extLst>
                <a:ext uri="{FF2B5EF4-FFF2-40B4-BE49-F238E27FC236}">
                  <a16:creationId xmlns:a16="http://schemas.microsoft.com/office/drawing/2014/main" xmlns="" id="{00672B6A-E3C2-47EE-AB0C-52FCAACC933A}"/>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7" name="Freeform 6">
              <a:extLst>
                <a:ext uri="{FF2B5EF4-FFF2-40B4-BE49-F238E27FC236}">
                  <a16:creationId xmlns:a16="http://schemas.microsoft.com/office/drawing/2014/main" xmlns="" id="{2BF078CA-6525-4D58-BDF8-D248318438A8}"/>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8" name="Freeform 7">
              <a:extLst>
                <a:ext uri="{FF2B5EF4-FFF2-40B4-BE49-F238E27FC236}">
                  <a16:creationId xmlns:a16="http://schemas.microsoft.com/office/drawing/2014/main" xmlns="" id="{51665016-DB48-4F96-AEA3-2FEDBE55B3A4}"/>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9" name="Freeform 8">
              <a:extLst>
                <a:ext uri="{FF2B5EF4-FFF2-40B4-BE49-F238E27FC236}">
                  <a16:creationId xmlns:a16="http://schemas.microsoft.com/office/drawing/2014/main" xmlns="" id="{DCE4C700-2E09-4409-9F16-60A44FBE4279}"/>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0" name="Freeform 9">
              <a:extLst>
                <a:ext uri="{FF2B5EF4-FFF2-40B4-BE49-F238E27FC236}">
                  <a16:creationId xmlns:a16="http://schemas.microsoft.com/office/drawing/2014/main" xmlns="" id="{6FC1D803-C991-477D-A48B-0B42281B075A}"/>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1" name="Freeform 10">
              <a:extLst>
                <a:ext uri="{FF2B5EF4-FFF2-40B4-BE49-F238E27FC236}">
                  <a16:creationId xmlns:a16="http://schemas.microsoft.com/office/drawing/2014/main" xmlns="" id="{E916CA28-F8AA-477C-80FB-48B5DE11D362}"/>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2" name="Freeform 11">
              <a:extLst>
                <a:ext uri="{FF2B5EF4-FFF2-40B4-BE49-F238E27FC236}">
                  <a16:creationId xmlns:a16="http://schemas.microsoft.com/office/drawing/2014/main" xmlns="" id="{D77207DE-0A9F-40A9-8A6F-5B3D93792015}"/>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3" name="Freeform 12">
              <a:extLst>
                <a:ext uri="{FF2B5EF4-FFF2-40B4-BE49-F238E27FC236}">
                  <a16:creationId xmlns:a16="http://schemas.microsoft.com/office/drawing/2014/main" xmlns="" id="{18328ABC-C555-437C-A2B9-E55FCC47EA57}"/>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4" name="Freeform 13">
              <a:extLst>
                <a:ext uri="{FF2B5EF4-FFF2-40B4-BE49-F238E27FC236}">
                  <a16:creationId xmlns:a16="http://schemas.microsoft.com/office/drawing/2014/main" xmlns="" id="{8E7E488B-A7B2-4BCB-9696-B9992EA93468}"/>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Tree>
    <p:extLst>
      <p:ext uri="{BB962C8B-B14F-4D97-AF65-F5344CB8AC3E}">
        <p14:creationId xmlns:p14="http://schemas.microsoft.com/office/powerpoint/2010/main" val="37827879"/>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1000" fill="hold"/>
                                        <p:tgtEl>
                                          <p:spTgt spid="59"/>
                                        </p:tgtEl>
                                        <p:attrNameLst>
                                          <p:attrName>ppt_x</p:attrName>
                                        </p:attrNameLst>
                                      </p:cBhvr>
                                      <p:tavLst>
                                        <p:tav tm="0">
                                          <p:val>
                                            <p:strVal val="0-#ppt_w/2"/>
                                          </p:val>
                                        </p:tav>
                                        <p:tav tm="100000">
                                          <p:val>
                                            <p:strVal val="#ppt_x"/>
                                          </p:val>
                                        </p:tav>
                                      </p:tavLst>
                                    </p:anim>
                                    <p:anim calcmode="lin" valueType="num">
                                      <p:cBhvr additive="base">
                                        <p:cTn id="13" dur="1000" fill="hold"/>
                                        <p:tgtEl>
                                          <p:spTgt spid="59"/>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additive="base">
                                        <p:cTn id="16" dur="1000" fill="hold"/>
                                        <p:tgtEl>
                                          <p:spTgt spid="62"/>
                                        </p:tgtEl>
                                        <p:attrNameLst>
                                          <p:attrName>ppt_x</p:attrName>
                                        </p:attrNameLst>
                                      </p:cBhvr>
                                      <p:tavLst>
                                        <p:tav tm="0">
                                          <p:val>
                                            <p:strVal val="0-#ppt_w/2"/>
                                          </p:val>
                                        </p:tav>
                                        <p:tav tm="100000">
                                          <p:val>
                                            <p:strVal val="#ppt_x"/>
                                          </p:val>
                                        </p:tav>
                                      </p:tavLst>
                                    </p:anim>
                                    <p:anim calcmode="lin" valueType="num">
                                      <p:cBhvr additive="base">
                                        <p:cTn id="17" dur="1000" fill="hold"/>
                                        <p:tgtEl>
                                          <p:spTgt spid="62"/>
                                        </p:tgtEl>
                                        <p:attrNameLst>
                                          <p:attrName>ppt_y</p:attrName>
                                        </p:attrNameLst>
                                      </p:cBhvr>
                                      <p:tavLst>
                                        <p:tav tm="0">
                                          <p:val>
                                            <p:strVal val="#ppt_y"/>
                                          </p:val>
                                        </p:tav>
                                        <p:tav tm="100000">
                                          <p:val>
                                            <p:strVal val="#ppt_y"/>
                                          </p:val>
                                        </p:tav>
                                      </p:tavLst>
                                    </p:anim>
                                  </p:childTnLst>
                                </p:cTn>
                              </p:par>
                              <p:par>
                                <p:cTn id="18" presetID="22" presetClass="entr" presetSubtype="8" fill="hold" grpId="0" nodeType="withEffect">
                                  <p:stCondLst>
                                    <p:cond delay="500"/>
                                  </p:stCondLst>
                                  <p:childTnLst>
                                    <p:set>
                                      <p:cBhvr>
                                        <p:cTn id="19" dur="1" fill="hold">
                                          <p:stCondLst>
                                            <p:cond delay="0"/>
                                          </p:stCondLst>
                                        </p:cTn>
                                        <p:tgtEl>
                                          <p:spTgt spid="60"/>
                                        </p:tgtEl>
                                        <p:attrNameLst>
                                          <p:attrName>style.visibility</p:attrName>
                                        </p:attrNameLst>
                                      </p:cBhvr>
                                      <p:to>
                                        <p:strVal val="visible"/>
                                      </p:to>
                                    </p:set>
                                    <p:animEffect transition="in" filter="wipe(left)">
                                      <p:cBhvr>
                                        <p:cTn id="20" dur="500"/>
                                        <p:tgtEl>
                                          <p:spTgt spid="60"/>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63"/>
                                        </p:tgtEl>
                                        <p:attrNameLst>
                                          <p:attrName>style.visibility</p:attrName>
                                        </p:attrNameLst>
                                      </p:cBhvr>
                                      <p:to>
                                        <p:strVal val="visible"/>
                                      </p:to>
                                    </p:set>
                                    <p:animEffect transition="in" filter="wipe(left)">
                                      <p:cBhvr>
                                        <p:cTn id="23" dur="500"/>
                                        <p:tgtEl>
                                          <p:spTgt spid="63"/>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500"/>
                                        <p:tgtEl>
                                          <p:spTgt spid="75"/>
                                        </p:tgtEl>
                                      </p:cBhvr>
                                    </p:animEffect>
                                  </p:childTnLst>
                                </p:cTn>
                              </p:par>
                              <p:par>
                                <p:cTn id="28" presetID="10" presetClass="entr" presetSubtype="0" fill="hold" nodeType="withEffect">
                                  <p:stCondLst>
                                    <p:cond delay="25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500"/>
                                        <p:tgtEl>
                                          <p:spTgt spid="65"/>
                                        </p:tgtEl>
                                      </p:cBhvr>
                                    </p:animEffect>
                                  </p:childTnLst>
                                </p:cTn>
                              </p:par>
                            </p:childTnLst>
                          </p:cTn>
                        </p:par>
                        <p:par>
                          <p:cTn id="31" fill="hold">
                            <p:stCondLst>
                              <p:cond delay="2750"/>
                            </p:stCondLst>
                            <p:childTnLst>
                              <p:par>
                                <p:cTn id="32" presetID="50" presetClass="entr" presetSubtype="0" decel="100000" fill="hold" grpId="0" nodeType="after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1000" fill="hold"/>
                                        <p:tgtEl>
                                          <p:spTgt spid="61"/>
                                        </p:tgtEl>
                                        <p:attrNameLst>
                                          <p:attrName>ppt_w</p:attrName>
                                        </p:attrNameLst>
                                      </p:cBhvr>
                                      <p:tavLst>
                                        <p:tav tm="0">
                                          <p:val>
                                            <p:strVal val="#ppt_w+.3"/>
                                          </p:val>
                                        </p:tav>
                                        <p:tav tm="100000">
                                          <p:val>
                                            <p:strVal val="#ppt_w"/>
                                          </p:val>
                                        </p:tav>
                                      </p:tavLst>
                                    </p:anim>
                                    <p:anim calcmode="lin" valueType="num">
                                      <p:cBhvr>
                                        <p:cTn id="35" dur="1000" fill="hold"/>
                                        <p:tgtEl>
                                          <p:spTgt spid="61"/>
                                        </p:tgtEl>
                                        <p:attrNameLst>
                                          <p:attrName>ppt_h</p:attrName>
                                        </p:attrNameLst>
                                      </p:cBhvr>
                                      <p:tavLst>
                                        <p:tav tm="0">
                                          <p:val>
                                            <p:strVal val="#ppt_h"/>
                                          </p:val>
                                        </p:tav>
                                        <p:tav tm="100000">
                                          <p:val>
                                            <p:strVal val="#ppt_h"/>
                                          </p:val>
                                        </p:tav>
                                      </p:tavLst>
                                    </p:anim>
                                    <p:animEffect transition="in" filter="fade">
                                      <p:cBhvr>
                                        <p:cTn id="36" dur="1000"/>
                                        <p:tgtEl>
                                          <p:spTgt spid="61"/>
                                        </p:tgtEl>
                                      </p:cBhvr>
                                    </p:animEffect>
                                  </p:childTnLst>
                                </p:cTn>
                              </p:par>
                              <p:par>
                                <p:cTn id="37" presetID="50" presetClass="entr" presetSubtype="0" decel="100000" fill="hold" grpId="0" nodeType="withEffect">
                                  <p:stCondLst>
                                    <p:cond delay="250"/>
                                  </p:stCondLst>
                                  <p:childTnLst>
                                    <p:set>
                                      <p:cBhvr>
                                        <p:cTn id="38" dur="1" fill="hold">
                                          <p:stCondLst>
                                            <p:cond delay="0"/>
                                          </p:stCondLst>
                                        </p:cTn>
                                        <p:tgtEl>
                                          <p:spTgt spid="64"/>
                                        </p:tgtEl>
                                        <p:attrNameLst>
                                          <p:attrName>style.visibility</p:attrName>
                                        </p:attrNameLst>
                                      </p:cBhvr>
                                      <p:to>
                                        <p:strVal val="visible"/>
                                      </p:to>
                                    </p:set>
                                    <p:anim calcmode="lin" valueType="num">
                                      <p:cBhvr>
                                        <p:cTn id="39" dur="1000" fill="hold"/>
                                        <p:tgtEl>
                                          <p:spTgt spid="64"/>
                                        </p:tgtEl>
                                        <p:attrNameLst>
                                          <p:attrName>ppt_w</p:attrName>
                                        </p:attrNameLst>
                                      </p:cBhvr>
                                      <p:tavLst>
                                        <p:tav tm="0">
                                          <p:val>
                                            <p:strVal val="#ppt_w+.3"/>
                                          </p:val>
                                        </p:tav>
                                        <p:tav tm="100000">
                                          <p:val>
                                            <p:strVal val="#ppt_w"/>
                                          </p:val>
                                        </p:tav>
                                      </p:tavLst>
                                    </p:anim>
                                    <p:anim calcmode="lin" valueType="num">
                                      <p:cBhvr>
                                        <p:cTn id="40" dur="1000" fill="hold"/>
                                        <p:tgtEl>
                                          <p:spTgt spid="64"/>
                                        </p:tgtEl>
                                        <p:attrNameLst>
                                          <p:attrName>ppt_h</p:attrName>
                                        </p:attrNameLst>
                                      </p:cBhvr>
                                      <p:tavLst>
                                        <p:tav tm="0">
                                          <p:val>
                                            <p:strVal val="#ppt_h"/>
                                          </p:val>
                                        </p:tav>
                                        <p:tav tm="100000">
                                          <p:val>
                                            <p:strVal val="#ppt_h"/>
                                          </p:val>
                                        </p:tav>
                                      </p:tavLst>
                                    </p:anim>
                                    <p:animEffect transition="in" filter="fade">
                                      <p:cBhvr>
                                        <p:cTn id="41"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p:bldP spid="62" grpId="0" animBg="1"/>
      <p:bldP spid="63" grpId="0" animBg="1"/>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5AE8C5F3-B529-407B-839A-6530414F70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8792" y="2194736"/>
            <a:ext cx="1782506" cy="2910113"/>
          </a:xfrm>
          <a:prstGeom prst="rect">
            <a:avLst/>
          </a:prstGeom>
          <a:noFill/>
          <a:ln>
            <a:noFill/>
          </a:ln>
        </p:spPr>
      </p:pic>
      <p:sp>
        <p:nvSpPr>
          <p:cNvPr id="56" name="矩形 55">
            <a:extLst>
              <a:ext uri="{FF2B5EF4-FFF2-40B4-BE49-F238E27FC236}">
                <a16:creationId xmlns:a16="http://schemas.microsoft.com/office/drawing/2014/main" xmlns="" id="{3AD8AF7E-29C1-4EA6-81DF-E89DFA2B65E2}"/>
              </a:ext>
            </a:extLst>
          </p:cNvPr>
          <p:cNvSpPr/>
          <p:nvPr/>
        </p:nvSpPr>
        <p:spPr>
          <a:xfrm>
            <a:off x="1141176" y="18687"/>
            <a:ext cx="10550122" cy="1384995"/>
          </a:xfrm>
          <a:prstGeom prst="rect">
            <a:avLst/>
          </a:prstGeom>
        </p:spPr>
        <p:txBody>
          <a:bodyPr wrap="square">
            <a:spAutoFit/>
          </a:bodyPr>
          <a:lstStyle/>
          <a:p>
            <a:pPr algn="just"/>
            <a:r>
              <a:rPr lang="en-US" sz="2800" b="1">
                <a:latin typeface="Times New Roman" panose="02020603050405020304" pitchFamily="18" charset="0"/>
                <a:cs typeface="Times New Roman" panose="02020603050405020304" pitchFamily="18" charset="0"/>
              </a:rPr>
              <a:t>Câu 3.</a:t>
            </a:r>
            <a:r>
              <a:rPr lang="en-US" sz="2800">
                <a:latin typeface="Times New Roman" panose="02020603050405020304" pitchFamily="18" charset="0"/>
                <a:cs typeface="Times New Roman" panose="02020603050405020304" pitchFamily="18" charset="0"/>
              </a:rPr>
              <a:t> Nêu qua những nội dung mà em đã thực hành nói và nghe ở mỗi bài học trong học kỳ vừa qua. Những nội dung này có liên quan thế nào với những gì em đã đọc và viết?</a:t>
            </a:r>
          </a:p>
        </p:txBody>
      </p:sp>
      <p:pic>
        <p:nvPicPr>
          <p:cNvPr id="57" name="图片 56">
            <a:extLst>
              <a:ext uri="{FF2B5EF4-FFF2-40B4-BE49-F238E27FC236}">
                <a16:creationId xmlns:a16="http://schemas.microsoft.com/office/drawing/2014/main" xmlns="" id="{0B271009-4397-4B7B-A7DA-FFC317DA1A4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0" y="-9477"/>
            <a:ext cx="1267042" cy="969336"/>
          </a:xfrm>
          <a:prstGeom prst="rect">
            <a:avLst/>
          </a:prstGeom>
        </p:spPr>
      </p:pic>
      <p:sp>
        <p:nvSpPr>
          <p:cNvPr id="31" name="椭圆 31">
            <a:extLst>
              <a:ext uri="{FF2B5EF4-FFF2-40B4-BE49-F238E27FC236}">
                <a16:creationId xmlns:a16="http://schemas.microsoft.com/office/drawing/2014/main" xmlns="" id="{EA46A0D7-CE65-457C-A6AF-DDF9814BC2D3}"/>
              </a:ext>
            </a:extLst>
          </p:cNvPr>
          <p:cNvSpPr/>
          <p:nvPr/>
        </p:nvSpPr>
        <p:spPr>
          <a:xfrm>
            <a:off x="3857919" y="1871926"/>
            <a:ext cx="6298102" cy="375720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Unicode MS" panose="020B0604020202020204" pitchFamily="34" charset="-122"/>
              <a:ea typeface="Arial Unicode MS" panose="020B0604020202020204" pitchFamily="34" charset="-122"/>
              <a:cs typeface="+mn-cs"/>
            </a:endParaRPr>
          </a:p>
        </p:txBody>
      </p:sp>
      <p:grpSp>
        <p:nvGrpSpPr>
          <p:cNvPr id="32" name="组合 6">
            <a:extLst>
              <a:ext uri="{FF2B5EF4-FFF2-40B4-BE49-F238E27FC236}">
                <a16:creationId xmlns:a16="http://schemas.microsoft.com/office/drawing/2014/main" xmlns="" id="{EDC54322-F5B4-42CB-B58B-50777E0683A1}"/>
              </a:ext>
            </a:extLst>
          </p:cNvPr>
          <p:cNvGrpSpPr/>
          <p:nvPr/>
        </p:nvGrpSpPr>
        <p:grpSpPr>
          <a:xfrm>
            <a:off x="222544" y="1665891"/>
            <a:ext cx="3313113" cy="2997199"/>
            <a:chOff x="774701" y="2601913"/>
            <a:chExt cx="3313113" cy="2997199"/>
          </a:xfrm>
          <a:solidFill>
            <a:srgbClr val="262626"/>
          </a:solidFill>
        </p:grpSpPr>
        <p:sp>
          <p:nvSpPr>
            <p:cNvPr id="33" name="Freeform 165">
              <a:extLst>
                <a:ext uri="{FF2B5EF4-FFF2-40B4-BE49-F238E27FC236}">
                  <a16:creationId xmlns:a16="http://schemas.microsoft.com/office/drawing/2014/main" xmlns="" id="{ED6CA1B7-FBB3-475F-AA61-1D7CB9548091}"/>
                </a:ext>
              </a:extLst>
            </p:cNvPr>
            <p:cNvSpPr>
              <a:spLocks noEditPoints="1"/>
            </p:cNvSpPr>
            <p:nvPr/>
          </p:nvSpPr>
          <p:spPr bwMode="auto">
            <a:xfrm>
              <a:off x="1503363" y="3411538"/>
              <a:ext cx="1535113" cy="1620837"/>
            </a:xfrm>
            <a:custGeom>
              <a:avLst/>
              <a:gdLst>
                <a:gd name="T0" fmla="*/ 10 w 38"/>
                <a:gd name="T1" fmla="*/ 39 h 40"/>
                <a:gd name="T2" fmla="*/ 8 w 38"/>
                <a:gd name="T3" fmla="*/ 37 h 40"/>
                <a:gd name="T4" fmla="*/ 5 w 38"/>
                <a:gd name="T5" fmla="*/ 34 h 40"/>
                <a:gd name="T6" fmla="*/ 2 w 38"/>
                <a:gd name="T7" fmla="*/ 29 h 40"/>
                <a:gd name="T8" fmla="*/ 0 w 38"/>
                <a:gd name="T9" fmla="*/ 22 h 40"/>
                <a:gd name="T10" fmla="*/ 1 w 38"/>
                <a:gd name="T11" fmla="*/ 15 h 40"/>
                <a:gd name="T12" fmla="*/ 2 w 38"/>
                <a:gd name="T13" fmla="*/ 12 h 40"/>
                <a:gd name="T14" fmla="*/ 3 w 38"/>
                <a:gd name="T15" fmla="*/ 9 h 40"/>
                <a:gd name="T16" fmla="*/ 5 w 38"/>
                <a:gd name="T17" fmla="*/ 6 h 40"/>
                <a:gd name="T18" fmla="*/ 7 w 38"/>
                <a:gd name="T19" fmla="*/ 4 h 40"/>
                <a:gd name="T20" fmla="*/ 10 w 38"/>
                <a:gd name="T21" fmla="*/ 2 h 40"/>
                <a:gd name="T22" fmla="*/ 13 w 38"/>
                <a:gd name="T23" fmla="*/ 1 h 40"/>
                <a:gd name="T24" fmla="*/ 16 w 38"/>
                <a:gd name="T25" fmla="*/ 0 h 40"/>
                <a:gd name="T26" fmla="*/ 20 w 38"/>
                <a:gd name="T27" fmla="*/ 0 h 40"/>
                <a:gd name="T28" fmla="*/ 23 w 38"/>
                <a:gd name="T29" fmla="*/ 0 h 40"/>
                <a:gd name="T30" fmla="*/ 26 w 38"/>
                <a:gd name="T31" fmla="*/ 1 h 40"/>
                <a:gd name="T32" fmla="*/ 32 w 38"/>
                <a:gd name="T33" fmla="*/ 5 h 40"/>
                <a:gd name="T34" fmla="*/ 34 w 38"/>
                <a:gd name="T35" fmla="*/ 7 h 40"/>
                <a:gd name="T36" fmla="*/ 36 w 38"/>
                <a:gd name="T37" fmla="*/ 10 h 40"/>
                <a:gd name="T38" fmla="*/ 38 w 38"/>
                <a:gd name="T39" fmla="*/ 17 h 40"/>
                <a:gd name="T40" fmla="*/ 38 w 38"/>
                <a:gd name="T41" fmla="*/ 20 h 40"/>
                <a:gd name="T42" fmla="*/ 38 w 38"/>
                <a:gd name="T43" fmla="*/ 23 h 40"/>
                <a:gd name="T44" fmla="*/ 36 w 38"/>
                <a:gd name="T45" fmla="*/ 30 h 40"/>
                <a:gd name="T46" fmla="*/ 32 w 38"/>
                <a:gd name="T47" fmla="*/ 36 h 40"/>
                <a:gd name="T48" fmla="*/ 27 w 38"/>
                <a:gd name="T49" fmla="*/ 40 h 40"/>
                <a:gd name="T50" fmla="*/ 27 w 38"/>
                <a:gd name="T51" fmla="*/ 40 h 40"/>
                <a:gd name="T52" fmla="*/ 27 w 38"/>
                <a:gd name="T53" fmla="*/ 40 h 40"/>
                <a:gd name="T54" fmla="*/ 23 w 38"/>
                <a:gd name="T55" fmla="*/ 39 h 40"/>
                <a:gd name="T56" fmla="*/ 19 w 38"/>
                <a:gd name="T57" fmla="*/ 39 h 40"/>
                <a:gd name="T58" fmla="*/ 10 w 38"/>
                <a:gd name="T59" fmla="*/ 39 h 40"/>
                <a:gd name="T60" fmla="*/ 10 w 38"/>
                <a:gd name="T61" fmla="*/ 39 h 40"/>
                <a:gd name="T62" fmla="*/ 10 w 38"/>
                <a:gd name="T63" fmla="*/ 39 h 40"/>
                <a:gd name="T64" fmla="*/ 19 w 38"/>
                <a:gd name="T65" fmla="*/ 38 h 40"/>
                <a:gd name="T66" fmla="*/ 23 w 38"/>
                <a:gd name="T67" fmla="*/ 38 h 40"/>
                <a:gd name="T68" fmla="*/ 27 w 38"/>
                <a:gd name="T69" fmla="*/ 39 h 40"/>
                <a:gd name="T70" fmla="*/ 27 w 38"/>
                <a:gd name="T71" fmla="*/ 39 h 40"/>
                <a:gd name="T72" fmla="*/ 31 w 38"/>
                <a:gd name="T73" fmla="*/ 35 h 40"/>
                <a:gd name="T74" fmla="*/ 34 w 38"/>
                <a:gd name="T75" fmla="*/ 29 h 40"/>
                <a:gd name="T76" fmla="*/ 36 w 38"/>
                <a:gd name="T77" fmla="*/ 23 h 40"/>
                <a:gd name="T78" fmla="*/ 37 w 38"/>
                <a:gd name="T79" fmla="*/ 20 h 40"/>
                <a:gd name="T80" fmla="*/ 36 w 38"/>
                <a:gd name="T81" fmla="*/ 17 h 40"/>
                <a:gd name="T82" fmla="*/ 35 w 38"/>
                <a:gd name="T83" fmla="*/ 11 h 40"/>
                <a:gd name="T84" fmla="*/ 33 w 38"/>
                <a:gd name="T85" fmla="*/ 8 h 40"/>
                <a:gd name="T86" fmla="*/ 31 w 38"/>
                <a:gd name="T87" fmla="*/ 5 h 40"/>
                <a:gd name="T88" fmla="*/ 26 w 38"/>
                <a:gd name="T89" fmla="*/ 2 h 40"/>
                <a:gd name="T90" fmla="*/ 23 w 38"/>
                <a:gd name="T91" fmla="*/ 1 h 40"/>
                <a:gd name="T92" fmla="*/ 20 w 38"/>
                <a:gd name="T93" fmla="*/ 1 h 40"/>
                <a:gd name="T94" fmla="*/ 17 w 38"/>
                <a:gd name="T95" fmla="*/ 1 h 40"/>
                <a:gd name="T96" fmla="*/ 13 w 38"/>
                <a:gd name="T97" fmla="*/ 1 h 40"/>
                <a:gd name="T98" fmla="*/ 10 w 38"/>
                <a:gd name="T99" fmla="*/ 3 h 40"/>
                <a:gd name="T100" fmla="*/ 8 w 38"/>
                <a:gd name="T101" fmla="*/ 5 h 40"/>
                <a:gd name="T102" fmla="*/ 6 w 38"/>
                <a:gd name="T103" fmla="*/ 7 h 40"/>
                <a:gd name="T104" fmla="*/ 4 w 38"/>
                <a:gd name="T105" fmla="*/ 10 h 40"/>
                <a:gd name="T106" fmla="*/ 3 w 38"/>
                <a:gd name="T107" fmla="*/ 13 h 40"/>
                <a:gd name="T108" fmla="*/ 2 w 38"/>
                <a:gd name="T109" fmla="*/ 16 h 40"/>
                <a:gd name="T110" fmla="*/ 2 w 38"/>
                <a:gd name="T111" fmla="*/ 22 h 40"/>
                <a:gd name="T112" fmla="*/ 3 w 38"/>
                <a:gd name="T113" fmla="*/ 28 h 40"/>
                <a:gd name="T114" fmla="*/ 6 w 38"/>
                <a:gd name="T115" fmla="*/ 34 h 40"/>
                <a:gd name="T116" fmla="*/ 8 w 38"/>
                <a:gd name="T117" fmla="*/ 36 h 40"/>
                <a:gd name="T118" fmla="*/ 10 w 38"/>
                <a:gd name="T11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40">
                  <a:moveTo>
                    <a:pt x="10" y="39"/>
                  </a:moveTo>
                  <a:cubicBezTo>
                    <a:pt x="8" y="37"/>
                    <a:pt x="8" y="37"/>
                    <a:pt x="8" y="37"/>
                  </a:cubicBezTo>
                  <a:cubicBezTo>
                    <a:pt x="7" y="36"/>
                    <a:pt x="6" y="35"/>
                    <a:pt x="5" y="34"/>
                  </a:cubicBezTo>
                  <a:cubicBezTo>
                    <a:pt x="4" y="33"/>
                    <a:pt x="3" y="31"/>
                    <a:pt x="2" y="29"/>
                  </a:cubicBezTo>
                  <a:cubicBezTo>
                    <a:pt x="1" y="26"/>
                    <a:pt x="1" y="24"/>
                    <a:pt x="0" y="22"/>
                  </a:cubicBezTo>
                  <a:cubicBezTo>
                    <a:pt x="0" y="20"/>
                    <a:pt x="0" y="18"/>
                    <a:pt x="1" y="15"/>
                  </a:cubicBezTo>
                  <a:cubicBezTo>
                    <a:pt x="1" y="14"/>
                    <a:pt x="1" y="13"/>
                    <a:pt x="2" y="12"/>
                  </a:cubicBezTo>
                  <a:cubicBezTo>
                    <a:pt x="2" y="11"/>
                    <a:pt x="2" y="10"/>
                    <a:pt x="3" y="9"/>
                  </a:cubicBezTo>
                  <a:cubicBezTo>
                    <a:pt x="4" y="8"/>
                    <a:pt x="4" y="7"/>
                    <a:pt x="5" y="6"/>
                  </a:cubicBezTo>
                  <a:cubicBezTo>
                    <a:pt x="7" y="4"/>
                    <a:pt x="7" y="4"/>
                    <a:pt x="7" y="4"/>
                  </a:cubicBezTo>
                  <a:cubicBezTo>
                    <a:pt x="10" y="2"/>
                    <a:pt x="10" y="2"/>
                    <a:pt x="10" y="2"/>
                  </a:cubicBezTo>
                  <a:cubicBezTo>
                    <a:pt x="11" y="2"/>
                    <a:pt x="12" y="1"/>
                    <a:pt x="13" y="1"/>
                  </a:cubicBezTo>
                  <a:cubicBezTo>
                    <a:pt x="14" y="0"/>
                    <a:pt x="15" y="0"/>
                    <a:pt x="16" y="0"/>
                  </a:cubicBezTo>
                  <a:cubicBezTo>
                    <a:pt x="18" y="0"/>
                    <a:pt x="19" y="0"/>
                    <a:pt x="20" y="0"/>
                  </a:cubicBezTo>
                  <a:cubicBezTo>
                    <a:pt x="21" y="0"/>
                    <a:pt x="22" y="0"/>
                    <a:pt x="23" y="0"/>
                  </a:cubicBezTo>
                  <a:cubicBezTo>
                    <a:pt x="24" y="1"/>
                    <a:pt x="25" y="1"/>
                    <a:pt x="26" y="1"/>
                  </a:cubicBezTo>
                  <a:cubicBezTo>
                    <a:pt x="28" y="2"/>
                    <a:pt x="30" y="3"/>
                    <a:pt x="32" y="5"/>
                  </a:cubicBezTo>
                  <a:cubicBezTo>
                    <a:pt x="33" y="6"/>
                    <a:pt x="34" y="6"/>
                    <a:pt x="34" y="7"/>
                  </a:cubicBezTo>
                  <a:cubicBezTo>
                    <a:pt x="35" y="8"/>
                    <a:pt x="35" y="9"/>
                    <a:pt x="36" y="10"/>
                  </a:cubicBezTo>
                  <a:cubicBezTo>
                    <a:pt x="37" y="12"/>
                    <a:pt x="37" y="14"/>
                    <a:pt x="38" y="17"/>
                  </a:cubicBezTo>
                  <a:cubicBezTo>
                    <a:pt x="38" y="18"/>
                    <a:pt x="38" y="19"/>
                    <a:pt x="38" y="20"/>
                  </a:cubicBezTo>
                  <a:cubicBezTo>
                    <a:pt x="38" y="21"/>
                    <a:pt x="38" y="22"/>
                    <a:pt x="38" y="23"/>
                  </a:cubicBezTo>
                  <a:cubicBezTo>
                    <a:pt x="37" y="26"/>
                    <a:pt x="36" y="28"/>
                    <a:pt x="36" y="30"/>
                  </a:cubicBezTo>
                  <a:cubicBezTo>
                    <a:pt x="35" y="32"/>
                    <a:pt x="34" y="34"/>
                    <a:pt x="32" y="36"/>
                  </a:cubicBezTo>
                  <a:cubicBezTo>
                    <a:pt x="31" y="37"/>
                    <a:pt x="29" y="39"/>
                    <a:pt x="27" y="40"/>
                  </a:cubicBezTo>
                  <a:cubicBezTo>
                    <a:pt x="27" y="40"/>
                    <a:pt x="27" y="40"/>
                    <a:pt x="27" y="40"/>
                  </a:cubicBezTo>
                  <a:cubicBezTo>
                    <a:pt x="27" y="40"/>
                    <a:pt x="27" y="40"/>
                    <a:pt x="27" y="40"/>
                  </a:cubicBezTo>
                  <a:cubicBezTo>
                    <a:pt x="25" y="40"/>
                    <a:pt x="24" y="39"/>
                    <a:pt x="23" y="39"/>
                  </a:cubicBezTo>
                  <a:cubicBezTo>
                    <a:pt x="21" y="39"/>
                    <a:pt x="20" y="39"/>
                    <a:pt x="19" y="39"/>
                  </a:cubicBezTo>
                  <a:cubicBezTo>
                    <a:pt x="16" y="39"/>
                    <a:pt x="13" y="39"/>
                    <a:pt x="10" y="39"/>
                  </a:cubicBezTo>
                  <a:cubicBezTo>
                    <a:pt x="10" y="39"/>
                    <a:pt x="10" y="39"/>
                    <a:pt x="10" y="39"/>
                  </a:cubicBezTo>
                  <a:close/>
                  <a:moveTo>
                    <a:pt x="10" y="39"/>
                  </a:moveTo>
                  <a:cubicBezTo>
                    <a:pt x="13" y="38"/>
                    <a:pt x="16" y="38"/>
                    <a:pt x="19" y="38"/>
                  </a:cubicBezTo>
                  <a:cubicBezTo>
                    <a:pt x="20" y="38"/>
                    <a:pt x="21" y="38"/>
                    <a:pt x="23" y="38"/>
                  </a:cubicBezTo>
                  <a:cubicBezTo>
                    <a:pt x="24" y="38"/>
                    <a:pt x="26" y="39"/>
                    <a:pt x="27" y="39"/>
                  </a:cubicBezTo>
                  <a:cubicBezTo>
                    <a:pt x="27" y="39"/>
                    <a:pt x="27" y="39"/>
                    <a:pt x="27" y="39"/>
                  </a:cubicBezTo>
                  <a:cubicBezTo>
                    <a:pt x="28" y="38"/>
                    <a:pt x="30" y="37"/>
                    <a:pt x="31" y="35"/>
                  </a:cubicBezTo>
                  <a:cubicBezTo>
                    <a:pt x="32" y="33"/>
                    <a:pt x="33" y="31"/>
                    <a:pt x="34" y="29"/>
                  </a:cubicBezTo>
                  <a:cubicBezTo>
                    <a:pt x="35" y="27"/>
                    <a:pt x="36" y="25"/>
                    <a:pt x="36" y="23"/>
                  </a:cubicBezTo>
                  <a:cubicBezTo>
                    <a:pt x="36" y="22"/>
                    <a:pt x="36" y="21"/>
                    <a:pt x="37" y="20"/>
                  </a:cubicBezTo>
                  <a:cubicBezTo>
                    <a:pt x="37" y="19"/>
                    <a:pt x="37" y="18"/>
                    <a:pt x="36" y="17"/>
                  </a:cubicBezTo>
                  <a:cubicBezTo>
                    <a:pt x="36" y="15"/>
                    <a:pt x="36" y="13"/>
                    <a:pt x="35" y="11"/>
                  </a:cubicBezTo>
                  <a:cubicBezTo>
                    <a:pt x="34" y="10"/>
                    <a:pt x="34" y="9"/>
                    <a:pt x="33" y="8"/>
                  </a:cubicBezTo>
                  <a:cubicBezTo>
                    <a:pt x="33" y="7"/>
                    <a:pt x="32" y="6"/>
                    <a:pt x="31" y="5"/>
                  </a:cubicBezTo>
                  <a:cubicBezTo>
                    <a:pt x="30" y="4"/>
                    <a:pt x="28" y="3"/>
                    <a:pt x="26" y="2"/>
                  </a:cubicBezTo>
                  <a:cubicBezTo>
                    <a:pt x="25" y="1"/>
                    <a:pt x="24" y="1"/>
                    <a:pt x="23" y="1"/>
                  </a:cubicBezTo>
                  <a:cubicBezTo>
                    <a:pt x="22" y="1"/>
                    <a:pt x="21" y="1"/>
                    <a:pt x="20" y="1"/>
                  </a:cubicBezTo>
                  <a:cubicBezTo>
                    <a:pt x="19" y="0"/>
                    <a:pt x="18" y="0"/>
                    <a:pt x="17" y="1"/>
                  </a:cubicBezTo>
                  <a:cubicBezTo>
                    <a:pt x="15" y="1"/>
                    <a:pt x="14" y="1"/>
                    <a:pt x="13" y="1"/>
                  </a:cubicBezTo>
                  <a:cubicBezTo>
                    <a:pt x="12" y="2"/>
                    <a:pt x="11" y="2"/>
                    <a:pt x="10" y="3"/>
                  </a:cubicBezTo>
                  <a:cubicBezTo>
                    <a:pt x="8" y="5"/>
                    <a:pt x="8" y="5"/>
                    <a:pt x="8" y="5"/>
                  </a:cubicBezTo>
                  <a:cubicBezTo>
                    <a:pt x="6" y="7"/>
                    <a:pt x="6" y="7"/>
                    <a:pt x="6" y="7"/>
                  </a:cubicBezTo>
                  <a:cubicBezTo>
                    <a:pt x="5" y="8"/>
                    <a:pt x="5" y="9"/>
                    <a:pt x="4" y="10"/>
                  </a:cubicBezTo>
                  <a:cubicBezTo>
                    <a:pt x="3" y="11"/>
                    <a:pt x="3" y="12"/>
                    <a:pt x="3" y="13"/>
                  </a:cubicBezTo>
                  <a:cubicBezTo>
                    <a:pt x="2" y="14"/>
                    <a:pt x="2" y="15"/>
                    <a:pt x="2" y="16"/>
                  </a:cubicBezTo>
                  <a:cubicBezTo>
                    <a:pt x="1" y="18"/>
                    <a:pt x="1" y="20"/>
                    <a:pt x="2" y="22"/>
                  </a:cubicBezTo>
                  <a:cubicBezTo>
                    <a:pt x="2" y="24"/>
                    <a:pt x="2" y="26"/>
                    <a:pt x="3" y="28"/>
                  </a:cubicBezTo>
                  <a:cubicBezTo>
                    <a:pt x="4" y="30"/>
                    <a:pt x="5" y="32"/>
                    <a:pt x="6" y="34"/>
                  </a:cubicBezTo>
                  <a:cubicBezTo>
                    <a:pt x="7" y="35"/>
                    <a:pt x="7" y="36"/>
                    <a:pt x="8" y="36"/>
                  </a:cubicBezTo>
                  <a:lnTo>
                    <a:pt x="10"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 name="Freeform 166">
              <a:extLst>
                <a:ext uri="{FF2B5EF4-FFF2-40B4-BE49-F238E27FC236}">
                  <a16:creationId xmlns:a16="http://schemas.microsoft.com/office/drawing/2014/main" xmlns="" id="{66541EE8-4142-4C9E-9F2E-48C2075158BB}"/>
                </a:ext>
              </a:extLst>
            </p:cNvPr>
            <p:cNvSpPr>
              <a:spLocks/>
            </p:cNvSpPr>
            <p:nvPr/>
          </p:nvSpPr>
          <p:spPr bwMode="auto">
            <a:xfrm>
              <a:off x="1866901" y="3978275"/>
              <a:ext cx="766763" cy="1012825"/>
            </a:xfrm>
            <a:custGeom>
              <a:avLst/>
              <a:gdLst>
                <a:gd name="T0" fmla="*/ 5 w 19"/>
                <a:gd name="T1" fmla="*/ 24 h 25"/>
                <a:gd name="T2" fmla="*/ 3 w 19"/>
                <a:gd name="T3" fmla="*/ 21 h 25"/>
                <a:gd name="T4" fmla="*/ 1 w 19"/>
                <a:gd name="T5" fmla="*/ 11 h 25"/>
                <a:gd name="T6" fmla="*/ 1 w 19"/>
                <a:gd name="T7" fmla="*/ 4 h 25"/>
                <a:gd name="T8" fmla="*/ 2 w 19"/>
                <a:gd name="T9" fmla="*/ 2 h 25"/>
                <a:gd name="T10" fmla="*/ 3 w 19"/>
                <a:gd name="T11" fmla="*/ 2 h 25"/>
                <a:gd name="T12" fmla="*/ 4 w 19"/>
                <a:gd name="T13" fmla="*/ 1 h 25"/>
                <a:gd name="T14" fmla="*/ 6 w 19"/>
                <a:gd name="T15" fmla="*/ 2 h 25"/>
                <a:gd name="T16" fmla="*/ 6 w 19"/>
                <a:gd name="T17" fmla="*/ 4 h 25"/>
                <a:gd name="T18" fmla="*/ 5 w 19"/>
                <a:gd name="T19" fmla="*/ 5 h 25"/>
                <a:gd name="T20" fmla="*/ 4 w 19"/>
                <a:gd name="T21" fmla="*/ 5 h 25"/>
                <a:gd name="T22" fmla="*/ 3 w 19"/>
                <a:gd name="T23" fmla="*/ 3 h 25"/>
                <a:gd name="T24" fmla="*/ 7 w 19"/>
                <a:gd name="T25" fmla="*/ 1 h 25"/>
                <a:gd name="T26" fmla="*/ 11 w 19"/>
                <a:gd name="T27" fmla="*/ 3 h 25"/>
                <a:gd name="T28" fmla="*/ 10 w 19"/>
                <a:gd name="T29" fmla="*/ 5 h 25"/>
                <a:gd name="T30" fmla="*/ 9 w 19"/>
                <a:gd name="T31" fmla="*/ 5 h 25"/>
                <a:gd name="T32" fmla="*/ 8 w 19"/>
                <a:gd name="T33" fmla="*/ 4 h 25"/>
                <a:gd name="T34" fmla="*/ 8 w 19"/>
                <a:gd name="T35" fmla="*/ 2 h 25"/>
                <a:gd name="T36" fmla="*/ 10 w 19"/>
                <a:gd name="T37" fmla="*/ 1 h 25"/>
                <a:gd name="T38" fmla="*/ 12 w 19"/>
                <a:gd name="T39" fmla="*/ 0 h 25"/>
                <a:gd name="T40" fmla="*/ 13 w 19"/>
                <a:gd name="T41" fmla="*/ 0 h 25"/>
                <a:gd name="T42" fmla="*/ 14 w 19"/>
                <a:gd name="T43" fmla="*/ 1 h 25"/>
                <a:gd name="T44" fmla="*/ 16 w 19"/>
                <a:gd name="T45" fmla="*/ 3 h 25"/>
                <a:gd name="T46" fmla="*/ 14 w 19"/>
                <a:gd name="T47" fmla="*/ 5 h 25"/>
                <a:gd name="T48" fmla="*/ 13 w 19"/>
                <a:gd name="T49" fmla="*/ 5 h 25"/>
                <a:gd name="T50" fmla="*/ 12 w 19"/>
                <a:gd name="T51" fmla="*/ 3 h 25"/>
                <a:gd name="T52" fmla="*/ 13 w 19"/>
                <a:gd name="T53" fmla="*/ 1 h 25"/>
                <a:gd name="T54" fmla="*/ 17 w 19"/>
                <a:gd name="T55" fmla="*/ 1 h 25"/>
                <a:gd name="T56" fmla="*/ 19 w 19"/>
                <a:gd name="T57" fmla="*/ 5 h 25"/>
                <a:gd name="T58" fmla="*/ 17 w 19"/>
                <a:gd name="T59" fmla="*/ 12 h 25"/>
                <a:gd name="T60" fmla="*/ 12 w 19"/>
                <a:gd name="T61" fmla="*/ 24 h 25"/>
                <a:gd name="T62" fmla="*/ 12 w 19"/>
                <a:gd name="T63" fmla="*/ 25 h 25"/>
                <a:gd name="T64" fmla="*/ 12 w 19"/>
                <a:gd name="T65" fmla="*/ 24 h 25"/>
                <a:gd name="T66" fmla="*/ 15 w 19"/>
                <a:gd name="T67" fmla="*/ 11 h 25"/>
                <a:gd name="T68" fmla="*/ 17 w 19"/>
                <a:gd name="T69" fmla="*/ 5 h 25"/>
                <a:gd name="T70" fmla="*/ 16 w 19"/>
                <a:gd name="T71" fmla="*/ 2 h 25"/>
                <a:gd name="T72" fmla="*/ 14 w 19"/>
                <a:gd name="T73" fmla="*/ 2 h 25"/>
                <a:gd name="T74" fmla="*/ 13 w 19"/>
                <a:gd name="T75" fmla="*/ 3 h 25"/>
                <a:gd name="T76" fmla="*/ 13 w 19"/>
                <a:gd name="T77" fmla="*/ 3 h 25"/>
                <a:gd name="T78" fmla="*/ 14 w 19"/>
                <a:gd name="T79" fmla="*/ 4 h 25"/>
                <a:gd name="T80" fmla="*/ 14 w 19"/>
                <a:gd name="T81" fmla="*/ 4 h 25"/>
                <a:gd name="T82" fmla="*/ 14 w 19"/>
                <a:gd name="T83" fmla="*/ 3 h 25"/>
                <a:gd name="T84" fmla="*/ 14 w 19"/>
                <a:gd name="T85" fmla="*/ 2 h 25"/>
                <a:gd name="T86" fmla="*/ 10 w 19"/>
                <a:gd name="T87" fmla="*/ 2 h 25"/>
                <a:gd name="T88" fmla="*/ 9 w 19"/>
                <a:gd name="T89" fmla="*/ 4 h 25"/>
                <a:gd name="T90" fmla="*/ 10 w 19"/>
                <a:gd name="T91" fmla="*/ 4 h 25"/>
                <a:gd name="T92" fmla="*/ 10 w 19"/>
                <a:gd name="T93" fmla="*/ 3 h 25"/>
                <a:gd name="T94" fmla="*/ 7 w 19"/>
                <a:gd name="T95" fmla="*/ 1 h 25"/>
                <a:gd name="T96" fmla="*/ 4 w 19"/>
                <a:gd name="T97" fmla="*/ 3 h 25"/>
                <a:gd name="T98" fmla="*/ 5 w 19"/>
                <a:gd name="T99" fmla="*/ 4 h 25"/>
                <a:gd name="T100" fmla="*/ 4 w 19"/>
                <a:gd name="T101" fmla="*/ 2 h 25"/>
                <a:gd name="T102" fmla="*/ 2 w 19"/>
                <a:gd name="T103" fmla="*/ 4 h 25"/>
                <a:gd name="T104" fmla="*/ 2 w 19"/>
                <a:gd name="T105" fmla="*/ 11 h 25"/>
                <a:gd name="T106" fmla="*/ 3 w 19"/>
                <a:gd name="T107" fmla="*/ 16 h 25"/>
                <a:gd name="T108" fmla="*/ 4 w 19"/>
                <a:gd name="T109" fmla="*/ 21 h 25"/>
                <a:gd name="T110" fmla="*/ 5 w 19"/>
                <a:gd name="T111" fmla="*/ 24 h 25"/>
                <a:gd name="T112" fmla="*/ 5 w 19"/>
                <a:gd name="T113" fmla="*/ 24 h 25"/>
                <a:gd name="T114" fmla="*/ 5 w 19"/>
                <a:gd name="T115"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 h="25">
                  <a:moveTo>
                    <a:pt x="5" y="24"/>
                  </a:moveTo>
                  <a:cubicBezTo>
                    <a:pt x="5" y="24"/>
                    <a:pt x="4" y="23"/>
                    <a:pt x="3" y="21"/>
                  </a:cubicBezTo>
                  <a:cubicBezTo>
                    <a:pt x="2" y="18"/>
                    <a:pt x="1" y="15"/>
                    <a:pt x="1" y="11"/>
                  </a:cubicBezTo>
                  <a:cubicBezTo>
                    <a:pt x="1" y="9"/>
                    <a:pt x="0" y="7"/>
                    <a:pt x="1" y="4"/>
                  </a:cubicBezTo>
                  <a:cubicBezTo>
                    <a:pt x="1" y="4"/>
                    <a:pt x="1" y="3"/>
                    <a:pt x="2" y="2"/>
                  </a:cubicBezTo>
                  <a:cubicBezTo>
                    <a:pt x="2" y="2"/>
                    <a:pt x="2" y="2"/>
                    <a:pt x="3" y="2"/>
                  </a:cubicBezTo>
                  <a:cubicBezTo>
                    <a:pt x="3" y="2"/>
                    <a:pt x="3" y="1"/>
                    <a:pt x="4" y="1"/>
                  </a:cubicBezTo>
                  <a:cubicBezTo>
                    <a:pt x="4" y="1"/>
                    <a:pt x="5" y="1"/>
                    <a:pt x="6" y="2"/>
                  </a:cubicBezTo>
                  <a:cubicBezTo>
                    <a:pt x="6" y="3"/>
                    <a:pt x="6" y="3"/>
                    <a:pt x="6" y="4"/>
                  </a:cubicBezTo>
                  <a:cubicBezTo>
                    <a:pt x="6" y="4"/>
                    <a:pt x="6" y="5"/>
                    <a:pt x="5" y="5"/>
                  </a:cubicBezTo>
                  <a:cubicBezTo>
                    <a:pt x="5" y="5"/>
                    <a:pt x="4" y="5"/>
                    <a:pt x="4" y="5"/>
                  </a:cubicBezTo>
                  <a:cubicBezTo>
                    <a:pt x="4" y="4"/>
                    <a:pt x="3" y="4"/>
                    <a:pt x="3" y="3"/>
                  </a:cubicBezTo>
                  <a:cubicBezTo>
                    <a:pt x="4" y="1"/>
                    <a:pt x="6" y="1"/>
                    <a:pt x="7" y="1"/>
                  </a:cubicBezTo>
                  <a:cubicBezTo>
                    <a:pt x="8" y="1"/>
                    <a:pt x="10" y="1"/>
                    <a:pt x="11" y="3"/>
                  </a:cubicBezTo>
                  <a:cubicBezTo>
                    <a:pt x="11" y="3"/>
                    <a:pt x="11" y="4"/>
                    <a:pt x="10" y="5"/>
                  </a:cubicBezTo>
                  <a:cubicBezTo>
                    <a:pt x="10" y="5"/>
                    <a:pt x="10" y="5"/>
                    <a:pt x="9" y="5"/>
                  </a:cubicBezTo>
                  <a:cubicBezTo>
                    <a:pt x="9" y="5"/>
                    <a:pt x="8" y="5"/>
                    <a:pt x="8" y="4"/>
                  </a:cubicBezTo>
                  <a:cubicBezTo>
                    <a:pt x="8" y="4"/>
                    <a:pt x="8" y="3"/>
                    <a:pt x="8" y="2"/>
                  </a:cubicBezTo>
                  <a:cubicBezTo>
                    <a:pt x="9" y="1"/>
                    <a:pt x="9" y="1"/>
                    <a:pt x="10" y="1"/>
                  </a:cubicBezTo>
                  <a:cubicBezTo>
                    <a:pt x="11" y="0"/>
                    <a:pt x="11" y="0"/>
                    <a:pt x="12" y="0"/>
                  </a:cubicBezTo>
                  <a:cubicBezTo>
                    <a:pt x="13" y="0"/>
                    <a:pt x="13" y="0"/>
                    <a:pt x="13" y="0"/>
                  </a:cubicBezTo>
                  <a:cubicBezTo>
                    <a:pt x="14" y="1"/>
                    <a:pt x="14" y="1"/>
                    <a:pt x="14" y="1"/>
                  </a:cubicBezTo>
                  <a:cubicBezTo>
                    <a:pt x="15" y="1"/>
                    <a:pt x="16" y="2"/>
                    <a:pt x="16" y="3"/>
                  </a:cubicBezTo>
                  <a:cubicBezTo>
                    <a:pt x="16" y="4"/>
                    <a:pt x="15" y="5"/>
                    <a:pt x="14" y="5"/>
                  </a:cubicBezTo>
                  <a:cubicBezTo>
                    <a:pt x="13" y="5"/>
                    <a:pt x="13" y="5"/>
                    <a:pt x="13" y="5"/>
                  </a:cubicBezTo>
                  <a:cubicBezTo>
                    <a:pt x="12" y="4"/>
                    <a:pt x="12" y="4"/>
                    <a:pt x="12" y="3"/>
                  </a:cubicBezTo>
                  <a:cubicBezTo>
                    <a:pt x="12" y="2"/>
                    <a:pt x="12" y="1"/>
                    <a:pt x="13" y="1"/>
                  </a:cubicBezTo>
                  <a:cubicBezTo>
                    <a:pt x="14" y="0"/>
                    <a:pt x="16" y="0"/>
                    <a:pt x="17" y="1"/>
                  </a:cubicBezTo>
                  <a:cubicBezTo>
                    <a:pt x="19" y="2"/>
                    <a:pt x="19" y="4"/>
                    <a:pt x="19" y="5"/>
                  </a:cubicBezTo>
                  <a:cubicBezTo>
                    <a:pt x="18" y="8"/>
                    <a:pt x="17" y="10"/>
                    <a:pt x="17" y="12"/>
                  </a:cubicBezTo>
                  <a:cubicBezTo>
                    <a:pt x="14" y="19"/>
                    <a:pt x="12" y="24"/>
                    <a:pt x="12" y="24"/>
                  </a:cubicBezTo>
                  <a:cubicBezTo>
                    <a:pt x="12" y="25"/>
                    <a:pt x="12" y="25"/>
                    <a:pt x="12" y="25"/>
                  </a:cubicBezTo>
                  <a:cubicBezTo>
                    <a:pt x="12" y="24"/>
                    <a:pt x="12" y="24"/>
                    <a:pt x="12" y="24"/>
                  </a:cubicBezTo>
                  <a:cubicBezTo>
                    <a:pt x="12" y="24"/>
                    <a:pt x="13" y="19"/>
                    <a:pt x="15" y="11"/>
                  </a:cubicBezTo>
                  <a:cubicBezTo>
                    <a:pt x="16" y="9"/>
                    <a:pt x="17" y="7"/>
                    <a:pt x="17" y="5"/>
                  </a:cubicBezTo>
                  <a:cubicBezTo>
                    <a:pt x="17" y="4"/>
                    <a:pt x="17" y="3"/>
                    <a:pt x="16" y="2"/>
                  </a:cubicBezTo>
                  <a:cubicBezTo>
                    <a:pt x="16" y="2"/>
                    <a:pt x="14" y="2"/>
                    <a:pt x="14" y="2"/>
                  </a:cubicBezTo>
                  <a:cubicBezTo>
                    <a:pt x="13" y="2"/>
                    <a:pt x="13" y="3"/>
                    <a:pt x="13" y="3"/>
                  </a:cubicBezTo>
                  <a:cubicBezTo>
                    <a:pt x="13" y="3"/>
                    <a:pt x="13" y="3"/>
                    <a:pt x="13" y="3"/>
                  </a:cubicBezTo>
                  <a:cubicBezTo>
                    <a:pt x="14" y="4"/>
                    <a:pt x="14" y="4"/>
                    <a:pt x="14" y="4"/>
                  </a:cubicBezTo>
                  <a:cubicBezTo>
                    <a:pt x="14" y="4"/>
                    <a:pt x="14" y="4"/>
                    <a:pt x="14" y="4"/>
                  </a:cubicBezTo>
                  <a:cubicBezTo>
                    <a:pt x="14" y="4"/>
                    <a:pt x="14" y="4"/>
                    <a:pt x="14" y="3"/>
                  </a:cubicBezTo>
                  <a:cubicBezTo>
                    <a:pt x="14" y="3"/>
                    <a:pt x="14" y="2"/>
                    <a:pt x="14" y="2"/>
                  </a:cubicBezTo>
                  <a:cubicBezTo>
                    <a:pt x="13" y="1"/>
                    <a:pt x="12" y="1"/>
                    <a:pt x="10" y="2"/>
                  </a:cubicBezTo>
                  <a:cubicBezTo>
                    <a:pt x="9" y="2"/>
                    <a:pt x="8" y="3"/>
                    <a:pt x="9" y="4"/>
                  </a:cubicBezTo>
                  <a:cubicBezTo>
                    <a:pt x="9" y="4"/>
                    <a:pt x="10" y="5"/>
                    <a:pt x="10" y="4"/>
                  </a:cubicBezTo>
                  <a:cubicBezTo>
                    <a:pt x="10" y="4"/>
                    <a:pt x="10" y="3"/>
                    <a:pt x="10" y="3"/>
                  </a:cubicBezTo>
                  <a:cubicBezTo>
                    <a:pt x="10" y="2"/>
                    <a:pt x="8" y="1"/>
                    <a:pt x="7" y="1"/>
                  </a:cubicBezTo>
                  <a:cubicBezTo>
                    <a:pt x="6" y="1"/>
                    <a:pt x="4" y="2"/>
                    <a:pt x="4" y="3"/>
                  </a:cubicBezTo>
                  <a:cubicBezTo>
                    <a:pt x="4" y="4"/>
                    <a:pt x="6" y="5"/>
                    <a:pt x="5" y="4"/>
                  </a:cubicBezTo>
                  <a:cubicBezTo>
                    <a:pt x="6" y="3"/>
                    <a:pt x="5" y="2"/>
                    <a:pt x="4" y="2"/>
                  </a:cubicBezTo>
                  <a:cubicBezTo>
                    <a:pt x="3" y="3"/>
                    <a:pt x="2" y="3"/>
                    <a:pt x="2" y="4"/>
                  </a:cubicBezTo>
                  <a:cubicBezTo>
                    <a:pt x="2" y="7"/>
                    <a:pt x="2" y="9"/>
                    <a:pt x="2" y="11"/>
                  </a:cubicBezTo>
                  <a:cubicBezTo>
                    <a:pt x="2" y="13"/>
                    <a:pt x="3" y="15"/>
                    <a:pt x="3" y="16"/>
                  </a:cubicBezTo>
                  <a:cubicBezTo>
                    <a:pt x="3" y="18"/>
                    <a:pt x="4" y="19"/>
                    <a:pt x="4" y="21"/>
                  </a:cubicBezTo>
                  <a:cubicBezTo>
                    <a:pt x="5" y="23"/>
                    <a:pt x="5" y="24"/>
                    <a:pt x="5" y="24"/>
                  </a:cubicBezTo>
                  <a:cubicBezTo>
                    <a:pt x="5" y="24"/>
                    <a:pt x="5" y="24"/>
                    <a:pt x="5" y="24"/>
                  </a:cubicBezTo>
                  <a:cubicBezTo>
                    <a:pt x="5" y="24"/>
                    <a:pt x="5" y="24"/>
                    <a:pt x="5"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5" name="Freeform 167">
              <a:extLst>
                <a:ext uri="{FF2B5EF4-FFF2-40B4-BE49-F238E27FC236}">
                  <a16:creationId xmlns:a16="http://schemas.microsoft.com/office/drawing/2014/main" xmlns="" id="{AFD2B4A4-8DD3-44CE-BA55-A8EE50589267}"/>
                </a:ext>
              </a:extLst>
            </p:cNvPr>
            <p:cNvSpPr>
              <a:spLocks/>
            </p:cNvSpPr>
            <p:nvPr/>
          </p:nvSpPr>
          <p:spPr bwMode="auto">
            <a:xfrm>
              <a:off x="1866901" y="4991100"/>
              <a:ext cx="766763" cy="161925"/>
            </a:xfrm>
            <a:custGeom>
              <a:avLst/>
              <a:gdLst>
                <a:gd name="T0" fmla="*/ 1 w 19"/>
                <a:gd name="T1" fmla="*/ 0 h 4"/>
                <a:gd name="T2" fmla="*/ 1 w 19"/>
                <a:gd name="T3" fmla="*/ 1 h 4"/>
                <a:gd name="T4" fmla="*/ 1 w 19"/>
                <a:gd name="T5" fmla="*/ 2 h 4"/>
                <a:gd name="T6" fmla="*/ 2 w 19"/>
                <a:gd name="T7" fmla="*/ 3 h 4"/>
                <a:gd name="T8" fmla="*/ 3 w 19"/>
                <a:gd name="T9" fmla="*/ 3 h 4"/>
                <a:gd name="T10" fmla="*/ 5 w 19"/>
                <a:gd name="T11" fmla="*/ 3 h 4"/>
                <a:gd name="T12" fmla="*/ 9 w 19"/>
                <a:gd name="T13" fmla="*/ 3 h 4"/>
                <a:gd name="T14" fmla="*/ 17 w 19"/>
                <a:gd name="T15" fmla="*/ 2 h 4"/>
                <a:gd name="T16" fmla="*/ 18 w 19"/>
                <a:gd name="T17" fmla="*/ 2 h 4"/>
                <a:gd name="T18" fmla="*/ 18 w 19"/>
                <a:gd name="T19" fmla="*/ 1 h 4"/>
                <a:gd name="T20" fmla="*/ 17 w 19"/>
                <a:gd name="T21" fmla="*/ 0 h 4"/>
                <a:gd name="T22" fmla="*/ 17 w 19"/>
                <a:gd name="T23" fmla="*/ 0 h 4"/>
                <a:gd name="T24" fmla="*/ 17 w 19"/>
                <a:gd name="T25" fmla="*/ 0 h 4"/>
                <a:gd name="T26" fmla="*/ 18 w 19"/>
                <a:gd name="T27" fmla="*/ 1 h 4"/>
                <a:gd name="T28" fmla="*/ 19 w 19"/>
                <a:gd name="T29" fmla="*/ 1 h 4"/>
                <a:gd name="T30" fmla="*/ 19 w 19"/>
                <a:gd name="T31" fmla="*/ 2 h 4"/>
                <a:gd name="T32" fmla="*/ 17 w 19"/>
                <a:gd name="T33" fmla="*/ 3 h 4"/>
                <a:gd name="T34" fmla="*/ 9 w 19"/>
                <a:gd name="T35" fmla="*/ 4 h 4"/>
                <a:gd name="T36" fmla="*/ 5 w 19"/>
                <a:gd name="T37" fmla="*/ 4 h 4"/>
                <a:gd name="T38" fmla="*/ 3 w 19"/>
                <a:gd name="T39" fmla="*/ 4 h 4"/>
                <a:gd name="T40" fmla="*/ 1 w 19"/>
                <a:gd name="T41" fmla="*/ 4 h 4"/>
                <a:gd name="T42" fmla="*/ 0 w 19"/>
                <a:gd name="T43" fmla="*/ 2 h 4"/>
                <a:gd name="T44" fmla="*/ 1 w 19"/>
                <a:gd name="T45" fmla="*/ 1 h 4"/>
                <a:gd name="T46" fmla="*/ 1 w 19"/>
                <a:gd name="T47" fmla="*/ 0 h 4"/>
                <a:gd name="T48" fmla="*/ 1 w 19"/>
                <a:gd name="T49" fmla="*/ 0 h 4"/>
                <a:gd name="T50" fmla="*/ 1 w 19"/>
                <a:gd name="T5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4">
                  <a:moveTo>
                    <a:pt x="1" y="0"/>
                  </a:moveTo>
                  <a:cubicBezTo>
                    <a:pt x="1" y="0"/>
                    <a:pt x="1" y="0"/>
                    <a:pt x="1" y="1"/>
                  </a:cubicBezTo>
                  <a:cubicBezTo>
                    <a:pt x="1" y="1"/>
                    <a:pt x="1" y="1"/>
                    <a:pt x="1" y="2"/>
                  </a:cubicBezTo>
                  <a:cubicBezTo>
                    <a:pt x="1" y="2"/>
                    <a:pt x="1" y="2"/>
                    <a:pt x="2" y="3"/>
                  </a:cubicBezTo>
                  <a:cubicBezTo>
                    <a:pt x="2" y="3"/>
                    <a:pt x="3" y="3"/>
                    <a:pt x="3" y="3"/>
                  </a:cubicBezTo>
                  <a:cubicBezTo>
                    <a:pt x="4" y="3"/>
                    <a:pt x="5" y="3"/>
                    <a:pt x="5" y="3"/>
                  </a:cubicBezTo>
                  <a:cubicBezTo>
                    <a:pt x="7" y="4"/>
                    <a:pt x="8" y="4"/>
                    <a:pt x="9" y="3"/>
                  </a:cubicBezTo>
                  <a:cubicBezTo>
                    <a:pt x="12" y="3"/>
                    <a:pt x="15" y="3"/>
                    <a:pt x="17" y="2"/>
                  </a:cubicBezTo>
                  <a:cubicBezTo>
                    <a:pt x="17" y="2"/>
                    <a:pt x="18" y="2"/>
                    <a:pt x="18" y="2"/>
                  </a:cubicBezTo>
                  <a:cubicBezTo>
                    <a:pt x="18" y="2"/>
                    <a:pt x="18" y="1"/>
                    <a:pt x="18" y="1"/>
                  </a:cubicBezTo>
                  <a:cubicBezTo>
                    <a:pt x="18" y="1"/>
                    <a:pt x="17" y="0"/>
                    <a:pt x="17" y="0"/>
                  </a:cubicBezTo>
                  <a:cubicBezTo>
                    <a:pt x="17" y="0"/>
                    <a:pt x="17" y="0"/>
                    <a:pt x="17" y="0"/>
                  </a:cubicBezTo>
                  <a:cubicBezTo>
                    <a:pt x="17" y="0"/>
                    <a:pt x="17" y="0"/>
                    <a:pt x="17" y="0"/>
                  </a:cubicBezTo>
                  <a:cubicBezTo>
                    <a:pt x="17" y="0"/>
                    <a:pt x="18" y="0"/>
                    <a:pt x="18" y="1"/>
                  </a:cubicBezTo>
                  <a:cubicBezTo>
                    <a:pt x="19" y="1"/>
                    <a:pt x="19" y="1"/>
                    <a:pt x="19" y="1"/>
                  </a:cubicBezTo>
                  <a:cubicBezTo>
                    <a:pt x="19" y="2"/>
                    <a:pt x="19" y="2"/>
                    <a:pt x="19" y="2"/>
                  </a:cubicBezTo>
                  <a:cubicBezTo>
                    <a:pt x="19" y="3"/>
                    <a:pt x="18" y="3"/>
                    <a:pt x="17" y="3"/>
                  </a:cubicBezTo>
                  <a:cubicBezTo>
                    <a:pt x="15" y="4"/>
                    <a:pt x="12" y="4"/>
                    <a:pt x="9" y="4"/>
                  </a:cubicBezTo>
                  <a:cubicBezTo>
                    <a:pt x="8" y="4"/>
                    <a:pt x="7" y="4"/>
                    <a:pt x="5" y="4"/>
                  </a:cubicBezTo>
                  <a:cubicBezTo>
                    <a:pt x="4" y="4"/>
                    <a:pt x="4" y="4"/>
                    <a:pt x="3" y="4"/>
                  </a:cubicBezTo>
                  <a:cubicBezTo>
                    <a:pt x="3" y="4"/>
                    <a:pt x="2" y="4"/>
                    <a:pt x="1" y="4"/>
                  </a:cubicBezTo>
                  <a:cubicBezTo>
                    <a:pt x="1" y="3"/>
                    <a:pt x="0" y="2"/>
                    <a:pt x="0" y="2"/>
                  </a:cubicBezTo>
                  <a:cubicBezTo>
                    <a:pt x="0" y="1"/>
                    <a:pt x="1" y="1"/>
                    <a:pt x="1" y="1"/>
                  </a:cubicBezTo>
                  <a:cubicBezTo>
                    <a:pt x="1" y="0"/>
                    <a:pt x="1" y="0"/>
                    <a:pt x="1" y="0"/>
                  </a:cubicBezTo>
                  <a:cubicBezTo>
                    <a:pt x="1" y="0"/>
                    <a:pt x="1" y="0"/>
                    <a:pt x="1" y="0"/>
                  </a:cubicBezTo>
                  <a:cubicBezTo>
                    <a:pt x="1"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6" name="Freeform 168">
              <a:extLst>
                <a:ext uri="{FF2B5EF4-FFF2-40B4-BE49-F238E27FC236}">
                  <a16:creationId xmlns:a16="http://schemas.microsoft.com/office/drawing/2014/main" xmlns="" id="{38B71A02-AFA1-4F36-B778-CB13894B7DBF}"/>
                </a:ext>
              </a:extLst>
            </p:cNvPr>
            <p:cNvSpPr>
              <a:spLocks/>
            </p:cNvSpPr>
            <p:nvPr/>
          </p:nvSpPr>
          <p:spPr bwMode="auto">
            <a:xfrm>
              <a:off x="1866901" y="5113338"/>
              <a:ext cx="766763" cy="161925"/>
            </a:xfrm>
            <a:custGeom>
              <a:avLst/>
              <a:gdLst>
                <a:gd name="T0" fmla="*/ 2 w 19"/>
                <a:gd name="T1" fmla="*/ 0 h 4"/>
                <a:gd name="T2" fmla="*/ 1 w 19"/>
                <a:gd name="T3" fmla="*/ 1 h 4"/>
                <a:gd name="T4" fmla="*/ 1 w 19"/>
                <a:gd name="T5" fmla="*/ 2 h 4"/>
                <a:gd name="T6" fmla="*/ 1 w 19"/>
                <a:gd name="T7" fmla="*/ 2 h 4"/>
                <a:gd name="T8" fmla="*/ 2 w 19"/>
                <a:gd name="T9" fmla="*/ 2 h 4"/>
                <a:gd name="T10" fmla="*/ 3 w 19"/>
                <a:gd name="T11" fmla="*/ 3 h 4"/>
                <a:gd name="T12" fmla="*/ 5 w 19"/>
                <a:gd name="T13" fmla="*/ 4 h 4"/>
                <a:gd name="T14" fmla="*/ 11 w 19"/>
                <a:gd name="T15" fmla="*/ 3 h 4"/>
                <a:gd name="T16" fmla="*/ 16 w 19"/>
                <a:gd name="T17" fmla="*/ 2 h 4"/>
                <a:gd name="T18" fmla="*/ 18 w 19"/>
                <a:gd name="T19" fmla="*/ 1 h 4"/>
                <a:gd name="T20" fmla="*/ 18 w 19"/>
                <a:gd name="T21" fmla="*/ 1 h 4"/>
                <a:gd name="T22" fmla="*/ 18 w 19"/>
                <a:gd name="T23" fmla="*/ 0 h 4"/>
                <a:gd name="T24" fmla="*/ 18 w 19"/>
                <a:gd name="T25" fmla="*/ 0 h 4"/>
                <a:gd name="T26" fmla="*/ 18 w 19"/>
                <a:gd name="T27" fmla="*/ 0 h 4"/>
                <a:gd name="T28" fmla="*/ 19 w 19"/>
                <a:gd name="T29" fmla="*/ 0 h 4"/>
                <a:gd name="T30" fmla="*/ 19 w 19"/>
                <a:gd name="T31" fmla="*/ 2 h 4"/>
                <a:gd name="T32" fmla="*/ 16 w 19"/>
                <a:gd name="T33" fmla="*/ 3 h 4"/>
                <a:gd name="T34" fmla="*/ 11 w 19"/>
                <a:gd name="T35" fmla="*/ 4 h 4"/>
                <a:gd name="T36" fmla="*/ 5 w 19"/>
                <a:gd name="T37" fmla="*/ 4 h 4"/>
                <a:gd name="T38" fmla="*/ 3 w 19"/>
                <a:gd name="T39" fmla="*/ 4 h 4"/>
                <a:gd name="T40" fmla="*/ 1 w 19"/>
                <a:gd name="T41" fmla="*/ 3 h 4"/>
                <a:gd name="T42" fmla="*/ 0 w 19"/>
                <a:gd name="T43" fmla="*/ 2 h 4"/>
                <a:gd name="T44" fmla="*/ 0 w 19"/>
                <a:gd name="T45" fmla="*/ 2 h 4"/>
                <a:gd name="T46" fmla="*/ 0 w 19"/>
                <a:gd name="T47" fmla="*/ 2 h 4"/>
                <a:gd name="T48" fmla="*/ 1 w 19"/>
                <a:gd name="T49" fmla="*/ 0 h 4"/>
                <a:gd name="T50" fmla="*/ 2 w 19"/>
                <a:gd name="T51" fmla="*/ 0 h 4"/>
                <a:gd name="T52" fmla="*/ 2 w 19"/>
                <a:gd name="T5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4">
                  <a:moveTo>
                    <a:pt x="2" y="0"/>
                  </a:moveTo>
                  <a:cubicBezTo>
                    <a:pt x="2" y="0"/>
                    <a:pt x="1" y="1"/>
                    <a:pt x="1" y="1"/>
                  </a:cubicBezTo>
                  <a:cubicBezTo>
                    <a:pt x="1" y="2"/>
                    <a:pt x="1" y="2"/>
                    <a:pt x="1" y="2"/>
                  </a:cubicBezTo>
                  <a:cubicBezTo>
                    <a:pt x="1" y="2"/>
                    <a:pt x="1" y="2"/>
                    <a:pt x="1" y="2"/>
                  </a:cubicBezTo>
                  <a:cubicBezTo>
                    <a:pt x="1" y="2"/>
                    <a:pt x="1" y="2"/>
                    <a:pt x="2" y="2"/>
                  </a:cubicBezTo>
                  <a:cubicBezTo>
                    <a:pt x="2" y="3"/>
                    <a:pt x="3" y="3"/>
                    <a:pt x="3" y="3"/>
                  </a:cubicBezTo>
                  <a:cubicBezTo>
                    <a:pt x="4" y="3"/>
                    <a:pt x="5" y="3"/>
                    <a:pt x="5" y="4"/>
                  </a:cubicBezTo>
                  <a:cubicBezTo>
                    <a:pt x="7" y="4"/>
                    <a:pt x="9" y="3"/>
                    <a:pt x="11" y="3"/>
                  </a:cubicBezTo>
                  <a:cubicBezTo>
                    <a:pt x="12" y="3"/>
                    <a:pt x="14" y="2"/>
                    <a:pt x="16" y="2"/>
                  </a:cubicBezTo>
                  <a:cubicBezTo>
                    <a:pt x="17" y="2"/>
                    <a:pt x="17" y="2"/>
                    <a:pt x="18" y="1"/>
                  </a:cubicBezTo>
                  <a:cubicBezTo>
                    <a:pt x="18" y="1"/>
                    <a:pt x="19" y="1"/>
                    <a:pt x="18" y="1"/>
                  </a:cubicBezTo>
                  <a:cubicBezTo>
                    <a:pt x="18" y="0"/>
                    <a:pt x="18" y="0"/>
                    <a:pt x="18" y="0"/>
                  </a:cubicBezTo>
                  <a:cubicBezTo>
                    <a:pt x="18" y="0"/>
                    <a:pt x="18" y="0"/>
                    <a:pt x="18" y="0"/>
                  </a:cubicBezTo>
                  <a:cubicBezTo>
                    <a:pt x="18" y="0"/>
                    <a:pt x="18" y="0"/>
                    <a:pt x="18" y="0"/>
                  </a:cubicBezTo>
                  <a:cubicBezTo>
                    <a:pt x="18" y="0"/>
                    <a:pt x="19" y="0"/>
                    <a:pt x="19" y="0"/>
                  </a:cubicBezTo>
                  <a:cubicBezTo>
                    <a:pt x="19" y="1"/>
                    <a:pt x="19" y="2"/>
                    <a:pt x="19" y="2"/>
                  </a:cubicBezTo>
                  <a:cubicBezTo>
                    <a:pt x="18" y="3"/>
                    <a:pt x="17" y="3"/>
                    <a:pt x="16" y="3"/>
                  </a:cubicBezTo>
                  <a:cubicBezTo>
                    <a:pt x="14" y="4"/>
                    <a:pt x="13" y="4"/>
                    <a:pt x="11" y="4"/>
                  </a:cubicBezTo>
                  <a:cubicBezTo>
                    <a:pt x="9" y="4"/>
                    <a:pt x="7" y="4"/>
                    <a:pt x="5" y="4"/>
                  </a:cubicBezTo>
                  <a:cubicBezTo>
                    <a:pt x="4" y="4"/>
                    <a:pt x="3" y="4"/>
                    <a:pt x="3" y="4"/>
                  </a:cubicBezTo>
                  <a:cubicBezTo>
                    <a:pt x="2" y="4"/>
                    <a:pt x="2" y="4"/>
                    <a:pt x="1" y="3"/>
                  </a:cubicBezTo>
                  <a:cubicBezTo>
                    <a:pt x="1" y="3"/>
                    <a:pt x="0" y="3"/>
                    <a:pt x="0" y="2"/>
                  </a:cubicBezTo>
                  <a:cubicBezTo>
                    <a:pt x="0" y="2"/>
                    <a:pt x="0" y="2"/>
                    <a:pt x="0" y="2"/>
                  </a:cubicBezTo>
                  <a:cubicBezTo>
                    <a:pt x="0" y="2"/>
                    <a:pt x="0" y="2"/>
                    <a:pt x="0" y="2"/>
                  </a:cubicBezTo>
                  <a:cubicBezTo>
                    <a:pt x="1" y="1"/>
                    <a:pt x="1" y="1"/>
                    <a:pt x="1" y="0"/>
                  </a:cubicBezTo>
                  <a:cubicBezTo>
                    <a:pt x="1" y="0"/>
                    <a:pt x="1" y="0"/>
                    <a:pt x="2" y="0"/>
                  </a:cubicBezTo>
                  <a:cubicBezTo>
                    <a:pt x="2" y="0"/>
                    <a:pt x="2" y="0"/>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7" name="Freeform 169">
              <a:extLst>
                <a:ext uri="{FF2B5EF4-FFF2-40B4-BE49-F238E27FC236}">
                  <a16:creationId xmlns:a16="http://schemas.microsoft.com/office/drawing/2014/main" xmlns="" id="{19958994-0792-4F99-989E-60B69EF74F47}"/>
                </a:ext>
              </a:extLst>
            </p:cNvPr>
            <p:cNvSpPr>
              <a:spLocks/>
            </p:cNvSpPr>
            <p:nvPr/>
          </p:nvSpPr>
          <p:spPr bwMode="auto">
            <a:xfrm>
              <a:off x="1906588" y="5194300"/>
              <a:ext cx="727075" cy="201612"/>
            </a:xfrm>
            <a:custGeom>
              <a:avLst/>
              <a:gdLst>
                <a:gd name="T0" fmla="*/ 1 w 18"/>
                <a:gd name="T1" fmla="*/ 2 h 5"/>
                <a:gd name="T2" fmla="*/ 1 w 18"/>
                <a:gd name="T3" fmla="*/ 3 h 5"/>
                <a:gd name="T4" fmla="*/ 2 w 18"/>
                <a:gd name="T5" fmla="*/ 4 h 5"/>
                <a:gd name="T6" fmla="*/ 5 w 18"/>
                <a:gd name="T7" fmla="*/ 4 h 5"/>
                <a:gd name="T8" fmla="*/ 9 w 18"/>
                <a:gd name="T9" fmla="*/ 4 h 5"/>
                <a:gd name="T10" fmla="*/ 16 w 18"/>
                <a:gd name="T11" fmla="*/ 2 h 5"/>
                <a:gd name="T12" fmla="*/ 17 w 18"/>
                <a:gd name="T13" fmla="*/ 1 h 5"/>
                <a:gd name="T14" fmla="*/ 17 w 18"/>
                <a:gd name="T15" fmla="*/ 0 h 5"/>
                <a:gd name="T16" fmla="*/ 17 w 18"/>
                <a:gd name="T17" fmla="*/ 0 h 5"/>
                <a:gd name="T18" fmla="*/ 17 w 18"/>
                <a:gd name="T19" fmla="*/ 0 h 5"/>
                <a:gd name="T20" fmla="*/ 18 w 18"/>
                <a:gd name="T21" fmla="*/ 1 h 5"/>
                <a:gd name="T22" fmla="*/ 18 w 18"/>
                <a:gd name="T23" fmla="*/ 2 h 5"/>
                <a:gd name="T24" fmla="*/ 17 w 18"/>
                <a:gd name="T25" fmla="*/ 3 h 5"/>
                <a:gd name="T26" fmla="*/ 9 w 18"/>
                <a:gd name="T27" fmla="*/ 5 h 5"/>
                <a:gd name="T28" fmla="*/ 5 w 18"/>
                <a:gd name="T29" fmla="*/ 5 h 5"/>
                <a:gd name="T30" fmla="*/ 2 w 18"/>
                <a:gd name="T31" fmla="*/ 5 h 5"/>
                <a:gd name="T32" fmla="*/ 0 w 18"/>
                <a:gd name="T33" fmla="*/ 4 h 5"/>
                <a:gd name="T34" fmla="*/ 1 w 18"/>
                <a:gd name="T35" fmla="*/ 2 h 5"/>
                <a:gd name="T36" fmla="*/ 1 w 18"/>
                <a:gd name="T37" fmla="*/ 2 h 5"/>
                <a:gd name="T38" fmla="*/ 1 w 18"/>
                <a:gd name="T39" fmla="*/ 2 h 5"/>
                <a:gd name="T40" fmla="*/ 1 w 18"/>
                <a:gd name="T4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5">
                  <a:moveTo>
                    <a:pt x="1" y="2"/>
                  </a:moveTo>
                  <a:cubicBezTo>
                    <a:pt x="2" y="2"/>
                    <a:pt x="1" y="2"/>
                    <a:pt x="1" y="3"/>
                  </a:cubicBezTo>
                  <a:cubicBezTo>
                    <a:pt x="1" y="3"/>
                    <a:pt x="1" y="3"/>
                    <a:pt x="2" y="4"/>
                  </a:cubicBezTo>
                  <a:cubicBezTo>
                    <a:pt x="3" y="4"/>
                    <a:pt x="4" y="4"/>
                    <a:pt x="5" y="4"/>
                  </a:cubicBezTo>
                  <a:cubicBezTo>
                    <a:pt x="7" y="5"/>
                    <a:pt x="8" y="5"/>
                    <a:pt x="9" y="4"/>
                  </a:cubicBezTo>
                  <a:cubicBezTo>
                    <a:pt x="12" y="4"/>
                    <a:pt x="15" y="3"/>
                    <a:pt x="16" y="2"/>
                  </a:cubicBezTo>
                  <a:cubicBezTo>
                    <a:pt x="17" y="2"/>
                    <a:pt x="17" y="1"/>
                    <a:pt x="17" y="1"/>
                  </a:cubicBezTo>
                  <a:cubicBezTo>
                    <a:pt x="17" y="0"/>
                    <a:pt x="17" y="0"/>
                    <a:pt x="17" y="0"/>
                  </a:cubicBezTo>
                  <a:cubicBezTo>
                    <a:pt x="17" y="0"/>
                    <a:pt x="17" y="0"/>
                    <a:pt x="17" y="0"/>
                  </a:cubicBezTo>
                  <a:cubicBezTo>
                    <a:pt x="17" y="0"/>
                    <a:pt x="17" y="0"/>
                    <a:pt x="17" y="0"/>
                  </a:cubicBezTo>
                  <a:cubicBezTo>
                    <a:pt x="17" y="0"/>
                    <a:pt x="17" y="0"/>
                    <a:pt x="18" y="1"/>
                  </a:cubicBezTo>
                  <a:cubicBezTo>
                    <a:pt x="18" y="1"/>
                    <a:pt x="18" y="1"/>
                    <a:pt x="18" y="2"/>
                  </a:cubicBezTo>
                  <a:cubicBezTo>
                    <a:pt x="18" y="3"/>
                    <a:pt x="18" y="3"/>
                    <a:pt x="17" y="3"/>
                  </a:cubicBezTo>
                  <a:cubicBezTo>
                    <a:pt x="15" y="5"/>
                    <a:pt x="12" y="5"/>
                    <a:pt x="9" y="5"/>
                  </a:cubicBezTo>
                  <a:cubicBezTo>
                    <a:pt x="8" y="5"/>
                    <a:pt x="7" y="5"/>
                    <a:pt x="5" y="5"/>
                  </a:cubicBezTo>
                  <a:cubicBezTo>
                    <a:pt x="4" y="5"/>
                    <a:pt x="3" y="5"/>
                    <a:pt x="2" y="5"/>
                  </a:cubicBezTo>
                  <a:cubicBezTo>
                    <a:pt x="1" y="4"/>
                    <a:pt x="1" y="4"/>
                    <a:pt x="0" y="4"/>
                  </a:cubicBezTo>
                  <a:cubicBezTo>
                    <a:pt x="0" y="3"/>
                    <a:pt x="0" y="2"/>
                    <a:pt x="1" y="2"/>
                  </a:cubicBezTo>
                  <a:cubicBezTo>
                    <a:pt x="1" y="2"/>
                    <a:pt x="1" y="2"/>
                    <a:pt x="1" y="2"/>
                  </a:cubicBezTo>
                  <a:cubicBezTo>
                    <a:pt x="1" y="2"/>
                    <a:pt x="1" y="2"/>
                    <a:pt x="1" y="2"/>
                  </a:cubicBezTo>
                  <a:cubicBezTo>
                    <a:pt x="2" y="2"/>
                    <a:pt x="2" y="2"/>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8" name="Freeform 170">
              <a:extLst>
                <a:ext uri="{FF2B5EF4-FFF2-40B4-BE49-F238E27FC236}">
                  <a16:creationId xmlns:a16="http://schemas.microsoft.com/office/drawing/2014/main" xmlns="" id="{2F007E47-F29D-4E46-BE4B-A18C986B51F1}"/>
                </a:ext>
              </a:extLst>
            </p:cNvPr>
            <p:cNvSpPr>
              <a:spLocks/>
            </p:cNvSpPr>
            <p:nvPr/>
          </p:nvSpPr>
          <p:spPr bwMode="auto">
            <a:xfrm>
              <a:off x="1946276" y="5356225"/>
              <a:ext cx="647700" cy="161925"/>
            </a:xfrm>
            <a:custGeom>
              <a:avLst/>
              <a:gdLst>
                <a:gd name="T0" fmla="*/ 1 w 16"/>
                <a:gd name="T1" fmla="*/ 0 h 4"/>
                <a:gd name="T2" fmla="*/ 1 w 16"/>
                <a:gd name="T3" fmla="*/ 1 h 4"/>
                <a:gd name="T4" fmla="*/ 2 w 16"/>
                <a:gd name="T5" fmla="*/ 2 h 4"/>
                <a:gd name="T6" fmla="*/ 5 w 16"/>
                <a:gd name="T7" fmla="*/ 3 h 4"/>
                <a:gd name="T8" fmla="*/ 8 w 16"/>
                <a:gd name="T9" fmla="*/ 3 h 4"/>
                <a:gd name="T10" fmla="*/ 14 w 16"/>
                <a:gd name="T11" fmla="*/ 1 h 4"/>
                <a:gd name="T12" fmla="*/ 15 w 16"/>
                <a:gd name="T13" fmla="*/ 0 h 4"/>
                <a:gd name="T14" fmla="*/ 15 w 16"/>
                <a:gd name="T15" fmla="*/ 0 h 4"/>
                <a:gd name="T16" fmla="*/ 15 w 16"/>
                <a:gd name="T17" fmla="*/ 0 h 4"/>
                <a:gd name="T18" fmla="*/ 15 w 16"/>
                <a:gd name="T19" fmla="*/ 0 h 4"/>
                <a:gd name="T20" fmla="*/ 15 w 16"/>
                <a:gd name="T21" fmla="*/ 0 h 4"/>
                <a:gd name="T22" fmla="*/ 15 w 16"/>
                <a:gd name="T23" fmla="*/ 1 h 4"/>
                <a:gd name="T24" fmla="*/ 14 w 16"/>
                <a:gd name="T25" fmla="*/ 2 h 4"/>
                <a:gd name="T26" fmla="*/ 8 w 16"/>
                <a:gd name="T27" fmla="*/ 3 h 4"/>
                <a:gd name="T28" fmla="*/ 5 w 16"/>
                <a:gd name="T29" fmla="*/ 3 h 4"/>
                <a:gd name="T30" fmla="*/ 2 w 16"/>
                <a:gd name="T31" fmla="*/ 3 h 4"/>
                <a:gd name="T32" fmla="*/ 1 w 16"/>
                <a:gd name="T33" fmla="*/ 2 h 4"/>
                <a:gd name="T34" fmla="*/ 1 w 16"/>
                <a:gd name="T35" fmla="*/ 1 h 4"/>
                <a:gd name="T36" fmla="*/ 1 w 16"/>
                <a:gd name="T37" fmla="*/ 0 h 4"/>
                <a:gd name="T38" fmla="*/ 1 w 16"/>
                <a:gd name="T39" fmla="*/ 0 h 4"/>
                <a:gd name="T40" fmla="*/ 1 w 16"/>
                <a:gd name="T41" fmla="*/ 0 h 4"/>
                <a:gd name="T42" fmla="*/ 1 w 16"/>
                <a:gd name="T4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4">
                  <a:moveTo>
                    <a:pt x="1" y="0"/>
                  </a:moveTo>
                  <a:cubicBezTo>
                    <a:pt x="1" y="0"/>
                    <a:pt x="1" y="1"/>
                    <a:pt x="1" y="1"/>
                  </a:cubicBezTo>
                  <a:cubicBezTo>
                    <a:pt x="1" y="2"/>
                    <a:pt x="1" y="2"/>
                    <a:pt x="2" y="2"/>
                  </a:cubicBezTo>
                  <a:cubicBezTo>
                    <a:pt x="3" y="2"/>
                    <a:pt x="4" y="2"/>
                    <a:pt x="5" y="3"/>
                  </a:cubicBezTo>
                  <a:cubicBezTo>
                    <a:pt x="6" y="3"/>
                    <a:pt x="7" y="3"/>
                    <a:pt x="8" y="3"/>
                  </a:cubicBezTo>
                  <a:cubicBezTo>
                    <a:pt x="10" y="2"/>
                    <a:pt x="12" y="1"/>
                    <a:pt x="14" y="1"/>
                  </a:cubicBezTo>
                  <a:cubicBezTo>
                    <a:pt x="14" y="1"/>
                    <a:pt x="15" y="1"/>
                    <a:pt x="15" y="0"/>
                  </a:cubicBezTo>
                  <a:cubicBezTo>
                    <a:pt x="15" y="0"/>
                    <a:pt x="15" y="0"/>
                    <a:pt x="15" y="0"/>
                  </a:cubicBezTo>
                  <a:cubicBezTo>
                    <a:pt x="15" y="0"/>
                    <a:pt x="15" y="0"/>
                    <a:pt x="15" y="0"/>
                  </a:cubicBezTo>
                  <a:cubicBezTo>
                    <a:pt x="15" y="0"/>
                    <a:pt x="15" y="0"/>
                    <a:pt x="15" y="0"/>
                  </a:cubicBezTo>
                  <a:cubicBezTo>
                    <a:pt x="15" y="0"/>
                    <a:pt x="15" y="0"/>
                    <a:pt x="15" y="0"/>
                  </a:cubicBezTo>
                  <a:cubicBezTo>
                    <a:pt x="16" y="1"/>
                    <a:pt x="15" y="1"/>
                    <a:pt x="15" y="1"/>
                  </a:cubicBezTo>
                  <a:cubicBezTo>
                    <a:pt x="15" y="2"/>
                    <a:pt x="15" y="2"/>
                    <a:pt x="14" y="2"/>
                  </a:cubicBezTo>
                  <a:cubicBezTo>
                    <a:pt x="13" y="3"/>
                    <a:pt x="10" y="4"/>
                    <a:pt x="8" y="3"/>
                  </a:cubicBezTo>
                  <a:cubicBezTo>
                    <a:pt x="7" y="3"/>
                    <a:pt x="6" y="3"/>
                    <a:pt x="5" y="3"/>
                  </a:cubicBezTo>
                  <a:cubicBezTo>
                    <a:pt x="4" y="4"/>
                    <a:pt x="2" y="4"/>
                    <a:pt x="2" y="3"/>
                  </a:cubicBezTo>
                  <a:cubicBezTo>
                    <a:pt x="1" y="3"/>
                    <a:pt x="1" y="3"/>
                    <a:pt x="1" y="2"/>
                  </a:cubicBezTo>
                  <a:cubicBezTo>
                    <a:pt x="0" y="2"/>
                    <a:pt x="1" y="1"/>
                    <a:pt x="1" y="1"/>
                  </a:cubicBezTo>
                  <a:cubicBezTo>
                    <a:pt x="1" y="0"/>
                    <a:pt x="1" y="0"/>
                    <a:pt x="1" y="0"/>
                  </a:cubicBezTo>
                  <a:cubicBezTo>
                    <a:pt x="1" y="0"/>
                    <a:pt x="1" y="0"/>
                    <a:pt x="1" y="0"/>
                  </a:cubicBezTo>
                  <a:cubicBezTo>
                    <a:pt x="1" y="0"/>
                    <a:pt x="1" y="0"/>
                    <a:pt x="1" y="0"/>
                  </a:cubicBezTo>
                  <a:cubicBezTo>
                    <a:pt x="1"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9" name="Freeform 171">
              <a:extLst>
                <a:ext uri="{FF2B5EF4-FFF2-40B4-BE49-F238E27FC236}">
                  <a16:creationId xmlns:a16="http://schemas.microsoft.com/office/drawing/2014/main" xmlns="" id="{2D634E6C-226D-47E2-A9A2-0A82AB1A179F}"/>
                </a:ext>
              </a:extLst>
            </p:cNvPr>
            <p:cNvSpPr>
              <a:spLocks/>
            </p:cNvSpPr>
            <p:nvPr/>
          </p:nvSpPr>
          <p:spPr bwMode="auto">
            <a:xfrm>
              <a:off x="2149476" y="5476875"/>
              <a:ext cx="282575" cy="122237"/>
            </a:xfrm>
            <a:custGeom>
              <a:avLst/>
              <a:gdLst>
                <a:gd name="T0" fmla="*/ 0 w 7"/>
                <a:gd name="T1" fmla="*/ 0 h 3"/>
                <a:gd name="T2" fmla="*/ 1 w 7"/>
                <a:gd name="T3" fmla="*/ 1 h 3"/>
                <a:gd name="T4" fmla="*/ 1 w 7"/>
                <a:gd name="T5" fmla="*/ 1 h 3"/>
                <a:gd name="T6" fmla="*/ 1 w 7"/>
                <a:gd name="T7" fmla="*/ 1 h 3"/>
                <a:gd name="T8" fmla="*/ 2 w 7"/>
                <a:gd name="T9" fmla="*/ 2 h 3"/>
                <a:gd name="T10" fmla="*/ 3 w 7"/>
                <a:gd name="T11" fmla="*/ 2 h 3"/>
                <a:gd name="T12" fmla="*/ 5 w 7"/>
                <a:gd name="T13" fmla="*/ 1 h 3"/>
                <a:gd name="T14" fmla="*/ 6 w 7"/>
                <a:gd name="T15" fmla="*/ 0 h 3"/>
                <a:gd name="T16" fmla="*/ 6 w 7"/>
                <a:gd name="T17" fmla="*/ 0 h 3"/>
                <a:gd name="T18" fmla="*/ 6 w 7"/>
                <a:gd name="T19" fmla="*/ 0 h 3"/>
                <a:gd name="T20" fmla="*/ 6 w 7"/>
                <a:gd name="T21" fmla="*/ 0 h 3"/>
                <a:gd name="T22" fmla="*/ 6 w 7"/>
                <a:gd name="T23" fmla="*/ 1 h 3"/>
                <a:gd name="T24" fmla="*/ 3 w 7"/>
                <a:gd name="T25" fmla="*/ 3 h 3"/>
                <a:gd name="T26" fmla="*/ 2 w 7"/>
                <a:gd name="T27" fmla="*/ 3 h 3"/>
                <a:gd name="T28" fmla="*/ 0 w 7"/>
                <a:gd name="T29" fmla="*/ 2 h 3"/>
                <a:gd name="T30" fmla="*/ 0 w 7"/>
                <a:gd name="T31" fmla="*/ 1 h 3"/>
                <a:gd name="T32" fmla="*/ 0 w 7"/>
                <a:gd name="T33" fmla="*/ 0 h 3"/>
                <a:gd name="T34" fmla="*/ 0 w 7"/>
                <a:gd name="T35" fmla="*/ 0 h 3"/>
                <a:gd name="T36" fmla="*/ 0 w 7"/>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0" y="0"/>
                  </a:moveTo>
                  <a:cubicBezTo>
                    <a:pt x="0" y="0"/>
                    <a:pt x="1" y="0"/>
                    <a:pt x="1" y="1"/>
                  </a:cubicBezTo>
                  <a:cubicBezTo>
                    <a:pt x="1" y="1"/>
                    <a:pt x="1" y="1"/>
                    <a:pt x="1" y="1"/>
                  </a:cubicBezTo>
                  <a:cubicBezTo>
                    <a:pt x="1" y="1"/>
                    <a:pt x="1" y="1"/>
                    <a:pt x="1" y="1"/>
                  </a:cubicBezTo>
                  <a:cubicBezTo>
                    <a:pt x="2" y="2"/>
                    <a:pt x="2" y="2"/>
                    <a:pt x="2" y="2"/>
                  </a:cubicBezTo>
                  <a:cubicBezTo>
                    <a:pt x="2" y="2"/>
                    <a:pt x="3" y="2"/>
                    <a:pt x="3" y="2"/>
                  </a:cubicBezTo>
                  <a:cubicBezTo>
                    <a:pt x="4" y="2"/>
                    <a:pt x="5" y="1"/>
                    <a:pt x="5" y="1"/>
                  </a:cubicBezTo>
                  <a:cubicBezTo>
                    <a:pt x="6" y="1"/>
                    <a:pt x="6" y="0"/>
                    <a:pt x="6" y="0"/>
                  </a:cubicBezTo>
                  <a:cubicBezTo>
                    <a:pt x="6" y="0"/>
                    <a:pt x="6" y="0"/>
                    <a:pt x="6" y="0"/>
                  </a:cubicBezTo>
                  <a:cubicBezTo>
                    <a:pt x="6" y="0"/>
                    <a:pt x="6" y="0"/>
                    <a:pt x="6" y="0"/>
                  </a:cubicBezTo>
                  <a:cubicBezTo>
                    <a:pt x="6" y="0"/>
                    <a:pt x="6" y="0"/>
                    <a:pt x="6" y="0"/>
                  </a:cubicBezTo>
                  <a:cubicBezTo>
                    <a:pt x="7" y="0"/>
                    <a:pt x="7" y="1"/>
                    <a:pt x="6" y="1"/>
                  </a:cubicBezTo>
                  <a:cubicBezTo>
                    <a:pt x="6" y="3"/>
                    <a:pt x="5" y="3"/>
                    <a:pt x="3" y="3"/>
                  </a:cubicBezTo>
                  <a:cubicBezTo>
                    <a:pt x="3" y="3"/>
                    <a:pt x="2" y="3"/>
                    <a:pt x="2" y="3"/>
                  </a:cubicBezTo>
                  <a:cubicBezTo>
                    <a:pt x="1" y="3"/>
                    <a:pt x="0" y="2"/>
                    <a:pt x="0" y="2"/>
                  </a:cubicBezTo>
                  <a:cubicBezTo>
                    <a:pt x="0" y="1"/>
                    <a:pt x="0" y="1"/>
                    <a:pt x="0" y="1"/>
                  </a:cubicBezTo>
                  <a:cubicBezTo>
                    <a:pt x="0" y="0"/>
                    <a:pt x="0" y="0"/>
                    <a:pt x="0" y="0"/>
                  </a:cubicBez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0" name="Freeform 172">
              <a:extLst>
                <a:ext uri="{FF2B5EF4-FFF2-40B4-BE49-F238E27FC236}">
                  <a16:creationId xmlns:a16="http://schemas.microsoft.com/office/drawing/2014/main" xmlns="" id="{36AE1A9D-718A-46ED-A026-143468245849}"/>
                </a:ext>
              </a:extLst>
            </p:cNvPr>
            <p:cNvSpPr>
              <a:spLocks noEditPoints="1"/>
            </p:cNvSpPr>
            <p:nvPr/>
          </p:nvSpPr>
          <p:spPr bwMode="auto">
            <a:xfrm>
              <a:off x="774701" y="3128963"/>
              <a:ext cx="606425" cy="809625"/>
            </a:xfrm>
            <a:custGeom>
              <a:avLst/>
              <a:gdLst>
                <a:gd name="T0" fmla="*/ 9 w 15"/>
                <a:gd name="T1" fmla="*/ 20 h 20"/>
                <a:gd name="T2" fmla="*/ 8 w 15"/>
                <a:gd name="T3" fmla="*/ 18 h 20"/>
                <a:gd name="T4" fmla="*/ 8 w 15"/>
                <a:gd name="T5" fmla="*/ 16 h 20"/>
                <a:gd name="T6" fmla="*/ 9 w 15"/>
                <a:gd name="T7" fmla="*/ 13 h 20"/>
                <a:gd name="T8" fmla="*/ 12 w 15"/>
                <a:gd name="T9" fmla="*/ 10 h 20"/>
                <a:gd name="T10" fmla="*/ 14 w 15"/>
                <a:gd name="T11" fmla="*/ 8 h 20"/>
                <a:gd name="T12" fmla="*/ 15 w 15"/>
                <a:gd name="T13" fmla="*/ 9 h 20"/>
                <a:gd name="T14" fmla="*/ 13 w 15"/>
                <a:gd name="T15" fmla="*/ 9 h 20"/>
                <a:gd name="T16" fmla="*/ 12 w 15"/>
                <a:gd name="T17" fmla="*/ 8 h 20"/>
                <a:gd name="T18" fmla="*/ 11 w 15"/>
                <a:gd name="T19" fmla="*/ 7 h 20"/>
                <a:gd name="T20" fmla="*/ 10 w 15"/>
                <a:gd name="T21" fmla="*/ 6 h 20"/>
                <a:gd name="T22" fmla="*/ 9 w 15"/>
                <a:gd name="T23" fmla="*/ 3 h 20"/>
                <a:gd name="T24" fmla="*/ 8 w 15"/>
                <a:gd name="T25" fmla="*/ 1 h 20"/>
                <a:gd name="T26" fmla="*/ 9 w 15"/>
                <a:gd name="T27" fmla="*/ 1 h 20"/>
                <a:gd name="T28" fmla="*/ 9 w 15"/>
                <a:gd name="T29" fmla="*/ 2 h 20"/>
                <a:gd name="T30" fmla="*/ 8 w 15"/>
                <a:gd name="T31" fmla="*/ 4 h 20"/>
                <a:gd name="T32" fmla="*/ 7 w 15"/>
                <a:gd name="T33" fmla="*/ 6 h 20"/>
                <a:gd name="T34" fmla="*/ 4 w 15"/>
                <a:gd name="T35" fmla="*/ 8 h 20"/>
                <a:gd name="T36" fmla="*/ 3 w 15"/>
                <a:gd name="T37" fmla="*/ 9 h 20"/>
                <a:gd name="T38" fmla="*/ 1 w 15"/>
                <a:gd name="T39" fmla="*/ 9 h 20"/>
                <a:gd name="T40" fmla="*/ 1 w 15"/>
                <a:gd name="T41" fmla="*/ 8 h 20"/>
                <a:gd name="T42" fmla="*/ 4 w 15"/>
                <a:gd name="T43" fmla="*/ 10 h 20"/>
                <a:gd name="T44" fmla="*/ 6 w 15"/>
                <a:gd name="T45" fmla="*/ 13 h 20"/>
                <a:gd name="T46" fmla="*/ 9 w 15"/>
                <a:gd name="T47" fmla="*/ 20 h 20"/>
                <a:gd name="T48" fmla="*/ 9 w 15"/>
                <a:gd name="T49" fmla="*/ 20 h 20"/>
                <a:gd name="T50" fmla="*/ 9 w 15"/>
                <a:gd name="T51" fmla="*/ 20 h 20"/>
                <a:gd name="T52" fmla="*/ 9 w 15"/>
                <a:gd name="T53" fmla="*/ 20 h 20"/>
                <a:gd name="T54" fmla="*/ 5 w 15"/>
                <a:gd name="T55" fmla="*/ 14 h 20"/>
                <a:gd name="T56" fmla="*/ 3 w 15"/>
                <a:gd name="T57" fmla="*/ 11 h 20"/>
                <a:gd name="T58" fmla="*/ 1 w 15"/>
                <a:gd name="T59" fmla="*/ 9 h 20"/>
                <a:gd name="T60" fmla="*/ 1 w 15"/>
                <a:gd name="T61" fmla="*/ 8 h 20"/>
                <a:gd name="T62" fmla="*/ 1 w 15"/>
                <a:gd name="T63" fmla="*/ 8 h 20"/>
                <a:gd name="T64" fmla="*/ 2 w 15"/>
                <a:gd name="T65" fmla="*/ 8 h 20"/>
                <a:gd name="T66" fmla="*/ 4 w 15"/>
                <a:gd name="T67" fmla="*/ 7 h 20"/>
                <a:gd name="T68" fmla="*/ 6 w 15"/>
                <a:gd name="T69" fmla="*/ 6 h 20"/>
                <a:gd name="T70" fmla="*/ 7 w 15"/>
                <a:gd name="T71" fmla="*/ 4 h 20"/>
                <a:gd name="T72" fmla="*/ 7 w 15"/>
                <a:gd name="T73" fmla="*/ 3 h 20"/>
                <a:gd name="T74" fmla="*/ 8 w 15"/>
                <a:gd name="T75" fmla="*/ 2 h 20"/>
                <a:gd name="T76" fmla="*/ 8 w 15"/>
                <a:gd name="T77" fmla="*/ 1 h 20"/>
                <a:gd name="T78" fmla="*/ 8 w 15"/>
                <a:gd name="T79" fmla="*/ 1 h 20"/>
                <a:gd name="T80" fmla="*/ 8 w 15"/>
                <a:gd name="T81" fmla="*/ 0 h 20"/>
                <a:gd name="T82" fmla="*/ 9 w 15"/>
                <a:gd name="T83" fmla="*/ 1 h 20"/>
                <a:gd name="T84" fmla="*/ 9 w 15"/>
                <a:gd name="T85" fmla="*/ 3 h 20"/>
                <a:gd name="T86" fmla="*/ 10 w 15"/>
                <a:gd name="T87" fmla="*/ 6 h 20"/>
                <a:gd name="T88" fmla="*/ 11 w 15"/>
                <a:gd name="T89" fmla="*/ 7 h 20"/>
                <a:gd name="T90" fmla="*/ 12 w 15"/>
                <a:gd name="T91" fmla="*/ 8 h 20"/>
                <a:gd name="T92" fmla="*/ 13 w 15"/>
                <a:gd name="T93" fmla="*/ 8 h 20"/>
                <a:gd name="T94" fmla="*/ 15 w 15"/>
                <a:gd name="T95" fmla="*/ 8 h 20"/>
                <a:gd name="T96" fmla="*/ 15 w 15"/>
                <a:gd name="T97" fmla="*/ 8 h 20"/>
                <a:gd name="T98" fmla="*/ 15 w 15"/>
                <a:gd name="T99" fmla="*/ 9 h 20"/>
                <a:gd name="T100" fmla="*/ 12 w 15"/>
                <a:gd name="T101" fmla="*/ 11 h 20"/>
                <a:gd name="T102" fmla="*/ 10 w 15"/>
                <a:gd name="T103" fmla="*/ 14 h 20"/>
                <a:gd name="T104" fmla="*/ 9 w 15"/>
                <a:gd name="T105" fmla="*/ 15 h 20"/>
                <a:gd name="T106" fmla="*/ 9 w 15"/>
                <a:gd name="T107" fmla="*/ 16 h 20"/>
                <a:gd name="T108" fmla="*/ 9 w 15"/>
                <a:gd name="T109" fmla="*/ 18 h 20"/>
                <a:gd name="T110" fmla="*/ 9 w 15"/>
                <a:gd name="T111" fmla="*/ 20 h 20"/>
                <a:gd name="T112" fmla="*/ 9 w 15"/>
                <a:gd name="T113" fmla="*/ 20 h 20"/>
                <a:gd name="T114" fmla="*/ 9 w 15"/>
                <a:gd name="T11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 h="20">
                  <a:moveTo>
                    <a:pt x="9" y="20"/>
                  </a:moveTo>
                  <a:cubicBezTo>
                    <a:pt x="8" y="18"/>
                    <a:pt x="8" y="18"/>
                    <a:pt x="8" y="18"/>
                  </a:cubicBezTo>
                  <a:cubicBezTo>
                    <a:pt x="8" y="18"/>
                    <a:pt x="8" y="17"/>
                    <a:pt x="8" y="16"/>
                  </a:cubicBezTo>
                  <a:cubicBezTo>
                    <a:pt x="8" y="15"/>
                    <a:pt x="9" y="14"/>
                    <a:pt x="9" y="13"/>
                  </a:cubicBezTo>
                  <a:cubicBezTo>
                    <a:pt x="10" y="12"/>
                    <a:pt x="11" y="11"/>
                    <a:pt x="12" y="10"/>
                  </a:cubicBezTo>
                  <a:cubicBezTo>
                    <a:pt x="12" y="9"/>
                    <a:pt x="13" y="9"/>
                    <a:pt x="14" y="8"/>
                  </a:cubicBezTo>
                  <a:cubicBezTo>
                    <a:pt x="15" y="9"/>
                    <a:pt x="15" y="9"/>
                    <a:pt x="15" y="9"/>
                  </a:cubicBezTo>
                  <a:cubicBezTo>
                    <a:pt x="13" y="9"/>
                    <a:pt x="13" y="9"/>
                    <a:pt x="13" y="9"/>
                  </a:cubicBezTo>
                  <a:cubicBezTo>
                    <a:pt x="13" y="9"/>
                    <a:pt x="12" y="8"/>
                    <a:pt x="12" y="8"/>
                  </a:cubicBezTo>
                  <a:cubicBezTo>
                    <a:pt x="11" y="8"/>
                    <a:pt x="11" y="8"/>
                    <a:pt x="11" y="7"/>
                  </a:cubicBezTo>
                  <a:cubicBezTo>
                    <a:pt x="10" y="6"/>
                    <a:pt x="10" y="6"/>
                    <a:pt x="10" y="6"/>
                  </a:cubicBezTo>
                  <a:cubicBezTo>
                    <a:pt x="9" y="5"/>
                    <a:pt x="9" y="4"/>
                    <a:pt x="9" y="3"/>
                  </a:cubicBezTo>
                  <a:cubicBezTo>
                    <a:pt x="8" y="2"/>
                    <a:pt x="8" y="2"/>
                    <a:pt x="8" y="1"/>
                  </a:cubicBezTo>
                  <a:cubicBezTo>
                    <a:pt x="9" y="1"/>
                    <a:pt x="9" y="1"/>
                    <a:pt x="9" y="1"/>
                  </a:cubicBezTo>
                  <a:cubicBezTo>
                    <a:pt x="9" y="2"/>
                    <a:pt x="9" y="2"/>
                    <a:pt x="9" y="2"/>
                  </a:cubicBezTo>
                  <a:cubicBezTo>
                    <a:pt x="8" y="3"/>
                    <a:pt x="8" y="3"/>
                    <a:pt x="8" y="4"/>
                  </a:cubicBezTo>
                  <a:cubicBezTo>
                    <a:pt x="8" y="5"/>
                    <a:pt x="7" y="6"/>
                    <a:pt x="7" y="6"/>
                  </a:cubicBezTo>
                  <a:cubicBezTo>
                    <a:pt x="6" y="7"/>
                    <a:pt x="5" y="8"/>
                    <a:pt x="4" y="8"/>
                  </a:cubicBezTo>
                  <a:cubicBezTo>
                    <a:pt x="4" y="9"/>
                    <a:pt x="3" y="9"/>
                    <a:pt x="3" y="9"/>
                  </a:cubicBezTo>
                  <a:cubicBezTo>
                    <a:pt x="2" y="9"/>
                    <a:pt x="2" y="9"/>
                    <a:pt x="1" y="9"/>
                  </a:cubicBezTo>
                  <a:cubicBezTo>
                    <a:pt x="1" y="8"/>
                    <a:pt x="1" y="8"/>
                    <a:pt x="1" y="8"/>
                  </a:cubicBezTo>
                  <a:cubicBezTo>
                    <a:pt x="2" y="9"/>
                    <a:pt x="4" y="9"/>
                    <a:pt x="4" y="10"/>
                  </a:cubicBezTo>
                  <a:cubicBezTo>
                    <a:pt x="5" y="11"/>
                    <a:pt x="6" y="12"/>
                    <a:pt x="6" y="13"/>
                  </a:cubicBezTo>
                  <a:cubicBezTo>
                    <a:pt x="8" y="15"/>
                    <a:pt x="8" y="18"/>
                    <a:pt x="9" y="20"/>
                  </a:cubicBezTo>
                  <a:cubicBezTo>
                    <a:pt x="9" y="20"/>
                    <a:pt x="9" y="20"/>
                    <a:pt x="9" y="20"/>
                  </a:cubicBezTo>
                  <a:cubicBezTo>
                    <a:pt x="9" y="20"/>
                    <a:pt x="9" y="20"/>
                    <a:pt x="9" y="20"/>
                  </a:cubicBezTo>
                  <a:close/>
                  <a:moveTo>
                    <a:pt x="9" y="20"/>
                  </a:moveTo>
                  <a:cubicBezTo>
                    <a:pt x="8" y="18"/>
                    <a:pt x="7" y="16"/>
                    <a:pt x="5" y="14"/>
                  </a:cubicBezTo>
                  <a:cubicBezTo>
                    <a:pt x="5" y="13"/>
                    <a:pt x="4" y="12"/>
                    <a:pt x="3" y="11"/>
                  </a:cubicBezTo>
                  <a:cubicBezTo>
                    <a:pt x="3" y="10"/>
                    <a:pt x="2" y="10"/>
                    <a:pt x="1" y="9"/>
                  </a:cubicBezTo>
                  <a:cubicBezTo>
                    <a:pt x="0" y="9"/>
                    <a:pt x="0" y="8"/>
                    <a:pt x="1" y="8"/>
                  </a:cubicBezTo>
                  <a:cubicBezTo>
                    <a:pt x="1" y="8"/>
                    <a:pt x="1" y="8"/>
                    <a:pt x="1" y="8"/>
                  </a:cubicBezTo>
                  <a:cubicBezTo>
                    <a:pt x="2" y="8"/>
                    <a:pt x="2" y="8"/>
                    <a:pt x="2" y="8"/>
                  </a:cubicBezTo>
                  <a:cubicBezTo>
                    <a:pt x="3" y="7"/>
                    <a:pt x="3" y="7"/>
                    <a:pt x="4" y="7"/>
                  </a:cubicBezTo>
                  <a:cubicBezTo>
                    <a:pt x="4" y="7"/>
                    <a:pt x="5" y="6"/>
                    <a:pt x="6" y="6"/>
                  </a:cubicBezTo>
                  <a:cubicBezTo>
                    <a:pt x="7" y="4"/>
                    <a:pt x="7" y="4"/>
                    <a:pt x="7" y="4"/>
                  </a:cubicBezTo>
                  <a:cubicBezTo>
                    <a:pt x="7" y="3"/>
                    <a:pt x="7" y="3"/>
                    <a:pt x="7" y="3"/>
                  </a:cubicBezTo>
                  <a:cubicBezTo>
                    <a:pt x="8" y="2"/>
                    <a:pt x="8" y="2"/>
                    <a:pt x="8" y="2"/>
                  </a:cubicBezTo>
                  <a:cubicBezTo>
                    <a:pt x="8" y="1"/>
                    <a:pt x="8" y="1"/>
                    <a:pt x="8" y="1"/>
                  </a:cubicBezTo>
                  <a:cubicBezTo>
                    <a:pt x="8" y="1"/>
                    <a:pt x="8" y="1"/>
                    <a:pt x="8" y="1"/>
                  </a:cubicBezTo>
                  <a:cubicBezTo>
                    <a:pt x="8" y="0"/>
                    <a:pt x="8" y="0"/>
                    <a:pt x="8" y="0"/>
                  </a:cubicBezTo>
                  <a:cubicBezTo>
                    <a:pt x="8" y="0"/>
                    <a:pt x="9" y="0"/>
                    <a:pt x="9" y="1"/>
                  </a:cubicBezTo>
                  <a:cubicBezTo>
                    <a:pt x="9" y="1"/>
                    <a:pt x="9" y="2"/>
                    <a:pt x="9" y="3"/>
                  </a:cubicBezTo>
                  <a:cubicBezTo>
                    <a:pt x="9" y="4"/>
                    <a:pt x="10" y="5"/>
                    <a:pt x="10" y="6"/>
                  </a:cubicBezTo>
                  <a:cubicBezTo>
                    <a:pt x="11" y="7"/>
                    <a:pt x="11" y="7"/>
                    <a:pt x="11" y="7"/>
                  </a:cubicBezTo>
                  <a:cubicBezTo>
                    <a:pt x="11" y="7"/>
                    <a:pt x="12" y="7"/>
                    <a:pt x="12" y="8"/>
                  </a:cubicBezTo>
                  <a:cubicBezTo>
                    <a:pt x="12" y="8"/>
                    <a:pt x="13" y="8"/>
                    <a:pt x="13" y="8"/>
                  </a:cubicBezTo>
                  <a:cubicBezTo>
                    <a:pt x="15" y="8"/>
                    <a:pt x="15" y="8"/>
                    <a:pt x="15" y="8"/>
                  </a:cubicBezTo>
                  <a:cubicBezTo>
                    <a:pt x="15" y="8"/>
                    <a:pt x="15" y="8"/>
                    <a:pt x="15" y="8"/>
                  </a:cubicBezTo>
                  <a:cubicBezTo>
                    <a:pt x="15" y="9"/>
                    <a:pt x="15" y="9"/>
                    <a:pt x="15" y="9"/>
                  </a:cubicBezTo>
                  <a:cubicBezTo>
                    <a:pt x="14" y="10"/>
                    <a:pt x="13" y="10"/>
                    <a:pt x="12" y="11"/>
                  </a:cubicBezTo>
                  <a:cubicBezTo>
                    <a:pt x="12" y="12"/>
                    <a:pt x="11" y="13"/>
                    <a:pt x="10" y="14"/>
                  </a:cubicBezTo>
                  <a:cubicBezTo>
                    <a:pt x="10" y="14"/>
                    <a:pt x="10" y="14"/>
                    <a:pt x="9" y="15"/>
                  </a:cubicBezTo>
                  <a:cubicBezTo>
                    <a:pt x="9" y="15"/>
                    <a:pt x="9" y="16"/>
                    <a:pt x="9" y="16"/>
                  </a:cubicBezTo>
                  <a:cubicBezTo>
                    <a:pt x="9" y="18"/>
                    <a:pt x="9" y="18"/>
                    <a:pt x="9" y="18"/>
                  </a:cubicBezTo>
                  <a:cubicBezTo>
                    <a:pt x="9" y="20"/>
                    <a:pt x="9" y="20"/>
                    <a:pt x="9" y="20"/>
                  </a:cubicBezTo>
                  <a:cubicBezTo>
                    <a:pt x="9" y="20"/>
                    <a:pt x="9" y="20"/>
                    <a:pt x="9" y="20"/>
                  </a:cubicBezTo>
                  <a:cubicBezTo>
                    <a:pt x="9" y="20"/>
                    <a:pt x="9" y="20"/>
                    <a:pt x="9"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1" name="Freeform 173">
              <a:extLst>
                <a:ext uri="{FF2B5EF4-FFF2-40B4-BE49-F238E27FC236}">
                  <a16:creationId xmlns:a16="http://schemas.microsoft.com/office/drawing/2014/main" xmlns="" id="{FEFC7429-4C24-4C3B-8797-DB73E3CF1695}"/>
                </a:ext>
              </a:extLst>
            </p:cNvPr>
            <p:cNvSpPr>
              <a:spLocks noEditPoints="1"/>
            </p:cNvSpPr>
            <p:nvPr/>
          </p:nvSpPr>
          <p:spPr bwMode="auto">
            <a:xfrm>
              <a:off x="3482976" y="2643188"/>
              <a:ext cx="604838" cy="809625"/>
            </a:xfrm>
            <a:custGeom>
              <a:avLst/>
              <a:gdLst>
                <a:gd name="T0" fmla="*/ 8 w 15"/>
                <a:gd name="T1" fmla="*/ 20 h 20"/>
                <a:gd name="T2" fmla="*/ 8 w 15"/>
                <a:gd name="T3" fmla="*/ 18 h 20"/>
                <a:gd name="T4" fmla="*/ 8 w 15"/>
                <a:gd name="T5" fmla="*/ 16 h 20"/>
                <a:gd name="T6" fmla="*/ 8 w 15"/>
                <a:gd name="T7" fmla="*/ 14 h 20"/>
                <a:gd name="T8" fmla="*/ 9 w 15"/>
                <a:gd name="T9" fmla="*/ 13 h 20"/>
                <a:gd name="T10" fmla="*/ 11 w 15"/>
                <a:gd name="T11" fmla="*/ 10 h 20"/>
                <a:gd name="T12" fmla="*/ 14 w 15"/>
                <a:gd name="T13" fmla="*/ 8 h 20"/>
                <a:gd name="T14" fmla="*/ 14 w 15"/>
                <a:gd name="T15" fmla="*/ 9 h 20"/>
                <a:gd name="T16" fmla="*/ 13 w 15"/>
                <a:gd name="T17" fmla="*/ 9 h 20"/>
                <a:gd name="T18" fmla="*/ 11 w 15"/>
                <a:gd name="T19" fmla="*/ 8 h 20"/>
                <a:gd name="T20" fmla="*/ 10 w 15"/>
                <a:gd name="T21" fmla="*/ 7 h 20"/>
                <a:gd name="T22" fmla="*/ 9 w 15"/>
                <a:gd name="T23" fmla="*/ 6 h 20"/>
                <a:gd name="T24" fmla="*/ 8 w 15"/>
                <a:gd name="T25" fmla="*/ 3 h 20"/>
                <a:gd name="T26" fmla="*/ 7 w 15"/>
                <a:gd name="T27" fmla="*/ 0 h 20"/>
                <a:gd name="T28" fmla="*/ 8 w 15"/>
                <a:gd name="T29" fmla="*/ 0 h 20"/>
                <a:gd name="T30" fmla="*/ 8 w 15"/>
                <a:gd name="T31" fmla="*/ 2 h 20"/>
                <a:gd name="T32" fmla="*/ 8 w 15"/>
                <a:gd name="T33" fmla="*/ 3 h 20"/>
                <a:gd name="T34" fmla="*/ 6 w 15"/>
                <a:gd name="T35" fmla="*/ 6 h 20"/>
                <a:gd name="T36" fmla="*/ 4 w 15"/>
                <a:gd name="T37" fmla="*/ 8 h 20"/>
                <a:gd name="T38" fmla="*/ 2 w 15"/>
                <a:gd name="T39" fmla="*/ 9 h 20"/>
                <a:gd name="T40" fmla="*/ 1 w 15"/>
                <a:gd name="T41" fmla="*/ 9 h 20"/>
                <a:gd name="T42" fmla="*/ 1 w 15"/>
                <a:gd name="T43" fmla="*/ 8 h 20"/>
                <a:gd name="T44" fmla="*/ 4 w 15"/>
                <a:gd name="T45" fmla="*/ 10 h 20"/>
                <a:gd name="T46" fmla="*/ 6 w 15"/>
                <a:gd name="T47" fmla="*/ 13 h 20"/>
                <a:gd name="T48" fmla="*/ 8 w 15"/>
                <a:gd name="T49" fmla="*/ 20 h 20"/>
                <a:gd name="T50" fmla="*/ 8 w 15"/>
                <a:gd name="T51" fmla="*/ 20 h 20"/>
                <a:gd name="T52" fmla="*/ 8 w 15"/>
                <a:gd name="T53" fmla="*/ 20 h 20"/>
                <a:gd name="T54" fmla="*/ 8 w 15"/>
                <a:gd name="T55" fmla="*/ 20 h 20"/>
                <a:gd name="T56" fmla="*/ 5 w 15"/>
                <a:gd name="T57" fmla="*/ 13 h 20"/>
                <a:gd name="T58" fmla="*/ 3 w 15"/>
                <a:gd name="T59" fmla="*/ 11 h 20"/>
                <a:gd name="T60" fmla="*/ 0 w 15"/>
                <a:gd name="T61" fmla="*/ 9 h 20"/>
                <a:gd name="T62" fmla="*/ 0 w 15"/>
                <a:gd name="T63" fmla="*/ 8 h 20"/>
                <a:gd name="T64" fmla="*/ 1 w 15"/>
                <a:gd name="T65" fmla="*/ 8 h 20"/>
                <a:gd name="T66" fmla="*/ 2 w 15"/>
                <a:gd name="T67" fmla="*/ 7 h 20"/>
                <a:gd name="T68" fmla="*/ 3 w 15"/>
                <a:gd name="T69" fmla="*/ 7 h 20"/>
                <a:gd name="T70" fmla="*/ 5 w 15"/>
                <a:gd name="T71" fmla="*/ 5 h 20"/>
                <a:gd name="T72" fmla="*/ 6 w 15"/>
                <a:gd name="T73" fmla="*/ 4 h 20"/>
                <a:gd name="T74" fmla="*/ 7 w 15"/>
                <a:gd name="T75" fmla="*/ 3 h 20"/>
                <a:gd name="T76" fmla="*/ 7 w 15"/>
                <a:gd name="T77" fmla="*/ 2 h 20"/>
                <a:gd name="T78" fmla="*/ 7 w 15"/>
                <a:gd name="T79" fmla="*/ 0 h 20"/>
                <a:gd name="T80" fmla="*/ 7 w 15"/>
                <a:gd name="T81" fmla="*/ 0 h 20"/>
                <a:gd name="T82" fmla="*/ 8 w 15"/>
                <a:gd name="T83" fmla="*/ 0 h 20"/>
                <a:gd name="T84" fmla="*/ 8 w 15"/>
                <a:gd name="T85" fmla="*/ 0 h 20"/>
                <a:gd name="T86" fmla="*/ 8 w 15"/>
                <a:gd name="T87" fmla="*/ 3 h 20"/>
                <a:gd name="T88" fmla="*/ 10 w 15"/>
                <a:gd name="T89" fmla="*/ 6 h 20"/>
                <a:gd name="T90" fmla="*/ 10 w 15"/>
                <a:gd name="T91" fmla="*/ 7 h 20"/>
                <a:gd name="T92" fmla="*/ 12 w 15"/>
                <a:gd name="T93" fmla="*/ 7 h 20"/>
                <a:gd name="T94" fmla="*/ 13 w 15"/>
                <a:gd name="T95" fmla="*/ 8 h 20"/>
                <a:gd name="T96" fmla="*/ 14 w 15"/>
                <a:gd name="T97" fmla="*/ 8 h 20"/>
                <a:gd name="T98" fmla="*/ 15 w 15"/>
                <a:gd name="T99" fmla="*/ 8 h 20"/>
                <a:gd name="T100" fmla="*/ 14 w 15"/>
                <a:gd name="T101" fmla="*/ 9 h 20"/>
                <a:gd name="T102" fmla="*/ 12 w 15"/>
                <a:gd name="T103" fmla="*/ 11 h 20"/>
                <a:gd name="T104" fmla="*/ 10 w 15"/>
                <a:gd name="T105" fmla="*/ 13 h 20"/>
                <a:gd name="T106" fmla="*/ 9 w 15"/>
                <a:gd name="T107" fmla="*/ 15 h 20"/>
                <a:gd name="T108" fmla="*/ 8 w 15"/>
                <a:gd name="T109" fmla="*/ 16 h 20"/>
                <a:gd name="T110" fmla="*/ 8 w 15"/>
                <a:gd name="T111" fmla="*/ 18 h 20"/>
                <a:gd name="T112" fmla="*/ 8 w 15"/>
                <a:gd name="T113" fmla="*/ 20 h 20"/>
                <a:gd name="T114" fmla="*/ 8 w 15"/>
                <a:gd name="T115" fmla="*/ 20 h 20"/>
                <a:gd name="T116" fmla="*/ 8 w 15"/>
                <a:gd name="T1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 h="20">
                  <a:moveTo>
                    <a:pt x="8" y="20"/>
                  </a:moveTo>
                  <a:cubicBezTo>
                    <a:pt x="8" y="18"/>
                    <a:pt x="8" y="18"/>
                    <a:pt x="8" y="18"/>
                  </a:cubicBezTo>
                  <a:cubicBezTo>
                    <a:pt x="8" y="17"/>
                    <a:pt x="8" y="17"/>
                    <a:pt x="8" y="16"/>
                  </a:cubicBezTo>
                  <a:cubicBezTo>
                    <a:pt x="8" y="15"/>
                    <a:pt x="8" y="15"/>
                    <a:pt x="8" y="14"/>
                  </a:cubicBezTo>
                  <a:cubicBezTo>
                    <a:pt x="8" y="14"/>
                    <a:pt x="8" y="13"/>
                    <a:pt x="9" y="13"/>
                  </a:cubicBezTo>
                  <a:cubicBezTo>
                    <a:pt x="9" y="12"/>
                    <a:pt x="10" y="11"/>
                    <a:pt x="11" y="10"/>
                  </a:cubicBezTo>
                  <a:cubicBezTo>
                    <a:pt x="12" y="9"/>
                    <a:pt x="13" y="8"/>
                    <a:pt x="14" y="8"/>
                  </a:cubicBezTo>
                  <a:cubicBezTo>
                    <a:pt x="14" y="9"/>
                    <a:pt x="14" y="9"/>
                    <a:pt x="14" y="9"/>
                  </a:cubicBezTo>
                  <a:cubicBezTo>
                    <a:pt x="13" y="9"/>
                    <a:pt x="13" y="9"/>
                    <a:pt x="13" y="9"/>
                  </a:cubicBezTo>
                  <a:cubicBezTo>
                    <a:pt x="12" y="8"/>
                    <a:pt x="12" y="8"/>
                    <a:pt x="11" y="8"/>
                  </a:cubicBezTo>
                  <a:cubicBezTo>
                    <a:pt x="11" y="8"/>
                    <a:pt x="10" y="7"/>
                    <a:pt x="10" y="7"/>
                  </a:cubicBezTo>
                  <a:cubicBezTo>
                    <a:pt x="9" y="6"/>
                    <a:pt x="9" y="6"/>
                    <a:pt x="9" y="6"/>
                  </a:cubicBezTo>
                  <a:cubicBezTo>
                    <a:pt x="9" y="5"/>
                    <a:pt x="8" y="4"/>
                    <a:pt x="8" y="3"/>
                  </a:cubicBezTo>
                  <a:cubicBezTo>
                    <a:pt x="8" y="2"/>
                    <a:pt x="7" y="1"/>
                    <a:pt x="7" y="0"/>
                  </a:cubicBezTo>
                  <a:cubicBezTo>
                    <a:pt x="8" y="0"/>
                    <a:pt x="8" y="0"/>
                    <a:pt x="8" y="0"/>
                  </a:cubicBezTo>
                  <a:cubicBezTo>
                    <a:pt x="8" y="2"/>
                    <a:pt x="8" y="2"/>
                    <a:pt x="8" y="2"/>
                  </a:cubicBezTo>
                  <a:cubicBezTo>
                    <a:pt x="8" y="2"/>
                    <a:pt x="8" y="3"/>
                    <a:pt x="8" y="3"/>
                  </a:cubicBezTo>
                  <a:cubicBezTo>
                    <a:pt x="7" y="4"/>
                    <a:pt x="7" y="5"/>
                    <a:pt x="6" y="6"/>
                  </a:cubicBezTo>
                  <a:cubicBezTo>
                    <a:pt x="5" y="7"/>
                    <a:pt x="5" y="8"/>
                    <a:pt x="4" y="8"/>
                  </a:cubicBezTo>
                  <a:cubicBezTo>
                    <a:pt x="3" y="8"/>
                    <a:pt x="3" y="9"/>
                    <a:pt x="2" y="9"/>
                  </a:cubicBezTo>
                  <a:cubicBezTo>
                    <a:pt x="2" y="9"/>
                    <a:pt x="1" y="9"/>
                    <a:pt x="1" y="9"/>
                  </a:cubicBezTo>
                  <a:cubicBezTo>
                    <a:pt x="1" y="8"/>
                    <a:pt x="1" y="8"/>
                    <a:pt x="1" y="8"/>
                  </a:cubicBezTo>
                  <a:cubicBezTo>
                    <a:pt x="2" y="8"/>
                    <a:pt x="3" y="9"/>
                    <a:pt x="4" y="10"/>
                  </a:cubicBezTo>
                  <a:cubicBezTo>
                    <a:pt x="5" y="11"/>
                    <a:pt x="5" y="12"/>
                    <a:pt x="6" y="13"/>
                  </a:cubicBezTo>
                  <a:cubicBezTo>
                    <a:pt x="7" y="15"/>
                    <a:pt x="8" y="17"/>
                    <a:pt x="8" y="20"/>
                  </a:cubicBezTo>
                  <a:cubicBezTo>
                    <a:pt x="8" y="20"/>
                    <a:pt x="8" y="20"/>
                    <a:pt x="8" y="20"/>
                  </a:cubicBezTo>
                  <a:cubicBezTo>
                    <a:pt x="8" y="20"/>
                    <a:pt x="8" y="20"/>
                    <a:pt x="8" y="20"/>
                  </a:cubicBezTo>
                  <a:close/>
                  <a:moveTo>
                    <a:pt x="8" y="20"/>
                  </a:moveTo>
                  <a:cubicBezTo>
                    <a:pt x="7" y="17"/>
                    <a:pt x="6" y="15"/>
                    <a:pt x="5" y="13"/>
                  </a:cubicBezTo>
                  <a:cubicBezTo>
                    <a:pt x="4" y="13"/>
                    <a:pt x="4" y="12"/>
                    <a:pt x="3" y="11"/>
                  </a:cubicBezTo>
                  <a:cubicBezTo>
                    <a:pt x="2" y="10"/>
                    <a:pt x="1" y="10"/>
                    <a:pt x="0" y="9"/>
                  </a:cubicBezTo>
                  <a:cubicBezTo>
                    <a:pt x="0" y="9"/>
                    <a:pt x="0" y="8"/>
                    <a:pt x="0" y="8"/>
                  </a:cubicBezTo>
                  <a:cubicBezTo>
                    <a:pt x="0" y="8"/>
                    <a:pt x="0" y="8"/>
                    <a:pt x="1" y="8"/>
                  </a:cubicBezTo>
                  <a:cubicBezTo>
                    <a:pt x="2" y="7"/>
                    <a:pt x="2" y="7"/>
                    <a:pt x="2" y="7"/>
                  </a:cubicBezTo>
                  <a:cubicBezTo>
                    <a:pt x="2" y="7"/>
                    <a:pt x="3" y="7"/>
                    <a:pt x="3" y="7"/>
                  </a:cubicBezTo>
                  <a:cubicBezTo>
                    <a:pt x="4" y="6"/>
                    <a:pt x="5" y="6"/>
                    <a:pt x="5" y="5"/>
                  </a:cubicBezTo>
                  <a:cubicBezTo>
                    <a:pt x="6" y="4"/>
                    <a:pt x="6" y="4"/>
                    <a:pt x="6" y="4"/>
                  </a:cubicBezTo>
                  <a:cubicBezTo>
                    <a:pt x="7" y="3"/>
                    <a:pt x="7" y="3"/>
                    <a:pt x="7" y="3"/>
                  </a:cubicBezTo>
                  <a:cubicBezTo>
                    <a:pt x="7" y="2"/>
                    <a:pt x="7" y="2"/>
                    <a:pt x="7" y="2"/>
                  </a:cubicBezTo>
                  <a:cubicBezTo>
                    <a:pt x="7" y="0"/>
                    <a:pt x="7" y="0"/>
                    <a:pt x="7" y="0"/>
                  </a:cubicBezTo>
                  <a:cubicBezTo>
                    <a:pt x="7" y="0"/>
                    <a:pt x="7" y="0"/>
                    <a:pt x="7" y="0"/>
                  </a:cubicBezTo>
                  <a:cubicBezTo>
                    <a:pt x="7" y="0"/>
                    <a:pt x="8" y="0"/>
                    <a:pt x="8" y="0"/>
                  </a:cubicBezTo>
                  <a:cubicBezTo>
                    <a:pt x="8" y="0"/>
                    <a:pt x="8" y="0"/>
                    <a:pt x="8" y="0"/>
                  </a:cubicBezTo>
                  <a:cubicBezTo>
                    <a:pt x="8" y="1"/>
                    <a:pt x="8" y="2"/>
                    <a:pt x="8" y="3"/>
                  </a:cubicBezTo>
                  <a:cubicBezTo>
                    <a:pt x="9" y="4"/>
                    <a:pt x="9" y="5"/>
                    <a:pt x="10" y="6"/>
                  </a:cubicBezTo>
                  <a:cubicBezTo>
                    <a:pt x="10" y="7"/>
                    <a:pt x="10" y="7"/>
                    <a:pt x="10" y="7"/>
                  </a:cubicBezTo>
                  <a:cubicBezTo>
                    <a:pt x="11" y="7"/>
                    <a:pt x="11" y="7"/>
                    <a:pt x="12" y="7"/>
                  </a:cubicBezTo>
                  <a:cubicBezTo>
                    <a:pt x="12" y="7"/>
                    <a:pt x="12" y="8"/>
                    <a:pt x="13" y="8"/>
                  </a:cubicBezTo>
                  <a:cubicBezTo>
                    <a:pt x="14" y="8"/>
                    <a:pt x="14" y="8"/>
                    <a:pt x="14" y="8"/>
                  </a:cubicBezTo>
                  <a:cubicBezTo>
                    <a:pt x="14" y="8"/>
                    <a:pt x="15" y="8"/>
                    <a:pt x="15" y="8"/>
                  </a:cubicBezTo>
                  <a:cubicBezTo>
                    <a:pt x="15" y="8"/>
                    <a:pt x="15" y="8"/>
                    <a:pt x="14" y="9"/>
                  </a:cubicBezTo>
                  <a:cubicBezTo>
                    <a:pt x="14" y="9"/>
                    <a:pt x="13" y="10"/>
                    <a:pt x="12" y="11"/>
                  </a:cubicBezTo>
                  <a:cubicBezTo>
                    <a:pt x="11" y="12"/>
                    <a:pt x="10" y="12"/>
                    <a:pt x="10" y="13"/>
                  </a:cubicBezTo>
                  <a:cubicBezTo>
                    <a:pt x="9" y="14"/>
                    <a:pt x="9" y="14"/>
                    <a:pt x="9" y="15"/>
                  </a:cubicBezTo>
                  <a:cubicBezTo>
                    <a:pt x="9" y="15"/>
                    <a:pt x="8" y="16"/>
                    <a:pt x="8" y="16"/>
                  </a:cubicBezTo>
                  <a:cubicBezTo>
                    <a:pt x="8" y="18"/>
                    <a:pt x="8" y="18"/>
                    <a:pt x="8" y="18"/>
                  </a:cubicBezTo>
                  <a:cubicBezTo>
                    <a:pt x="8" y="20"/>
                    <a:pt x="8" y="20"/>
                    <a:pt x="8" y="20"/>
                  </a:cubicBezTo>
                  <a:cubicBezTo>
                    <a:pt x="8" y="20"/>
                    <a:pt x="8" y="20"/>
                    <a:pt x="8" y="20"/>
                  </a:cubicBezTo>
                  <a:cubicBezTo>
                    <a:pt x="8" y="20"/>
                    <a:pt x="8" y="20"/>
                    <a:pt x="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reeform 174">
              <a:extLst>
                <a:ext uri="{FF2B5EF4-FFF2-40B4-BE49-F238E27FC236}">
                  <a16:creationId xmlns:a16="http://schemas.microsoft.com/office/drawing/2014/main" xmlns="" id="{54470214-4B52-474A-9E25-588435D0C7C2}"/>
                </a:ext>
              </a:extLst>
            </p:cNvPr>
            <p:cNvSpPr>
              <a:spLocks noEditPoints="1"/>
            </p:cNvSpPr>
            <p:nvPr/>
          </p:nvSpPr>
          <p:spPr bwMode="auto">
            <a:xfrm>
              <a:off x="3198813" y="3533775"/>
              <a:ext cx="444500" cy="566737"/>
            </a:xfrm>
            <a:custGeom>
              <a:avLst/>
              <a:gdLst>
                <a:gd name="T0" fmla="*/ 6 w 11"/>
                <a:gd name="T1" fmla="*/ 14 h 14"/>
                <a:gd name="T2" fmla="*/ 6 w 11"/>
                <a:gd name="T3" fmla="*/ 13 h 14"/>
                <a:gd name="T4" fmla="*/ 6 w 11"/>
                <a:gd name="T5" fmla="*/ 12 h 14"/>
                <a:gd name="T6" fmla="*/ 7 w 11"/>
                <a:gd name="T7" fmla="*/ 9 h 14"/>
                <a:gd name="T8" fmla="*/ 10 w 11"/>
                <a:gd name="T9" fmla="*/ 6 h 14"/>
                <a:gd name="T10" fmla="*/ 11 w 11"/>
                <a:gd name="T11" fmla="*/ 7 h 14"/>
                <a:gd name="T12" fmla="*/ 9 w 11"/>
                <a:gd name="T13" fmla="*/ 7 h 14"/>
                <a:gd name="T14" fmla="*/ 8 w 11"/>
                <a:gd name="T15" fmla="*/ 6 h 14"/>
                <a:gd name="T16" fmla="*/ 7 w 11"/>
                <a:gd name="T17" fmla="*/ 4 h 14"/>
                <a:gd name="T18" fmla="*/ 6 w 11"/>
                <a:gd name="T19" fmla="*/ 2 h 14"/>
                <a:gd name="T20" fmla="*/ 6 w 11"/>
                <a:gd name="T21" fmla="*/ 0 h 14"/>
                <a:gd name="T22" fmla="*/ 6 w 11"/>
                <a:gd name="T23" fmla="*/ 0 h 14"/>
                <a:gd name="T24" fmla="*/ 6 w 11"/>
                <a:gd name="T25" fmla="*/ 3 h 14"/>
                <a:gd name="T26" fmla="*/ 5 w 11"/>
                <a:gd name="T27" fmla="*/ 5 h 14"/>
                <a:gd name="T28" fmla="*/ 3 w 11"/>
                <a:gd name="T29" fmla="*/ 6 h 14"/>
                <a:gd name="T30" fmla="*/ 1 w 11"/>
                <a:gd name="T31" fmla="*/ 7 h 14"/>
                <a:gd name="T32" fmla="*/ 1 w 11"/>
                <a:gd name="T33" fmla="*/ 5 h 14"/>
                <a:gd name="T34" fmla="*/ 3 w 11"/>
                <a:gd name="T35" fmla="*/ 7 h 14"/>
                <a:gd name="T36" fmla="*/ 5 w 11"/>
                <a:gd name="T37" fmla="*/ 9 h 14"/>
                <a:gd name="T38" fmla="*/ 6 w 11"/>
                <a:gd name="T39" fmla="*/ 14 h 14"/>
                <a:gd name="T40" fmla="*/ 6 w 11"/>
                <a:gd name="T41" fmla="*/ 14 h 14"/>
                <a:gd name="T42" fmla="*/ 6 w 11"/>
                <a:gd name="T43" fmla="*/ 14 h 14"/>
                <a:gd name="T44" fmla="*/ 6 w 11"/>
                <a:gd name="T45" fmla="*/ 14 h 14"/>
                <a:gd name="T46" fmla="*/ 4 w 11"/>
                <a:gd name="T47" fmla="*/ 10 h 14"/>
                <a:gd name="T48" fmla="*/ 2 w 11"/>
                <a:gd name="T49" fmla="*/ 8 h 14"/>
                <a:gd name="T50" fmla="*/ 0 w 11"/>
                <a:gd name="T51" fmla="*/ 7 h 14"/>
                <a:gd name="T52" fmla="*/ 0 w 11"/>
                <a:gd name="T53" fmla="*/ 7 h 14"/>
                <a:gd name="T54" fmla="*/ 0 w 11"/>
                <a:gd name="T55" fmla="*/ 6 h 14"/>
                <a:gd name="T56" fmla="*/ 1 w 11"/>
                <a:gd name="T57" fmla="*/ 5 h 14"/>
                <a:gd name="T58" fmla="*/ 3 w 11"/>
                <a:gd name="T59" fmla="*/ 5 h 14"/>
                <a:gd name="T60" fmla="*/ 4 w 11"/>
                <a:gd name="T61" fmla="*/ 4 h 14"/>
                <a:gd name="T62" fmla="*/ 5 w 11"/>
                <a:gd name="T63" fmla="*/ 2 h 14"/>
                <a:gd name="T64" fmla="*/ 6 w 11"/>
                <a:gd name="T65" fmla="*/ 0 h 14"/>
                <a:gd name="T66" fmla="*/ 6 w 11"/>
                <a:gd name="T67" fmla="*/ 0 h 14"/>
                <a:gd name="T68" fmla="*/ 6 w 11"/>
                <a:gd name="T69" fmla="*/ 0 h 14"/>
                <a:gd name="T70" fmla="*/ 6 w 11"/>
                <a:gd name="T71" fmla="*/ 0 h 14"/>
                <a:gd name="T72" fmla="*/ 7 w 11"/>
                <a:gd name="T73" fmla="*/ 4 h 14"/>
                <a:gd name="T74" fmla="*/ 9 w 11"/>
                <a:gd name="T75" fmla="*/ 5 h 14"/>
                <a:gd name="T76" fmla="*/ 10 w 11"/>
                <a:gd name="T77" fmla="*/ 6 h 14"/>
                <a:gd name="T78" fmla="*/ 11 w 11"/>
                <a:gd name="T79" fmla="*/ 6 h 14"/>
                <a:gd name="T80" fmla="*/ 11 w 11"/>
                <a:gd name="T81" fmla="*/ 6 h 14"/>
                <a:gd name="T82" fmla="*/ 11 w 11"/>
                <a:gd name="T83" fmla="*/ 7 h 14"/>
                <a:gd name="T84" fmla="*/ 11 w 11"/>
                <a:gd name="T85" fmla="*/ 7 h 14"/>
                <a:gd name="T86" fmla="*/ 7 w 11"/>
                <a:gd name="T87" fmla="*/ 10 h 14"/>
                <a:gd name="T88" fmla="*/ 6 w 11"/>
                <a:gd name="T89" fmla="*/ 12 h 14"/>
                <a:gd name="T90" fmla="*/ 6 w 11"/>
                <a:gd name="T91" fmla="*/ 13 h 14"/>
                <a:gd name="T92" fmla="*/ 6 w 11"/>
                <a:gd name="T93" fmla="*/ 14 h 14"/>
                <a:gd name="T94" fmla="*/ 6 w 11"/>
                <a:gd name="T95" fmla="*/ 14 h 14"/>
                <a:gd name="T96" fmla="*/ 6 w 11"/>
                <a:gd name="T9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 h="14">
                  <a:moveTo>
                    <a:pt x="6" y="14"/>
                  </a:moveTo>
                  <a:cubicBezTo>
                    <a:pt x="6" y="14"/>
                    <a:pt x="6" y="14"/>
                    <a:pt x="6" y="13"/>
                  </a:cubicBezTo>
                  <a:cubicBezTo>
                    <a:pt x="6" y="13"/>
                    <a:pt x="6" y="12"/>
                    <a:pt x="6" y="12"/>
                  </a:cubicBezTo>
                  <a:cubicBezTo>
                    <a:pt x="6" y="11"/>
                    <a:pt x="6" y="10"/>
                    <a:pt x="7" y="9"/>
                  </a:cubicBezTo>
                  <a:cubicBezTo>
                    <a:pt x="7" y="8"/>
                    <a:pt x="9" y="7"/>
                    <a:pt x="10" y="6"/>
                  </a:cubicBezTo>
                  <a:cubicBezTo>
                    <a:pt x="11" y="7"/>
                    <a:pt x="11" y="7"/>
                    <a:pt x="11" y="7"/>
                  </a:cubicBezTo>
                  <a:cubicBezTo>
                    <a:pt x="9" y="7"/>
                    <a:pt x="9" y="7"/>
                    <a:pt x="9" y="7"/>
                  </a:cubicBezTo>
                  <a:cubicBezTo>
                    <a:pt x="9" y="6"/>
                    <a:pt x="9" y="6"/>
                    <a:pt x="8" y="6"/>
                  </a:cubicBezTo>
                  <a:cubicBezTo>
                    <a:pt x="8" y="6"/>
                    <a:pt x="7" y="5"/>
                    <a:pt x="7" y="4"/>
                  </a:cubicBezTo>
                  <a:cubicBezTo>
                    <a:pt x="7" y="4"/>
                    <a:pt x="6" y="3"/>
                    <a:pt x="6" y="2"/>
                  </a:cubicBezTo>
                  <a:cubicBezTo>
                    <a:pt x="6" y="2"/>
                    <a:pt x="6" y="1"/>
                    <a:pt x="6" y="0"/>
                  </a:cubicBezTo>
                  <a:cubicBezTo>
                    <a:pt x="6" y="0"/>
                    <a:pt x="6" y="0"/>
                    <a:pt x="6" y="0"/>
                  </a:cubicBezTo>
                  <a:cubicBezTo>
                    <a:pt x="6" y="1"/>
                    <a:pt x="6" y="2"/>
                    <a:pt x="6" y="3"/>
                  </a:cubicBezTo>
                  <a:cubicBezTo>
                    <a:pt x="6" y="3"/>
                    <a:pt x="6" y="4"/>
                    <a:pt x="5" y="5"/>
                  </a:cubicBezTo>
                  <a:cubicBezTo>
                    <a:pt x="4" y="5"/>
                    <a:pt x="4" y="6"/>
                    <a:pt x="3" y="6"/>
                  </a:cubicBezTo>
                  <a:cubicBezTo>
                    <a:pt x="2" y="7"/>
                    <a:pt x="2" y="7"/>
                    <a:pt x="1" y="7"/>
                  </a:cubicBezTo>
                  <a:cubicBezTo>
                    <a:pt x="1" y="5"/>
                    <a:pt x="1" y="5"/>
                    <a:pt x="1" y="5"/>
                  </a:cubicBezTo>
                  <a:cubicBezTo>
                    <a:pt x="2" y="6"/>
                    <a:pt x="3" y="7"/>
                    <a:pt x="3" y="7"/>
                  </a:cubicBezTo>
                  <a:cubicBezTo>
                    <a:pt x="4" y="8"/>
                    <a:pt x="4" y="9"/>
                    <a:pt x="5" y="9"/>
                  </a:cubicBezTo>
                  <a:cubicBezTo>
                    <a:pt x="5" y="11"/>
                    <a:pt x="6" y="13"/>
                    <a:pt x="6" y="14"/>
                  </a:cubicBezTo>
                  <a:cubicBezTo>
                    <a:pt x="6" y="14"/>
                    <a:pt x="6" y="14"/>
                    <a:pt x="6" y="14"/>
                  </a:cubicBezTo>
                  <a:cubicBezTo>
                    <a:pt x="6" y="14"/>
                    <a:pt x="6" y="14"/>
                    <a:pt x="6" y="14"/>
                  </a:cubicBezTo>
                  <a:close/>
                  <a:moveTo>
                    <a:pt x="6" y="14"/>
                  </a:moveTo>
                  <a:cubicBezTo>
                    <a:pt x="5" y="13"/>
                    <a:pt x="5" y="11"/>
                    <a:pt x="4" y="10"/>
                  </a:cubicBezTo>
                  <a:cubicBezTo>
                    <a:pt x="3" y="9"/>
                    <a:pt x="3" y="9"/>
                    <a:pt x="2" y="8"/>
                  </a:cubicBezTo>
                  <a:cubicBezTo>
                    <a:pt x="2" y="8"/>
                    <a:pt x="1" y="7"/>
                    <a:pt x="0" y="7"/>
                  </a:cubicBezTo>
                  <a:cubicBezTo>
                    <a:pt x="0" y="7"/>
                    <a:pt x="0" y="7"/>
                    <a:pt x="0" y="7"/>
                  </a:cubicBezTo>
                  <a:cubicBezTo>
                    <a:pt x="0" y="6"/>
                    <a:pt x="0" y="6"/>
                    <a:pt x="0" y="6"/>
                  </a:cubicBezTo>
                  <a:cubicBezTo>
                    <a:pt x="0" y="5"/>
                    <a:pt x="1" y="5"/>
                    <a:pt x="1" y="5"/>
                  </a:cubicBezTo>
                  <a:cubicBezTo>
                    <a:pt x="1" y="5"/>
                    <a:pt x="2" y="5"/>
                    <a:pt x="3" y="5"/>
                  </a:cubicBezTo>
                  <a:cubicBezTo>
                    <a:pt x="3" y="5"/>
                    <a:pt x="4" y="4"/>
                    <a:pt x="4" y="4"/>
                  </a:cubicBezTo>
                  <a:cubicBezTo>
                    <a:pt x="5" y="3"/>
                    <a:pt x="5" y="3"/>
                    <a:pt x="5" y="2"/>
                  </a:cubicBezTo>
                  <a:cubicBezTo>
                    <a:pt x="5" y="2"/>
                    <a:pt x="6" y="1"/>
                    <a:pt x="6" y="0"/>
                  </a:cubicBezTo>
                  <a:cubicBezTo>
                    <a:pt x="6" y="0"/>
                    <a:pt x="6" y="0"/>
                    <a:pt x="6" y="0"/>
                  </a:cubicBezTo>
                  <a:cubicBezTo>
                    <a:pt x="6" y="0"/>
                    <a:pt x="6" y="0"/>
                    <a:pt x="6" y="0"/>
                  </a:cubicBezTo>
                  <a:cubicBezTo>
                    <a:pt x="6" y="0"/>
                    <a:pt x="6" y="0"/>
                    <a:pt x="6" y="0"/>
                  </a:cubicBezTo>
                  <a:cubicBezTo>
                    <a:pt x="6" y="2"/>
                    <a:pt x="7" y="3"/>
                    <a:pt x="7" y="4"/>
                  </a:cubicBezTo>
                  <a:cubicBezTo>
                    <a:pt x="8" y="5"/>
                    <a:pt x="8" y="5"/>
                    <a:pt x="9" y="5"/>
                  </a:cubicBezTo>
                  <a:cubicBezTo>
                    <a:pt x="9" y="6"/>
                    <a:pt x="9" y="6"/>
                    <a:pt x="10" y="6"/>
                  </a:cubicBezTo>
                  <a:cubicBezTo>
                    <a:pt x="11" y="6"/>
                    <a:pt x="11" y="6"/>
                    <a:pt x="11" y="6"/>
                  </a:cubicBezTo>
                  <a:cubicBezTo>
                    <a:pt x="11" y="6"/>
                    <a:pt x="11" y="6"/>
                    <a:pt x="11" y="6"/>
                  </a:cubicBezTo>
                  <a:cubicBezTo>
                    <a:pt x="11" y="6"/>
                    <a:pt x="11" y="7"/>
                    <a:pt x="11" y="7"/>
                  </a:cubicBezTo>
                  <a:cubicBezTo>
                    <a:pt x="11" y="7"/>
                    <a:pt x="11" y="7"/>
                    <a:pt x="11" y="7"/>
                  </a:cubicBezTo>
                  <a:cubicBezTo>
                    <a:pt x="10" y="8"/>
                    <a:pt x="8" y="9"/>
                    <a:pt x="7" y="10"/>
                  </a:cubicBezTo>
                  <a:cubicBezTo>
                    <a:pt x="7" y="11"/>
                    <a:pt x="7" y="11"/>
                    <a:pt x="6" y="12"/>
                  </a:cubicBezTo>
                  <a:cubicBezTo>
                    <a:pt x="6" y="12"/>
                    <a:pt x="6" y="13"/>
                    <a:pt x="6" y="13"/>
                  </a:cubicBezTo>
                  <a:cubicBezTo>
                    <a:pt x="6" y="13"/>
                    <a:pt x="6" y="14"/>
                    <a:pt x="6" y="14"/>
                  </a:cubicBezTo>
                  <a:cubicBezTo>
                    <a:pt x="6" y="14"/>
                    <a:pt x="6" y="14"/>
                    <a:pt x="6" y="14"/>
                  </a:cubicBezTo>
                  <a:cubicBezTo>
                    <a:pt x="6" y="14"/>
                    <a:pt x="6" y="14"/>
                    <a:pt x="6"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3" name="Freeform 175">
              <a:extLst>
                <a:ext uri="{FF2B5EF4-FFF2-40B4-BE49-F238E27FC236}">
                  <a16:creationId xmlns:a16="http://schemas.microsoft.com/office/drawing/2014/main" xmlns="" id="{EB84D529-06E5-4E7A-828E-5AEF4EE99EAF}"/>
                </a:ext>
              </a:extLst>
            </p:cNvPr>
            <p:cNvSpPr>
              <a:spLocks/>
            </p:cNvSpPr>
            <p:nvPr/>
          </p:nvSpPr>
          <p:spPr bwMode="auto">
            <a:xfrm>
              <a:off x="1906588" y="4991100"/>
              <a:ext cx="646113" cy="161925"/>
            </a:xfrm>
            <a:custGeom>
              <a:avLst/>
              <a:gdLst>
                <a:gd name="T0" fmla="*/ 0 w 16"/>
                <a:gd name="T1" fmla="*/ 1 h 4"/>
                <a:gd name="T2" fmla="*/ 3 w 16"/>
                <a:gd name="T3" fmla="*/ 4 h 4"/>
                <a:gd name="T4" fmla="*/ 1 w 16"/>
                <a:gd name="T5" fmla="*/ 0 h 4"/>
                <a:gd name="T6" fmla="*/ 4 w 16"/>
                <a:gd name="T7" fmla="*/ 3 h 4"/>
                <a:gd name="T8" fmla="*/ 3 w 16"/>
                <a:gd name="T9" fmla="*/ 0 h 4"/>
                <a:gd name="T10" fmla="*/ 5 w 16"/>
                <a:gd name="T11" fmla="*/ 3 h 4"/>
                <a:gd name="T12" fmla="*/ 4 w 16"/>
                <a:gd name="T13" fmla="*/ 1 h 4"/>
                <a:gd name="T14" fmla="*/ 6 w 16"/>
                <a:gd name="T15" fmla="*/ 3 h 4"/>
                <a:gd name="T16" fmla="*/ 6 w 16"/>
                <a:gd name="T17" fmla="*/ 1 h 4"/>
                <a:gd name="T18" fmla="*/ 7 w 16"/>
                <a:gd name="T19" fmla="*/ 3 h 4"/>
                <a:gd name="T20" fmla="*/ 7 w 16"/>
                <a:gd name="T21" fmla="*/ 0 h 4"/>
                <a:gd name="T22" fmla="*/ 8 w 16"/>
                <a:gd name="T23" fmla="*/ 3 h 4"/>
                <a:gd name="T24" fmla="*/ 8 w 16"/>
                <a:gd name="T25" fmla="*/ 1 h 4"/>
                <a:gd name="T26" fmla="*/ 10 w 16"/>
                <a:gd name="T27" fmla="*/ 3 h 4"/>
                <a:gd name="T28" fmla="*/ 10 w 16"/>
                <a:gd name="T29" fmla="*/ 1 h 4"/>
                <a:gd name="T30" fmla="*/ 11 w 16"/>
                <a:gd name="T31" fmla="*/ 3 h 4"/>
                <a:gd name="T32" fmla="*/ 11 w 16"/>
                <a:gd name="T33" fmla="*/ 1 h 4"/>
                <a:gd name="T34" fmla="*/ 13 w 16"/>
                <a:gd name="T35" fmla="*/ 3 h 4"/>
                <a:gd name="T36" fmla="*/ 12 w 16"/>
                <a:gd name="T37" fmla="*/ 1 h 4"/>
                <a:gd name="T38" fmla="*/ 16 w 16"/>
                <a:gd name="T3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4">
                  <a:moveTo>
                    <a:pt x="0" y="1"/>
                  </a:moveTo>
                  <a:cubicBezTo>
                    <a:pt x="1" y="2"/>
                    <a:pt x="1" y="3"/>
                    <a:pt x="3" y="4"/>
                  </a:cubicBezTo>
                  <a:cubicBezTo>
                    <a:pt x="2" y="2"/>
                    <a:pt x="1" y="1"/>
                    <a:pt x="1" y="0"/>
                  </a:cubicBezTo>
                  <a:cubicBezTo>
                    <a:pt x="2" y="1"/>
                    <a:pt x="3" y="2"/>
                    <a:pt x="4" y="3"/>
                  </a:cubicBezTo>
                  <a:cubicBezTo>
                    <a:pt x="3" y="2"/>
                    <a:pt x="3" y="1"/>
                    <a:pt x="3" y="0"/>
                  </a:cubicBezTo>
                  <a:cubicBezTo>
                    <a:pt x="3" y="1"/>
                    <a:pt x="4" y="2"/>
                    <a:pt x="5" y="3"/>
                  </a:cubicBezTo>
                  <a:cubicBezTo>
                    <a:pt x="5" y="3"/>
                    <a:pt x="5" y="2"/>
                    <a:pt x="4" y="1"/>
                  </a:cubicBezTo>
                  <a:cubicBezTo>
                    <a:pt x="5" y="2"/>
                    <a:pt x="6" y="3"/>
                    <a:pt x="6" y="3"/>
                  </a:cubicBezTo>
                  <a:cubicBezTo>
                    <a:pt x="6" y="3"/>
                    <a:pt x="6" y="2"/>
                    <a:pt x="6" y="1"/>
                  </a:cubicBezTo>
                  <a:cubicBezTo>
                    <a:pt x="5" y="1"/>
                    <a:pt x="7" y="2"/>
                    <a:pt x="7" y="3"/>
                  </a:cubicBezTo>
                  <a:cubicBezTo>
                    <a:pt x="7" y="2"/>
                    <a:pt x="7" y="1"/>
                    <a:pt x="7" y="0"/>
                  </a:cubicBezTo>
                  <a:cubicBezTo>
                    <a:pt x="7" y="1"/>
                    <a:pt x="8" y="2"/>
                    <a:pt x="8" y="3"/>
                  </a:cubicBezTo>
                  <a:cubicBezTo>
                    <a:pt x="9" y="3"/>
                    <a:pt x="8" y="1"/>
                    <a:pt x="8" y="1"/>
                  </a:cubicBezTo>
                  <a:cubicBezTo>
                    <a:pt x="9" y="1"/>
                    <a:pt x="9" y="2"/>
                    <a:pt x="10" y="3"/>
                  </a:cubicBezTo>
                  <a:cubicBezTo>
                    <a:pt x="10" y="2"/>
                    <a:pt x="10" y="2"/>
                    <a:pt x="10" y="1"/>
                  </a:cubicBezTo>
                  <a:cubicBezTo>
                    <a:pt x="10" y="1"/>
                    <a:pt x="10" y="3"/>
                    <a:pt x="11" y="3"/>
                  </a:cubicBezTo>
                  <a:cubicBezTo>
                    <a:pt x="12" y="2"/>
                    <a:pt x="11" y="1"/>
                    <a:pt x="11" y="1"/>
                  </a:cubicBezTo>
                  <a:cubicBezTo>
                    <a:pt x="11" y="2"/>
                    <a:pt x="12" y="2"/>
                    <a:pt x="13" y="3"/>
                  </a:cubicBezTo>
                  <a:cubicBezTo>
                    <a:pt x="13" y="2"/>
                    <a:pt x="12" y="1"/>
                    <a:pt x="12" y="1"/>
                  </a:cubicBezTo>
                  <a:cubicBezTo>
                    <a:pt x="14" y="2"/>
                    <a:pt x="16" y="1"/>
                    <a:pt x="16" y="1"/>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4" name="Freeform 176">
              <a:extLst>
                <a:ext uri="{FF2B5EF4-FFF2-40B4-BE49-F238E27FC236}">
                  <a16:creationId xmlns:a16="http://schemas.microsoft.com/office/drawing/2014/main" xmlns="" id="{C3BB3F86-1FBF-4328-9C1B-972B2C0A57A6}"/>
                </a:ext>
              </a:extLst>
            </p:cNvPr>
            <p:cNvSpPr>
              <a:spLocks/>
            </p:cNvSpPr>
            <p:nvPr/>
          </p:nvSpPr>
          <p:spPr bwMode="auto">
            <a:xfrm>
              <a:off x="1946276" y="5275263"/>
              <a:ext cx="525463" cy="120650"/>
            </a:xfrm>
            <a:custGeom>
              <a:avLst/>
              <a:gdLst>
                <a:gd name="T0" fmla="*/ 0 w 13"/>
                <a:gd name="T1" fmla="*/ 0 h 3"/>
                <a:gd name="T2" fmla="*/ 2 w 13"/>
                <a:gd name="T3" fmla="*/ 2 h 3"/>
                <a:gd name="T4" fmla="*/ 2 w 13"/>
                <a:gd name="T5" fmla="*/ 1 h 3"/>
                <a:gd name="T6" fmla="*/ 4 w 13"/>
                <a:gd name="T7" fmla="*/ 2 h 3"/>
                <a:gd name="T8" fmla="*/ 4 w 13"/>
                <a:gd name="T9" fmla="*/ 1 h 3"/>
                <a:gd name="T10" fmla="*/ 6 w 13"/>
                <a:gd name="T11" fmla="*/ 3 h 3"/>
                <a:gd name="T12" fmla="*/ 6 w 13"/>
                <a:gd name="T13" fmla="*/ 1 h 3"/>
                <a:gd name="T14" fmla="*/ 6 w 13"/>
                <a:gd name="T15" fmla="*/ 2 h 3"/>
                <a:gd name="T16" fmla="*/ 6 w 13"/>
                <a:gd name="T17" fmla="*/ 1 h 3"/>
                <a:gd name="T18" fmla="*/ 8 w 13"/>
                <a:gd name="T19" fmla="*/ 2 h 3"/>
                <a:gd name="T20" fmla="*/ 7 w 13"/>
                <a:gd name="T21" fmla="*/ 0 h 3"/>
                <a:gd name="T22" fmla="*/ 9 w 13"/>
                <a:gd name="T23" fmla="*/ 1 h 3"/>
                <a:gd name="T24" fmla="*/ 9 w 13"/>
                <a:gd name="T25" fmla="*/ 0 h 3"/>
                <a:gd name="T26" fmla="*/ 12 w 13"/>
                <a:gd name="T27" fmla="*/ 2 h 3"/>
                <a:gd name="T28" fmla="*/ 11 w 13"/>
                <a:gd name="T29" fmla="*/ 1 h 3"/>
                <a:gd name="T30" fmla="*/ 13 w 13"/>
                <a:gd name="T3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3">
                  <a:moveTo>
                    <a:pt x="0" y="0"/>
                  </a:moveTo>
                  <a:cubicBezTo>
                    <a:pt x="1" y="1"/>
                    <a:pt x="1" y="2"/>
                    <a:pt x="2" y="2"/>
                  </a:cubicBezTo>
                  <a:cubicBezTo>
                    <a:pt x="3" y="2"/>
                    <a:pt x="2" y="1"/>
                    <a:pt x="2" y="1"/>
                  </a:cubicBezTo>
                  <a:cubicBezTo>
                    <a:pt x="3" y="1"/>
                    <a:pt x="3" y="2"/>
                    <a:pt x="4" y="2"/>
                  </a:cubicBezTo>
                  <a:cubicBezTo>
                    <a:pt x="5" y="2"/>
                    <a:pt x="4" y="1"/>
                    <a:pt x="4" y="1"/>
                  </a:cubicBezTo>
                  <a:cubicBezTo>
                    <a:pt x="5" y="1"/>
                    <a:pt x="5" y="2"/>
                    <a:pt x="6" y="3"/>
                  </a:cubicBezTo>
                  <a:cubicBezTo>
                    <a:pt x="6" y="2"/>
                    <a:pt x="6" y="2"/>
                    <a:pt x="6" y="1"/>
                  </a:cubicBezTo>
                  <a:cubicBezTo>
                    <a:pt x="6" y="1"/>
                    <a:pt x="6" y="2"/>
                    <a:pt x="6" y="2"/>
                  </a:cubicBezTo>
                  <a:cubicBezTo>
                    <a:pt x="7" y="2"/>
                    <a:pt x="6" y="1"/>
                    <a:pt x="6" y="1"/>
                  </a:cubicBezTo>
                  <a:cubicBezTo>
                    <a:pt x="7" y="1"/>
                    <a:pt x="7" y="2"/>
                    <a:pt x="8" y="2"/>
                  </a:cubicBezTo>
                  <a:cubicBezTo>
                    <a:pt x="8" y="1"/>
                    <a:pt x="7" y="0"/>
                    <a:pt x="7" y="0"/>
                  </a:cubicBezTo>
                  <a:cubicBezTo>
                    <a:pt x="7" y="0"/>
                    <a:pt x="8" y="1"/>
                    <a:pt x="9" y="1"/>
                  </a:cubicBezTo>
                  <a:cubicBezTo>
                    <a:pt x="9" y="1"/>
                    <a:pt x="9" y="0"/>
                    <a:pt x="9" y="0"/>
                  </a:cubicBezTo>
                  <a:cubicBezTo>
                    <a:pt x="10" y="1"/>
                    <a:pt x="10" y="1"/>
                    <a:pt x="12" y="2"/>
                  </a:cubicBezTo>
                  <a:cubicBezTo>
                    <a:pt x="12" y="2"/>
                    <a:pt x="11" y="1"/>
                    <a:pt x="11" y="1"/>
                  </a:cubicBezTo>
                  <a:cubicBezTo>
                    <a:pt x="12" y="1"/>
                    <a:pt x="13" y="1"/>
                    <a:pt x="13" y="1"/>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5" name="Freeform 177">
              <a:extLst>
                <a:ext uri="{FF2B5EF4-FFF2-40B4-BE49-F238E27FC236}">
                  <a16:creationId xmlns:a16="http://schemas.microsoft.com/office/drawing/2014/main" xmlns="" id="{5EC9AD53-804E-4EF9-ADA1-79571498B533}"/>
                </a:ext>
              </a:extLst>
            </p:cNvPr>
            <p:cNvSpPr>
              <a:spLocks/>
            </p:cNvSpPr>
            <p:nvPr/>
          </p:nvSpPr>
          <p:spPr bwMode="auto">
            <a:xfrm>
              <a:off x="2189163" y="5476875"/>
              <a:ext cx="122238" cy="80962"/>
            </a:xfrm>
            <a:custGeom>
              <a:avLst/>
              <a:gdLst>
                <a:gd name="T0" fmla="*/ 0 w 3"/>
                <a:gd name="T1" fmla="*/ 1 h 2"/>
                <a:gd name="T2" fmla="*/ 2 w 3"/>
                <a:gd name="T3" fmla="*/ 0 h 2"/>
                <a:gd name="T4" fmla="*/ 2 w 3"/>
                <a:gd name="T5" fmla="*/ 1 h 2"/>
                <a:gd name="T6" fmla="*/ 3 w 3"/>
                <a:gd name="T7" fmla="*/ 1 h 2"/>
              </a:gdLst>
              <a:ahLst/>
              <a:cxnLst>
                <a:cxn ang="0">
                  <a:pos x="T0" y="T1"/>
                </a:cxn>
                <a:cxn ang="0">
                  <a:pos x="T2" y="T3"/>
                </a:cxn>
                <a:cxn ang="0">
                  <a:pos x="T4" y="T5"/>
                </a:cxn>
                <a:cxn ang="0">
                  <a:pos x="T6" y="T7"/>
                </a:cxn>
              </a:cxnLst>
              <a:rect l="0" t="0" r="r" b="b"/>
              <a:pathLst>
                <a:path w="3" h="2">
                  <a:moveTo>
                    <a:pt x="0" y="1"/>
                  </a:moveTo>
                  <a:cubicBezTo>
                    <a:pt x="1" y="1"/>
                    <a:pt x="2" y="2"/>
                    <a:pt x="2" y="0"/>
                  </a:cubicBezTo>
                  <a:cubicBezTo>
                    <a:pt x="2" y="0"/>
                    <a:pt x="2" y="1"/>
                    <a:pt x="2" y="1"/>
                  </a:cubicBezTo>
                  <a:cubicBezTo>
                    <a:pt x="2" y="0"/>
                    <a:pt x="3" y="1"/>
                    <a:pt x="3" y="1"/>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6" name="Freeform 178">
              <a:extLst>
                <a:ext uri="{FF2B5EF4-FFF2-40B4-BE49-F238E27FC236}">
                  <a16:creationId xmlns:a16="http://schemas.microsoft.com/office/drawing/2014/main" xmlns="" id="{11662346-E49A-4B3B-A3A6-157EC6014AB0}"/>
                </a:ext>
              </a:extLst>
            </p:cNvPr>
            <p:cNvSpPr>
              <a:spLocks/>
            </p:cNvSpPr>
            <p:nvPr/>
          </p:nvSpPr>
          <p:spPr bwMode="auto">
            <a:xfrm>
              <a:off x="1381126" y="3168650"/>
              <a:ext cx="1736725" cy="1822450"/>
            </a:xfrm>
            <a:custGeom>
              <a:avLst/>
              <a:gdLst>
                <a:gd name="T0" fmla="*/ 12 w 43"/>
                <a:gd name="T1" fmla="*/ 45 h 45"/>
                <a:gd name="T2" fmla="*/ 5 w 43"/>
                <a:gd name="T3" fmla="*/ 38 h 45"/>
                <a:gd name="T4" fmla="*/ 3 w 43"/>
                <a:gd name="T5" fmla="*/ 28 h 45"/>
                <a:gd name="T6" fmla="*/ 13 w 43"/>
                <a:gd name="T7" fmla="*/ 8 h 45"/>
                <a:gd name="T8" fmla="*/ 36 w 43"/>
                <a:gd name="T9" fmla="*/ 13 h 45"/>
                <a:gd name="T10" fmla="*/ 36 w 43"/>
                <a:gd name="T11" fmla="*/ 41 h 45"/>
                <a:gd name="T12" fmla="*/ 29 w 43"/>
                <a:gd name="T13" fmla="*/ 45 h 45"/>
                <a:gd name="T14" fmla="*/ 26 w 43"/>
                <a:gd name="T15" fmla="*/ 7 h 45"/>
                <a:gd name="T16" fmla="*/ 10 w 43"/>
                <a:gd name="T17" fmla="*/ 40 h 45"/>
                <a:gd name="T18" fmla="*/ 14 w 43"/>
                <a:gd name="T19"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5">
                  <a:moveTo>
                    <a:pt x="12" y="45"/>
                  </a:moveTo>
                  <a:cubicBezTo>
                    <a:pt x="9" y="44"/>
                    <a:pt x="6" y="40"/>
                    <a:pt x="5" y="38"/>
                  </a:cubicBezTo>
                  <a:cubicBezTo>
                    <a:pt x="3" y="35"/>
                    <a:pt x="3" y="32"/>
                    <a:pt x="3" y="28"/>
                  </a:cubicBezTo>
                  <a:cubicBezTo>
                    <a:pt x="2" y="20"/>
                    <a:pt x="6" y="12"/>
                    <a:pt x="13" y="8"/>
                  </a:cubicBezTo>
                  <a:cubicBezTo>
                    <a:pt x="22" y="3"/>
                    <a:pt x="30" y="5"/>
                    <a:pt x="36" y="13"/>
                  </a:cubicBezTo>
                  <a:cubicBezTo>
                    <a:pt x="42" y="22"/>
                    <a:pt x="43" y="33"/>
                    <a:pt x="36" y="41"/>
                  </a:cubicBezTo>
                  <a:cubicBezTo>
                    <a:pt x="34" y="43"/>
                    <a:pt x="31" y="44"/>
                    <a:pt x="29" y="45"/>
                  </a:cubicBezTo>
                  <a:cubicBezTo>
                    <a:pt x="43" y="35"/>
                    <a:pt x="42" y="14"/>
                    <a:pt x="26" y="7"/>
                  </a:cubicBezTo>
                  <a:cubicBezTo>
                    <a:pt x="8" y="0"/>
                    <a:pt x="0" y="29"/>
                    <a:pt x="10" y="40"/>
                  </a:cubicBezTo>
                  <a:cubicBezTo>
                    <a:pt x="11" y="41"/>
                    <a:pt x="13" y="43"/>
                    <a:pt x="14" y="44"/>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7" name="Freeform 179">
              <a:extLst>
                <a:ext uri="{FF2B5EF4-FFF2-40B4-BE49-F238E27FC236}">
                  <a16:creationId xmlns:a16="http://schemas.microsoft.com/office/drawing/2014/main" xmlns="" id="{C2566B59-3A63-48DF-BDEA-7F6D4EC2AE2B}"/>
                </a:ext>
              </a:extLst>
            </p:cNvPr>
            <p:cNvSpPr>
              <a:spLocks/>
            </p:cNvSpPr>
            <p:nvPr/>
          </p:nvSpPr>
          <p:spPr bwMode="auto">
            <a:xfrm>
              <a:off x="774701" y="3168650"/>
              <a:ext cx="485775" cy="323850"/>
            </a:xfrm>
            <a:custGeom>
              <a:avLst/>
              <a:gdLst>
                <a:gd name="T0" fmla="*/ 7 w 12"/>
                <a:gd name="T1" fmla="*/ 0 h 8"/>
                <a:gd name="T2" fmla="*/ 0 w 12"/>
                <a:gd name="T3" fmla="*/ 8 h 8"/>
                <a:gd name="T4" fmla="*/ 8 w 12"/>
                <a:gd name="T5" fmla="*/ 0 h 8"/>
                <a:gd name="T6" fmla="*/ 12 w 12"/>
                <a:gd name="T7" fmla="*/ 6 h 8"/>
                <a:gd name="T8" fmla="*/ 9 w 12"/>
                <a:gd name="T9" fmla="*/ 0 h 8"/>
              </a:gdLst>
              <a:ahLst/>
              <a:cxnLst>
                <a:cxn ang="0">
                  <a:pos x="T0" y="T1"/>
                </a:cxn>
                <a:cxn ang="0">
                  <a:pos x="T2" y="T3"/>
                </a:cxn>
                <a:cxn ang="0">
                  <a:pos x="T4" y="T5"/>
                </a:cxn>
                <a:cxn ang="0">
                  <a:pos x="T6" y="T7"/>
                </a:cxn>
                <a:cxn ang="0">
                  <a:pos x="T8" y="T9"/>
                </a:cxn>
              </a:cxnLst>
              <a:rect l="0" t="0" r="r" b="b"/>
              <a:pathLst>
                <a:path w="12" h="8">
                  <a:moveTo>
                    <a:pt x="7" y="0"/>
                  </a:moveTo>
                  <a:cubicBezTo>
                    <a:pt x="9" y="4"/>
                    <a:pt x="4" y="8"/>
                    <a:pt x="0" y="8"/>
                  </a:cubicBezTo>
                  <a:cubicBezTo>
                    <a:pt x="4" y="8"/>
                    <a:pt x="9" y="4"/>
                    <a:pt x="8" y="0"/>
                  </a:cubicBezTo>
                  <a:cubicBezTo>
                    <a:pt x="8" y="2"/>
                    <a:pt x="10" y="6"/>
                    <a:pt x="12" y="6"/>
                  </a:cubicBezTo>
                  <a:cubicBezTo>
                    <a:pt x="10" y="6"/>
                    <a:pt x="9" y="2"/>
                    <a:pt x="9" y="0"/>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8" name="Freeform 180">
              <a:extLst>
                <a:ext uri="{FF2B5EF4-FFF2-40B4-BE49-F238E27FC236}">
                  <a16:creationId xmlns:a16="http://schemas.microsoft.com/office/drawing/2014/main" xmlns="" id="{ACF83336-B5B2-4D23-A11B-EA802F8910D6}"/>
                </a:ext>
              </a:extLst>
            </p:cNvPr>
            <p:cNvSpPr>
              <a:spLocks/>
            </p:cNvSpPr>
            <p:nvPr/>
          </p:nvSpPr>
          <p:spPr bwMode="auto">
            <a:xfrm>
              <a:off x="3805238" y="2601913"/>
              <a:ext cx="201613" cy="323850"/>
            </a:xfrm>
            <a:custGeom>
              <a:avLst/>
              <a:gdLst>
                <a:gd name="T0" fmla="*/ 0 w 5"/>
                <a:gd name="T1" fmla="*/ 1 h 8"/>
                <a:gd name="T2" fmla="*/ 5 w 5"/>
                <a:gd name="T3" fmla="*/ 8 h 8"/>
                <a:gd name="T4" fmla="*/ 0 w 5"/>
                <a:gd name="T5" fmla="*/ 0 h 8"/>
              </a:gdLst>
              <a:ahLst/>
              <a:cxnLst>
                <a:cxn ang="0">
                  <a:pos x="T0" y="T1"/>
                </a:cxn>
                <a:cxn ang="0">
                  <a:pos x="T2" y="T3"/>
                </a:cxn>
                <a:cxn ang="0">
                  <a:pos x="T4" y="T5"/>
                </a:cxn>
              </a:cxnLst>
              <a:rect l="0" t="0" r="r" b="b"/>
              <a:pathLst>
                <a:path w="5" h="8">
                  <a:moveTo>
                    <a:pt x="0" y="1"/>
                  </a:moveTo>
                  <a:cubicBezTo>
                    <a:pt x="0" y="3"/>
                    <a:pt x="2" y="7"/>
                    <a:pt x="5" y="8"/>
                  </a:cubicBezTo>
                  <a:cubicBezTo>
                    <a:pt x="2" y="8"/>
                    <a:pt x="0" y="3"/>
                    <a:pt x="0" y="0"/>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9" name="Freeform 181">
              <a:extLst>
                <a:ext uri="{FF2B5EF4-FFF2-40B4-BE49-F238E27FC236}">
                  <a16:creationId xmlns:a16="http://schemas.microsoft.com/office/drawing/2014/main" xmlns="" id="{BE6CDD72-8988-4F4C-B286-CD85A9746AF2}"/>
                </a:ext>
              </a:extLst>
            </p:cNvPr>
            <p:cNvSpPr>
              <a:spLocks/>
            </p:cNvSpPr>
            <p:nvPr/>
          </p:nvSpPr>
          <p:spPr bwMode="auto">
            <a:xfrm>
              <a:off x="3441701" y="3533775"/>
              <a:ext cx="201613" cy="282575"/>
            </a:xfrm>
            <a:custGeom>
              <a:avLst/>
              <a:gdLst>
                <a:gd name="T0" fmla="*/ 0 w 5"/>
                <a:gd name="T1" fmla="*/ 0 h 7"/>
                <a:gd name="T2" fmla="*/ 5 w 5"/>
                <a:gd name="T3" fmla="*/ 5 h 7"/>
                <a:gd name="T4" fmla="*/ 0 w 5"/>
                <a:gd name="T5" fmla="*/ 0 h 7"/>
              </a:gdLst>
              <a:ahLst/>
              <a:cxnLst>
                <a:cxn ang="0">
                  <a:pos x="T0" y="T1"/>
                </a:cxn>
                <a:cxn ang="0">
                  <a:pos x="T2" y="T3"/>
                </a:cxn>
                <a:cxn ang="0">
                  <a:pos x="T4" y="T5"/>
                </a:cxn>
              </a:cxnLst>
              <a:rect l="0" t="0" r="r" b="b"/>
              <a:pathLst>
                <a:path w="5" h="7">
                  <a:moveTo>
                    <a:pt x="0" y="0"/>
                  </a:moveTo>
                  <a:cubicBezTo>
                    <a:pt x="0" y="2"/>
                    <a:pt x="2" y="7"/>
                    <a:pt x="5" y="5"/>
                  </a:cubicBezTo>
                  <a:cubicBezTo>
                    <a:pt x="2" y="6"/>
                    <a:pt x="0" y="2"/>
                    <a:pt x="0" y="0"/>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50" name="矩形 24">
            <a:extLst>
              <a:ext uri="{FF2B5EF4-FFF2-40B4-BE49-F238E27FC236}">
                <a16:creationId xmlns:a16="http://schemas.microsoft.com/office/drawing/2014/main" xmlns="" id="{31109FC4-15A6-45EA-A418-4D6DECB4E135}"/>
              </a:ext>
            </a:extLst>
          </p:cNvPr>
          <p:cNvSpPr/>
          <p:nvPr/>
        </p:nvSpPr>
        <p:spPr>
          <a:xfrm flipH="1">
            <a:off x="-38070" y="4622244"/>
            <a:ext cx="3594628" cy="1081322"/>
          </a:xfrm>
          <a:prstGeom prst="rect">
            <a:avLst/>
          </a:prstGeom>
        </p:spPr>
        <p:txBody>
          <a:bodyPr wrap="square">
            <a:spAutoFit/>
          </a:bodyPr>
          <a:lstStyle/>
          <a:p>
            <a:pPr marL="0" marR="0" lvl="0" indent="0" algn="ctr" defTabSz="914400" rtl="0" eaLnBrk="1" fontAlgn="base" latinLnBrk="0" hangingPunct="1">
              <a:lnSpc>
                <a:spcPct val="12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C000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pitchFamily="34" charset="0"/>
              </a:rPr>
              <a:t>Những</a:t>
            </a:r>
            <a:r>
              <a:rPr kumimoji="0" lang="en-US" altLang="zh-CN" sz="2800" b="1" i="0" u="none" strike="noStrike" kern="1200" cap="none" spc="0" normalizeH="0" noProof="0">
                <a:ln>
                  <a:noFill/>
                </a:ln>
                <a:solidFill>
                  <a:srgbClr val="C000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pitchFamily="34" charset="0"/>
              </a:rPr>
              <a:t> nội dung </a:t>
            </a:r>
          </a:p>
          <a:p>
            <a:pPr marL="0" marR="0" lvl="0" indent="0" algn="ctr" defTabSz="914400" rtl="0" eaLnBrk="1" fontAlgn="base" latinLnBrk="0" hangingPunct="1">
              <a:lnSpc>
                <a:spcPct val="120000"/>
              </a:lnSpc>
              <a:spcBef>
                <a:spcPts val="0"/>
              </a:spcBef>
              <a:spcAft>
                <a:spcPts val="0"/>
              </a:spcAft>
              <a:buClrTx/>
              <a:buSzTx/>
              <a:buFontTx/>
              <a:buNone/>
              <a:tabLst/>
              <a:defRPr/>
            </a:pPr>
            <a:r>
              <a:rPr kumimoji="0" lang="en-US" altLang="zh-CN" sz="2800" b="1" i="0" u="none" strike="noStrike" kern="1200" cap="none" spc="0" normalizeH="0" noProof="0">
                <a:ln>
                  <a:noFill/>
                </a:ln>
                <a:solidFill>
                  <a:srgbClr val="C000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pitchFamily="34" charset="0"/>
              </a:rPr>
              <a:t>đã thực hành</a:t>
            </a:r>
            <a:endParaRPr kumimoji="0"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pitchFamily="34" charset="0"/>
            </a:endParaRPr>
          </a:p>
        </p:txBody>
      </p:sp>
      <p:sp>
        <p:nvSpPr>
          <p:cNvPr id="51" name="文本框 25" descr="e7d195523061f1c0deeec63e560781cfd59afb0ea006f2a87ABB68BF51EA6619813959095094C18C62A12F549504892A4AAA8C1554C6663626E05CA27F281A14E6983772AFC3FB97135759321DEA3D704CB8FFD9D2544D20ADDCB4FC824F904E0D83D989474D2C72C21C19999FBBACD7FA81DBC650697183C998B58960BA5FD542E56B4FBC2C958F">
            <a:extLst>
              <a:ext uri="{FF2B5EF4-FFF2-40B4-BE49-F238E27FC236}">
                <a16:creationId xmlns:a16="http://schemas.microsoft.com/office/drawing/2014/main" xmlns="" id="{5965D990-2C81-4980-A326-9F33F656D91B}"/>
              </a:ext>
            </a:extLst>
          </p:cNvPr>
          <p:cNvSpPr txBox="1"/>
          <p:nvPr/>
        </p:nvSpPr>
        <p:spPr>
          <a:xfrm>
            <a:off x="3908214" y="1726627"/>
            <a:ext cx="6298102" cy="3416320"/>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C00000"/>
                </a:solidFill>
                <a:effectLst/>
                <a:uLnTx/>
                <a:uFillTx/>
                <a:latin typeface="Times New Roman" panose="02020603050405020304" pitchFamily="18" charset="0"/>
                <a:ea typeface="华文宋体" panose="02010600040101010101" pitchFamily="2" charset="-122"/>
                <a:cs typeface="Times New Roman" panose="02020603050405020304" pitchFamily="18" charset="0"/>
              </a:rPr>
              <a:t>          </a:t>
            </a:r>
            <a:endParaRPr kumimoji="0" lang="zh-CN" alt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华文宋体" panose="02010600040101010101" pitchFamily="2" charset="-122"/>
              <a:cs typeface="Times New Roman" panose="02020603050405020304" pitchFamily="18" charset="0"/>
            </a:endParaRPr>
          </a:p>
          <a:p>
            <a:r>
              <a:rPr lang="en-US" sz="2400">
                <a:solidFill>
                  <a:srgbClr val="C00000"/>
                </a:solidFill>
                <a:latin typeface="Times New Roman" panose="02020603050405020304" pitchFamily="18" charset="0"/>
                <a:cs typeface="Times New Roman" panose="02020603050405020304" pitchFamily="18" charset="0"/>
              </a:rPr>
              <a:t>- Bám sát mục đích bài nói.</a:t>
            </a:r>
          </a:p>
          <a:p>
            <a:r>
              <a:rPr lang="en-US" sz="2400">
                <a:solidFill>
                  <a:srgbClr val="C00000"/>
                </a:solidFill>
                <a:latin typeface="Times New Roman" panose="02020603050405020304" pitchFamily="18" charset="0"/>
                <a:cs typeface="Times New Roman" panose="02020603050405020304" pitchFamily="18" charset="0"/>
              </a:rPr>
              <a:t>- Phân tích bài viết mẫu</a:t>
            </a:r>
          </a:p>
          <a:p>
            <a:r>
              <a:rPr lang="en-US" sz="2400">
                <a:solidFill>
                  <a:srgbClr val="C00000"/>
                </a:solidFill>
                <a:latin typeface="Times New Roman" panose="02020603050405020304" pitchFamily="18" charset="0"/>
                <a:cs typeface="Times New Roman" panose="02020603050405020304" pitchFamily="18" charset="0"/>
              </a:rPr>
              <a:t>- Dựa bào bảng kiểm để định hướng viết</a:t>
            </a:r>
          </a:p>
          <a:p>
            <a:r>
              <a:rPr lang="en-US" sz="2400">
                <a:solidFill>
                  <a:srgbClr val="C00000"/>
                </a:solidFill>
                <a:latin typeface="Times New Roman" panose="02020603050405020304" pitchFamily="18" charset="0"/>
                <a:cs typeface="Times New Roman" panose="02020603050405020304" pitchFamily="18" charset="0"/>
              </a:rPr>
              <a:t>- Khi trình bày, tự tin và thoải mái, điều chỉnh tốc độ nói, giọng điệu, cử chỉ phù hợp</a:t>
            </a:r>
          </a:p>
          <a:p>
            <a:r>
              <a:rPr lang="en-US" sz="2400">
                <a:solidFill>
                  <a:srgbClr val="C00000"/>
                </a:solidFill>
                <a:latin typeface="Times New Roman" panose="02020603050405020304" pitchFamily="18" charset="0"/>
                <a:cs typeface="Times New Roman" panose="02020603050405020304" pitchFamily="18" charset="0"/>
              </a:rPr>
              <a:t>- Sử dụng kết hợp các phương tiện hỗ trợ: tranh ảnh, vi deo, đồ vật…</a:t>
            </a:r>
          </a:p>
          <a:p>
            <a:r>
              <a:rPr lang="en-US" sz="2400">
                <a:solidFill>
                  <a:srgbClr val="C00000"/>
                </a:solidFill>
                <a:latin typeface="Times New Roman" panose="02020603050405020304" pitchFamily="18" charset="0"/>
                <a:cs typeface="Times New Roman" panose="02020603050405020304" pitchFamily="18" charset="0"/>
              </a:rPr>
              <a:t>- Chọn cách nói, cách kể tự nhiên, gần gũi.</a:t>
            </a:r>
          </a:p>
        </p:txBody>
      </p:sp>
    </p:spTree>
    <p:extLst>
      <p:ext uri="{BB962C8B-B14F-4D97-AF65-F5344CB8AC3E}">
        <p14:creationId xmlns:p14="http://schemas.microsoft.com/office/powerpoint/2010/main" val="2040542817"/>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dissolve">
                                      <p:cBhvr>
                                        <p:cTn id="11" dur="500"/>
                                        <p:tgtEl>
                                          <p:spTgt spid="3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1000" fill="hold"/>
                                        <p:tgtEl>
                                          <p:spTgt spid="50"/>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1" presetClass="entr" presetSubtype="1"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heel(1)">
                                      <p:cBhvr>
                                        <p:cTn id="21" dur="2000"/>
                                        <p:tgtEl>
                                          <p:spTgt spid="31"/>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up)">
                                      <p:cBhvr>
                                        <p:cTn id="2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0" grpId="0"/>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5AE8C5F3-B529-407B-839A-6530414F70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4718" y="1612396"/>
            <a:ext cx="1782506" cy="2910113"/>
          </a:xfrm>
          <a:prstGeom prst="rect">
            <a:avLst/>
          </a:prstGeom>
          <a:noFill/>
          <a:ln>
            <a:noFill/>
          </a:ln>
        </p:spPr>
      </p:pic>
      <p:sp>
        <p:nvSpPr>
          <p:cNvPr id="56" name="矩形 55">
            <a:extLst>
              <a:ext uri="{FF2B5EF4-FFF2-40B4-BE49-F238E27FC236}">
                <a16:creationId xmlns:a16="http://schemas.microsoft.com/office/drawing/2014/main" xmlns="" id="{3AD8AF7E-29C1-4EA6-81DF-E89DFA2B65E2}"/>
              </a:ext>
            </a:extLst>
          </p:cNvPr>
          <p:cNvSpPr/>
          <p:nvPr/>
        </p:nvSpPr>
        <p:spPr>
          <a:xfrm>
            <a:off x="1141176" y="18687"/>
            <a:ext cx="10550122" cy="1384995"/>
          </a:xfrm>
          <a:prstGeom prst="rect">
            <a:avLst/>
          </a:prstGeom>
        </p:spPr>
        <p:txBody>
          <a:bodyPr wrap="square">
            <a:spAutoFit/>
          </a:bodyPr>
          <a:lstStyle/>
          <a:p>
            <a:pPr algn="just"/>
            <a:r>
              <a:rPr lang="en-US" sz="2800" b="1">
                <a:latin typeface="Times New Roman" panose="02020603050405020304" pitchFamily="18" charset="0"/>
                <a:cs typeface="Times New Roman" panose="02020603050405020304" pitchFamily="18" charset="0"/>
              </a:rPr>
              <a:t>Câu 3.</a:t>
            </a:r>
            <a:r>
              <a:rPr lang="en-US" sz="2800">
                <a:latin typeface="Times New Roman" panose="02020603050405020304" pitchFamily="18" charset="0"/>
                <a:cs typeface="Times New Roman" panose="02020603050405020304" pitchFamily="18" charset="0"/>
              </a:rPr>
              <a:t> Nêu qua những nội dung mà em đã thực hành nói và nghe ở mỗi bài học trong học kỳ vừa qua. Những nội dung này có liên quan thế nào với những gì em đã đọc và viết?</a:t>
            </a:r>
          </a:p>
        </p:txBody>
      </p:sp>
      <p:pic>
        <p:nvPicPr>
          <p:cNvPr id="57" name="图片 56">
            <a:extLst>
              <a:ext uri="{FF2B5EF4-FFF2-40B4-BE49-F238E27FC236}">
                <a16:creationId xmlns:a16="http://schemas.microsoft.com/office/drawing/2014/main" xmlns="" id="{0B271009-4397-4B7B-A7DA-FFC317DA1A4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0" y="-9477"/>
            <a:ext cx="1267042" cy="969336"/>
          </a:xfrm>
          <a:prstGeom prst="rect">
            <a:avLst/>
          </a:prstGeom>
        </p:spPr>
      </p:pic>
      <p:sp>
        <p:nvSpPr>
          <p:cNvPr id="31" name="椭圆 31">
            <a:extLst>
              <a:ext uri="{FF2B5EF4-FFF2-40B4-BE49-F238E27FC236}">
                <a16:creationId xmlns:a16="http://schemas.microsoft.com/office/drawing/2014/main" xmlns="" id="{EA46A0D7-CE65-457C-A6AF-DDF9814BC2D3}"/>
              </a:ext>
            </a:extLst>
          </p:cNvPr>
          <p:cNvSpPr/>
          <p:nvPr/>
        </p:nvSpPr>
        <p:spPr>
          <a:xfrm>
            <a:off x="3988076" y="2504086"/>
            <a:ext cx="6122327" cy="291011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Unicode MS" panose="020B0604020202020204" pitchFamily="34" charset="-122"/>
              <a:ea typeface="Arial Unicode MS" panose="020B0604020202020204" pitchFamily="34" charset="-122"/>
              <a:cs typeface="+mn-cs"/>
            </a:endParaRPr>
          </a:p>
        </p:txBody>
      </p:sp>
      <p:grpSp>
        <p:nvGrpSpPr>
          <p:cNvPr id="32" name="组合 6">
            <a:extLst>
              <a:ext uri="{FF2B5EF4-FFF2-40B4-BE49-F238E27FC236}">
                <a16:creationId xmlns:a16="http://schemas.microsoft.com/office/drawing/2014/main" xmlns="" id="{EDC54322-F5B4-42CB-B58B-50777E0683A1}"/>
              </a:ext>
            </a:extLst>
          </p:cNvPr>
          <p:cNvGrpSpPr/>
          <p:nvPr/>
        </p:nvGrpSpPr>
        <p:grpSpPr>
          <a:xfrm>
            <a:off x="222544" y="1665891"/>
            <a:ext cx="3313113" cy="2997199"/>
            <a:chOff x="774701" y="2601913"/>
            <a:chExt cx="3313113" cy="2997199"/>
          </a:xfrm>
          <a:solidFill>
            <a:srgbClr val="262626"/>
          </a:solidFill>
        </p:grpSpPr>
        <p:sp>
          <p:nvSpPr>
            <p:cNvPr id="33" name="Freeform 165">
              <a:extLst>
                <a:ext uri="{FF2B5EF4-FFF2-40B4-BE49-F238E27FC236}">
                  <a16:creationId xmlns:a16="http://schemas.microsoft.com/office/drawing/2014/main" xmlns="" id="{ED6CA1B7-FBB3-475F-AA61-1D7CB9548091}"/>
                </a:ext>
              </a:extLst>
            </p:cNvPr>
            <p:cNvSpPr>
              <a:spLocks noEditPoints="1"/>
            </p:cNvSpPr>
            <p:nvPr/>
          </p:nvSpPr>
          <p:spPr bwMode="auto">
            <a:xfrm>
              <a:off x="1503363" y="3411538"/>
              <a:ext cx="1535113" cy="1620837"/>
            </a:xfrm>
            <a:custGeom>
              <a:avLst/>
              <a:gdLst>
                <a:gd name="T0" fmla="*/ 10 w 38"/>
                <a:gd name="T1" fmla="*/ 39 h 40"/>
                <a:gd name="T2" fmla="*/ 8 w 38"/>
                <a:gd name="T3" fmla="*/ 37 h 40"/>
                <a:gd name="T4" fmla="*/ 5 w 38"/>
                <a:gd name="T5" fmla="*/ 34 h 40"/>
                <a:gd name="T6" fmla="*/ 2 w 38"/>
                <a:gd name="T7" fmla="*/ 29 h 40"/>
                <a:gd name="T8" fmla="*/ 0 w 38"/>
                <a:gd name="T9" fmla="*/ 22 h 40"/>
                <a:gd name="T10" fmla="*/ 1 w 38"/>
                <a:gd name="T11" fmla="*/ 15 h 40"/>
                <a:gd name="T12" fmla="*/ 2 w 38"/>
                <a:gd name="T13" fmla="*/ 12 h 40"/>
                <a:gd name="T14" fmla="*/ 3 w 38"/>
                <a:gd name="T15" fmla="*/ 9 h 40"/>
                <a:gd name="T16" fmla="*/ 5 w 38"/>
                <a:gd name="T17" fmla="*/ 6 h 40"/>
                <a:gd name="T18" fmla="*/ 7 w 38"/>
                <a:gd name="T19" fmla="*/ 4 h 40"/>
                <a:gd name="T20" fmla="*/ 10 w 38"/>
                <a:gd name="T21" fmla="*/ 2 h 40"/>
                <a:gd name="T22" fmla="*/ 13 w 38"/>
                <a:gd name="T23" fmla="*/ 1 h 40"/>
                <a:gd name="T24" fmla="*/ 16 w 38"/>
                <a:gd name="T25" fmla="*/ 0 h 40"/>
                <a:gd name="T26" fmla="*/ 20 w 38"/>
                <a:gd name="T27" fmla="*/ 0 h 40"/>
                <a:gd name="T28" fmla="*/ 23 w 38"/>
                <a:gd name="T29" fmla="*/ 0 h 40"/>
                <a:gd name="T30" fmla="*/ 26 w 38"/>
                <a:gd name="T31" fmla="*/ 1 h 40"/>
                <a:gd name="T32" fmla="*/ 32 w 38"/>
                <a:gd name="T33" fmla="*/ 5 h 40"/>
                <a:gd name="T34" fmla="*/ 34 w 38"/>
                <a:gd name="T35" fmla="*/ 7 h 40"/>
                <a:gd name="T36" fmla="*/ 36 w 38"/>
                <a:gd name="T37" fmla="*/ 10 h 40"/>
                <a:gd name="T38" fmla="*/ 38 w 38"/>
                <a:gd name="T39" fmla="*/ 17 h 40"/>
                <a:gd name="T40" fmla="*/ 38 w 38"/>
                <a:gd name="T41" fmla="*/ 20 h 40"/>
                <a:gd name="T42" fmla="*/ 38 w 38"/>
                <a:gd name="T43" fmla="*/ 23 h 40"/>
                <a:gd name="T44" fmla="*/ 36 w 38"/>
                <a:gd name="T45" fmla="*/ 30 h 40"/>
                <a:gd name="T46" fmla="*/ 32 w 38"/>
                <a:gd name="T47" fmla="*/ 36 h 40"/>
                <a:gd name="T48" fmla="*/ 27 w 38"/>
                <a:gd name="T49" fmla="*/ 40 h 40"/>
                <a:gd name="T50" fmla="*/ 27 w 38"/>
                <a:gd name="T51" fmla="*/ 40 h 40"/>
                <a:gd name="T52" fmla="*/ 27 w 38"/>
                <a:gd name="T53" fmla="*/ 40 h 40"/>
                <a:gd name="T54" fmla="*/ 23 w 38"/>
                <a:gd name="T55" fmla="*/ 39 h 40"/>
                <a:gd name="T56" fmla="*/ 19 w 38"/>
                <a:gd name="T57" fmla="*/ 39 h 40"/>
                <a:gd name="T58" fmla="*/ 10 w 38"/>
                <a:gd name="T59" fmla="*/ 39 h 40"/>
                <a:gd name="T60" fmla="*/ 10 w 38"/>
                <a:gd name="T61" fmla="*/ 39 h 40"/>
                <a:gd name="T62" fmla="*/ 10 w 38"/>
                <a:gd name="T63" fmla="*/ 39 h 40"/>
                <a:gd name="T64" fmla="*/ 19 w 38"/>
                <a:gd name="T65" fmla="*/ 38 h 40"/>
                <a:gd name="T66" fmla="*/ 23 w 38"/>
                <a:gd name="T67" fmla="*/ 38 h 40"/>
                <a:gd name="T68" fmla="*/ 27 w 38"/>
                <a:gd name="T69" fmla="*/ 39 h 40"/>
                <a:gd name="T70" fmla="*/ 27 w 38"/>
                <a:gd name="T71" fmla="*/ 39 h 40"/>
                <a:gd name="T72" fmla="*/ 31 w 38"/>
                <a:gd name="T73" fmla="*/ 35 h 40"/>
                <a:gd name="T74" fmla="*/ 34 w 38"/>
                <a:gd name="T75" fmla="*/ 29 h 40"/>
                <a:gd name="T76" fmla="*/ 36 w 38"/>
                <a:gd name="T77" fmla="*/ 23 h 40"/>
                <a:gd name="T78" fmla="*/ 37 w 38"/>
                <a:gd name="T79" fmla="*/ 20 h 40"/>
                <a:gd name="T80" fmla="*/ 36 w 38"/>
                <a:gd name="T81" fmla="*/ 17 h 40"/>
                <a:gd name="T82" fmla="*/ 35 w 38"/>
                <a:gd name="T83" fmla="*/ 11 h 40"/>
                <a:gd name="T84" fmla="*/ 33 w 38"/>
                <a:gd name="T85" fmla="*/ 8 h 40"/>
                <a:gd name="T86" fmla="*/ 31 w 38"/>
                <a:gd name="T87" fmla="*/ 5 h 40"/>
                <a:gd name="T88" fmla="*/ 26 w 38"/>
                <a:gd name="T89" fmla="*/ 2 h 40"/>
                <a:gd name="T90" fmla="*/ 23 w 38"/>
                <a:gd name="T91" fmla="*/ 1 h 40"/>
                <a:gd name="T92" fmla="*/ 20 w 38"/>
                <a:gd name="T93" fmla="*/ 1 h 40"/>
                <a:gd name="T94" fmla="*/ 17 w 38"/>
                <a:gd name="T95" fmla="*/ 1 h 40"/>
                <a:gd name="T96" fmla="*/ 13 w 38"/>
                <a:gd name="T97" fmla="*/ 1 h 40"/>
                <a:gd name="T98" fmla="*/ 10 w 38"/>
                <a:gd name="T99" fmla="*/ 3 h 40"/>
                <a:gd name="T100" fmla="*/ 8 w 38"/>
                <a:gd name="T101" fmla="*/ 5 h 40"/>
                <a:gd name="T102" fmla="*/ 6 w 38"/>
                <a:gd name="T103" fmla="*/ 7 h 40"/>
                <a:gd name="T104" fmla="*/ 4 w 38"/>
                <a:gd name="T105" fmla="*/ 10 h 40"/>
                <a:gd name="T106" fmla="*/ 3 w 38"/>
                <a:gd name="T107" fmla="*/ 13 h 40"/>
                <a:gd name="T108" fmla="*/ 2 w 38"/>
                <a:gd name="T109" fmla="*/ 16 h 40"/>
                <a:gd name="T110" fmla="*/ 2 w 38"/>
                <a:gd name="T111" fmla="*/ 22 h 40"/>
                <a:gd name="T112" fmla="*/ 3 w 38"/>
                <a:gd name="T113" fmla="*/ 28 h 40"/>
                <a:gd name="T114" fmla="*/ 6 w 38"/>
                <a:gd name="T115" fmla="*/ 34 h 40"/>
                <a:gd name="T116" fmla="*/ 8 w 38"/>
                <a:gd name="T117" fmla="*/ 36 h 40"/>
                <a:gd name="T118" fmla="*/ 10 w 38"/>
                <a:gd name="T11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40">
                  <a:moveTo>
                    <a:pt x="10" y="39"/>
                  </a:moveTo>
                  <a:cubicBezTo>
                    <a:pt x="8" y="37"/>
                    <a:pt x="8" y="37"/>
                    <a:pt x="8" y="37"/>
                  </a:cubicBezTo>
                  <a:cubicBezTo>
                    <a:pt x="7" y="36"/>
                    <a:pt x="6" y="35"/>
                    <a:pt x="5" y="34"/>
                  </a:cubicBezTo>
                  <a:cubicBezTo>
                    <a:pt x="4" y="33"/>
                    <a:pt x="3" y="31"/>
                    <a:pt x="2" y="29"/>
                  </a:cubicBezTo>
                  <a:cubicBezTo>
                    <a:pt x="1" y="26"/>
                    <a:pt x="1" y="24"/>
                    <a:pt x="0" y="22"/>
                  </a:cubicBezTo>
                  <a:cubicBezTo>
                    <a:pt x="0" y="20"/>
                    <a:pt x="0" y="18"/>
                    <a:pt x="1" y="15"/>
                  </a:cubicBezTo>
                  <a:cubicBezTo>
                    <a:pt x="1" y="14"/>
                    <a:pt x="1" y="13"/>
                    <a:pt x="2" y="12"/>
                  </a:cubicBezTo>
                  <a:cubicBezTo>
                    <a:pt x="2" y="11"/>
                    <a:pt x="2" y="10"/>
                    <a:pt x="3" y="9"/>
                  </a:cubicBezTo>
                  <a:cubicBezTo>
                    <a:pt x="4" y="8"/>
                    <a:pt x="4" y="7"/>
                    <a:pt x="5" y="6"/>
                  </a:cubicBezTo>
                  <a:cubicBezTo>
                    <a:pt x="7" y="4"/>
                    <a:pt x="7" y="4"/>
                    <a:pt x="7" y="4"/>
                  </a:cubicBezTo>
                  <a:cubicBezTo>
                    <a:pt x="10" y="2"/>
                    <a:pt x="10" y="2"/>
                    <a:pt x="10" y="2"/>
                  </a:cubicBezTo>
                  <a:cubicBezTo>
                    <a:pt x="11" y="2"/>
                    <a:pt x="12" y="1"/>
                    <a:pt x="13" y="1"/>
                  </a:cubicBezTo>
                  <a:cubicBezTo>
                    <a:pt x="14" y="0"/>
                    <a:pt x="15" y="0"/>
                    <a:pt x="16" y="0"/>
                  </a:cubicBezTo>
                  <a:cubicBezTo>
                    <a:pt x="18" y="0"/>
                    <a:pt x="19" y="0"/>
                    <a:pt x="20" y="0"/>
                  </a:cubicBezTo>
                  <a:cubicBezTo>
                    <a:pt x="21" y="0"/>
                    <a:pt x="22" y="0"/>
                    <a:pt x="23" y="0"/>
                  </a:cubicBezTo>
                  <a:cubicBezTo>
                    <a:pt x="24" y="1"/>
                    <a:pt x="25" y="1"/>
                    <a:pt x="26" y="1"/>
                  </a:cubicBezTo>
                  <a:cubicBezTo>
                    <a:pt x="28" y="2"/>
                    <a:pt x="30" y="3"/>
                    <a:pt x="32" y="5"/>
                  </a:cubicBezTo>
                  <a:cubicBezTo>
                    <a:pt x="33" y="6"/>
                    <a:pt x="34" y="6"/>
                    <a:pt x="34" y="7"/>
                  </a:cubicBezTo>
                  <a:cubicBezTo>
                    <a:pt x="35" y="8"/>
                    <a:pt x="35" y="9"/>
                    <a:pt x="36" y="10"/>
                  </a:cubicBezTo>
                  <a:cubicBezTo>
                    <a:pt x="37" y="12"/>
                    <a:pt x="37" y="14"/>
                    <a:pt x="38" y="17"/>
                  </a:cubicBezTo>
                  <a:cubicBezTo>
                    <a:pt x="38" y="18"/>
                    <a:pt x="38" y="19"/>
                    <a:pt x="38" y="20"/>
                  </a:cubicBezTo>
                  <a:cubicBezTo>
                    <a:pt x="38" y="21"/>
                    <a:pt x="38" y="22"/>
                    <a:pt x="38" y="23"/>
                  </a:cubicBezTo>
                  <a:cubicBezTo>
                    <a:pt x="37" y="26"/>
                    <a:pt x="36" y="28"/>
                    <a:pt x="36" y="30"/>
                  </a:cubicBezTo>
                  <a:cubicBezTo>
                    <a:pt x="35" y="32"/>
                    <a:pt x="34" y="34"/>
                    <a:pt x="32" y="36"/>
                  </a:cubicBezTo>
                  <a:cubicBezTo>
                    <a:pt x="31" y="37"/>
                    <a:pt x="29" y="39"/>
                    <a:pt x="27" y="40"/>
                  </a:cubicBezTo>
                  <a:cubicBezTo>
                    <a:pt x="27" y="40"/>
                    <a:pt x="27" y="40"/>
                    <a:pt x="27" y="40"/>
                  </a:cubicBezTo>
                  <a:cubicBezTo>
                    <a:pt x="27" y="40"/>
                    <a:pt x="27" y="40"/>
                    <a:pt x="27" y="40"/>
                  </a:cubicBezTo>
                  <a:cubicBezTo>
                    <a:pt x="25" y="40"/>
                    <a:pt x="24" y="39"/>
                    <a:pt x="23" y="39"/>
                  </a:cubicBezTo>
                  <a:cubicBezTo>
                    <a:pt x="21" y="39"/>
                    <a:pt x="20" y="39"/>
                    <a:pt x="19" y="39"/>
                  </a:cubicBezTo>
                  <a:cubicBezTo>
                    <a:pt x="16" y="39"/>
                    <a:pt x="13" y="39"/>
                    <a:pt x="10" y="39"/>
                  </a:cubicBezTo>
                  <a:cubicBezTo>
                    <a:pt x="10" y="39"/>
                    <a:pt x="10" y="39"/>
                    <a:pt x="10" y="39"/>
                  </a:cubicBezTo>
                  <a:close/>
                  <a:moveTo>
                    <a:pt x="10" y="39"/>
                  </a:moveTo>
                  <a:cubicBezTo>
                    <a:pt x="13" y="38"/>
                    <a:pt x="16" y="38"/>
                    <a:pt x="19" y="38"/>
                  </a:cubicBezTo>
                  <a:cubicBezTo>
                    <a:pt x="20" y="38"/>
                    <a:pt x="21" y="38"/>
                    <a:pt x="23" y="38"/>
                  </a:cubicBezTo>
                  <a:cubicBezTo>
                    <a:pt x="24" y="38"/>
                    <a:pt x="26" y="39"/>
                    <a:pt x="27" y="39"/>
                  </a:cubicBezTo>
                  <a:cubicBezTo>
                    <a:pt x="27" y="39"/>
                    <a:pt x="27" y="39"/>
                    <a:pt x="27" y="39"/>
                  </a:cubicBezTo>
                  <a:cubicBezTo>
                    <a:pt x="28" y="38"/>
                    <a:pt x="30" y="37"/>
                    <a:pt x="31" y="35"/>
                  </a:cubicBezTo>
                  <a:cubicBezTo>
                    <a:pt x="32" y="33"/>
                    <a:pt x="33" y="31"/>
                    <a:pt x="34" y="29"/>
                  </a:cubicBezTo>
                  <a:cubicBezTo>
                    <a:pt x="35" y="27"/>
                    <a:pt x="36" y="25"/>
                    <a:pt x="36" y="23"/>
                  </a:cubicBezTo>
                  <a:cubicBezTo>
                    <a:pt x="36" y="22"/>
                    <a:pt x="36" y="21"/>
                    <a:pt x="37" y="20"/>
                  </a:cubicBezTo>
                  <a:cubicBezTo>
                    <a:pt x="37" y="19"/>
                    <a:pt x="37" y="18"/>
                    <a:pt x="36" y="17"/>
                  </a:cubicBezTo>
                  <a:cubicBezTo>
                    <a:pt x="36" y="15"/>
                    <a:pt x="36" y="13"/>
                    <a:pt x="35" y="11"/>
                  </a:cubicBezTo>
                  <a:cubicBezTo>
                    <a:pt x="34" y="10"/>
                    <a:pt x="34" y="9"/>
                    <a:pt x="33" y="8"/>
                  </a:cubicBezTo>
                  <a:cubicBezTo>
                    <a:pt x="33" y="7"/>
                    <a:pt x="32" y="6"/>
                    <a:pt x="31" y="5"/>
                  </a:cubicBezTo>
                  <a:cubicBezTo>
                    <a:pt x="30" y="4"/>
                    <a:pt x="28" y="3"/>
                    <a:pt x="26" y="2"/>
                  </a:cubicBezTo>
                  <a:cubicBezTo>
                    <a:pt x="25" y="1"/>
                    <a:pt x="24" y="1"/>
                    <a:pt x="23" y="1"/>
                  </a:cubicBezTo>
                  <a:cubicBezTo>
                    <a:pt x="22" y="1"/>
                    <a:pt x="21" y="1"/>
                    <a:pt x="20" y="1"/>
                  </a:cubicBezTo>
                  <a:cubicBezTo>
                    <a:pt x="19" y="0"/>
                    <a:pt x="18" y="0"/>
                    <a:pt x="17" y="1"/>
                  </a:cubicBezTo>
                  <a:cubicBezTo>
                    <a:pt x="15" y="1"/>
                    <a:pt x="14" y="1"/>
                    <a:pt x="13" y="1"/>
                  </a:cubicBezTo>
                  <a:cubicBezTo>
                    <a:pt x="12" y="2"/>
                    <a:pt x="11" y="2"/>
                    <a:pt x="10" y="3"/>
                  </a:cubicBezTo>
                  <a:cubicBezTo>
                    <a:pt x="8" y="5"/>
                    <a:pt x="8" y="5"/>
                    <a:pt x="8" y="5"/>
                  </a:cubicBezTo>
                  <a:cubicBezTo>
                    <a:pt x="6" y="7"/>
                    <a:pt x="6" y="7"/>
                    <a:pt x="6" y="7"/>
                  </a:cubicBezTo>
                  <a:cubicBezTo>
                    <a:pt x="5" y="8"/>
                    <a:pt x="5" y="9"/>
                    <a:pt x="4" y="10"/>
                  </a:cubicBezTo>
                  <a:cubicBezTo>
                    <a:pt x="3" y="11"/>
                    <a:pt x="3" y="12"/>
                    <a:pt x="3" y="13"/>
                  </a:cubicBezTo>
                  <a:cubicBezTo>
                    <a:pt x="2" y="14"/>
                    <a:pt x="2" y="15"/>
                    <a:pt x="2" y="16"/>
                  </a:cubicBezTo>
                  <a:cubicBezTo>
                    <a:pt x="1" y="18"/>
                    <a:pt x="1" y="20"/>
                    <a:pt x="2" y="22"/>
                  </a:cubicBezTo>
                  <a:cubicBezTo>
                    <a:pt x="2" y="24"/>
                    <a:pt x="2" y="26"/>
                    <a:pt x="3" y="28"/>
                  </a:cubicBezTo>
                  <a:cubicBezTo>
                    <a:pt x="4" y="30"/>
                    <a:pt x="5" y="32"/>
                    <a:pt x="6" y="34"/>
                  </a:cubicBezTo>
                  <a:cubicBezTo>
                    <a:pt x="7" y="35"/>
                    <a:pt x="7" y="36"/>
                    <a:pt x="8" y="36"/>
                  </a:cubicBezTo>
                  <a:lnTo>
                    <a:pt x="10"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 name="Freeform 166">
              <a:extLst>
                <a:ext uri="{FF2B5EF4-FFF2-40B4-BE49-F238E27FC236}">
                  <a16:creationId xmlns:a16="http://schemas.microsoft.com/office/drawing/2014/main" xmlns="" id="{66541EE8-4142-4C9E-9F2E-48C2075158BB}"/>
                </a:ext>
              </a:extLst>
            </p:cNvPr>
            <p:cNvSpPr>
              <a:spLocks/>
            </p:cNvSpPr>
            <p:nvPr/>
          </p:nvSpPr>
          <p:spPr bwMode="auto">
            <a:xfrm>
              <a:off x="1866901" y="3978275"/>
              <a:ext cx="766763" cy="1012825"/>
            </a:xfrm>
            <a:custGeom>
              <a:avLst/>
              <a:gdLst>
                <a:gd name="T0" fmla="*/ 5 w 19"/>
                <a:gd name="T1" fmla="*/ 24 h 25"/>
                <a:gd name="T2" fmla="*/ 3 w 19"/>
                <a:gd name="T3" fmla="*/ 21 h 25"/>
                <a:gd name="T4" fmla="*/ 1 w 19"/>
                <a:gd name="T5" fmla="*/ 11 h 25"/>
                <a:gd name="T6" fmla="*/ 1 w 19"/>
                <a:gd name="T7" fmla="*/ 4 h 25"/>
                <a:gd name="T8" fmla="*/ 2 w 19"/>
                <a:gd name="T9" fmla="*/ 2 h 25"/>
                <a:gd name="T10" fmla="*/ 3 w 19"/>
                <a:gd name="T11" fmla="*/ 2 h 25"/>
                <a:gd name="T12" fmla="*/ 4 w 19"/>
                <a:gd name="T13" fmla="*/ 1 h 25"/>
                <a:gd name="T14" fmla="*/ 6 w 19"/>
                <a:gd name="T15" fmla="*/ 2 h 25"/>
                <a:gd name="T16" fmla="*/ 6 w 19"/>
                <a:gd name="T17" fmla="*/ 4 h 25"/>
                <a:gd name="T18" fmla="*/ 5 w 19"/>
                <a:gd name="T19" fmla="*/ 5 h 25"/>
                <a:gd name="T20" fmla="*/ 4 w 19"/>
                <a:gd name="T21" fmla="*/ 5 h 25"/>
                <a:gd name="T22" fmla="*/ 3 w 19"/>
                <a:gd name="T23" fmla="*/ 3 h 25"/>
                <a:gd name="T24" fmla="*/ 7 w 19"/>
                <a:gd name="T25" fmla="*/ 1 h 25"/>
                <a:gd name="T26" fmla="*/ 11 w 19"/>
                <a:gd name="T27" fmla="*/ 3 h 25"/>
                <a:gd name="T28" fmla="*/ 10 w 19"/>
                <a:gd name="T29" fmla="*/ 5 h 25"/>
                <a:gd name="T30" fmla="*/ 9 w 19"/>
                <a:gd name="T31" fmla="*/ 5 h 25"/>
                <a:gd name="T32" fmla="*/ 8 w 19"/>
                <a:gd name="T33" fmla="*/ 4 h 25"/>
                <a:gd name="T34" fmla="*/ 8 w 19"/>
                <a:gd name="T35" fmla="*/ 2 h 25"/>
                <a:gd name="T36" fmla="*/ 10 w 19"/>
                <a:gd name="T37" fmla="*/ 1 h 25"/>
                <a:gd name="T38" fmla="*/ 12 w 19"/>
                <a:gd name="T39" fmla="*/ 0 h 25"/>
                <a:gd name="T40" fmla="*/ 13 w 19"/>
                <a:gd name="T41" fmla="*/ 0 h 25"/>
                <a:gd name="T42" fmla="*/ 14 w 19"/>
                <a:gd name="T43" fmla="*/ 1 h 25"/>
                <a:gd name="T44" fmla="*/ 16 w 19"/>
                <a:gd name="T45" fmla="*/ 3 h 25"/>
                <a:gd name="T46" fmla="*/ 14 w 19"/>
                <a:gd name="T47" fmla="*/ 5 h 25"/>
                <a:gd name="T48" fmla="*/ 13 w 19"/>
                <a:gd name="T49" fmla="*/ 5 h 25"/>
                <a:gd name="T50" fmla="*/ 12 w 19"/>
                <a:gd name="T51" fmla="*/ 3 h 25"/>
                <a:gd name="T52" fmla="*/ 13 w 19"/>
                <a:gd name="T53" fmla="*/ 1 h 25"/>
                <a:gd name="T54" fmla="*/ 17 w 19"/>
                <a:gd name="T55" fmla="*/ 1 h 25"/>
                <a:gd name="T56" fmla="*/ 19 w 19"/>
                <a:gd name="T57" fmla="*/ 5 h 25"/>
                <a:gd name="T58" fmla="*/ 17 w 19"/>
                <a:gd name="T59" fmla="*/ 12 h 25"/>
                <a:gd name="T60" fmla="*/ 12 w 19"/>
                <a:gd name="T61" fmla="*/ 24 h 25"/>
                <a:gd name="T62" fmla="*/ 12 w 19"/>
                <a:gd name="T63" fmla="*/ 25 h 25"/>
                <a:gd name="T64" fmla="*/ 12 w 19"/>
                <a:gd name="T65" fmla="*/ 24 h 25"/>
                <a:gd name="T66" fmla="*/ 15 w 19"/>
                <a:gd name="T67" fmla="*/ 11 h 25"/>
                <a:gd name="T68" fmla="*/ 17 w 19"/>
                <a:gd name="T69" fmla="*/ 5 h 25"/>
                <a:gd name="T70" fmla="*/ 16 w 19"/>
                <a:gd name="T71" fmla="*/ 2 h 25"/>
                <a:gd name="T72" fmla="*/ 14 w 19"/>
                <a:gd name="T73" fmla="*/ 2 h 25"/>
                <a:gd name="T74" fmla="*/ 13 w 19"/>
                <a:gd name="T75" fmla="*/ 3 h 25"/>
                <a:gd name="T76" fmla="*/ 13 w 19"/>
                <a:gd name="T77" fmla="*/ 3 h 25"/>
                <a:gd name="T78" fmla="*/ 14 w 19"/>
                <a:gd name="T79" fmla="*/ 4 h 25"/>
                <a:gd name="T80" fmla="*/ 14 w 19"/>
                <a:gd name="T81" fmla="*/ 4 h 25"/>
                <a:gd name="T82" fmla="*/ 14 w 19"/>
                <a:gd name="T83" fmla="*/ 3 h 25"/>
                <a:gd name="T84" fmla="*/ 14 w 19"/>
                <a:gd name="T85" fmla="*/ 2 h 25"/>
                <a:gd name="T86" fmla="*/ 10 w 19"/>
                <a:gd name="T87" fmla="*/ 2 h 25"/>
                <a:gd name="T88" fmla="*/ 9 w 19"/>
                <a:gd name="T89" fmla="*/ 4 h 25"/>
                <a:gd name="T90" fmla="*/ 10 w 19"/>
                <a:gd name="T91" fmla="*/ 4 h 25"/>
                <a:gd name="T92" fmla="*/ 10 w 19"/>
                <a:gd name="T93" fmla="*/ 3 h 25"/>
                <a:gd name="T94" fmla="*/ 7 w 19"/>
                <a:gd name="T95" fmla="*/ 1 h 25"/>
                <a:gd name="T96" fmla="*/ 4 w 19"/>
                <a:gd name="T97" fmla="*/ 3 h 25"/>
                <a:gd name="T98" fmla="*/ 5 w 19"/>
                <a:gd name="T99" fmla="*/ 4 h 25"/>
                <a:gd name="T100" fmla="*/ 4 w 19"/>
                <a:gd name="T101" fmla="*/ 2 h 25"/>
                <a:gd name="T102" fmla="*/ 2 w 19"/>
                <a:gd name="T103" fmla="*/ 4 h 25"/>
                <a:gd name="T104" fmla="*/ 2 w 19"/>
                <a:gd name="T105" fmla="*/ 11 h 25"/>
                <a:gd name="T106" fmla="*/ 3 w 19"/>
                <a:gd name="T107" fmla="*/ 16 h 25"/>
                <a:gd name="T108" fmla="*/ 4 w 19"/>
                <a:gd name="T109" fmla="*/ 21 h 25"/>
                <a:gd name="T110" fmla="*/ 5 w 19"/>
                <a:gd name="T111" fmla="*/ 24 h 25"/>
                <a:gd name="T112" fmla="*/ 5 w 19"/>
                <a:gd name="T113" fmla="*/ 24 h 25"/>
                <a:gd name="T114" fmla="*/ 5 w 19"/>
                <a:gd name="T115"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 h="25">
                  <a:moveTo>
                    <a:pt x="5" y="24"/>
                  </a:moveTo>
                  <a:cubicBezTo>
                    <a:pt x="5" y="24"/>
                    <a:pt x="4" y="23"/>
                    <a:pt x="3" y="21"/>
                  </a:cubicBezTo>
                  <a:cubicBezTo>
                    <a:pt x="2" y="18"/>
                    <a:pt x="1" y="15"/>
                    <a:pt x="1" y="11"/>
                  </a:cubicBezTo>
                  <a:cubicBezTo>
                    <a:pt x="1" y="9"/>
                    <a:pt x="0" y="7"/>
                    <a:pt x="1" y="4"/>
                  </a:cubicBezTo>
                  <a:cubicBezTo>
                    <a:pt x="1" y="4"/>
                    <a:pt x="1" y="3"/>
                    <a:pt x="2" y="2"/>
                  </a:cubicBezTo>
                  <a:cubicBezTo>
                    <a:pt x="2" y="2"/>
                    <a:pt x="2" y="2"/>
                    <a:pt x="3" y="2"/>
                  </a:cubicBezTo>
                  <a:cubicBezTo>
                    <a:pt x="3" y="2"/>
                    <a:pt x="3" y="1"/>
                    <a:pt x="4" y="1"/>
                  </a:cubicBezTo>
                  <a:cubicBezTo>
                    <a:pt x="4" y="1"/>
                    <a:pt x="5" y="1"/>
                    <a:pt x="6" y="2"/>
                  </a:cubicBezTo>
                  <a:cubicBezTo>
                    <a:pt x="6" y="3"/>
                    <a:pt x="6" y="3"/>
                    <a:pt x="6" y="4"/>
                  </a:cubicBezTo>
                  <a:cubicBezTo>
                    <a:pt x="6" y="4"/>
                    <a:pt x="6" y="5"/>
                    <a:pt x="5" y="5"/>
                  </a:cubicBezTo>
                  <a:cubicBezTo>
                    <a:pt x="5" y="5"/>
                    <a:pt x="4" y="5"/>
                    <a:pt x="4" y="5"/>
                  </a:cubicBezTo>
                  <a:cubicBezTo>
                    <a:pt x="4" y="4"/>
                    <a:pt x="3" y="4"/>
                    <a:pt x="3" y="3"/>
                  </a:cubicBezTo>
                  <a:cubicBezTo>
                    <a:pt x="4" y="1"/>
                    <a:pt x="6" y="1"/>
                    <a:pt x="7" y="1"/>
                  </a:cubicBezTo>
                  <a:cubicBezTo>
                    <a:pt x="8" y="1"/>
                    <a:pt x="10" y="1"/>
                    <a:pt x="11" y="3"/>
                  </a:cubicBezTo>
                  <a:cubicBezTo>
                    <a:pt x="11" y="3"/>
                    <a:pt x="11" y="4"/>
                    <a:pt x="10" y="5"/>
                  </a:cubicBezTo>
                  <a:cubicBezTo>
                    <a:pt x="10" y="5"/>
                    <a:pt x="10" y="5"/>
                    <a:pt x="9" y="5"/>
                  </a:cubicBezTo>
                  <a:cubicBezTo>
                    <a:pt x="9" y="5"/>
                    <a:pt x="8" y="5"/>
                    <a:pt x="8" y="4"/>
                  </a:cubicBezTo>
                  <a:cubicBezTo>
                    <a:pt x="8" y="4"/>
                    <a:pt x="8" y="3"/>
                    <a:pt x="8" y="2"/>
                  </a:cubicBezTo>
                  <a:cubicBezTo>
                    <a:pt x="9" y="1"/>
                    <a:pt x="9" y="1"/>
                    <a:pt x="10" y="1"/>
                  </a:cubicBezTo>
                  <a:cubicBezTo>
                    <a:pt x="11" y="0"/>
                    <a:pt x="11" y="0"/>
                    <a:pt x="12" y="0"/>
                  </a:cubicBezTo>
                  <a:cubicBezTo>
                    <a:pt x="13" y="0"/>
                    <a:pt x="13" y="0"/>
                    <a:pt x="13" y="0"/>
                  </a:cubicBezTo>
                  <a:cubicBezTo>
                    <a:pt x="14" y="1"/>
                    <a:pt x="14" y="1"/>
                    <a:pt x="14" y="1"/>
                  </a:cubicBezTo>
                  <a:cubicBezTo>
                    <a:pt x="15" y="1"/>
                    <a:pt x="16" y="2"/>
                    <a:pt x="16" y="3"/>
                  </a:cubicBezTo>
                  <a:cubicBezTo>
                    <a:pt x="16" y="4"/>
                    <a:pt x="15" y="5"/>
                    <a:pt x="14" y="5"/>
                  </a:cubicBezTo>
                  <a:cubicBezTo>
                    <a:pt x="13" y="5"/>
                    <a:pt x="13" y="5"/>
                    <a:pt x="13" y="5"/>
                  </a:cubicBezTo>
                  <a:cubicBezTo>
                    <a:pt x="12" y="4"/>
                    <a:pt x="12" y="4"/>
                    <a:pt x="12" y="3"/>
                  </a:cubicBezTo>
                  <a:cubicBezTo>
                    <a:pt x="12" y="2"/>
                    <a:pt x="12" y="1"/>
                    <a:pt x="13" y="1"/>
                  </a:cubicBezTo>
                  <a:cubicBezTo>
                    <a:pt x="14" y="0"/>
                    <a:pt x="16" y="0"/>
                    <a:pt x="17" y="1"/>
                  </a:cubicBezTo>
                  <a:cubicBezTo>
                    <a:pt x="19" y="2"/>
                    <a:pt x="19" y="4"/>
                    <a:pt x="19" y="5"/>
                  </a:cubicBezTo>
                  <a:cubicBezTo>
                    <a:pt x="18" y="8"/>
                    <a:pt x="17" y="10"/>
                    <a:pt x="17" y="12"/>
                  </a:cubicBezTo>
                  <a:cubicBezTo>
                    <a:pt x="14" y="19"/>
                    <a:pt x="12" y="24"/>
                    <a:pt x="12" y="24"/>
                  </a:cubicBezTo>
                  <a:cubicBezTo>
                    <a:pt x="12" y="25"/>
                    <a:pt x="12" y="25"/>
                    <a:pt x="12" y="25"/>
                  </a:cubicBezTo>
                  <a:cubicBezTo>
                    <a:pt x="12" y="24"/>
                    <a:pt x="12" y="24"/>
                    <a:pt x="12" y="24"/>
                  </a:cubicBezTo>
                  <a:cubicBezTo>
                    <a:pt x="12" y="24"/>
                    <a:pt x="13" y="19"/>
                    <a:pt x="15" y="11"/>
                  </a:cubicBezTo>
                  <a:cubicBezTo>
                    <a:pt x="16" y="9"/>
                    <a:pt x="17" y="7"/>
                    <a:pt x="17" y="5"/>
                  </a:cubicBezTo>
                  <a:cubicBezTo>
                    <a:pt x="17" y="4"/>
                    <a:pt x="17" y="3"/>
                    <a:pt x="16" y="2"/>
                  </a:cubicBezTo>
                  <a:cubicBezTo>
                    <a:pt x="16" y="2"/>
                    <a:pt x="14" y="2"/>
                    <a:pt x="14" y="2"/>
                  </a:cubicBezTo>
                  <a:cubicBezTo>
                    <a:pt x="13" y="2"/>
                    <a:pt x="13" y="3"/>
                    <a:pt x="13" y="3"/>
                  </a:cubicBezTo>
                  <a:cubicBezTo>
                    <a:pt x="13" y="3"/>
                    <a:pt x="13" y="3"/>
                    <a:pt x="13" y="3"/>
                  </a:cubicBezTo>
                  <a:cubicBezTo>
                    <a:pt x="14" y="4"/>
                    <a:pt x="14" y="4"/>
                    <a:pt x="14" y="4"/>
                  </a:cubicBezTo>
                  <a:cubicBezTo>
                    <a:pt x="14" y="4"/>
                    <a:pt x="14" y="4"/>
                    <a:pt x="14" y="4"/>
                  </a:cubicBezTo>
                  <a:cubicBezTo>
                    <a:pt x="14" y="4"/>
                    <a:pt x="14" y="4"/>
                    <a:pt x="14" y="3"/>
                  </a:cubicBezTo>
                  <a:cubicBezTo>
                    <a:pt x="14" y="3"/>
                    <a:pt x="14" y="2"/>
                    <a:pt x="14" y="2"/>
                  </a:cubicBezTo>
                  <a:cubicBezTo>
                    <a:pt x="13" y="1"/>
                    <a:pt x="12" y="1"/>
                    <a:pt x="10" y="2"/>
                  </a:cubicBezTo>
                  <a:cubicBezTo>
                    <a:pt x="9" y="2"/>
                    <a:pt x="8" y="3"/>
                    <a:pt x="9" y="4"/>
                  </a:cubicBezTo>
                  <a:cubicBezTo>
                    <a:pt x="9" y="4"/>
                    <a:pt x="10" y="5"/>
                    <a:pt x="10" y="4"/>
                  </a:cubicBezTo>
                  <a:cubicBezTo>
                    <a:pt x="10" y="4"/>
                    <a:pt x="10" y="3"/>
                    <a:pt x="10" y="3"/>
                  </a:cubicBezTo>
                  <a:cubicBezTo>
                    <a:pt x="10" y="2"/>
                    <a:pt x="8" y="1"/>
                    <a:pt x="7" y="1"/>
                  </a:cubicBezTo>
                  <a:cubicBezTo>
                    <a:pt x="6" y="1"/>
                    <a:pt x="4" y="2"/>
                    <a:pt x="4" y="3"/>
                  </a:cubicBezTo>
                  <a:cubicBezTo>
                    <a:pt x="4" y="4"/>
                    <a:pt x="6" y="5"/>
                    <a:pt x="5" y="4"/>
                  </a:cubicBezTo>
                  <a:cubicBezTo>
                    <a:pt x="6" y="3"/>
                    <a:pt x="5" y="2"/>
                    <a:pt x="4" y="2"/>
                  </a:cubicBezTo>
                  <a:cubicBezTo>
                    <a:pt x="3" y="3"/>
                    <a:pt x="2" y="3"/>
                    <a:pt x="2" y="4"/>
                  </a:cubicBezTo>
                  <a:cubicBezTo>
                    <a:pt x="2" y="7"/>
                    <a:pt x="2" y="9"/>
                    <a:pt x="2" y="11"/>
                  </a:cubicBezTo>
                  <a:cubicBezTo>
                    <a:pt x="2" y="13"/>
                    <a:pt x="3" y="15"/>
                    <a:pt x="3" y="16"/>
                  </a:cubicBezTo>
                  <a:cubicBezTo>
                    <a:pt x="3" y="18"/>
                    <a:pt x="4" y="19"/>
                    <a:pt x="4" y="21"/>
                  </a:cubicBezTo>
                  <a:cubicBezTo>
                    <a:pt x="5" y="23"/>
                    <a:pt x="5" y="24"/>
                    <a:pt x="5" y="24"/>
                  </a:cubicBezTo>
                  <a:cubicBezTo>
                    <a:pt x="5" y="24"/>
                    <a:pt x="5" y="24"/>
                    <a:pt x="5" y="24"/>
                  </a:cubicBezTo>
                  <a:cubicBezTo>
                    <a:pt x="5" y="24"/>
                    <a:pt x="5" y="24"/>
                    <a:pt x="5"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5" name="Freeform 167">
              <a:extLst>
                <a:ext uri="{FF2B5EF4-FFF2-40B4-BE49-F238E27FC236}">
                  <a16:creationId xmlns:a16="http://schemas.microsoft.com/office/drawing/2014/main" xmlns="" id="{AFD2B4A4-8DD3-44CE-BA55-A8EE50589267}"/>
                </a:ext>
              </a:extLst>
            </p:cNvPr>
            <p:cNvSpPr>
              <a:spLocks/>
            </p:cNvSpPr>
            <p:nvPr/>
          </p:nvSpPr>
          <p:spPr bwMode="auto">
            <a:xfrm>
              <a:off x="1866901" y="4991100"/>
              <a:ext cx="766763" cy="161925"/>
            </a:xfrm>
            <a:custGeom>
              <a:avLst/>
              <a:gdLst>
                <a:gd name="T0" fmla="*/ 1 w 19"/>
                <a:gd name="T1" fmla="*/ 0 h 4"/>
                <a:gd name="T2" fmla="*/ 1 w 19"/>
                <a:gd name="T3" fmla="*/ 1 h 4"/>
                <a:gd name="T4" fmla="*/ 1 w 19"/>
                <a:gd name="T5" fmla="*/ 2 h 4"/>
                <a:gd name="T6" fmla="*/ 2 w 19"/>
                <a:gd name="T7" fmla="*/ 3 h 4"/>
                <a:gd name="T8" fmla="*/ 3 w 19"/>
                <a:gd name="T9" fmla="*/ 3 h 4"/>
                <a:gd name="T10" fmla="*/ 5 w 19"/>
                <a:gd name="T11" fmla="*/ 3 h 4"/>
                <a:gd name="T12" fmla="*/ 9 w 19"/>
                <a:gd name="T13" fmla="*/ 3 h 4"/>
                <a:gd name="T14" fmla="*/ 17 w 19"/>
                <a:gd name="T15" fmla="*/ 2 h 4"/>
                <a:gd name="T16" fmla="*/ 18 w 19"/>
                <a:gd name="T17" fmla="*/ 2 h 4"/>
                <a:gd name="T18" fmla="*/ 18 w 19"/>
                <a:gd name="T19" fmla="*/ 1 h 4"/>
                <a:gd name="T20" fmla="*/ 17 w 19"/>
                <a:gd name="T21" fmla="*/ 0 h 4"/>
                <a:gd name="T22" fmla="*/ 17 w 19"/>
                <a:gd name="T23" fmla="*/ 0 h 4"/>
                <a:gd name="T24" fmla="*/ 17 w 19"/>
                <a:gd name="T25" fmla="*/ 0 h 4"/>
                <a:gd name="T26" fmla="*/ 18 w 19"/>
                <a:gd name="T27" fmla="*/ 1 h 4"/>
                <a:gd name="T28" fmla="*/ 19 w 19"/>
                <a:gd name="T29" fmla="*/ 1 h 4"/>
                <a:gd name="T30" fmla="*/ 19 w 19"/>
                <a:gd name="T31" fmla="*/ 2 h 4"/>
                <a:gd name="T32" fmla="*/ 17 w 19"/>
                <a:gd name="T33" fmla="*/ 3 h 4"/>
                <a:gd name="T34" fmla="*/ 9 w 19"/>
                <a:gd name="T35" fmla="*/ 4 h 4"/>
                <a:gd name="T36" fmla="*/ 5 w 19"/>
                <a:gd name="T37" fmla="*/ 4 h 4"/>
                <a:gd name="T38" fmla="*/ 3 w 19"/>
                <a:gd name="T39" fmla="*/ 4 h 4"/>
                <a:gd name="T40" fmla="*/ 1 w 19"/>
                <a:gd name="T41" fmla="*/ 4 h 4"/>
                <a:gd name="T42" fmla="*/ 0 w 19"/>
                <a:gd name="T43" fmla="*/ 2 h 4"/>
                <a:gd name="T44" fmla="*/ 1 w 19"/>
                <a:gd name="T45" fmla="*/ 1 h 4"/>
                <a:gd name="T46" fmla="*/ 1 w 19"/>
                <a:gd name="T47" fmla="*/ 0 h 4"/>
                <a:gd name="T48" fmla="*/ 1 w 19"/>
                <a:gd name="T49" fmla="*/ 0 h 4"/>
                <a:gd name="T50" fmla="*/ 1 w 19"/>
                <a:gd name="T5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4">
                  <a:moveTo>
                    <a:pt x="1" y="0"/>
                  </a:moveTo>
                  <a:cubicBezTo>
                    <a:pt x="1" y="0"/>
                    <a:pt x="1" y="0"/>
                    <a:pt x="1" y="1"/>
                  </a:cubicBezTo>
                  <a:cubicBezTo>
                    <a:pt x="1" y="1"/>
                    <a:pt x="1" y="1"/>
                    <a:pt x="1" y="2"/>
                  </a:cubicBezTo>
                  <a:cubicBezTo>
                    <a:pt x="1" y="2"/>
                    <a:pt x="1" y="2"/>
                    <a:pt x="2" y="3"/>
                  </a:cubicBezTo>
                  <a:cubicBezTo>
                    <a:pt x="2" y="3"/>
                    <a:pt x="3" y="3"/>
                    <a:pt x="3" y="3"/>
                  </a:cubicBezTo>
                  <a:cubicBezTo>
                    <a:pt x="4" y="3"/>
                    <a:pt x="5" y="3"/>
                    <a:pt x="5" y="3"/>
                  </a:cubicBezTo>
                  <a:cubicBezTo>
                    <a:pt x="7" y="4"/>
                    <a:pt x="8" y="4"/>
                    <a:pt x="9" y="3"/>
                  </a:cubicBezTo>
                  <a:cubicBezTo>
                    <a:pt x="12" y="3"/>
                    <a:pt x="15" y="3"/>
                    <a:pt x="17" y="2"/>
                  </a:cubicBezTo>
                  <a:cubicBezTo>
                    <a:pt x="17" y="2"/>
                    <a:pt x="18" y="2"/>
                    <a:pt x="18" y="2"/>
                  </a:cubicBezTo>
                  <a:cubicBezTo>
                    <a:pt x="18" y="2"/>
                    <a:pt x="18" y="1"/>
                    <a:pt x="18" y="1"/>
                  </a:cubicBezTo>
                  <a:cubicBezTo>
                    <a:pt x="18" y="1"/>
                    <a:pt x="17" y="0"/>
                    <a:pt x="17" y="0"/>
                  </a:cubicBezTo>
                  <a:cubicBezTo>
                    <a:pt x="17" y="0"/>
                    <a:pt x="17" y="0"/>
                    <a:pt x="17" y="0"/>
                  </a:cubicBezTo>
                  <a:cubicBezTo>
                    <a:pt x="17" y="0"/>
                    <a:pt x="17" y="0"/>
                    <a:pt x="17" y="0"/>
                  </a:cubicBezTo>
                  <a:cubicBezTo>
                    <a:pt x="17" y="0"/>
                    <a:pt x="18" y="0"/>
                    <a:pt x="18" y="1"/>
                  </a:cubicBezTo>
                  <a:cubicBezTo>
                    <a:pt x="19" y="1"/>
                    <a:pt x="19" y="1"/>
                    <a:pt x="19" y="1"/>
                  </a:cubicBezTo>
                  <a:cubicBezTo>
                    <a:pt x="19" y="2"/>
                    <a:pt x="19" y="2"/>
                    <a:pt x="19" y="2"/>
                  </a:cubicBezTo>
                  <a:cubicBezTo>
                    <a:pt x="19" y="3"/>
                    <a:pt x="18" y="3"/>
                    <a:pt x="17" y="3"/>
                  </a:cubicBezTo>
                  <a:cubicBezTo>
                    <a:pt x="15" y="4"/>
                    <a:pt x="12" y="4"/>
                    <a:pt x="9" y="4"/>
                  </a:cubicBezTo>
                  <a:cubicBezTo>
                    <a:pt x="8" y="4"/>
                    <a:pt x="7" y="4"/>
                    <a:pt x="5" y="4"/>
                  </a:cubicBezTo>
                  <a:cubicBezTo>
                    <a:pt x="4" y="4"/>
                    <a:pt x="4" y="4"/>
                    <a:pt x="3" y="4"/>
                  </a:cubicBezTo>
                  <a:cubicBezTo>
                    <a:pt x="3" y="4"/>
                    <a:pt x="2" y="4"/>
                    <a:pt x="1" y="4"/>
                  </a:cubicBezTo>
                  <a:cubicBezTo>
                    <a:pt x="1" y="3"/>
                    <a:pt x="0" y="2"/>
                    <a:pt x="0" y="2"/>
                  </a:cubicBezTo>
                  <a:cubicBezTo>
                    <a:pt x="0" y="1"/>
                    <a:pt x="1" y="1"/>
                    <a:pt x="1" y="1"/>
                  </a:cubicBezTo>
                  <a:cubicBezTo>
                    <a:pt x="1" y="0"/>
                    <a:pt x="1" y="0"/>
                    <a:pt x="1" y="0"/>
                  </a:cubicBezTo>
                  <a:cubicBezTo>
                    <a:pt x="1" y="0"/>
                    <a:pt x="1" y="0"/>
                    <a:pt x="1" y="0"/>
                  </a:cubicBezTo>
                  <a:cubicBezTo>
                    <a:pt x="1"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6" name="Freeform 168">
              <a:extLst>
                <a:ext uri="{FF2B5EF4-FFF2-40B4-BE49-F238E27FC236}">
                  <a16:creationId xmlns:a16="http://schemas.microsoft.com/office/drawing/2014/main" xmlns="" id="{38B71A02-AFA1-4F36-B778-CB13894B7DBF}"/>
                </a:ext>
              </a:extLst>
            </p:cNvPr>
            <p:cNvSpPr>
              <a:spLocks/>
            </p:cNvSpPr>
            <p:nvPr/>
          </p:nvSpPr>
          <p:spPr bwMode="auto">
            <a:xfrm>
              <a:off x="1866901" y="5113338"/>
              <a:ext cx="766763" cy="161925"/>
            </a:xfrm>
            <a:custGeom>
              <a:avLst/>
              <a:gdLst>
                <a:gd name="T0" fmla="*/ 2 w 19"/>
                <a:gd name="T1" fmla="*/ 0 h 4"/>
                <a:gd name="T2" fmla="*/ 1 w 19"/>
                <a:gd name="T3" fmla="*/ 1 h 4"/>
                <a:gd name="T4" fmla="*/ 1 w 19"/>
                <a:gd name="T5" fmla="*/ 2 h 4"/>
                <a:gd name="T6" fmla="*/ 1 w 19"/>
                <a:gd name="T7" fmla="*/ 2 h 4"/>
                <a:gd name="T8" fmla="*/ 2 w 19"/>
                <a:gd name="T9" fmla="*/ 2 h 4"/>
                <a:gd name="T10" fmla="*/ 3 w 19"/>
                <a:gd name="T11" fmla="*/ 3 h 4"/>
                <a:gd name="T12" fmla="*/ 5 w 19"/>
                <a:gd name="T13" fmla="*/ 4 h 4"/>
                <a:gd name="T14" fmla="*/ 11 w 19"/>
                <a:gd name="T15" fmla="*/ 3 h 4"/>
                <a:gd name="T16" fmla="*/ 16 w 19"/>
                <a:gd name="T17" fmla="*/ 2 h 4"/>
                <a:gd name="T18" fmla="*/ 18 w 19"/>
                <a:gd name="T19" fmla="*/ 1 h 4"/>
                <a:gd name="T20" fmla="*/ 18 w 19"/>
                <a:gd name="T21" fmla="*/ 1 h 4"/>
                <a:gd name="T22" fmla="*/ 18 w 19"/>
                <a:gd name="T23" fmla="*/ 0 h 4"/>
                <a:gd name="T24" fmla="*/ 18 w 19"/>
                <a:gd name="T25" fmla="*/ 0 h 4"/>
                <a:gd name="T26" fmla="*/ 18 w 19"/>
                <a:gd name="T27" fmla="*/ 0 h 4"/>
                <a:gd name="T28" fmla="*/ 19 w 19"/>
                <a:gd name="T29" fmla="*/ 0 h 4"/>
                <a:gd name="T30" fmla="*/ 19 w 19"/>
                <a:gd name="T31" fmla="*/ 2 h 4"/>
                <a:gd name="T32" fmla="*/ 16 w 19"/>
                <a:gd name="T33" fmla="*/ 3 h 4"/>
                <a:gd name="T34" fmla="*/ 11 w 19"/>
                <a:gd name="T35" fmla="*/ 4 h 4"/>
                <a:gd name="T36" fmla="*/ 5 w 19"/>
                <a:gd name="T37" fmla="*/ 4 h 4"/>
                <a:gd name="T38" fmla="*/ 3 w 19"/>
                <a:gd name="T39" fmla="*/ 4 h 4"/>
                <a:gd name="T40" fmla="*/ 1 w 19"/>
                <a:gd name="T41" fmla="*/ 3 h 4"/>
                <a:gd name="T42" fmla="*/ 0 w 19"/>
                <a:gd name="T43" fmla="*/ 2 h 4"/>
                <a:gd name="T44" fmla="*/ 0 w 19"/>
                <a:gd name="T45" fmla="*/ 2 h 4"/>
                <a:gd name="T46" fmla="*/ 0 w 19"/>
                <a:gd name="T47" fmla="*/ 2 h 4"/>
                <a:gd name="T48" fmla="*/ 1 w 19"/>
                <a:gd name="T49" fmla="*/ 0 h 4"/>
                <a:gd name="T50" fmla="*/ 2 w 19"/>
                <a:gd name="T51" fmla="*/ 0 h 4"/>
                <a:gd name="T52" fmla="*/ 2 w 19"/>
                <a:gd name="T5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4">
                  <a:moveTo>
                    <a:pt x="2" y="0"/>
                  </a:moveTo>
                  <a:cubicBezTo>
                    <a:pt x="2" y="0"/>
                    <a:pt x="1" y="1"/>
                    <a:pt x="1" y="1"/>
                  </a:cubicBezTo>
                  <a:cubicBezTo>
                    <a:pt x="1" y="2"/>
                    <a:pt x="1" y="2"/>
                    <a:pt x="1" y="2"/>
                  </a:cubicBezTo>
                  <a:cubicBezTo>
                    <a:pt x="1" y="2"/>
                    <a:pt x="1" y="2"/>
                    <a:pt x="1" y="2"/>
                  </a:cubicBezTo>
                  <a:cubicBezTo>
                    <a:pt x="1" y="2"/>
                    <a:pt x="1" y="2"/>
                    <a:pt x="2" y="2"/>
                  </a:cubicBezTo>
                  <a:cubicBezTo>
                    <a:pt x="2" y="3"/>
                    <a:pt x="3" y="3"/>
                    <a:pt x="3" y="3"/>
                  </a:cubicBezTo>
                  <a:cubicBezTo>
                    <a:pt x="4" y="3"/>
                    <a:pt x="5" y="3"/>
                    <a:pt x="5" y="4"/>
                  </a:cubicBezTo>
                  <a:cubicBezTo>
                    <a:pt x="7" y="4"/>
                    <a:pt x="9" y="3"/>
                    <a:pt x="11" y="3"/>
                  </a:cubicBezTo>
                  <a:cubicBezTo>
                    <a:pt x="12" y="3"/>
                    <a:pt x="14" y="2"/>
                    <a:pt x="16" y="2"/>
                  </a:cubicBezTo>
                  <a:cubicBezTo>
                    <a:pt x="17" y="2"/>
                    <a:pt x="17" y="2"/>
                    <a:pt x="18" y="1"/>
                  </a:cubicBezTo>
                  <a:cubicBezTo>
                    <a:pt x="18" y="1"/>
                    <a:pt x="19" y="1"/>
                    <a:pt x="18" y="1"/>
                  </a:cubicBezTo>
                  <a:cubicBezTo>
                    <a:pt x="18" y="0"/>
                    <a:pt x="18" y="0"/>
                    <a:pt x="18" y="0"/>
                  </a:cubicBezTo>
                  <a:cubicBezTo>
                    <a:pt x="18" y="0"/>
                    <a:pt x="18" y="0"/>
                    <a:pt x="18" y="0"/>
                  </a:cubicBezTo>
                  <a:cubicBezTo>
                    <a:pt x="18" y="0"/>
                    <a:pt x="18" y="0"/>
                    <a:pt x="18" y="0"/>
                  </a:cubicBezTo>
                  <a:cubicBezTo>
                    <a:pt x="18" y="0"/>
                    <a:pt x="19" y="0"/>
                    <a:pt x="19" y="0"/>
                  </a:cubicBezTo>
                  <a:cubicBezTo>
                    <a:pt x="19" y="1"/>
                    <a:pt x="19" y="2"/>
                    <a:pt x="19" y="2"/>
                  </a:cubicBezTo>
                  <a:cubicBezTo>
                    <a:pt x="18" y="3"/>
                    <a:pt x="17" y="3"/>
                    <a:pt x="16" y="3"/>
                  </a:cubicBezTo>
                  <a:cubicBezTo>
                    <a:pt x="14" y="4"/>
                    <a:pt x="13" y="4"/>
                    <a:pt x="11" y="4"/>
                  </a:cubicBezTo>
                  <a:cubicBezTo>
                    <a:pt x="9" y="4"/>
                    <a:pt x="7" y="4"/>
                    <a:pt x="5" y="4"/>
                  </a:cubicBezTo>
                  <a:cubicBezTo>
                    <a:pt x="4" y="4"/>
                    <a:pt x="3" y="4"/>
                    <a:pt x="3" y="4"/>
                  </a:cubicBezTo>
                  <a:cubicBezTo>
                    <a:pt x="2" y="4"/>
                    <a:pt x="2" y="4"/>
                    <a:pt x="1" y="3"/>
                  </a:cubicBezTo>
                  <a:cubicBezTo>
                    <a:pt x="1" y="3"/>
                    <a:pt x="0" y="3"/>
                    <a:pt x="0" y="2"/>
                  </a:cubicBezTo>
                  <a:cubicBezTo>
                    <a:pt x="0" y="2"/>
                    <a:pt x="0" y="2"/>
                    <a:pt x="0" y="2"/>
                  </a:cubicBezTo>
                  <a:cubicBezTo>
                    <a:pt x="0" y="2"/>
                    <a:pt x="0" y="2"/>
                    <a:pt x="0" y="2"/>
                  </a:cubicBezTo>
                  <a:cubicBezTo>
                    <a:pt x="1" y="1"/>
                    <a:pt x="1" y="1"/>
                    <a:pt x="1" y="0"/>
                  </a:cubicBezTo>
                  <a:cubicBezTo>
                    <a:pt x="1" y="0"/>
                    <a:pt x="1" y="0"/>
                    <a:pt x="2" y="0"/>
                  </a:cubicBezTo>
                  <a:cubicBezTo>
                    <a:pt x="2" y="0"/>
                    <a:pt x="2" y="0"/>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7" name="Freeform 169">
              <a:extLst>
                <a:ext uri="{FF2B5EF4-FFF2-40B4-BE49-F238E27FC236}">
                  <a16:creationId xmlns:a16="http://schemas.microsoft.com/office/drawing/2014/main" xmlns="" id="{19958994-0792-4F99-989E-60B69EF74F47}"/>
                </a:ext>
              </a:extLst>
            </p:cNvPr>
            <p:cNvSpPr>
              <a:spLocks/>
            </p:cNvSpPr>
            <p:nvPr/>
          </p:nvSpPr>
          <p:spPr bwMode="auto">
            <a:xfrm>
              <a:off x="1906588" y="5194300"/>
              <a:ext cx="727075" cy="201612"/>
            </a:xfrm>
            <a:custGeom>
              <a:avLst/>
              <a:gdLst>
                <a:gd name="T0" fmla="*/ 1 w 18"/>
                <a:gd name="T1" fmla="*/ 2 h 5"/>
                <a:gd name="T2" fmla="*/ 1 w 18"/>
                <a:gd name="T3" fmla="*/ 3 h 5"/>
                <a:gd name="T4" fmla="*/ 2 w 18"/>
                <a:gd name="T5" fmla="*/ 4 h 5"/>
                <a:gd name="T6" fmla="*/ 5 w 18"/>
                <a:gd name="T7" fmla="*/ 4 h 5"/>
                <a:gd name="T8" fmla="*/ 9 w 18"/>
                <a:gd name="T9" fmla="*/ 4 h 5"/>
                <a:gd name="T10" fmla="*/ 16 w 18"/>
                <a:gd name="T11" fmla="*/ 2 h 5"/>
                <a:gd name="T12" fmla="*/ 17 w 18"/>
                <a:gd name="T13" fmla="*/ 1 h 5"/>
                <a:gd name="T14" fmla="*/ 17 w 18"/>
                <a:gd name="T15" fmla="*/ 0 h 5"/>
                <a:gd name="T16" fmla="*/ 17 w 18"/>
                <a:gd name="T17" fmla="*/ 0 h 5"/>
                <a:gd name="T18" fmla="*/ 17 w 18"/>
                <a:gd name="T19" fmla="*/ 0 h 5"/>
                <a:gd name="T20" fmla="*/ 18 w 18"/>
                <a:gd name="T21" fmla="*/ 1 h 5"/>
                <a:gd name="T22" fmla="*/ 18 w 18"/>
                <a:gd name="T23" fmla="*/ 2 h 5"/>
                <a:gd name="T24" fmla="*/ 17 w 18"/>
                <a:gd name="T25" fmla="*/ 3 h 5"/>
                <a:gd name="T26" fmla="*/ 9 w 18"/>
                <a:gd name="T27" fmla="*/ 5 h 5"/>
                <a:gd name="T28" fmla="*/ 5 w 18"/>
                <a:gd name="T29" fmla="*/ 5 h 5"/>
                <a:gd name="T30" fmla="*/ 2 w 18"/>
                <a:gd name="T31" fmla="*/ 5 h 5"/>
                <a:gd name="T32" fmla="*/ 0 w 18"/>
                <a:gd name="T33" fmla="*/ 4 h 5"/>
                <a:gd name="T34" fmla="*/ 1 w 18"/>
                <a:gd name="T35" fmla="*/ 2 h 5"/>
                <a:gd name="T36" fmla="*/ 1 w 18"/>
                <a:gd name="T37" fmla="*/ 2 h 5"/>
                <a:gd name="T38" fmla="*/ 1 w 18"/>
                <a:gd name="T39" fmla="*/ 2 h 5"/>
                <a:gd name="T40" fmla="*/ 1 w 18"/>
                <a:gd name="T4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5">
                  <a:moveTo>
                    <a:pt x="1" y="2"/>
                  </a:moveTo>
                  <a:cubicBezTo>
                    <a:pt x="2" y="2"/>
                    <a:pt x="1" y="2"/>
                    <a:pt x="1" y="3"/>
                  </a:cubicBezTo>
                  <a:cubicBezTo>
                    <a:pt x="1" y="3"/>
                    <a:pt x="1" y="3"/>
                    <a:pt x="2" y="4"/>
                  </a:cubicBezTo>
                  <a:cubicBezTo>
                    <a:pt x="3" y="4"/>
                    <a:pt x="4" y="4"/>
                    <a:pt x="5" y="4"/>
                  </a:cubicBezTo>
                  <a:cubicBezTo>
                    <a:pt x="7" y="5"/>
                    <a:pt x="8" y="5"/>
                    <a:pt x="9" y="4"/>
                  </a:cubicBezTo>
                  <a:cubicBezTo>
                    <a:pt x="12" y="4"/>
                    <a:pt x="15" y="3"/>
                    <a:pt x="16" y="2"/>
                  </a:cubicBezTo>
                  <a:cubicBezTo>
                    <a:pt x="17" y="2"/>
                    <a:pt x="17" y="1"/>
                    <a:pt x="17" y="1"/>
                  </a:cubicBezTo>
                  <a:cubicBezTo>
                    <a:pt x="17" y="0"/>
                    <a:pt x="17" y="0"/>
                    <a:pt x="17" y="0"/>
                  </a:cubicBezTo>
                  <a:cubicBezTo>
                    <a:pt x="17" y="0"/>
                    <a:pt x="17" y="0"/>
                    <a:pt x="17" y="0"/>
                  </a:cubicBezTo>
                  <a:cubicBezTo>
                    <a:pt x="17" y="0"/>
                    <a:pt x="17" y="0"/>
                    <a:pt x="17" y="0"/>
                  </a:cubicBezTo>
                  <a:cubicBezTo>
                    <a:pt x="17" y="0"/>
                    <a:pt x="17" y="0"/>
                    <a:pt x="18" y="1"/>
                  </a:cubicBezTo>
                  <a:cubicBezTo>
                    <a:pt x="18" y="1"/>
                    <a:pt x="18" y="1"/>
                    <a:pt x="18" y="2"/>
                  </a:cubicBezTo>
                  <a:cubicBezTo>
                    <a:pt x="18" y="3"/>
                    <a:pt x="18" y="3"/>
                    <a:pt x="17" y="3"/>
                  </a:cubicBezTo>
                  <a:cubicBezTo>
                    <a:pt x="15" y="5"/>
                    <a:pt x="12" y="5"/>
                    <a:pt x="9" y="5"/>
                  </a:cubicBezTo>
                  <a:cubicBezTo>
                    <a:pt x="8" y="5"/>
                    <a:pt x="7" y="5"/>
                    <a:pt x="5" y="5"/>
                  </a:cubicBezTo>
                  <a:cubicBezTo>
                    <a:pt x="4" y="5"/>
                    <a:pt x="3" y="5"/>
                    <a:pt x="2" y="5"/>
                  </a:cubicBezTo>
                  <a:cubicBezTo>
                    <a:pt x="1" y="4"/>
                    <a:pt x="1" y="4"/>
                    <a:pt x="0" y="4"/>
                  </a:cubicBezTo>
                  <a:cubicBezTo>
                    <a:pt x="0" y="3"/>
                    <a:pt x="0" y="2"/>
                    <a:pt x="1" y="2"/>
                  </a:cubicBezTo>
                  <a:cubicBezTo>
                    <a:pt x="1" y="2"/>
                    <a:pt x="1" y="2"/>
                    <a:pt x="1" y="2"/>
                  </a:cubicBezTo>
                  <a:cubicBezTo>
                    <a:pt x="1" y="2"/>
                    <a:pt x="1" y="2"/>
                    <a:pt x="1" y="2"/>
                  </a:cubicBezTo>
                  <a:cubicBezTo>
                    <a:pt x="2" y="2"/>
                    <a:pt x="2" y="2"/>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8" name="Freeform 170">
              <a:extLst>
                <a:ext uri="{FF2B5EF4-FFF2-40B4-BE49-F238E27FC236}">
                  <a16:creationId xmlns:a16="http://schemas.microsoft.com/office/drawing/2014/main" xmlns="" id="{2F007E47-F29D-4E46-BE4B-A18C986B51F1}"/>
                </a:ext>
              </a:extLst>
            </p:cNvPr>
            <p:cNvSpPr>
              <a:spLocks/>
            </p:cNvSpPr>
            <p:nvPr/>
          </p:nvSpPr>
          <p:spPr bwMode="auto">
            <a:xfrm>
              <a:off x="1946276" y="5356225"/>
              <a:ext cx="647700" cy="161925"/>
            </a:xfrm>
            <a:custGeom>
              <a:avLst/>
              <a:gdLst>
                <a:gd name="T0" fmla="*/ 1 w 16"/>
                <a:gd name="T1" fmla="*/ 0 h 4"/>
                <a:gd name="T2" fmla="*/ 1 w 16"/>
                <a:gd name="T3" fmla="*/ 1 h 4"/>
                <a:gd name="T4" fmla="*/ 2 w 16"/>
                <a:gd name="T5" fmla="*/ 2 h 4"/>
                <a:gd name="T6" fmla="*/ 5 w 16"/>
                <a:gd name="T7" fmla="*/ 3 h 4"/>
                <a:gd name="T8" fmla="*/ 8 w 16"/>
                <a:gd name="T9" fmla="*/ 3 h 4"/>
                <a:gd name="T10" fmla="*/ 14 w 16"/>
                <a:gd name="T11" fmla="*/ 1 h 4"/>
                <a:gd name="T12" fmla="*/ 15 w 16"/>
                <a:gd name="T13" fmla="*/ 0 h 4"/>
                <a:gd name="T14" fmla="*/ 15 w 16"/>
                <a:gd name="T15" fmla="*/ 0 h 4"/>
                <a:gd name="T16" fmla="*/ 15 w 16"/>
                <a:gd name="T17" fmla="*/ 0 h 4"/>
                <a:gd name="T18" fmla="*/ 15 w 16"/>
                <a:gd name="T19" fmla="*/ 0 h 4"/>
                <a:gd name="T20" fmla="*/ 15 w 16"/>
                <a:gd name="T21" fmla="*/ 0 h 4"/>
                <a:gd name="T22" fmla="*/ 15 w 16"/>
                <a:gd name="T23" fmla="*/ 1 h 4"/>
                <a:gd name="T24" fmla="*/ 14 w 16"/>
                <a:gd name="T25" fmla="*/ 2 h 4"/>
                <a:gd name="T26" fmla="*/ 8 w 16"/>
                <a:gd name="T27" fmla="*/ 3 h 4"/>
                <a:gd name="T28" fmla="*/ 5 w 16"/>
                <a:gd name="T29" fmla="*/ 3 h 4"/>
                <a:gd name="T30" fmla="*/ 2 w 16"/>
                <a:gd name="T31" fmla="*/ 3 h 4"/>
                <a:gd name="T32" fmla="*/ 1 w 16"/>
                <a:gd name="T33" fmla="*/ 2 h 4"/>
                <a:gd name="T34" fmla="*/ 1 w 16"/>
                <a:gd name="T35" fmla="*/ 1 h 4"/>
                <a:gd name="T36" fmla="*/ 1 w 16"/>
                <a:gd name="T37" fmla="*/ 0 h 4"/>
                <a:gd name="T38" fmla="*/ 1 w 16"/>
                <a:gd name="T39" fmla="*/ 0 h 4"/>
                <a:gd name="T40" fmla="*/ 1 w 16"/>
                <a:gd name="T41" fmla="*/ 0 h 4"/>
                <a:gd name="T42" fmla="*/ 1 w 16"/>
                <a:gd name="T4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4">
                  <a:moveTo>
                    <a:pt x="1" y="0"/>
                  </a:moveTo>
                  <a:cubicBezTo>
                    <a:pt x="1" y="0"/>
                    <a:pt x="1" y="1"/>
                    <a:pt x="1" y="1"/>
                  </a:cubicBezTo>
                  <a:cubicBezTo>
                    <a:pt x="1" y="2"/>
                    <a:pt x="1" y="2"/>
                    <a:pt x="2" y="2"/>
                  </a:cubicBezTo>
                  <a:cubicBezTo>
                    <a:pt x="3" y="2"/>
                    <a:pt x="4" y="2"/>
                    <a:pt x="5" y="3"/>
                  </a:cubicBezTo>
                  <a:cubicBezTo>
                    <a:pt x="6" y="3"/>
                    <a:pt x="7" y="3"/>
                    <a:pt x="8" y="3"/>
                  </a:cubicBezTo>
                  <a:cubicBezTo>
                    <a:pt x="10" y="2"/>
                    <a:pt x="12" y="1"/>
                    <a:pt x="14" y="1"/>
                  </a:cubicBezTo>
                  <a:cubicBezTo>
                    <a:pt x="14" y="1"/>
                    <a:pt x="15" y="1"/>
                    <a:pt x="15" y="0"/>
                  </a:cubicBezTo>
                  <a:cubicBezTo>
                    <a:pt x="15" y="0"/>
                    <a:pt x="15" y="0"/>
                    <a:pt x="15" y="0"/>
                  </a:cubicBezTo>
                  <a:cubicBezTo>
                    <a:pt x="15" y="0"/>
                    <a:pt x="15" y="0"/>
                    <a:pt x="15" y="0"/>
                  </a:cubicBezTo>
                  <a:cubicBezTo>
                    <a:pt x="15" y="0"/>
                    <a:pt x="15" y="0"/>
                    <a:pt x="15" y="0"/>
                  </a:cubicBezTo>
                  <a:cubicBezTo>
                    <a:pt x="15" y="0"/>
                    <a:pt x="15" y="0"/>
                    <a:pt x="15" y="0"/>
                  </a:cubicBezTo>
                  <a:cubicBezTo>
                    <a:pt x="16" y="1"/>
                    <a:pt x="15" y="1"/>
                    <a:pt x="15" y="1"/>
                  </a:cubicBezTo>
                  <a:cubicBezTo>
                    <a:pt x="15" y="2"/>
                    <a:pt x="15" y="2"/>
                    <a:pt x="14" y="2"/>
                  </a:cubicBezTo>
                  <a:cubicBezTo>
                    <a:pt x="13" y="3"/>
                    <a:pt x="10" y="4"/>
                    <a:pt x="8" y="3"/>
                  </a:cubicBezTo>
                  <a:cubicBezTo>
                    <a:pt x="7" y="3"/>
                    <a:pt x="6" y="3"/>
                    <a:pt x="5" y="3"/>
                  </a:cubicBezTo>
                  <a:cubicBezTo>
                    <a:pt x="4" y="4"/>
                    <a:pt x="2" y="4"/>
                    <a:pt x="2" y="3"/>
                  </a:cubicBezTo>
                  <a:cubicBezTo>
                    <a:pt x="1" y="3"/>
                    <a:pt x="1" y="3"/>
                    <a:pt x="1" y="2"/>
                  </a:cubicBezTo>
                  <a:cubicBezTo>
                    <a:pt x="0" y="2"/>
                    <a:pt x="1" y="1"/>
                    <a:pt x="1" y="1"/>
                  </a:cubicBezTo>
                  <a:cubicBezTo>
                    <a:pt x="1" y="0"/>
                    <a:pt x="1" y="0"/>
                    <a:pt x="1" y="0"/>
                  </a:cubicBezTo>
                  <a:cubicBezTo>
                    <a:pt x="1" y="0"/>
                    <a:pt x="1" y="0"/>
                    <a:pt x="1" y="0"/>
                  </a:cubicBezTo>
                  <a:cubicBezTo>
                    <a:pt x="1" y="0"/>
                    <a:pt x="1" y="0"/>
                    <a:pt x="1" y="0"/>
                  </a:cubicBezTo>
                  <a:cubicBezTo>
                    <a:pt x="1"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9" name="Freeform 171">
              <a:extLst>
                <a:ext uri="{FF2B5EF4-FFF2-40B4-BE49-F238E27FC236}">
                  <a16:creationId xmlns:a16="http://schemas.microsoft.com/office/drawing/2014/main" xmlns="" id="{2D634E6C-226D-47E2-A9A2-0A82AB1A179F}"/>
                </a:ext>
              </a:extLst>
            </p:cNvPr>
            <p:cNvSpPr>
              <a:spLocks/>
            </p:cNvSpPr>
            <p:nvPr/>
          </p:nvSpPr>
          <p:spPr bwMode="auto">
            <a:xfrm>
              <a:off x="2149476" y="5476875"/>
              <a:ext cx="282575" cy="122237"/>
            </a:xfrm>
            <a:custGeom>
              <a:avLst/>
              <a:gdLst>
                <a:gd name="T0" fmla="*/ 0 w 7"/>
                <a:gd name="T1" fmla="*/ 0 h 3"/>
                <a:gd name="T2" fmla="*/ 1 w 7"/>
                <a:gd name="T3" fmla="*/ 1 h 3"/>
                <a:gd name="T4" fmla="*/ 1 w 7"/>
                <a:gd name="T5" fmla="*/ 1 h 3"/>
                <a:gd name="T6" fmla="*/ 1 w 7"/>
                <a:gd name="T7" fmla="*/ 1 h 3"/>
                <a:gd name="T8" fmla="*/ 2 w 7"/>
                <a:gd name="T9" fmla="*/ 2 h 3"/>
                <a:gd name="T10" fmla="*/ 3 w 7"/>
                <a:gd name="T11" fmla="*/ 2 h 3"/>
                <a:gd name="T12" fmla="*/ 5 w 7"/>
                <a:gd name="T13" fmla="*/ 1 h 3"/>
                <a:gd name="T14" fmla="*/ 6 w 7"/>
                <a:gd name="T15" fmla="*/ 0 h 3"/>
                <a:gd name="T16" fmla="*/ 6 w 7"/>
                <a:gd name="T17" fmla="*/ 0 h 3"/>
                <a:gd name="T18" fmla="*/ 6 w 7"/>
                <a:gd name="T19" fmla="*/ 0 h 3"/>
                <a:gd name="T20" fmla="*/ 6 w 7"/>
                <a:gd name="T21" fmla="*/ 0 h 3"/>
                <a:gd name="T22" fmla="*/ 6 w 7"/>
                <a:gd name="T23" fmla="*/ 1 h 3"/>
                <a:gd name="T24" fmla="*/ 3 w 7"/>
                <a:gd name="T25" fmla="*/ 3 h 3"/>
                <a:gd name="T26" fmla="*/ 2 w 7"/>
                <a:gd name="T27" fmla="*/ 3 h 3"/>
                <a:gd name="T28" fmla="*/ 0 w 7"/>
                <a:gd name="T29" fmla="*/ 2 h 3"/>
                <a:gd name="T30" fmla="*/ 0 w 7"/>
                <a:gd name="T31" fmla="*/ 1 h 3"/>
                <a:gd name="T32" fmla="*/ 0 w 7"/>
                <a:gd name="T33" fmla="*/ 0 h 3"/>
                <a:gd name="T34" fmla="*/ 0 w 7"/>
                <a:gd name="T35" fmla="*/ 0 h 3"/>
                <a:gd name="T36" fmla="*/ 0 w 7"/>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0" y="0"/>
                  </a:moveTo>
                  <a:cubicBezTo>
                    <a:pt x="0" y="0"/>
                    <a:pt x="1" y="0"/>
                    <a:pt x="1" y="1"/>
                  </a:cubicBezTo>
                  <a:cubicBezTo>
                    <a:pt x="1" y="1"/>
                    <a:pt x="1" y="1"/>
                    <a:pt x="1" y="1"/>
                  </a:cubicBezTo>
                  <a:cubicBezTo>
                    <a:pt x="1" y="1"/>
                    <a:pt x="1" y="1"/>
                    <a:pt x="1" y="1"/>
                  </a:cubicBezTo>
                  <a:cubicBezTo>
                    <a:pt x="2" y="2"/>
                    <a:pt x="2" y="2"/>
                    <a:pt x="2" y="2"/>
                  </a:cubicBezTo>
                  <a:cubicBezTo>
                    <a:pt x="2" y="2"/>
                    <a:pt x="3" y="2"/>
                    <a:pt x="3" y="2"/>
                  </a:cubicBezTo>
                  <a:cubicBezTo>
                    <a:pt x="4" y="2"/>
                    <a:pt x="5" y="1"/>
                    <a:pt x="5" y="1"/>
                  </a:cubicBezTo>
                  <a:cubicBezTo>
                    <a:pt x="6" y="1"/>
                    <a:pt x="6" y="0"/>
                    <a:pt x="6" y="0"/>
                  </a:cubicBezTo>
                  <a:cubicBezTo>
                    <a:pt x="6" y="0"/>
                    <a:pt x="6" y="0"/>
                    <a:pt x="6" y="0"/>
                  </a:cubicBezTo>
                  <a:cubicBezTo>
                    <a:pt x="6" y="0"/>
                    <a:pt x="6" y="0"/>
                    <a:pt x="6" y="0"/>
                  </a:cubicBezTo>
                  <a:cubicBezTo>
                    <a:pt x="6" y="0"/>
                    <a:pt x="6" y="0"/>
                    <a:pt x="6" y="0"/>
                  </a:cubicBezTo>
                  <a:cubicBezTo>
                    <a:pt x="7" y="0"/>
                    <a:pt x="7" y="1"/>
                    <a:pt x="6" y="1"/>
                  </a:cubicBezTo>
                  <a:cubicBezTo>
                    <a:pt x="6" y="3"/>
                    <a:pt x="5" y="3"/>
                    <a:pt x="3" y="3"/>
                  </a:cubicBezTo>
                  <a:cubicBezTo>
                    <a:pt x="3" y="3"/>
                    <a:pt x="2" y="3"/>
                    <a:pt x="2" y="3"/>
                  </a:cubicBezTo>
                  <a:cubicBezTo>
                    <a:pt x="1" y="3"/>
                    <a:pt x="0" y="2"/>
                    <a:pt x="0" y="2"/>
                  </a:cubicBezTo>
                  <a:cubicBezTo>
                    <a:pt x="0" y="1"/>
                    <a:pt x="0" y="1"/>
                    <a:pt x="0" y="1"/>
                  </a:cubicBezTo>
                  <a:cubicBezTo>
                    <a:pt x="0" y="0"/>
                    <a:pt x="0" y="0"/>
                    <a:pt x="0" y="0"/>
                  </a:cubicBez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0" name="Freeform 172">
              <a:extLst>
                <a:ext uri="{FF2B5EF4-FFF2-40B4-BE49-F238E27FC236}">
                  <a16:creationId xmlns:a16="http://schemas.microsoft.com/office/drawing/2014/main" xmlns="" id="{36AE1A9D-718A-46ED-A026-143468245849}"/>
                </a:ext>
              </a:extLst>
            </p:cNvPr>
            <p:cNvSpPr>
              <a:spLocks noEditPoints="1"/>
            </p:cNvSpPr>
            <p:nvPr/>
          </p:nvSpPr>
          <p:spPr bwMode="auto">
            <a:xfrm>
              <a:off x="774701" y="3128963"/>
              <a:ext cx="606425" cy="809625"/>
            </a:xfrm>
            <a:custGeom>
              <a:avLst/>
              <a:gdLst>
                <a:gd name="T0" fmla="*/ 9 w 15"/>
                <a:gd name="T1" fmla="*/ 20 h 20"/>
                <a:gd name="T2" fmla="*/ 8 w 15"/>
                <a:gd name="T3" fmla="*/ 18 h 20"/>
                <a:gd name="T4" fmla="*/ 8 w 15"/>
                <a:gd name="T5" fmla="*/ 16 h 20"/>
                <a:gd name="T6" fmla="*/ 9 w 15"/>
                <a:gd name="T7" fmla="*/ 13 h 20"/>
                <a:gd name="T8" fmla="*/ 12 w 15"/>
                <a:gd name="T9" fmla="*/ 10 h 20"/>
                <a:gd name="T10" fmla="*/ 14 w 15"/>
                <a:gd name="T11" fmla="*/ 8 h 20"/>
                <a:gd name="T12" fmla="*/ 15 w 15"/>
                <a:gd name="T13" fmla="*/ 9 h 20"/>
                <a:gd name="T14" fmla="*/ 13 w 15"/>
                <a:gd name="T15" fmla="*/ 9 h 20"/>
                <a:gd name="T16" fmla="*/ 12 w 15"/>
                <a:gd name="T17" fmla="*/ 8 h 20"/>
                <a:gd name="T18" fmla="*/ 11 w 15"/>
                <a:gd name="T19" fmla="*/ 7 h 20"/>
                <a:gd name="T20" fmla="*/ 10 w 15"/>
                <a:gd name="T21" fmla="*/ 6 h 20"/>
                <a:gd name="T22" fmla="*/ 9 w 15"/>
                <a:gd name="T23" fmla="*/ 3 h 20"/>
                <a:gd name="T24" fmla="*/ 8 w 15"/>
                <a:gd name="T25" fmla="*/ 1 h 20"/>
                <a:gd name="T26" fmla="*/ 9 w 15"/>
                <a:gd name="T27" fmla="*/ 1 h 20"/>
                <a:gd name="T28" fmla="*/ 9 w 15"/>
                <a:gd name="T29" fmla="*/ 2 h 20"/>
                <a:gd name="T30" fmla="*/ 8 w 15"/>
                <a:gd name="T31" fmla="*/ 4 h 20"/>
                <a:gd name="T32" fmla="*/ 7 w 15"/>
                <a:gd name="T33" fmla="*/ 6 h 20"/>
                <a:gd name="T34" fmla="*/ 4 w 15"/>
                <a:gd name="T35" fmla="*/ 8 h 20"/>
                <a:gd name="T36" fmla="*/ 3 w 15"/>
                <a:gd name="T37" fmla="*/ 9 h 20"/>
                <a:gd name="T38" fmla="*/ 1 w 15"/>
                <a:gd name="T39" fmla="*/ 9 h 20"/>
                <a:gd name="T40" fmla="*/ 1 w 15"/>
                <a:gd name="T41" fmla="*/ 8 h 20"/>
                <a:gd name="T42" fmla="*/ 4 w 15"/>
                <a:gd name="T43" fmla="*/ 10 h 20"/>
                <a:gd name="T44" fmla="*/ 6 w 15"/>
                <a:gd name="T45" fmla="*/ 13 h 20"/>
                <a:gd name="T46" fmla="*/ 9 w 15"/>
                <a:gd name="T47" fmla="*/ 20 h 20"/>
                <a:gd name="T48" fmla="*/ 9 w 15"/>
                <a:gd name="T49" fmla="*/ 20 h 20"/>
                <a:gd name="T50" fmla="*/ 9 w 15"/>
                <a:gd name="T51" fmla="*/ 20 h 20"/>
                <a:gd name="T52" fmla="*/ 9 w 15"/>
                <a:gd name="T53" fmla="*/ 20 h 20"/>
                <a:gd name="T54" fmla="*/ 5 w 15"/>
                <a:gd name="T55" fmla="*/ 14 h 20"/>
                <a:gd name="T56" fmla="*/ 3 w 15"/>
                <a:gd name="T57" fmla="*/ 11 h 20"/>
                <a:gd name="T58" fmla="*/ 1 w 15"/>
                <a:gd name="T59" fmla="*/ 9 h 20"/>
                <a:gd name="T60" fmla="*/ 1 w 15"/>
                <a:gd name="T61" fmla="*/ 8 h 20"/>
                <a:gd name="T62" fmla="*/ 1 w 15"/>
                <a:gd name="T63" fmla="*/ 8 h 20"/>
                <a:gd name="T64" fmla="*/ 2 w 15"/>
                <a:gd name="T65" fmla="*/ 8 h 20"/>
                <a:gd name="T66" fmla="*/ 4 w 15"/>
                <a:gd name="T67" fmla="*/ 7 h 20"/>
                <a:gd name="T68" fmla="*/ 6 w 15"/>
                <a:gd name="T69" fmla="*/ 6 h 20"/>
                <a:gd name="T70" fmla="*/ 7 w 15"/>
                <a:gd name="T71" fmla="*/ 4 h 20"/>
                <a:gd name="T72" fmla="*/ 7 w 15"/>
                <a:gd name="T73" fmla="*/ 3 h 20"/>
                <a:gd name="T74" fmla="*/ 8 w 15"/>
                <a:gd name="T75" fmla="*/ 2 h 20"/>
                <a:gd name="T76" fmla="*/ 8 w 15"/>
                <a:gd name="T77" fmla="*/ 1 h 20"/>
                <a:gd name="T78" fmla="*/ 8 w 15"/>
                <a:gd name="T79" fmla="*/ 1 h 20"/>
                <a:gd name="T80" fmla="*/ 8 w 15"/>
                <a:gd name="T81" fmla="*/ 0 h 20"/>
                <a:gd name="T82" fmla="*/ 9 w 15"/>
                <a:gd name="T83" fmla="*/ 1 h 20"/>
                <a:gd name="T84" fmla="*/ 9 w 15"/>
                <a:gd name="T85" fmla="*/ 3 h 20"/>
                <a:gd name="T86" fmla="*/ 10 w 15"/>
                <a:gd name="T87" fmla="*/ 6 h 20"/>
                <a:gd name="T88" fmla="*/ 11 w 15"/>
                <a:gd name="T89" fmla="*/ 7 h 20"/>
                <a:gd name="T90" fmla="*/ 12 w 15"/>
                <a:gd name="T91" fmla="*/ 8 h 20"/>
                <a:gd name="T92" fmla="*/ 13 w 15"/>
                <a:gd name="T93" fmla="*/ 8 h 20"/>
                <a:gd name="T94" fmla="*/ 15 w 15"/>
                <a:gd name="T95" fmla="*/ 8 h 20"/>
                <a:gd name="T96" fmla="*/ 15 w 15"/>
                <a:gd name="T97" fmla="*/ 8 h 20"/>
                <a:gd name="T98" fmla="*/ 15 w 15"/>
                <a:gd name="T99" fmla="*/ 9 h 20"/>
                <a:gd name="T100" fmla="*/ 12 w 15"/>
                <a:gd name="T101" fmla="*/ 11 h 20"/>
                <a:gd name="T102" fmla="*/ 10 w 15"/>
                <a:gd name="T103" fmla="*/ 14 h 20"/>
                <a:gd name="T104" fmla="*/ 9 w 15"/>
                <a:gd name="T105" fmla="*/ 15 h 20"/>
                <a:gd name="T106" fmla="*/ 9 w 15"/>
                <a:gd name="T107" fmla="*/ 16 h 20"/>
                <a:gd name="T108" fmla="*/ 9 w 15"/>
                <a:gd name="T109" fmla="*/ 18 h 20"/>
                <a:gd name="T110" fmla="*/ 9 w 15"/>
                <a:gd name="T111" fmla="*/ 20 h 20"/>
                <a:gd name="T112" fmla="*/ 9 w 15"/>
                <a:gd name="T113" fmla="*/ 20 h 20"/>
                <a:gd name="T114" fmla="*/ 9 w 15"/>
                <a:gd name="T11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 h="20">
                  <a:moveTo>
                    <a:pt x="9" y="20"/>
                  </a:moveTo>
                  <a:cubicBezTo>
                    <a:pt x="8" y="18"/>
                    <a:pt x="8" y="18"/>
                    <a:pt x="8" y="18"/>
                  </a:cubicBezTo>
                  <a:cubicBezTo>
                    <a:pt x="8" y="18"/>
                    <a:pt x="8" y="17"/>
                    <a:pt x="8" y="16"/>
                  </a:cubicBezTo>
                  <a:cubicBezTo>
                    <a:pt x="8" y="15"/>
                    <a:pt x="9" y="14"/>
                    <a:pt x="9" y="13"/>
                  </a:cubicBezTo>
                  <a:cubicBezTo>
                    <a:pt x="10" y="12"/>
                    <a:pt x="11" y="11"/>
                    <a:pt x="12" y="10"/>
                  </a:cubicBezTo>
                  <a:cubicBezTo>
                    <a:pt x="12" y="9"/>
                    <a:pt x="13" y="9"/>
                    <a:pt x="14" y="8"/>
                  </a:cubicBezTo>
                  <a:cubicBezTo>
                    <a:pt x="15" y="9"/>
                    <a:pt x="15" y="9"/>
                    <a:pt x="15" y="9"/>
                  </a:cubicBezTo>
                  <a:cubicBezTo>
                    <a:pt x="13" y="9"/>
                    <a:pt x="13" y="9"/>
                    <a:pt x="13" y="9"/>
                  </a:cubicBezTo>
                  <a:cubicBezTo>
                    <a:pt x="13" y="9"/>
                    <a:pt x="12" y="8"/>
                    <a:pt x="12" y="8"/>
                  </a:cubicBezTo>
                  <a:cubicBezTo>
                    <a:pt x="11" y="8"/>
                    <a:pt x="11" y="8"/>
                    <a:pt x="11" y="7"/>
                  </a:cubicBezTo>
                  <a:cubicBezTo>
                    <a:pt x="10" y="6"/>
                    <a:pt x="10" y="6"/>
                    <a:pt x="10" y="6"/>
                  </a:cubicBezTo>
                  <a:cubicBezTo>
                    <a:pt x="9" y="5"/>
                    <a:pt x="9" y="4"/>
                    <a:pt x="9" y="3"/>
                  </a:cubicBezTo>
                  <a:cubicBezTo>
                    <a:pt x="8" y="2"/>
                    <a:pt x="8" y="2"/>
                    <a:pt x="8" y="1"/>
                  </a:cubicBezTo>
                  <a:cubicBezTo>
                    <a:pt x="9" y="1"/>
                    <a:pt x="9" y="1"/>
                    <a:pt x="9" y="1"/>
                  </a:cubicBezTo>
                  <a:cubicBezTo>
                    <a:pt x="9" y="2"/>
                    <a:pt x="9" y="2"/>
                    <a:pt x="9" y="2"/>
                  </a:cubicBezTo>
                  <a:cubicBezTo>
                    <a:pt x="8" y="3"/>
                    <a:pt x="8" y="3"/>
                    <a:pt x="8" y="4"/>
                  </a:cubicBezTo>
                  <a:cubicBezTo>
                    <a:pt x="8" y="5"/>
                    <a:pt x="7" y="6"/>
                    <a:pt x="7" y="6"/>
                  </a:cubicBezTo>
                  <a:cubicBezTo>
                    <a:pt x="6" y="7"/>
                    <a:pt x="5" y="8"/>
                    <a:pt x="4" y="8"/>
                  </a:cubicBezTo>
                  <a:cubicBezTo>
                    <a:pt x="4" y="9"/>
                    <a:pt x="3" y="9"/>
                    <a:pt x="3" y="9"/>
                  </a:cubicBezTo>
                  <a:cubicBezTo>
                    <a:pt x="2" y="9"/>
                    <a:pt x="2" y="9"/>
                    <a:pt x="1" y="9"/>
                  </a:cubicBezTo>
                  <a:cubicBezTo>
                    <a:pt x="1" y="8"/>
                    <a:pt x="1" y="8"/>
                    <a:pt x="1" y="8"/>
                  </a:cubicBezTo>
                  <a:cubicBezTo>
                    <a:pt x="2" y="9"/>
                    <a:pt x="4" y="9"/>
                    <a:pt x="4" y="10"/>
                  </a:cubicBezTo>
                  <a:cubicBezTo>
                    <a:pt x="5" y="11"/>
                    <a:pt x="6" y="12"/>
                    <a:pt x="6" y="13"/>
                  </a:cubicBezTo>
                  <a:cubicBezTo>
                    <a:pt x="8" y="15"/>
                    <a:pt x="8" y="18"/>
                    <a:pt x="9" y="20"/>
                  </a:cubicBezTo>
                  <a:cubicBezTo>
                    <a:pt x="9" y="20"/>
                    <a:pt x="9" y="20"/>
                    <a:pt x="9" y="20"/>
                  </a:cubicBezTo>
                  <a:cubicBezTo>
                    <a:pt x="9" y="20"/>
                    <a:pt x="9" y="20"/>
                    <a:pt x="9" y="20"/>
                  </a:cubicBezTo>
                  <a:close/>
                  <a:moveTo>
                    <a:pt x="9" y="20"/>
                  </a:moveTo>
                  <a:cubicBezTo>
                    <a:pt x="8" y="18"/>
                    <a:pt x="7" y="16"/>
                    <a:pt x="5" y="14"/>
                  </a:cubicBezTo>
                  <a:cubicBezTo>
                    <a:pt x="5" y="13"/>
                    <a:pt x="4" y="12"/>
                    <a:pt x="3" y="11"/>
                  </a:cubicBezTo>
                  <a:cubicBezTo>
                    <a:pt x="3" y="10"/>
                    <a:pt x="2" y="10"/>
                    <a:pt x="1" y="9"/>
                  </a:cubicBezTo>
                  <a:cubicBezTo>
                    <a:pt x="0" y="9"/>
                    <a:pt x="0" y="8"/>
                    <a:pt x="1" y="8"/>
                  </a:cubicBezTo>
                  <a:cubicBezTo>
                    <a:pt x="1" y="8"/>
                    <a:pt x="1" y="8"/>
                    <a:pt x="1" y="8"/>
                  </a:cubicBezTo>
                  <a:cubicBezTo>
                    <a:pt x="2" y="8"/>
                    <a:pt x="2" y="8"/>
                    <a:pt x="2" y="8"/>
                  </a:cubicBezTo>
                  <a:cubicBezTo>
                    <a:pt x="3" y="7"/>
                    <a:pt x="3" y="7"/>
                    <a:pt x="4" y="7"/>
                  </a:cubicBezTo>
                  <a:cubicBezTo>
                    <a:pt x="4" y="7"/>
                    <a:pt x="5" y="6"/>
                    <a:pt x="6" y="6"/>
                  </a:cubicBezTo>
                  <a:cubicBezTo>
                    <a:pt x="7" y="4"/>
                    <a:pt x="7" y="4"/>
                    <a:pt x="7" y="4"/>
                  </a:cubicBezTo>
                  <a:cubicBezTo>
                    <a:pt x="7" y="3"/>
                    <a:pt x="7" y="3"/>
                    <a:pt x="7" y="3"/>
                  </a:cubicBezTo>
                  <a:cubicBezTo>
                    <a:pt x="8" y="2"/>
                    <a:pt x="8" y="2"/>
                    <a:pt x="8" y="2"/>
                  </a:cubicBezTo>
                  <a:cubicBezTo>
                    <a:pt x="8" y="1"/>
                    <a:pt x="8" y="1"/>
                    <a:pt x="8" y="1"/>
                  </a:cubicBezTo>
                  <a:cubicBezTo>
                    <a:pt x="8" y="1"/>
                    <a:pt x="8" y="1"/>
                    <a:pt x="8" y="1"/>
                  </a:cubicBezTo>
                  <a:cubicBezTo>
                    <a:pt x="8" y="0"/>
                    <a:pt x="8" y="0"/>
                    <a:pt x="8" y="0"/>
                  </a:cubicBezTo>
                  <a:cubicBezTo>
                    <a:pt x="8" y="0"/>
                    <a:pt x="9" y="0"/>
                    <a:pt x="9" y="1"/>
                  </a:cubicBezTo>
                  <a:cubicBezTo>
                    <a:pt x="9" y="1"/>
                    <a:pt x="9" y="2"/>
                    <a:pt x="9" y="3"/>
                  </a:cubicBezTo>
                  <a:cubicBezTo>
                    <a:pt x="9" y="4"/>
                    <a:pt x="10" y="5"/>
                    <a:pt x="10" y="6"/>
                  </a:cubicBezTo>
                  <a:cubicBezTo>
                    <a:pt x="11" y="7"/>
                    <a:pt x="11" y="7"/>
                    <a:pt x="11" y="7"/>
                  </a:cubicBezTo>
                  <a:cubicBezTo>
                    <a:pt x="11" y="7"/>
                    <a:pt x="12" y="7"/>
                    <a:pt x="12" y="8"/>
                  </a:cubicBezTo>
                  <a:cubicBezTo>
                    <a:pt x="12" y="8"/>
                    <a:pt x="13" y="8"/>
                    <a:pt x="13" y="8"/>
                  </a:cubicBezTo>
                  <a:cubicBezTo>
                    <a:pt x="15" y="8"/>
                    <a:pt x="15" y="8"/>
                    <a:pt x="15" y="8"/>
                  </a:cubicBezTo>
                  <a:cubicBezTo>
                    <a:pt x="15" y="8"/>
                    <a:pt x="15" y="8"/>
                    <a:pt x="15" y="8"/>
                  </a:cubicBezTo>
                  <a:cubicBezTo>
                    <a:pt x="15" y="9"/>
                    <a:pt x="15" y="9"/>
                    <a:pt x="15" y="9"/>
                  </a:cubicBezTo>
                  <a:cubicBezTo>
                    <a:pt x="14" y="10"/>
                    <a:pt x="13" y="10"/>
                    <a:pt x="12" y="11"/>
                  </a:cubicBezTo>
                  <a:cubicBezTo>
                    <a:pt x="12" y="12"/>
                    <a:pt x="11" y="13"/>
                    <a:pt x="10" y="14"/>
                  </a:cubicBezTo>
                  <a:cubicBezTo>
                    <a:pt x="10" y="14"/>
                    <a:pt x="10" y="14"/>
                    <a:pt x="9" y="15"/>
                  </a:cubicBezTo>
                  <a:cubicBezTo>
                    <a:pt x="9" y="15"/>
                    <a:pt x="9" y="16"/>
                    <a:pt x="9" y="16"/>
                  </a:cubicBezTo>
                  <a:cubicBezTo>
                    <a:pt x="9" y="18"/>
                    <a:pt x="9" y="18"/>
                    <a:pt x="9" y="18"/>
                  </a:cubicBezTo>
                  <a:cubicBezTo>
                    <a:pt x="9" y="20"/>
                    <a:pt x="9" y="20"/>
                    <a:pt x="9" y="20"/>
                  </a:cubicBezTo>
                  <a:cubicBezTo>
                    <a:pt x="9" y="20"/>
                    <a:pt x="9" y="20"/>
                    <a:pt x="9" y="20"/>
                  </a:cubicBezTo>
                  <a:cubicBezTo>
                    <a:pt x="9" y="20"/>
                    <a:pt x="9" y="20"/>
                    <a:pt x="9"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1" name="Freeform 173">
              <a:extLst>
                <a:ext uri="{FF2B5EF4-FFF2-40B4-BE49-F238E27FC236}">
                  <a16:creationId xmlns:a16="http://schemas.microsoft.com/office/drawing/2014/main" xmlns="" id="{FEFC7429-4C24-4C3B-8797-DB73E3CF1695}"/>
                </a:ext>
              </a:extLst>
            </p:cNvPr>
            <p:cNvSpPr>
              <a:spLocks noEditPoints="1"/>
            </p:cNvSpPr>
            <p:nvPr/>
          </p:nvSpPr>
          <p:spPr bwMode="auto">
            <a:xfrm>
              <a:off x="3482976" y="2643188"/>
              <a:ext cx="604838" cy="809625"/>
            </a:xfrm>
            <a:custGeom>
              <a:avLst/>
              <a:gdLst>
                <a:gd name="T0" fmla="*/ 8 w 15"/>
                <a:gd name="T1" fmla="*/ 20 h 20"/>
                <a:gd name="T2" fmla="*/ 8 w 15"/>
                <a:gd name="T3" fmla="*/ 18 h 20"/>
                <a:gd name="T4" fmla="*/ 8 w 15"/>
                <a:gd name="T5" fmla="*/ 16 h 20"/>
                <a:gd name="T6" fmla="*/ 8 w 15"/>
                <a:gd name="T7" fmla="*/ 14 h 20"/>
                <a:gd name="T8" fmla="*/ 9 w 15"/>
                <a:gd name="T9" fmla="*/ 13 h 20"/>
                <a:gd name="T10" fmla="*/ 11 w 15"/>
                <a:gd name="T11" fmla="*/ 10 h 20"/>
                <a:gd name="T12" fmla="*/ 14 w 15"/>
                <a:gd name="T13" fmla="*/ 8 h 20"/>
                <a:gd name="T14" fmla="*/ 14 w 15"/>
                <a:gd name="T15" fmla="*/ 9 h 20"/>
                <a:gd name="T16" fmla="*/ 13 w 15"/>
                <a:gd name="T17" fmla="*/ 9 h 20"/>
                <a:gd name="T18" fmla="*/ 11 w 15"/>
                <a:gd name="T19" fmla="*/ 8 h 20"/>
                <a:gd name="T20" fmla="*/ 10 w 15"/>
                <a:gd name="T21" fmla="*/ 7 h 20"/>
                <a:gd name="T22" fmla="*/ 9 w 15"/>
                <a:gd name="T23" fmla="*/ 6 h 20"/>
                <a:gd name="T24" fmla="*/ 8 w 15"/>
                <a:gd name="T25" fmla="*/ 3 h 20"/>
                <a:gd name="T26" fmla="*/ 7 w 15"/>
                <a:gd name="T27" fmla="*/ 0 h 20"/>
                <a:gd name="T28" fmla="*/ 8 w 15"/>
                <a:gd name="T29" fmla="*/ 0 h 20"/>
                <a:gd name="T30" fmla="*/ 8 w 15"/>
                <a:gd name="T31" fmla="*/ 2 h 20"/>
                <a:gd name="T32" fmla="*/ 8 w 15"/>
                <a:gd name="T33" fmla="*/ 3 h 20"/>
                <a:gd name="T34" fmla="*/ 6 w 15"/>
                <a:gd name="T35" fmla="*/ 6 h 20"/>
                <a:gd name="T36" fmla="*/ 4 w 15"/>
                <a:gd name="T37" fmla="*/ 8 h 20"/>
                <a:gd name="T38" fmla="*/ 2 w 15"/>
                <a:gd name="T39" fmla="*/ 9 h 20"/>
                <a:gd name="T40" fmla="*/ 1 w 15"/>
                <a:gd name="T41" fmla="*/ 9 h 20"/>
                <a:gd name="T42" fmla="*/ 1 w 15"/>
                <a:gd name="T43" fmla="*/ 8 h 20"/>
                <a:gd name="T44" fmla="*/ 4 w 15"/>
                <a:gd name="T45" fmla="*/ 10 h 20"/>
                <a:gd name="T46" fmla="*/ 6 w 15"/>
                <a:gd name="T47" fmla="*/ 13 h 20"/>
                <a:gd name="T48" fmla="*/ 8 w 15"/>
                <a:gd name="T49" fmla="*/ 20 h 20"/>
                <a:gd name="T50" fmla="*/ 8 w 15"/>
                <a:gd name="T51" fmla="*/ 20 h 20"/>
                <a:gd name="T52" fmla="*/ 8 w 15"/>
                <a:gd name="T53" fmla="*/ 20 h 20"/>
                <a:gd name="T54" fmla="*/ 8 w 15"/>
                <a:gd name="T55" fmla="*/ 20 h 20"/>
                <a:gd name="T56" fmla="*/ 5 w 15"/>
                <a:gd name="T57" fmla="*/ 13 h 20"/>
                <a:gd name="T58" fmla="*/ 3 w 15"/>
                <a:gd name="T59" fmla="*/ 11 h 20"/>
                <a:gd name="T60" fmla="*/ 0 w 15"/>
                <a:gd name="T61" fmla="*/ 9 h 20"/>
                <a:gd name="T62" fmla="*/ 0 w 15"/>
                <a:gd name="T63" fmla="*/ 8 h 20"/>
                <a:gd name="T64" fmla="*/ 1 w 15"/>
                <a:gd name="T65" fmla="*/ 8 h 20"/>
                <a:gd name="T66" fmla="*/ 2 w 15"/>
                <a:gd name="T67" fmla="*/ 7 h 20"/>
                <a:gd name="T68" fmla="*/ 3 w 15"/>
                <a:gd name="T69" fmla="*/ 7 h 20"/>
                <a:gd name="T70" fmla="*/ 5 w 15"/>
                <a:gd name="T71" fmla="*/ 5 h 20"/>
                <a:gd name="T72" fmla="*/ 6 w 15"/>
                <a:gd name="T73" fmla="*/ 4 h 20"/>
                <a:gd name="T74" fmla="*/ 7 w 15"/>
                <a:gd name="T75" fmla="*/ 3 h 20"/>
                <a:gd name="T76" fmla="*/ 7 w 15"/>
                <a:gd name="T77" fmla="*/ 2 h 20"/>
                <a:gd name="T78" fmla="*/ 7 w 15"/>
                <a:gd name="T79" fmla="*/ 0 h 20"/>
                <a:gd name="T80" fmla="*/ 7 w 15"/>
                <a:gd name="T81" fmla="*/ 0 h 20"/>
                <a:gd name="T82" fmla="*/ 8 w 15"/>
                <a:gd name="T83" fmla="*/ 0 h 20"/>
                <a:gd name="T84" fmla="*/ 8 w 15"/>
                <a:gd name="T85" fmla="*/ 0 h 20"/>
                <a:gd name="T86" fmla="*/ 8 w 15"/>
                <a:gd name="T87" fmla="*/ 3 h 20"/>
                <a:gd name="T88" fmla="*/ 10 w 15"/>
                <a:gd name="T89" fmla="*/ 6 h 20"/>
                <a:gd name="T90" fmla="*/ 10 w 15"/>
                <a:gd name="T91" fmla="*/ 7 h 20"/>
                <a:gd name="T92" fmla="*/ 12 w 15"/>
                <a:gd name="T93" fmla="*/ 7 h 20"/>
                <a:gd name="T94" fmla="*/ 13 w 15"/>
                <a:gd name="T95" fmla="*/ 8 h 20"/>
                <a:gd name="T96" fmla="*/ 14 w 15"/>
                <a:gd name="T97" fmla="*/ 8 h 20"/>
                <a:gd name="T98" fmla="*/ 15 w 15"/>
                <a:gd name="T99" fmla="*/ 8 h 20"/>
                <a:gd name="T100" fmla="*/ 14 w 15"/>
                <a:gd name="T101" fmla="*/ 9 h 20"/>
                <a:gd name="T102" fmla="*/ 12 w 15"/>
                <a:gd name="T103" fmla="*/ 11 h 20"/>
                <a:gd name="T104" fmla="*/ 10 w 15"/>
                <a:gd name="T105" fmla="*/ 13 h 20"/>
                <a:gd name="T106" fmla="*/ 9 w 15"/>
                <a:gd name="T107" fmla="*/ 15 h 20"/>
                <a:gd name="T108" fmla="*/ 8 w 15"/>
                <a:gd name="T109" fmla="*/ 16 h 20"/>
                <a:gd name="T110" fmla="*/ 8 w 15"/>
                <a:gd name="T111" fmla="*/ 18 h 20"/>
                <a:gd name="T112" fmla="*/ 8 w 15"/>
                <a:gd name="T113" fmla="*/ 20 h 20"/>
                <a:gd name="T114" fmla="*/ 8 w 15"/>
                <a:gd name="T115" fmla="*/ 20 h 20"/>
                <a:gd name="T116" fmla="*/ 8 w 15"/>
                <a:gd name="T1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 h="20">
                  <a:moveTo>
                    <a:pt x="8" y="20"/>
                  </a:moveTo>
                  <a:cubicBezTo>
                    <a:pt x="8" y="18"/>
                    <a:pt x="8" y="18"/>
                    <a:pt x="8" y="18"/>
                  </a:cubicBezTo>
                  <a:cubicBezTo>
                    <a:pt x="8" y="17"/>
                    <a:pt x="8" y="17"/>
                    <a:pt x="8" y="16"/>
                  </a:cubicBezTo>
                  <a:cubicBezTo>
                    <a:pt x="8" y="15"/>
                    <a:pt x="8" y="15"/>
                    <a:pt x="8" y="14"/>
                  </a:cubicBezTo>
                  <a:cubicBezTo>
                    <a:pt x="8" y="14"/>
                    <a:pt x="8" y="13"/>
                    <a:pt x="9" y="13"/>
                  </a:cubicBezTo>
                  <a:cubicBezTo>
                    <a:pt x="9" y="12"/>
                    <a:pt x="10" y="11"/>
                    <a:pt x="11" y="10"/>
                  </a:cubicBezTo>
                  <a:cubicBezTo>
                    <a:pt x="12" y="9"/>
                    <a:pt x="13" y="8"/>
                    <a:pt x="14" y="8"/>
                  </a:cubicBezTo>
                  <a:cubicBezTo>
                    <a:pt x="14" y="9"/>
                    <a:pt x="14" y="9"/>
                    <a:pt x="14" y="9"/>
                  </a:cubicBezTo>
                  <a:cubicBezTo>
                    <a:pt x="13" y="9"/>
                    <a:pt x="13" y="9"/>
                    <a:pt x="13" y="9"/>
                  </a:cubicBezTo>
                  <a:cubicBezTo>
                    <a:pt x="12" y="8"/>
                    <a:pt x="12" y="8"/>
                    <a:pt x="11" y="8"/>
                  </a:cubicBezTo>
                  <a:cubicBezTo>
                    <a:pt x="11" y="8"/>
                    <a:pt x="10" y="7"/>
                    <a:pt x="10" y="7"/>
                  </a:cubicBezTo>
                  <a:cubicBezTo>
                    <a:pt x="9" y="6"/>
                    <a:pt x="9" y="6"/>
                    <a:pt x="9" y="6"/>
                  </a:cubicBezTo>
                  <a:cubicBezTo>
                    <a:pt x="9" y="5"/>
                    <a:pt x="8" y="4"/>
                    <a:pt x="8" y="3"/>
                  </a:cubicBezTo>
                  <a:cubicBezTo>
                    <a:pt x="8" y="2"/>
                    <a:pt x="7" y="1"/>
                    <a:pt x="7" y="0"/>
                  </a:cubicBezTo>
                  <a:cubicBezTo>
                    <a:pt x="8" y="0"/>
                    <a:pt x="8" y="0"/>
                    <a:pt x="8" y="0"/>
                  </a:cubicBezTo>
                  <a:cubicBezTo>
                    <a:pt x="8" y="2"/>
                    <a:pt x="8" y="2"/>
                    <a:pt x="8" y="2"/>
                  </a:cubicBezTo>
                  <a:cubicBezTo>
                    <a:pt x="8" y="2"/>
                    <a:pt x="8" y="3"/>
                    <a:pt x="8" y="3"/>
                  </a:cubicBezTo>
                  <a:cubicBezTo>
                    <a:pt x="7" y="4"/>
                    <a:pt x="7" y="5"/>
                    <a:pt x="6" y="6"/>
                  </a:cubicBezTo>
                  <a:cubicBezTo>
                    <a:pt x="5" y="7"/>
                    <a:pt x="5" y="8"/>
                    <a:pt x="4" y="8"/>
                  </a:cubicBezTo>
                  <a:cubicBezTo>
                    <a:pt x="3" y="8"/>
                    <a:pt x="3" y="9"/>
                    <a:pt x="2" y="9"/>
                  </a:cubicBezTo>
                  <a:cubicBezTo>
                    <a:pt x="2" y="9"/>
                    <a:pt x="1" y="9"/>
                    <a:pt x="1" y="9"/>
                  </a:cubicBezTo>
                  <a:cubicBezTo>
                    <a:pt x="1" y="8"/>
                    <a:pt x="1" y="8"/>
                    <a:pt x="1" y="8"/>
                  </a:cubicBezTo>
                  <a:cubicBezTo>
                    <a:pt x="2" y="8"/>
                    <a:pt x="3" y="9"/>
                    <a:pt x="4" y="10"/>
                  </a:cubicBezTo>
                  <a:cubicBezTo>
                    <a:pt x="5" y="11"/>
                    <a:pt x="5" y="12"/>
                    <a:pt x="6" y="13"/>
                  </a:cubicBezTo>
                  <a:cubicBezTo>
                    <a:pt x="7" y="15"/>
                    <a:pt x="8" y="17"/>
                    <a:pt x="8" y="20"/>
                  </a:cubicBezTo>
                  <a:cubicBezTo>
                    <a:pt x="8" y="20"/>
                    <a:pt x="8" y="20"/>
                    <a:pt x="8" y="20"/>
                  </a:cubicBezTo>
                  <a:cubicBezTo>
                    <a:pt x="8" y="20"/>
                    <a:pt x="8" y="20"/>
                    <a:pt x="8" y="20"/>
                  </a:cubicBezTo>
                  <a:close/>
                  <a:moveTo>
                    <a:pt x="8" y="20"/>
                  </a:moveTo>
                  <a:cubicBezTo>
                    <a:pt x="7" y="17"/>
                    <a:pt x="6" y="15"/>
                    <a:pt x="5" y="13"/>
                  </a:cubicBezTo>
                  <a:cubicBezTo>
                    <a:pt x="4" y="13"/>
                    <a:pt x="4" y="12"/>
                    <a:pt x="3" y="11"/>
                  </a:cubicBezTo>
                  <a:cubicBezTo>
                    <a:pt x="2" y="10"/>
                    <a:pt x="1" y="10"/>
                    <a:pt x="0" y="9"/>
                  </a:cubicBezTo>
                  <a:cubicBezTo>
                    <a:pt x="0" y="9"/>
                    <a:pt x="0" y="8"/>
                    <a:pt x="0" y="8"/>
                  </a:cubicBezTo>
                  <a:cubicBezTo>
                    <a:pt x="0" y="8"/>
                    <a:pt x="0" y="8"/>
                    <a:pt x="1" y="8"/>
                  </a:cubicBezTo>
                  <a:cubicBezTo>
                    <a:pt x="2" y="7"/>
                    <a:pt x="2" y="7"/>
                    <a:pt x="2" y="7"/>
                  </a:cubicBezTo>
                  <a:cubicBezTo>
                    <a:pt x="2" y="7"/>
                    <a:pt x="3" y="7"/>
                    <a:pt x="3" y="7"/>
                  </a:cubicBezTo>
                  <a:cubicBezTo>
                    <a:pt x="4" y="6"/>
                    <a:pt x="5" y="6"/>
                    <a:pt x="5" y="5"/>
                  </a:cubicBezTo>
                  <a:cubicBezTo>
                    <a:pt x="6" y="4"/>
                    <a:pt x="6" y="4"/>
                    <a:pt x="6" y="4"/>
                  </a:cubicBezTo>
                  <a:cubicBezTo>
                    <a:pt x="7" y="3"/>
                    <a:pt x="7" y="3"/>
                    <a:pt x="7" y="3"/>
                  </a:cubicBezTo>
                  <a:cubicBezTo>
                    <a:pt x="7" y="2"/>
                    <a:pt x="7" y="2"/>
                    <a:pt x="7" y="2"/>
                  </a:cubicBezTo>
                  <a:cubicBezTo>
                    <a:pt x="7" y="0"/>
                    <a:pt x="7" y="0"/>
                    <a:pt x="7" y="0"/>
                  </a:cubicBezTo>
                  <a:cubicBezTo>
                    <a:pt x="7" y="0"/>
                    <a:pt x="7" y="0"/>
                    <a:pt x="7" y="0"/>
                  </a:cubicBezTo>
                  <a:cubicBezTo>
                    <a:pt x="7" y="0"/>
                    <a:pt x="8" y="0"/>
                    <a:pt x="8" y="0"/>
                  </a:cubicBezTo>
                  <a:cubicBezTo>
                    <a:pt x="8" y="0"/>
                    <a:pt x="8" y="0"/>
                    <a:pt x="8" y="0"/>
                  </a:cubicBezTo>
                  <a:cubicBezTo>
                    <a:pt x="8" y="1"/>
                    <a:pt x="8" y="2"/>
                    <a:pt x="8" y="3"/>
                  </a:cubicBezTo>
                  <a:cubicBezTo>
                    <a:pt x="9" y="4"/>
                    <a:pt x="9" y="5"/>
                    <a:pt x="10" y="6"/>
                  </a:cubicBezTo>
                  <a:cubicBezTo>
                    <a:pt x="10" y="7"/>
                    <a:pt x="10" y="7"/>
                    <a:pt x="10" y="7"/>
                  </a:cubicBezTo>
                  <a:cubicBezTo>
                    <a:pt x="11" y="7"/>
                    <a:pt x="11" y="7"/>
                    <a:pt x="12" y="7"/>
                  </a:cubicBezTo>
                  <a:cubicBezTo>
                    <a:pt x="12" y="7"/>
                    <a:pt x="12" y="8"/>
                    <a:pt x="13" y="8"/>
                  </a:cubicBezTo>
                  <a:cubicBezTo>
                    <a:pt x="14" y="8"/>
                    <a:pt x="14" y="8"/>
                    <a:pt x="14" y="8"/>
                  </a:cubicBezTo>
                  <a:cubicBezTo>
                    <a:pt x="14" y="8"/>
                    <a:pt x="15" y="8"/>
                    <a:pt x="15" y="8"/>
                  </a:cubicBezTo>
                  <a:cubicBezTo>
                    <a:pt x="15" y="8"/>
                    <a:pt x="15" y="8"/>
                    <a:pt x="14" y="9"/>
                  </a:cubicBezTo>
                  <a:cubicBezTo>
                    <a:pt x="14" y="9"/>
                    <a:pt x="13" y="10"/>
                    <a:pt x="12" y="11"/>
                  </a:cubicBezTo>
                  <a:cubicBezTo>
                    <a:pt x="11" y="12"/>
                    <a:pt x="10" y="12"/>
                    <a:pt x="10" y="13"/>
                  </a:cubicBezTo>
                  <a:cubicBezTo>
                    <a:pt x="9" y="14"/>
                    <a:pt x="9" y="14"/>
                    <a:pt x="9" y="15"/>
                  </a:cubicBezTo>
                  <a:cubicBezTo>
                    <a:pt x="9" y="15"/>
                    <a:pt x="8" y="16"/>
                    <a:pt x="8" y="16"/>
                  </a:cubicBezTo>
                  <a:cubicBezTo>
                    <a:pt x="8" y="18"/>
                    <a:pt x="8" y="18"/>
                    <a:pt x="8" y="18"/>
                  </a:cubicBezTo>
                  <a:cubicBezTo>
                    <a:pt x="8" y="20"/>
                    <a:pt x="8" y="20"/>
                    <a:pt x="8" y="20"/>
                  </a:cubicBezTo>
                  <a:cubicBezTo>
                    <a:pt x="8" y="20"/>
                    <a:pt x="8" y="20"/>
                    <a:pt x="8" y="20"/>
                  </a:cubicBezTo>
                  <a:cubicBezTo>
                    <a:pt x="8" y="20"/>
                    <a:pt x="8" y="20"/>
                    <a:pt x="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reeform 174">
              <a:extLst>
                <a:ext uri="{FF2B5EF4-FFF2-40B4-BE49-F238E27FC236}">
                  <a16:creationId xmlns:a16="http://schemas.microsoft.com/office/drawing/2014/main" xmlns="" id="{54470214-4B52-474A-9E25-588435D0C7C2}"/>
                </a:ext>
              </a:extLst>
            </p:cNvPr>
            <p:cNvSpPr>
              <a:spLocks noEditPoints="1"/>
            </p:cNvSpPr>
            <p:nvPr/>
          </p:nvSpPr>
          <p:spPr bwMode="auto">
            <a:xfrm>
              <a:off x="3198813" y="3533775"/>
              <a:ext cx="444500" cy="566737"/>
            </a:xfrm>
            <a:custGeom>
              <a:avLst/>
              <a:gdLst>
                <a:gd name="T0" fmla="*/ 6 w 11"/>
                <a:gd name="T1" fmla="*/ 14 h 14"/>
                <a:gd name="T2" fmla="*/ 6 w 11"/>
                <a:gd name="T3" fmla="*/ 13 h 14"/>
                <a:gd name="T4" fmla="*/ 6 w 11"/>
                <a:gd name="T5" fmla="*/ 12 h 14"/>
                <a:gd name="T6" fmla="*/ 7 w 11"/>
                <a:gd name="T7" fmla="*/ 9 h 14"/>
                <a:gd name="T8" fmla="*/ 10 w 11"/>
                <a:gd name="T9" fmla="*/ 6 h 14"/>
                <a:gd name="T10" fmla="*/ 11 w 11"/>
                <a:gd name="T11" fmla="*/ 7 h 14"/>
                <a:gd name="T12" fmla="*/ 9 w 11"/>
                <a:gd name="T13" fmla="*/ 7 h 14"/>
                <a:gd name="T14" fmla="*/ 8 w 11"/>
                <a:gd name="T15" fmla="*/ 6 h 14"/>
                <a:gd name="T16" fmla="*/ 7 w 11"/>
                <a:gd name="T17" fmla="*/ 4 h 14"/>
                <a:gd name="T18" fmla="*/ 6 w 11"/>
                <a:gd name="T19" fmla="*/ 2 h 14"/>
                <a:gd name="T20" fmla="*/ 6 w 11"/>
                <a:gd name="T21" fmla="*/ 0 h 14"/>
                <a:gd name="T22" fmla="*/ 6 w 11"/>
                <a:gd name="T23" fmla="*/ 0 h 14"/>
                <a:gd name="T24" fmla="*/ 6 w 11"/>
                <a:gd name="T25" fmla="*/ 3 h 14"/>
                <a:gd name="T26" fmla="*/ 5 w 11"/>
                <a:gd name="T27" fmla="*/ 5 h 14"/>
                <a:gd name="T28" fmla="*/ 3 w 11"/>
                <a:gd name="T29" fmla="*/ 6 h 14"/>
                <a:gd name="T30" fmla="*/ 1 w 11"/>
                <a:gd name="T31" fmla="*/ 7 h 14"/>
                <a:gd name="T32" fmla="*/ 1 w 11"/>
                <a:gd name="T33" fmla="*/ 5 h 14"/>
                <a:gd name="T34" fmla="*/ 3 w 11"/>
                <a:gd name="T35" fmla="*/ 7 h 14"/>
                <a:gd name="T36" fmla="*/ 5 w 11"/>
                <a:gd name="T37" fmla="*/ 9 h 14"/>
                <a:gd name="T38" fmla="*/ 6 w 11"/>
                <a:gd name="T39" fmla="*/ 14 h 14"/>
                <a:gd name="T40" fmla="*/ 6 w 11"/>
                <a:gd name="T41" fmla="*/ 14 h 14"/>
                <a:gd name="T42" fmla="*/ 6 w 11"/>
                <a:gd name="T43" fmla="*/ 14 h 14"/>
                <a:gd name="T44" fmla="*/ 6 w 11"/>
                <a:gd name="T45" fmla="*/ 14 h 14"/>
                <a:gd name="T46" fmla="*/ 4 w 11"/>
                <a:gd name="T47" fmla="*/ 10 h 14"/>
                <a:gd name="T48" fmla="*/ 2 w 11"/>
                <a:gd name="T49" fmla="*/ 8 h 14"/>
                <a:gd name="T50" fmla="*/ 0 w 11"/>
                <a:gd name="T51" fmla="*/ 7 h 14"/>
                <a:gd name="T52" fmla="*/ 0 w 11"/>
                <a:gd name="T53" fmla="*/ 7 h 14"/>
                <a:gd name="T54" fmla="*/ 0 w 11"/>
                <a:gd name="T55" fmla="*/ 6 h 14"/>
                <a:gd name="T56" fmla="*/ 1 w 11"/>
                <a:gd name="T57" fmla="*/ 5 h 14"/>
                <a:gd name="T58" fmla="*/ 3 w 11"/>
                <a:gd name="T59" fmla="*/ 5 h 14"/>
                <a:gd name="T60" fmla="*/ 4 w 11"/>
                <a:gd name="T61" fmla="*/ 4 h 14"/>
                <a:gd name="T62" fmla="*/ 5 w 11"/>
                <a:gd name="T63" fmla="*/ 2 h 14"/>
                <a:gd name="T64" fmla="*/ 6 w 11"/>
                <a:gd name="T65" fmla="*/ 0 h 14"/>
                <a:gd name="T66" fmla="*/ 6 w 11"/>
                <a:gd name="T67" fmla="*/ 0 h 14"/>
                <a:gd name="T68" fmla="*/ 6 w 11"/>
                <a:gd name="T69" fmla="*/ 0 h 14"/>
                <a:gd name="T70" fmla="*/ 6 w 11"/>
                <a:gd name="T71" fmla="*/ 0 h 14"/>
                <a:gd name="T72" fmla="*/ 7 w 11"/>
                <a:gd name="T73" fmla="*/ 4 h 14"/>
                <a:gd name="T74" fmla="*/ 9 w 11"/>
                <a:gd name="T75" fmla="*/ 5 h 14"/>
                <a:gd name="T76" fmla="*/ 10 w 11"/>
                <a:gd name="T77" fmla="*/ 6 h 14"/>
                <a:gd name="T78" fmla="*/ 11 w 11"/>
                <a:gd name="T79" fmla="*/ 6 h 14"/>
                <a:gd name="T80" fmla="*/ 11 w 11"/>
                <a:gd name="T81" fmla="*/ 6 h 14"/>
                <a:gd name="T82" fmla="*/ 11 w 11"/>
                <a:gd name="T83" fmla="*/ 7 h 14"/>
                <a:gd name="T84" fmla="*/ 11 w 11"/>
                <a:gd name="T85" fmla="*/ 7 h 14"/>
                <a:gd name="T86" fmla="*/ 7 w 11"/>
                <a:gd name="T87" fmla="*/ 10 h 14"/>
                <a:gd name="T88" fmla="*/ 6 w 11"/>
                <a:gd name="T89" fmla="*/ 12 h 14"/>
                <a:gd name="T90" fmla="*/ 6 w 11"/>
                <a:gd name="T91" fmla="*/ 13 h 14"/>
                <a:gd name="T92" fmla="*/ 6 w 11"/>
                <a:gd name="T93" fmla="*/ 14 h 14"/>
                <a:gd name="T94" fmla="*/ 6 w 11"/>
                <a:gd name="T95" fmla="*/ 14 h 14"/>
                <a:gd name="T96" fmla="*/ 6 w 11"/>
                <a:gd name="T9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 h="14">
                  <a:moveTo>
                    <a:pt x="6" y="14"/>
                  </a:moveTo>
                  <a:cubicBezTo>
                    <a:pt x="6" y="14"/>
                    <a:pt x="6" y="14"/>
                    <a:pt x="6" y="13"/>
                  </a:cubicBezTo>
                  <a:cubicBezTo>
                    <a:pt x="6" y="13"/>
                    <a:pt x="6" y="12"/>
                    <a:pt x="6" y="12"/>
                  </a:cubicBezTo>
                  <a:cubicBezTo>
                    <a:pt x="6" y="11"/>
                    <a:pt x="6" y="10"/>
                    <a:pt x="7" y="9"/>
                  </a:cubicBezTo>
                  <a:cubicBezTo>
                    <a:pt x="7" y="8"/>
                    <a:pt x="9" y="7"/>
                    <a:pt x="10" y="6"/>
                  </a:cubicBezTo>
                  <a:cubicBezTo>
                    <a:pt x="11" y="7"/>
                    <a:pt x="11" y="7"/>
                    <a:pt x="11" y="7"/>
                  </a:cubicBezTo>
                  <a:cubicBezTo>
                    <a:pt x="9" y="7"/>
                    <a:pt x="9" y="7"/>
                    <a:pt x="9" y="7"/>
                  </a:cubicBezTo>
                  <a:cubicBezTo>
                    <a:pt x="9" y="6"/>
                    <a:pt x="9" y="6"/>
                    <a:pt x="8" y="6"/>
                  </a:cubicBezTo>
                  <a:cubicBezTo>
                    <a:pt x="8" y="6"/>
                    <a:pt x="7" y="5"/>
                    <a:pt x="7" y="4"/>
                  </a:cubicBezTo>
                  <a:cubicBezTo>
                    <a:pt x="7" y="4"/>
                    <a:pt x="6" y="3"/>
                    <a:pt x="6" y="2"/>
                  </a:cubicBezTo>
                  <a:cubicBezTo>
                    <a:pt x="6" y="2"/>
                    <a:pt x="6" y="1"/>
                    <a:pt x="6" y="0"/>
                  </a:cubicBezTo>
                  <a:cubicBezTo>
                    <a:pt x="6" y="0"/>
                    <a:pt x="6" y="0"/>
                    <a:pt x="6" y="0"/>
                  </a:cubicBezTo>
                  <a:cubicBezTo>
                    <a:pt x="6" y="1"/>
                    <a:pt x="6" y="2"/>
                    <a:pt x="6" y="3"/>
                  </a:cubicBezTo>
                  <a:cubicBezTo>
                    <a:pt x="6" y="3"/>
                    <a:pt x="6" y="4"/>
                    <a:pt x="5" y="5"/>
                  </a:cubicBezTo>
                  <a:cubicBezTo>
                    <a:pt x="4" y="5"/>
                    <a:pt x="4" y="6"/>
                    <a:pt x="3" y="6"/>
                  </a:cubicBezTo>
                  <a:cubicBezTo>
                    <a:pt x="2" y="7"/>
                    <a:pt x="2" y="7"/>
                    <a:pt x="1" y="7"/>
                  </a:cubicBezTo>
                  <a:cubicBezTo>
                    <a:pt x="1" y="5"/>
                    <a:pt x="1" y="5"/>
                    <a:pt x="1" y="5"/>
                  </a:cubicBezTo>
                  <a:cubicBezTo>
                    <a:pt x="2" y="6"/>
                    <a:pt x="3" y="7"/>
                    <a:pt x="3" y="7"/>
                  </a:cubicBezTo>
                  <a:cubicBezTo>
                    <a:pt x="4" y="8"/>
                    <a:pt x="4" y="9"/>
                    <a:pt x="5" y="9"/>
                  </a:cubicBezTo>
                  <a:cubicBezTo>
                    <a:pt x="5" y="11"/>
                    <a:pt x="6" y="13"/>
                    <a:pt x="6" y="14"/>
                  </a:cubicBezTo>
                  <a:cubicBezTo>
                    <a:pt x="6" y="14"/>
                    <a:pt x="6" y="14"/>
                    <a:pt x="6" y="14"/>
                  </a:cubicBezTo>
                  <a:cubicBezTo>
                    <a:pt x="6" y="14"/>
                    <a:pt x="6" y="14"/>
                    <a:pt x="6" y="14"/>
                  </a:cubicBezTo>
                  <a:close/>
                  <a:moveTo>
                    <a:pt x="6" y="14"/>
                  </a:moveTo>
                  <a:cubicBezTo>
                    <a:pt x="5" y="13"/>
                    <a:pt x="5" y="11"/>
                    <a:pt x="4" y="10"/>
                  </a:cubicBezTo>
                  <a:cubicBezTo>
                    <a:pt x="3" y="9"/>
                    <a:pt x="3" y="9"/>
                    <a:pt x="2" y="8"/>
                  </a:cubicBezTo>
                  <a:cubicBezTo>
                    <a:pt x="2" y="8"/>
                    <a:pt x="1" y="7"/>
                    <a:pt x="0" y="7"/>
                  </a:cubicBezTo>
                  <a:cubicBezTo>
                    <a:pt x="0" y="7"/>
                    <a:pt x="0" y="7"/>
                    <a:pt x="0" y="7"/>
                  </a:cubicBezTo>
                  <a:cubicBezTo>
                    <a:pt x="0" y="6"/>
                    <a:pt x="0" y="6"/>
                    <a:pt x="0" y="6"/>
                  </a:cubicBezTo>
                  <a:cubicBezTo>
                    <a:pt x="0" y="5"/>
                    <a:pt x="1" y="5"/>
                    <a:pt x="1" y="5"/>
                  </a:cubicBezTo>
                  <a:cubicBezTo>
                    <a:pt x="1" y="5"/>
                    <a:pt x="2" y="5"/>
                    <a:pt x="3" y="5"/>
                  </a:cubicBezTo>
                  <a:cubicBezTo>
                    <a:pt x="3" y="5"/>
                    <a:pt x="4" y="4"/>
                    <a:pt x="4" y="4"/>
                  </a:cubicBezTo>
                  <a:cubicBezTo>
                    <a:pt x="5" y="3"/>
                    <a:pt x="5" y="3"/>
                    <a:pt x="5" y="2"/>
                  </a:cubicBezTo>
                  <a:cubicBezTo>
                    <a:pt x="5" y="2"/>
                    <a:pt x="6" y="1"/>
                    <a:pt x="6" y="0"/>
                  </a:cubicBezTo>
                  <a:cubicBezTo>
                    <a:pt x="6" y="0"/>
                    <a:pt x="6" y="0"/>
                    <a:pt x="6" y="0"/>
                  </a:cubicBezTo>
                  <a:cubicBezTo>
                    <a:pt x="6" y="0"/>
                    <a:pt x="6" y="0"/>
                    <a:pt x="6" y="0"/>
                  </a:cubicBezTo>
                  <a:cubicBezTo>
                    <a:pt x="6" y="0"/>
                    <a:pt x="6" y="0"/>
                    <a:pt x="6" y="0"/>
                  </a:cubicBezTo>
                  <a:cubicBezTo>
                    <a:pt x="6" y="2"/>
                    <a:pt x="7" y="3"/>
                    <a:pt x="7" y="4"/>
                  </a:cubicBezTo>
                  <a:cubicBezTo>
                    <a:pt x="8" y="5"/>
                    <a:pt x="8" y="5"/>
                    <a:pt x="9" y="5"/>
                  </a:cubicBezTo>
                  <a:cubicBezTo>
                    <a:pt x="9" y="6"/>
                    <a:pt x="9" y="6"/>
                    <a:pt x="10" y="6"/>
                  </a:cubicBezTo>
                  <a:cubicBezTo>
                    <a:pt x="11" y="6"/>
                    <a:pt x="11" y="6"/>
                    <a:pt x="11" y="6"/>
                  </a:cubicBezTo>
                  <a:cubicBezTo>
                    <a:pt x="11" y="6"/>
                    <a:pt x="11" y="6"/>
                    <a:pt x="11" y="6"/>
                  </a:cubicBezTo>
                  <a:cubicBezTo>
                    <a:pt x="11" y="6"/>
                    <a:pt x="11" y="7"/>
                    <a:pt x="11" y="7"/>
                  </a:cubicBezTo>
                  <a:cubicBezTo>
                    <a:pt x="11" y="7"/>
                    <a:pt x="11" y="7"/>
                    <a:pt x="11" y="7"/>
                  </a:cubicBezTo>
                  <a:cubicBezTo>
                    <a:pt x="10" y="8"/>
                    <a:pt x="8" y="9"/>
                    <a:pt x="7" y="10"/>
                  </a:cubicBezTo>
                  <a:cubicBezTo>
                    <a:pt x="7" y="11"/>
                    <a:pt x="7" y="11"/>
                    <a:pt x="6" y="12"/>
                  </a:cubicBezTo>
                  <a:cubicBezTo>
                    <a:pt x="6" y="12"/>
                    <a:pt x="6" y="13"/>
                    <a:pt x="6" y="13"/>
                  </a:cubicBezTo>
                  <a:cubicBezTo>
                    <a:pt x="6" y="13"/>
                    <a:pt x="6" y="14"/>
                    <a:pt x="6" y="14"/>
                  </a:cubicBezTo>
                  <a:cubicBezTo>
                    <a:pt x="6" y="14"/>
                    <a:pt x="6" y="14"/>
                    <a:pt x="6" y="14"/>
                  </a:cubicBezTo>
                  <a:cubicBezTo>
                    <a:pt x="6" y="14"/>
                    <a:pt x="6" y="14"/>
                    <a:pt x="6"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3" name="Freeform 175">
              <a:extLst>
                <a:ext uri="{FF2B5EF4-FFF2-40B4-BE49-F238E27FC236}">
                  <a16:creationId xmlns:a16="http://schemas.microsoft.com/office/drawing/2014/main" xmlns="" id="{EB84D529-06E5-4E7A-828E-5AEF4EE99EAF}"/>
                </a:ext>
              </a:extLst>
            </p:cNvPr>
            <p:cNvSpPr>
              <a:spLocks/>
            </p:cNvSpPr>
            <p:nvPr/>
          </p:nvSpPr>
          <p:spPr bwMode="auto">
            <a:xfrm>
              <a:off x="1906588" y="4991100"/>
              <a:ext cx="646113" cy="161925"/>
            </a:xfrm>
            <a:custGeom>
              <a:avLst/>
              <a:gdLst>
                <a:gd name="T0" fmla="*/ 0 w 16"/>
                <a:gd name="T1" fmla="*/ 1 h 4"/>
                <a:gd name="T2" fmla="*/ 3 w 16"/>
                <a:gd name="T3" fmla="*/ 4 h 4"/>
                <a:gd name="T4" fmla="*/ 1 w 16"/>
                <a:gd name="T5" fmla="*/ 0 h 4"/>
                <a:gd name="T6" fmla="*/ 4 w 16"/>
                <a:gd name="T7" fmla="*/ 3 h 4"/>
                <a:gd name="T8" fmla="*/ 3 w 16"/>
                <a:gd name="T9" fmla="*/ 0 h 4"/>
                <a:gd name="T10" fmla="*/ 5 w 16"/>
                <a:gd name="T11" fmla="*/ 3 h 4"/>
                <a:gd name="T12" fmla="*/ 4 w 16"/>
                <a:gd name="T13" fmla="*/ 1 h 4"/>
                <a:gd name="T14" fmla="*/ 6 w 16"/>
                <a:gd name="T15" fmla="*/ 3 h 4"/>
                <a:gd name="T16" fmla="*/ 6 w 16"/>
                <a:gd name="T17" fmla="*/ 1 h 4"/>
                <a:gd name="T18" fmla="*/ 7 w 16"/>
                <a:gd name="T19" fmla="*/ 3 h 4"/>
                <a:gd name="T20" fmla="*/ 7 w 16"/>
                <a:gd name="T21" fmla="*/ 0 h 4"/>
                <a:gd name="T22" fmla="*/ 8 w 16"/>
                <a:gd name="T23" fmla="*/ 3 h 4"/>
                <a:gd name="T24" fmla="*/ 8 w 16"/>
                <a:gd name="T25" fmla="*/ 1 h 4"/>
                <a:gd name="T26" fmla="*/ 10 w 16"/>
                <a:gd name="T27" fmla="*/ 3 h 4"/>
                <a:gd name="T28" fmla="*/ 10 w 16"/>
                <a:gd name="T29" fmla="*/ 1 h 4"/>
                <a:gd name="T30" fmla="*/ 11 w 16"/>
                <a:gd name="T31" fmla="*/ 3 h 4"/>
                <a:gd name="T32" fmla="*/ 11 w 16"/>
                <a:gd name="T33" fmla="*/ 1 h 4"/>
                <a:gd name="T34" fmla="*/ 13 w 16"/>
                <a:gd name="T35" fmla="*/ 3 h 4"/>
                <a:gd name="T36" fmla="*/ 12 w 16"/>
                <a:gd name="T37" fmla="*/ 1 h 4"/>
                <a:gd name="T38" fmla="*/ 16 w 16"/>
                <a:gd name="T3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4">
                  <a:moveTo>
                    <a:pt x="0" y="1"/>
                  </a:moveTo>
                  <a:cubicBezTo>
                    <a:pt x="1" y="2"/>
                    <a:pt x="1" y="3"/>
                    <a:pt x="3" y="4"/>
                  </a:cubicBezTo>
                  <a:cubicBezTo>
                    <a:pt x="2" y="2"/>
                    <a:pt x="1" y="1"/>
                    <a:pt x="1" y="0"/>
                  </a:cubicBezTo>
                  <a:cubicBezTo>
                    <a:pt x="2" y="1"/>
                    <a:pt x="3" y="2"/>
                    <a:pt x="4" y="3"/>
                  </a:cubicBezTo>
                  <a:cubicBezTo>
                    <a:pt x="3" y="2"/>
                    <a:pt x="3" y="1"/>
                    <a:pt x="3" y="0"/>
                  </a:cubicBezTo>
                  <a:cubicBezTo>
                    <a:pt x="3" y="1"/>
                    <a:pt x="4" y="2"/>
                    <a:pt x="5" y="3"/>
                  </a:cubicBezTo>
                  <a:cubicBezTo>
                    <a:pt x="5" y="3"/>
                    <a:pt x="5" y="2"/>
                    <a:pt x="4" y="1"/>
                  </a:cubicBezTo>
                  <a:cubicBezTo>
                    <a:pt x="5" y="2"/>
                    <a:pt x="6" y="3"/>
                    <a:pt x="6" y="3"/>
                  </a:cubicBezTo>
                  <a:cubicBezTo>
                    <a:pt x="6" y="3"/>
                    <a:pt x="6" y="2"/>
                    <a:pt x="6" y="1"/>
                  </a:cubicBezTo>
                  <a:cubicBezTo>
                    <a:pt x="5" y="1"/>
                    <a:pt x="7" y="2"/>
                    <a:pt x="7" y="3"/>
                  </a:cubicBezTo>
                  <a:cubicBezTo>
                    <a:pt x="7" y="2"/>
                    <a:pt x="7" y="1"/>
                    <a:pt x="7" y="0"/>
                  </a:cubicBezTo>
                  <a:cubicBezTo>
                    <a:pt x="7" y="1"/>
                    <a:pt x="8" y="2"/>
                    <a:pt x="8" y="3"/>
                  </a:cubicBezTo>
                  <a:cubicBezTo>
                    <a:pt x="9" y="3"/>
                    <a:pt x="8" y="1"/>
                    <a:pt x="8" y="1"/>
                  </a:cubicBezTo>
                  <a:cubicBezTo>
                    <a:pt x="9" y="1"/>
                    <a:pt x="9" y="2"/>
                    <a:pt x="10" y="3"/>
                  </a:cubicBezTo>
                  <a:cubicBezTo>
                    <a:pt x="10" y="2"/>
                    <a:pt x="10" y="2"/>
                    <a:pt x="10" y="1"/>
                  </a:cubicBezTo>
                  <a:cubicBezTo>
                    <a:pt x="10" y="1"/>
                    <a:pt x="10" y="3"/>
                    <a:pt x="11" y="3"/>
                  </a:cubicBezTo>
                  <a:cubicBezTo>
                    <a:pt x="12" y="2"/>
                    <a:pt x="11" y="1"/>
                    <a:pt x="11" y="1"/>
                  </a:cubicBezTo>
                  <a:cubicBezTo>
                    <a:pt x="11" y="2"/>
                    <a:pt x="12" y="2"/>
                    <a:pt x="13" y="3"/>
                  </a:cubicBezTo>
                  <a:cubicBezTo>
                    <a:pt x="13" y="2"/>
                    <a:pt x="12" y="1"/>
                    <a:pt x="12" y="1"/>
                  </a:cubicBezTo>
                  <a:cubicBezTo>
                    <a:pt x="14" y="2"/>
                    <a:pt x="16" y="1"/>
                    <a:pt x="16" y="1"/>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4" name="Freeform 176">
              <a:extLst>
                <a:ext uri="{FF2B5EF4-FFF2-40B4-BE49-F238E27FC236}">
                  <a16:creationId xmlns:a16="http://schemas.microsoft.com/office/drawing/2014/main" xmlns="" id="{C3BB3F86-1FBF-4328-9C1B-972B2C0A57A6}"/>
                </a:ext>
              </a:extLst>
            </p:cNvPr>
            <p:cNvSpPr>
              <a:spLocks/>
            </p:cNvSpPr>
            <p:nvPr/>
          </p:nvSpPr>
          <p:spPr bwMode="auto">
            <a:xfrm>
              <a:off x="1946276" y="5275263"/>
              <a:ext cx="525463" cy="120650"/>
            </a:xfrm>
            <a:custGeom>
              <a:avLst/>
              <a:gdLst>
                <a:gd name="T0" fmla="*/ 0 w 13"/>
                <a:gd name="T1" fmla="*/ 0 h 3"/>
                <a:gd name="T2" fmla="*/ 2 w 13"/>
                <a:gd name="T3" fmla="*/ 2 h 3"/>
                <a:gd name="T4" fmla="*/ 2 w 13"/>
                <a:gd name="T5" fmla="*/ 1 h 3"/>
                <a:gd name="T6" fmla="*/ 4 w 13"/>
                <a:gd name="T7" fmla="*/ 2 h 3"/>
                <a:gd name="T8" fmla="*/ 4 w 13"/>
                <a:gd name="T9" fmla="*/ 1 h 3"/>
                <a:gd name="T10" fmla="*/ 6 w 13"/>
                <a:gd name="T11" fmla="*/ 3 h 3"/>
                <a:gd name="T12" fmla="*/ 6 w 13"/>
                <a:gd name="T13" fmla="*/ 1 h 3"/>
                <a:gd name="T14" fmla="*/ 6 w 13"/>
                <a:gd name="T15" fmla="*/ 2 h 3"/>
                <a:gd name="T16" fmla="*/ 6 w 13"/>
                <a:gd name="T17" fmla="*/ 1 h 3"/>
                <a:gd name="T18" fmla="*/ 8 w 13"/>
                <a:gd name="T19" fmla="*/ 2 h 3"/>
                <a:gd name="T20" fmla="*/ 7 w 13"/>
                <a:gd name="T21" fmla="*/ 0 h 3"/>
                <a:gd name="T22" fmla="*/ 9 w 13"/>
                <a:gd name="T23" fmla="*/ 1 h 3"/>
                <a:gd name="T24" fmla="*/ 9 w 13"/>
                <a:gd name="T25" fmla="*/ 0 h 3"/>
                <a:gd name="T26" fmla="*/ 12 w 13"/>
                <a:gd name="T27" fmla="*/ 2 h 3"/>
                <a:gd name="T28" fmla="*/ 11 w 13"/>
                <a:gd name="T29" fmla="*/ 1 h 3"/>
                <a:gd name="T30" fmla="*/ 13 w 13"/>
                <a:gd name="T3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3">
                  <a:moveTo>
                    <a:pt x="0" y="0"/>
                  </a:moveTo>
                  <a:cubicBezTo>
                    <a:pt x="1" y="1"/>
                    <a:pt x="1" y="2"/>
                    <a:pt x="2" y="2"/>
                  </a:cubicBezTo>
                  <a:cubicBezTo>
                    <a:pt x="3" y="2"/>
                    <a:pt x="2" y="1"/>
                    <a:pt x="2" y="1"/>
                  </a:cubicBezTo>
                  <a:cubicBezTo>
                    <a:pt x="3" y="1"/>
                    <a:pt x="3" y="2"/>
                    <a:pt x="4" y="2"/>
                  </a:cubicBezTo>
                  <a:cubicBezTo>
                    <a:pt x="5" y="2"/>
                    <a:pt x="4" y="1"/>
                    <a:pt x="4" y="1"/>
                  </a:cubicBezTo>
                  <a:cubicBezTo>
                    <a:pt x="5" y="1"/>
                    <a:pt x="5" y="2"/>
                    <a:pt x="6" y="3"/>
                  </a:cubicBezTo>
                  <a:cubicBezTo>
                    <a:pt x="6" y="2"/>
                    <a:pt x="6" y="2"/>
                    <a:pt x="6" y="1"/>
                  </a:cubicBezTo>
                  <a:cubicBezTo>
                    <a:pt x="6" y="1"/>
                    <a:pt x="6" y="2"/>
                    <a:pt x="6" y="2"/>
                  </a:cubicBezTo>
                  <a:cubicBezTo>
                    <a:pt x="7" y="2"/>
                    <a:pt x="6" y="1"/>
                    <a:pt x="6" y="1"/>
                  </a:cubicBezTo>
                  <a:cubicBezTo>
                    <a:pt x="7" y="1"/>
                    <a:pt x="7" y="2"/>
                    <a:pt x="8" y="2"/>
                  </a:cubicBezTo>
                  <a:cubicBezTo>
                    <a:pt x="8" y="1"/>
                    <a:pt x="7" y="0"/>
                    <a:pt x="7" y="0"/>
                  </a:cubicBezTo>
                  <a:cubicBezTo>
                    <a:pt x="7" y="0"/>
                    <a:pt x="8" y="1"/>
                    <a:pt x="9" y="1"/>
                  </a:cubicBezTo>
                  <a:cubicBezTo>
                    <a:pt x="9" y="1"/>
                    <a:pt x="9" y="0"/>
                    <a:pt x="9" y="0"/>
                  </a:cubicBezTo>
                  <a:cubicBezTo>
                    <a:pt x="10" y="1"/>
                    <a:pt x="10" y="1"/>
                    <a:pt x="12" y="2"/>
                  </a:cubicBezTo>
                  <a:cubicBezTo>
                    <a:pt x="12" y="2"/>
                    <a:pt x="11" y="1"/>
                    <a:pt x="11" y="1"/>
                  </a:cubicBezTo>
                  <a:cubicBezTo>
                    <a:pt x="12" y="1"/>
                    <a:pt x="13" y="1"/>
                    <a:pt x="13" y="1"/>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5" name="Freeform 177">
              <a:extLst>
                <a:ext uri="{FF2B5EF4-FFF2-40B4-BE49-F238E27FC236}">
                  <a16:creationId xmlns:a16="http://schemas.microsoft.com/office/drawing/2014/main" xmlns="" id="{5EC9AD53-804E-4EF9-ADA1-79571498B533}"/>
                </a:ext>
              </a:extLst>
            </p:cNvPr>
            <p:cNvSpPr>
              <a:spLocks/>
            </p:cNvSpPr>
            <p:nvPr/>
          </p:nvSpPr>
          <p:spPr bwMode="auto">
            <a:xfrm>
              <a:off x="2189163" y="5476875"/>
              <a:ext cx="122238" cy="80962"/>
            </a:xfrm>
            <a:custGeom>
              <a:avLst/>
              <a:gdLst>
                <a:gd name="T0" fmla="*/ 0 w 3"/>
                <a:gd name="T1" fmla="*/ 1 h 2"/>
                <a:gd name="T2" fmla="*/ 2 w 3"/>
                <a:gd name="T3" fmla="*/ 0 h 2"/>
                <a:gd name="T4" fmla="*/ 2 w 3"/>
                <a:gd name="T5" fmla="*/ 1 h 2"/>
                <a:gd name="T6" fmla="*/ 3 w 3"/>
                <a:gd name="T7" fmla="*/ 1 h 2"/>
              </a:gdLst>
              <a:ahLst/>
              <a:cxnLst>
                <a:cxn ang="0">
                  <a:pos x="T0" y="T1"/>
                </a:cxn>
                <a:cxn ang="0">
                  <a:pos x="T2" y="T3"/>
                </a:cxn>
                <a:cxn ang="0">
                  <a:pos x="T4" y="T5"/>
                </a:cxn>
                <a:cxn ang="0">
                  <a:pos x="T6" y="T7"/>
                </a:cxn>
              </a:cxnLst>
              <a:rect l="0" t="0" r="r" b="b"/>
              <a:pathLst>
                <a:path w="3" h="2">
                  <a:moveTo>
                    <a:pt x="0" y="1"/>
                  </a:moveTo>
                  <a:cubicBezTo>
                    <a:pt x="1" y="1"/>
                    <a:pt x="2" y="2"/>
                    <a:pt x="2" y="0"/>
                  </a:cubicBezTo>
                  <a:cubicBezTo>
                    <a:pt x="2" y="0"/>
                    <a:pt x="2" y="1"/>
                    <a:pt x="2" y="1"/>
                  </a:cubicBezTo>
                  <a:cubicBezTo>
                    <a:pt x="2" y="0"/>
                    <a:pt x="3" y="1"/>
                    <a:pt x="3" y="1"/>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6" name="Freeform 178">
              <a:extLst>
                <a:ext uri="{FF2B5EF4-FFF2-40B4-BE49-F238E27FC236}">
                  <a16:creationId xmlns:a16="http://schemas.microsoft.com/office/drawing/2014/main" xmlns="" id="{11662346-E49A-4B3B-A3A6-157EC6014AB0}"/>
                </a:ext>
              </a:extLst>
            </p:cNvPr>
            <p:cNvSpPr>
              <a:spLocks/>
            </p:cNvSpPr>
            <p:nvPr/>
          </p:nvSpPr>
          <p:spPr bwMode="auto">
            <a:xfrm>
              <a:off x="1381126" y="3168650"/>
              <a:ext cx="1736725" cy="1822450"/>
            </a:xfrm>
            <a:custGeom>
              <a:avLst/>
              <a:gdLst>
                <a:gd name="T0" fmla="*/ 12 w 43"/>
                <a:gd name="T1" fmla="*/ 45 h 45"/>
                <a:gd name="T2" fmla="*/ 5 w 43"/>
                <a:gd name="T3" fmla="*/ 38 h 45"/>
                <a:gd name="T4" fmla="*/ 3 w 43"/>
                <a:gd name="T5" fmla="*/ 28 h 45"/>
                <a:gd name="T6" fmla="*/ 13 w 43"/>
                <a:gd name="T7" fmla="*/ 8 h 45"/>
                <a:gd name="T8" fmla="*/ 36 w 43"/>
                <a:gd name="T9" fmla="*/ 13 h 45"/>
                <a:gd name="T10" fmla="*/ 36 w 43"/>
                <a:gd name="T11" fmla="*/ 41 h 45"/>
                <a:gd name="T12" fmla="*/ 29 w 43"/>
                <a:gd name="T13" fmla="*/ 45 h 45"/>
                <a:gd name="T14" fmla="*/ 26 w 43"/>
                <a:gd name="T15" fmla="*/ 7 h 45"/>
                <a:gd name="T16" fmla="*/ 10 w 43"/>
                <a:gd name="T17" fmla="*/ 40 h 45"/>
                <a:gd name="T18" fmla="*/ 14 w 43"/>
                <a:gd name="T19"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5">
                  <a:moveTo>
                    <a:pt x="12" y="45"/>
                  </a:moveTo>
                  <a:cubicBezTo>
                    <a:pt x="9" y="44"/>
                    <a:pt x="6" y="40"/>
                    <a:pt x="5" y="38"/>
                  </a:cubicBezTo>
                  <a:cubicBezTo>
                    <a:pt x="3" y="35"/>
                    <a:pt x="3" y="32"/>
                    <a:pt x="3" y="28"/>
                  </a:cubicBezTo>
                  <a:cubicBezTo>
                    <a:pt x="2" y="20"/>
                    <a:pt x="6" y="12"/>
                    <a:pt x="13" y="8"/>
                  </a:cubicBezTo>
                  <a:cubicBezTo>
                    <a:pt x="22" y="3"/>
                    <a:pt x="30" y="5"/>
                    <a:pt x="36" y="13"/>
                  </a:cubicBezTo>
                  <a:cubicBezTo>
                    <a:pt x="42" y="22"/>
                    <a:pt x="43" y="33"/>
                    <a:pt x="36" y="41"/>
                  </a:cubicBezTo>
                  <a:cubicBezTo>
                    <a:pt x="34" y="43"/>
                    <a:pt x="31" y="44"/>
                    <a:pt x="29" y="45"/>
                  </a:cubicBezTo>
                  <a:cubicBezTo>
                    <a:pt x="43" y="35"/>
                    <a:pt x="42" y="14"/>
                    <a:pt x="26" y="7"/>
                  </a:cubicBezTo>
                  <a:cubicBezTo>
                    <a:pt x="8" y="0"/>
                    <a:pt x="0" y="29"/>
                    <a:pt x="10" y="40"/>
                  </a:cubicBezTo>
                  <a:cubicBezTo>
                    <a:pt x="11" y="41"/>
                    <a:pt x="13" y="43"/>
                    <a:pt x="14" y="44"/>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7" name="Freeform 179">
              <a:extLst>
                <a:ext uri="{FF2B5EF4-FFF2-40B4-BE49-F238E27FC236}">
                  <a16:creationId xmlns:a16="http://schemas.microsoft.com/office/drawing/2014/main" xmlns="" id="{C2566B59-3A63-48DF-BDEA-7F6D4EC2AE2B}"/>
                </a:ext>
              </a:extLst>
            </p:cNvPr>
            <p:cNvSpPr>
              <a:spLocks/>
            </p:cNvSpPr>
            <p:nvPr/>
          </p:nvSpPr>
          <p:spPr bwMode="auto">
            <a:xfrm>
              <a:off x="774701" y="3168650"/>
              <a:ext cx="485775" cy="323850"/>
            </a:xfrm>
            <a:custGeom>
              <a:avLst/>
              <a:gdLst>
                <a:gd name="T0" fmla="*/ 7 w 12"/>
                <a:gd name="T1" fmla="*/ 0 h 8"/>
                <a:gd name="T2" fmla="*/ 0 w 12"/>
                <a:gd name="T3" fmla="*/ 8 h 8"/>
                <a:gd name="T4" fmla="*/ 8 w 12"/>
                <a:gd name="T5" fmla="*/ 0 h 8"/>
                <a:gd name="T6" fmla="*/ 12 w 12"/>
                <a:gd name="T7" fmla="*/ 6 h 8"/>
                <a:gd name="T8" fmla="*/ 9 w 12"/>
                <a:gd name="T9" fmla="*/ 0 h 8"/>
              </a:gdLst>
              <a:ahLst/>
              <a:cxnLst>
                <a:cxn ang="0">
                  <a:pos x="T0" y="T1"/>
                </a:cxn>
                <a:cxn ang="0">
                  <a:pos x="T2" y="T3"/>
                </a:cxn>
                <a:cxn ang="0">
                  <a:pos x="T4" y="T5"/>
                </a:cxn>
                <a:cxn ang="0">
                  <a:pos x="T6" y="T7"/>
                </a:cxn>
                <a:cxn ang="0">
                  <a:pos x="T8" y="T9"/>
                </a:cxn>
              </a:cxnLst>
              <a:rect l="0" t="0" r="r" b="b"/>
              <a:pathLst>
                <a:path w="12" h="8">
                  <a:moveTo>
                    <a:pt x="7" y="0"/>
                  </a:moveTo>
                  <a:cubicBezTo>
                    <a:pt x="9" y="4"/>
                    <a:pt x="4" y="8"/>
                    <a:pt x="0" y="8"/>
                  </a:cubicBezTo>
                  <a:cubicBezTo>
                    <a:pt x="4" y="8"/>
                    <a:pt x="9" y="4"/>
                    <a:pt x="8" y="0"/>
                  </a:cubicBezTo>
                  <a:cubicBezTo>
                    <a:pt x="8" y="2"/>
                    <a:pt x="10" y="6"/>
                    <a:pt x="12" y="6"/>
                  </a:cubicBezTo>
                  <a:cubicBezTo>
                    <a:pt x="10" y="6"/>
                    <a:pt x="9" y="2"/>
                    <a:pt x="9" y="0"/>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8" name="Freeform 180">
              <a:extLst>
                <a:ext uri="{FF2B5EF4-FFF2-40B4-BE49-F238E27FC236}">
                  <a16:creationId xmlns:a16="http://schemas.microsoft.com/office/drawing/2014/main" xmlns="" id="{ACF83336-B5B2-4D23-A11B-EA802F8910D6}"/>
                </a:ext>
              </a:extLst>
            </p:cNvPr>
            <p:cNvSpPr>
              <a:spLocks/>
            </p:cNvSpPr>
            <p:nvPr/>
          </p:nvSpPr>
          <p:spPr bwMode="auto">
            <a:xfrm>
              <a:off x="3805238" y="2601913"/>
              <a:ext cx="201613" cy="323850"/>
            </a:xfrm>
            <a:custGeom>
              <a:avLst/>
              <a:gdLst>
                <a:gd name="T0" fmla="*/ 0 w 5"/>
                <a:gd name="T1" fmla="*/ 1 h 8"/>
                <a:gd name="T2" fmla="*/ 5 w 5"/>
                <a:gd name="T3" fmla="*/ 8 h 8"/>
                <a:gd name="T4" fmla="*/ 0 w 5"/>
                <a:gd name="T5" fmla="*/ 0 h 8"/>
              </a:gdLst>
              <a:ahLst/>
              <a:cxnLst>
                <a:cxn ang="0">
                  <a:pos x="T0" y="T1"/>
                </a:cxn>
                <a:cxn ang="0">
                  <a:pos x="T2" y="T3"/>
                </a:cxn>
                <a:cxn ang="0">
                  <a:pos x="T4" y="T5"/>
                </a:cxn>
              </a:cxnLst>
              <a:rect l="0" t="0" r="r" b="b"/>
              <a:pathLst>
                <a:path w="5" h="8">
                  <a:moveTo>
                    <a:pt x="0" y="1"/>
                  </a:moveTo>
                  <a:cubicBezTo>
                    <a:pt x="0" y="3"/>
                    <a:pt x="2" y="7"/>
                    <a:pt x="5" y="8"/>
                  </a:cubicBezTo>
                  <a:cubicBezTo>
                    <a:pt x="2" y="8"/>
                    <a:pt x="0" y="3"/>
                    <a:pt x="0" y="0"/>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9" name="Freeform 181">
              <a:extLst>
                <a:ext uri="{FF2B5EF4-FFF2-40B4-BE49-F238E27FC236}">
                  <a16:creationId xmlns:a16="http://schemas.microsoft.com/office/drawing/2014/main" xmlns="" id="{BE6CDD72-8988-4F4C-B286-CD85A9746AF2}"/>
                </a:ext>
              </a:extLst>
            </p:cNvPr>
            <p:cNvSpPr>
              <a:spLocks/>
            </p:cNvSpPr>
            <p:nvPr/>
          </p:nvSpPr>
          <p:spPr bwMode="auto">
            <a:xfrm>
              <a:off x="3441701" y="3533775"/>
              <a:ext cx="201613" cy="282575"/>
            </a:xfrm>
            <a:custGeom>
              <a:avLst/>
              <a:gdLst>
                <a:gd name="T0" fmla="*/ 0 w 5"/>
                <a:gd name="T1" fmla="*/ 0 h 7"/>
                <a:gd name="T2" fmla="*/ 5 w 5"/>
                <a:gd name="T3" fmla="*/ 5 h 7"/>
                <a:gd name="T4" fmla="*/ 0 w 5"/>
                <a:gd name="T5" fmla="*/ 0 h 7"/>
              </a:gdLst>
              <a:ahLst/>
              <a:cxnLst>
                <a:cxn ang="0">
                  <a:pos x="T0" y="T1"/>
                </a:cxn>
                <a:cxn ang="0">
                  <a:pos x="T2" y="T3"/>
                </a:cxn>
                <a:cxn ang="0">
                  <a:pos x="T4" y="T5"/>
                </a:cxn>
              </a:cxnLst>
              <a:rect l="0" t="0" r="r" b="b"/>
              <a:pathLst>
                <a:path w="5" h="7">
                  <a:moveTo>
                    <a:pt x="0" y="0"/>
                  </a:moveTo>
                  <a:cubicBezTo>
                    <a:pt x="0" y="2"/>
                    <a:pt x="2" y="7"/>
                    <a:pt x="5" y="5"/>
                  </a:cubicBezTo>
                  <a:cubicBezTo>
                    <a:pt x="2" y="6"/>
                    <a:pt x="0" y="2"/>
                    <a:pt x="0" y="0"/>
                  </a:cubicBezTo>
                </a:path>
              </a:pathLst>
            </a:custGeom>
            <a:grpFill/>
            <a:ln w="39688"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50" name="矩形 24">
            <a:extLst>
              <a:ext uri="{FF2B5EF4-FFF2-40B4-BE49-F238E27FC236}">
                <a16:creationId xmlns:a16="http://schemas.microsoft.com/office/drawing/2014/main" xmlns="" id="{31109FC4-15A6-45EA-A418-4D6DECB4E135}"/>
              </a:ext>
            </a:extLst>
          </p:cNvPr>
          <p:cNvSpPr/>
          <p:nvPr/>
        </p:nvSpPr>
        <p:spPr>
          <a:xfrm flipH="1">
            <a:off x="-58708" y="4601971"/>
            <a:ext cx="3594628" cy="1222642"/>
          </a:xfrm>
          <a:prstGeom prst="rect">
            <a:avLst/>
          </a:prstGeom>
        </p:spPr>
        <p:txBody>
          <a:bodyPr wrap="square">
            <a:spAutoFit/>
          </a:bodyPr>
          <a:lstStyle/>
          <a:p>
            <a:pPr lvl="0" algn="ctr" fontAlgn="base">
              <a:lnSpc>
                <a:spcPct val="120000"/>
              </a:lnSpc>
              <a:defRPr/>
            </a:pPr>
            <a:r>
              <a:rPr lang="en-US" sz="3200" b="1">
                <a:solidFill>
                  <a:srgbClr val="C00000"/>
                </a:solidFill>
                <a:latin typeface="Times New Roman" panose="02020603050405020304" pitchFamily="18" charset="0"/>
                <a:cs typeface="Times New Roman" panose="02020603050405020304" pitchFamily="18" charset="0"/>
              </a:rPr>
              <a:t>Mối quan hệ với đọc và viết</a:t>
            </a:r>
            <a:endParaRPr kumimoji="0" lang="en-US" altLang="zh-CN" sz="4400" b="1" i="0" u="none" strike="noStrike" kern="1200" cap="none" spc="0" normalizeH="0" baseline="0" noProof="0" dirty="0">
              <a:ln>
                <a:noFill/>
              </a:ln>
              <a:solidFill>
                <a:srgbClr val="C000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pitchFamily="34" charset="0"/>
            </a:endParaRPr>
          </a:p>
        </p:txBody>
      </p:sp>
      <p:sp>
        <p:nvSpPr>
          <p:cNvPr id="51" name="文本框 25" descr="e7d195523061f1c0deeec63e560781cfd59afb0ea006f2a87ABB68BF51EA6619813959095094C18C62A12F549504892A4AAA8C1554C6663626E05CA27F281A14E6983772AFC3FB97135759321DEA3D704CB8FFD9D2544D20ADDCB4FC824F904E0D83D989474D2C72C21C19999FBBACD7FA81DBC650697183C998B58960BA5FD542E56B4FBC2C958F">
            <a:extLst>
              <a:ext uri="{FF2B5EF4-FFF2-40B4-BE49-F238E27FC236}">
                <a16:creationId xmlns:a16="http://schemas.microsoft.com/office/drawing/2014/main" xmlns="" id="{5965D990-2C81-4980-A326-9F33F656D91B}"/>
              </a:ext>
            </a:extLst>
          </p:cNvPr>
          <p:cNvSpPr txBox="1"/>
          <p:nvPr/>
        </p:nvSpPr>
        <p:spPr>
          <a:xfrm>
            <a:off x="4176763" y="2297467"/>
            <a:ext cx="6298102" cy="1877437"/>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a:ln>
                  <a:noFill/>
                </a:ln>
                <a:solidFill>
                  <a:srgbClr val="C00000"/>
                </a:solidFill>
                <a:effectLst/>
                <a:uLnTx/>
                <a:uFillTx/>
                <a:latin typeface="Times New Roman" panose="02020603050405020304" pitchFamily="18" charset="0"/>
                <a:ea typeface="华文宋体" panose="02010600040101010101" pitchFamily="2" charset="-122"/>
                <a:cs typeface="Times New Roman" panose="02020603050405020304" pitchFamily="18" charset="0"/>
              </a:rPr>
              <a:t>         </a:t>
            </a:r>
            <a:endParaRPr kumimoji="0" lang="zh-CN" alt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华文宋体" panose="02010600040101010101" pitchFamily="2" charset="-122"/>
              <a:cs typeface="Times New Roman" panose="02020603050405020304" pitchFamily="18" charset="0"/>
            </a:endParaRPr>
          </a:p>
          <a:p>
            <a:r>
              <a:rPr lang="en-US" sz="3600">
                <a:solidFill>
                  <a:srgbClr val="C00000"/>
                </a:solidFill>
                <a:latin typeface="Times New Roman" panose="02020603050405020304" pitchFamily="18" charset="0"/>
                <a:cs typeface="Times New Roman" panose="02020603050405020304" pitchFamily="18" charset="0"/>
              </a:rPr>
              <a:t>- Giống nhau về đề tài, chủ đề</a:t>
            </a:r>
          </a:p>
          <a:p>
            <a:r>
              <a:rPr lang="en-US" sz="3600">
                <a:solidFill>
                  <a:srgbClr val="C00000"/>
                </a:solidFill>
                <a:latin typeface="Times New Roman" panose="02020603050405020304" pitchFamily="18" charset="0"/>
                <a:cs typeface="Times New Roman" panose="02020603050405020304" pitchFamily="18" charset="0"/>
              </a:rPr>
              <a:t>- Giông nhau về thể loại</a:t>
            </a:r>
          </a:p>
        </p:txBody>
      </p:sp>
    </p:spTree>
    <p:extLst>
      <p:ext uri="{BB962C8B-B14F-4D97-AF65-F5344CB8AC3E}">
        <p14:creationId xmlns:p14="http://schemas.microsoft.com/office/powerpoint/2010/main" val="3544193255"/>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dissolve">
                                      <p:cBhvr>
                                        <p:cTn id="11" dur="500"/>
                                        <p:tgtEl>
                                          <p:spTgt spid="3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1000" fill="hold"/>
                                        <p:tgtEl>
                                          <p:spTgt spid="50"/>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1" presetClass="entr" presetSubtype="1"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heel(1)">
                                      <p:cBhvr>
                                        <p:cTn id="21" dur="2000"/>
                                        <p:tgtEl>
                                          <p:spTgt spid="31"/>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up)">
                                      <p:cBhvr>
                                        <p:cTn id="2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5AE8C5F3-B529-407B-839A-6530414F70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4718" y="1612396"/>
            <a:ext cx="1782506" cy="2910113"/>
          </a:xfrm>
          <a:prstGeom prst="rect">
            <a:avLst/>
          </a:prstGeom>
          <a:noFill/>
          <a:ln>
            <a:noFill/>
          </a:ln>
        </p:spPr>
      </p:pic>
      <p:sp>
        <p:nvSpPr>
          <p:cNvPr id="56" name="矩形 55">
            <a:extLst>
              <a:ext uri="{FF2B5EF4-FFF2-40B4-BE49-F238E27FC236}">
                <a16:creationId xmlns:a16="http://schemas.microsoft.com/office/drawing/2014/main" xmlns="" id="{3AD8AF7E-29C1-4EA6-81DF-E89DFA2B65E2}"/>
              </a:ext>
            </a:extLst>
          </p:cNvPr>
          <p:cNvSpPr/>
          <p:nvPr/>
        </p:nvSpPr>
        <p:spPr>
          <a:xfrm>
            <a:off x="1082810" y="175029"/>
            <a:ext cx="10452698" cy="954107"/>
          </a:xfrm>
          <a:prstGeom prst="rect">
            <a:avLst/>
          </a:prstGeom>
        </p:spPr>
        <p:txBody>
          <a:bodyPr wrap="square">
            <a:spAutoFit/>
          </a:bodyPr>
          <a:lstStyle/>
          <a:p>
            <a:r>
              <a:rPr lang="en-US" sz="2800" b="1">
                <a:solidFill>
                  <a:schemeClr val="accent1"/>
                </a:solidFill>
                <a:latin typeface="Times New Roman" panose="02020603050405020304" pitchFamily="18" charset="0"/>
                <a:cs typeface="Times New Roman" panose="02020603050405020304" pitchFamily="18" charset="0"/>
              </a:rPr>
              <a:t>Câu 4: Tóm tắt các kiến thức tiếng Việt mà mà em đã học trong học kỳ I theo mẫu gợi ý sau:</a:t>
            </a:r>
          </a:p>
        </p:txBody>
      </p:sp>
      <p:pic>
        <p:nvPicPr>
          <p:cNvPr id="57" name="图片 56">
            <a:extLst>
              <a:ext uri="{FF2B5EF4-FFF2-40B4-BE49-F238E27FC236}">
                <a16:creationId xmlns:a16="http://schemas.microsoft.com/office/drawing/2014/main" xmlns="" id="{0B271009-4397-4B7B-A7DA-FFC317DA1A4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0" y="-9477"/>
            <a:ext cx="1267042" cy="969336"/>
          </a:xfrm>
          <a:prstGeom prst="rect">
            <a:avLst/>
          </a:prstGeom>
        </p:spPr>
      </p:pic>
      <p:graphicFrame>
        <p:nvGraphicFramePr>
          <p:cNvPr id="2" name="Table 1">
            <a:extLst>
              <a:ext uri="{FF2B5EF4-FFF2-40B4-BE49-F238E27FC236}">
                <a16:creationId xmlns:a16="http://schemas.microsoft.com/office/drawing/2014/main" xmlns="" id="{E0D1B497-C7C7-44E9-8549-CF69D0913F25}"/>
              </a:ext>
            </a:extLst>
          </p:cNvPr>
          <p:cNvGraphicFramePr>
            <a:graphicFrameLocks noGrp="1"/>
          </p:cNvGraphicFramePr>
          <p:nvPr>
            <p:extLst>
              <p:ext uri="{D42A27DB-BD31-4B8C-83A1-F6EECF244321}">
                <p14:modId xmlns:p14="http://schemas.microsoft.com/office/powerpoint/2010/main" val="626175079"/>
              </p:ext>
            </p:extLst>
          </p:nvPr>
        </p:nvGraphicFramePr>
        <p:xfrm>
          <a:off x="854119" y="1973943"/>
          <a:ext cx="9370599" cy="2914138"/>
        </p:xfrm>
        <a:graphic>
          <a:graphicData uri="http://schemas.openxmlformats.org/drawingml/2006/table">
            <a:tbl>
              <a:tblPr firstRow="1" firstCol="1" bandRow="1">
                <a:tableStyleId>{5C22544A-7EE6-4342-B048-85BDC9FD1C3A}</a:tableStyleId>
              </a:tblPr>
              <a:tblGrid>
                <a:gridCol w="1512957">
                  <a:extLst>
                    <a:ext uri="{9D8B030D-6E8A-4147-A177-3AD203B41FA5}">
                      <a16:colId xmlns:a16="http://schemas.microsoft.com/office/drawing/2014/main" xmlns="" val="82431923"/>
                    </a:ext>
                  </a:extLst>
                </a:gridCol>
                <a:gridCol w="4962107">
                  <a:extLst>
                    <a:ext uri="{9D8B030D-6E8A-4147-A177-3AD203B41FA5}">
                      <a16:colId xmlns:a16="http://schemas.microsoft.com/office/drawing/2014/main" xmlns="" val="7097501"/>
                    </a:ext>
                  </a:extLst>
                </a:gridCol>
                <a:gridCol w="2895535">
                  <a:extLst>
                    <a:ext uri="{9D8B030D-6E8A-4147-A177-3AD203B41FA5}">
                      <a16:colId xmlns:a16="http://schemas.microsoft.com/office/drawing/2014/main" xmlns="" val="18111412"/>
                    </a:ext>
                  </a:extLst>
                </a:gridCol>
              </a:tblGrid>
              <a:tr h="636055">
                <a:tc>
                  <a:txBody>
                    <a:bodyPr/>
                    <a:lstStyle/>
                    <a:p>
                      <a:pPr algn="ctr">
                        <a:lnSpc>
                          <a:spcPct val="150000"/>
                        </a:lnSpc>
                        <a:spcAft>
                          <a:spcPts val="0"/>
                        </a:spcAft>
                      </a:pPr>
                      <a:r>
                        <a:rPr lang="en-US" sz="2800">
                          <a:effectLst/>
                          <a:latin typeface="Times New Roman" panose="02020603050405020304" pitchFamily="18" charset="0"/>
                          <a:cs typeface="Times New Roman" panose="02020603050405020304" pitchFamily="18" charset="0"/>
                        </a:rPr>
                        <a:t>Bài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2800">
                          <a:effectLst/>
                          <a:latin typeface="Times New Roman" panose="02020603050405020304" pitchFamily="18" charset="0"/>
                          <a:cs typeface="Times New Roman" panose="02020603050405020304" pitchFamily="18" charset="0"/>
                        </a:rPr>
                        <a:t>Kiến thức tiếng Việt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2800">
                          <a:effectLst/>
                          <a:latin typeface="Times New Roman" panose="02020603050405020304" pitchFamily="18" charset="0"/>
                          <a:cs typeface="Times New Roman" panose="02020603050405020304" pitchFamily="18" charset="0"/>
                        </a:rPr>
                        <a:t>Ví dụ</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2028741661"/>
                  </a:ext>
                </a:extLst>
              </a:tr>
              <a:tr h="2274058">
                <a:tc>
                  <a:txBody>
                    <a:bodyPr/>
                    <a:lstStyle/>
                    <a:p>
                      <a:pPr algn="just">
                        <a:lnSpc>
                          <a:spcPct val="150000"/>
                        </a:lnSpc>
                        <a:spcAft>
                          <a:spcPts val="0"/>
                        </a:spcAft>
                        <a:tabLst>
                          <a:tab pos="90170" algn="l"/>
                          <a:tab pos="180340" algn="l"/>
                        </a:tabLst>
                      </a:pPr>
                      <a:r>
                        <a:rPr lang="en-US" sz="3200" b="1">
                          <a:solidFill>
                            <a:schemeClr val="tx1"/>
                          </a:solidFill>
                          <a:effectLst/>
                          <a:latin typeface="Times New Roman" panose="02020603050405020304" pitchFamily="18" charset="0"/>
                          <a:cs typeface="Times New Roman" panose="02020603050405020304" pitchFamily="18" charset="0"/>
                        </a:rPr>
                        <a:t> ……..</a:t>
                      </a:r>
                      <a:endParaRPr lang="en-US" sz="2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CCD1DC"/>
                    </a:solidFill>
                  </a:tcPr>
                </a:tc>
                <a:tc>
                  <a:txBody>
                    <a:bodyPr/>
                    <a:lstStyle/>
                    <a:p>
                      <a:pPr algn="ctr">
                        <a:lnSpc>
                          <a:spcPct val="150000"/>
                        </a:lnSpc>
                        <a:spcAft>
                          <a:spcPts val="0"/>
                        </a:spcAft>
                        <a:tabLst>
                          <a:tab pos="90170" algn="l"/>
                          <a:tab pos="180340" algn="l"/>
                        </a:tabLst>
                      </a:pPr>
                      <a:r>
                        <a:rPr lang="en-US" sz="3200" b="1">
                          <a:solidFill>
                            <a:schemeClr val="tx1"/>
                          </a:solidFill>
                          <a:effectLst/>
                          <a:latin typeface="Times New Roman" panose="02020603050405020304" pitchFamily="18" charset="0"/>
                          <a:cs typeface="Times New Roman" panose="02020603050405020304" pitchFamily="18" charset="0"/>
                        </a:rPr>
                        <a:t> ………………………………….……………</a:t>
                      </a:r>
                      <a:endParaRPr lang="en-US" sz="2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2800" b="1">
                          <a:effectLst/>
                          <a:latin typeface="Times New Roman" panose="02020603050405020304" pitchFamily="18" charset="0"/>
                          <a:cs typeface="Times New Roman" panose="02020603050405020304" pitchFamily="18" charset="0"/>
                        </a:rPr>
                        <a:t> ……………………………</a:t>
                      </a:r>
                      <a:endParaRPr lang="en-US" sz="2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3728026719"/>
                  </a:ext>
                </a:extLst>
              </a:tr>
            </a:tbl>
          </a:graphicData>
        </a:graphic>
      </p:graphicFrame>
    </p:spTree>
    <p:extLst>
      <p:ext uri="{BB962C8B-B14F-4D97-AF65-F5344CB8AC3E}">
        <p14:creationId xmlns:p14="http://schemas.microsoft.com/office/powerpoint/2010/main" val="1432880459"/>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5AE8C5F3-B529-407B-839A-6530414F7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9097" y="-221033"/>
            <a:ext cx="852903" cy="1392447"/>
          </a:xfrm>
          <a:prstGeom prst="rect">
            <a:avLst/>
          </a:prstGeom>
          <a:noFill/>
          <a:ln>
            <a:noFill/>
          </a:ln>
        </p:spPr>
      </p:pic>
      <p:pic>
        <p:nvPicPr>
          <p:cNvPr id="57" name="图片 56">
            <a:extLst>
              <a:ext uri="{FF2B5EF4-FFF2-40B4-BE49-F238E27FC236}">
                <a16:creationId xmlns:a16="http://schemas.microsoft.com/office/drawing/2014/main" xmlns="" id="{0B271009-4397-4B7B-A7DA-FFC317DA1A4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0" y="-9477"/>
            <a:ext cx="1267042" cy="969336"/>
          </a:xfrm>
          <a:prstGeom prst="rect">
            <a:avLst/>
          </a:prstGeom>
        </p:spPr>
      </p:pic>
      <p:graphicFrame>
        <p:nvGraphicFramePr>
          <p:cNvPr id="3" name="Table 2">
            <a:extLst>
              <a:ext uri="{FF2B5EF4-FFF2-40B4-BE49-F238E27FC236}">
                <a16:creationId xmlns:a16="http://schemas.microsoft.com/office/drawing/2014/main" xmlns="" id="{C70138C3-0A2F-4055-9AED-E463F4798019}"/>
              </a:ext>
            </a:extLst>
          </p:cNvPr>
          <p:cNvGraphicFramePr>
            <a:graphicFrameLocks noGrp="1"/>
          </p:cNvGraphicFramePr>
          <p:nvPr>
            <p:extLst>
              <p:ext uri="{D42A27DB-BD31-4B8C-83A1-F6EECF244321}">
                <p14:modId xmlns:p14="http://schemas.microsoft.com/office/powerpoint/2010/main" val="454484767"/>
              </p:ext>
            </p:extLst>
          </p:nvPr>
        </p:nvGraphicFramePr>
        <p:xfrm>
          <a:off x="0" y="-9477"/>
          <a:ext cx="12191999" cy="7084304"/>
        </p:xfrm>
        <a:graphic>
          <a:graphicData uri="http://schemas.openxmlformats.org/drawingml/2006/table">
            <a:tbl>
              <a:tblPr firstRow="1" firstCol="1" bandRow="1">
                <a:tableStyleId>{F5AB1C69-6EDB-4FF4-983F-18BD219EF322}</a:tableStyleId>
              </a:tblPr>
              <a:tblGrid>
                <a:gridCol w="1129361">
                  <a:extLst>
                    <a:ext uri="{9D8B030D-6E8A-4147-A177-3AD203B41FA5}">
                      <a16:colId xmlns:a16="http://schemas.microsoft.com/office/drawing/2014/main" xmlns="" val="2933556299"/>
                    </a:ext>
                  </a:extLst>
                </a:gridCol>
                <a:gridCol w="8788361">
                  <a:extLst>
                    <a:ext uri="{9D8B030D-6E8A-4147-A177-3AD203B41FA5}">
                      <a16:colId xmlns:a16="http://schemas.microsoft.com/office/drawing/2014/main" xmlns="" val="3894805815"/>
                    </a:ext>
                  </a:extLst>
                </a:gridCol>
                <a:gridCol w="2274277">
                  <a:extLst>
                    <a:ext uri="{9D8B030D-6E8A-4147-A177-3AD203B41FA5}">
                      <a16:colId xmlns:a16="http://schemas.microsoft.com/office/drawing/2014/main" xmlns="" val="2456720302"/>
                    </a:ext>
                  </a:extLst>
                </a:gridCol>
              </a:tblGrid>
              <a:tr h="272042">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Bài</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Kiến thức tiếng Việt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Ví dụ</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2312432460"/>
                  </a:ext>
                </a:extLst>
              </a:tr>
              <a:tr h="1355760">
                <a:tc>
                  <a:txBody>
                    <a:bodyPr/>
                    <a:lstStyle/>
                    <a:p>
                      <a:pPr algn="just">
                        <a:lnSpc>
                          <a:spcPct val="150000"/>
                        </a:lnSpc>
                        <a:spcAft>
                          <a:spcPts val="0"/>
                        </a:spcAft>
                        <a:tabLst>
                          <a:tab pos="90170" algn="l"/>
                          <a:tab pos="180340" algn="l"/>
                        </a:tabLst>
                      </a:pPr>
                      <a:r>
                        <a:rPr lang="en-US" sz="1400">
                          <a:effectLst/>
                          <a:latin typeface="Times New Roman" panose="02020603050405020304" pitchFamily="18" charset="0"/>
                          <a:cs typeface="Times New Roman" panose="02020603050405020304" pitchFamily="18" charset="0"/>
                        </a:rPr>
                        <a:t>Tôi và các bạn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kern="100">
                          <a:effectLst/>
                          <a:latin typeface="Times New Roman" panose="02020603050405020304" pitchFamily="18" charset="0"/>
                          <a:cs typeface="Times New Roman" panose="02020603050405020304" pitchFamily="18" charset="0"/>
                        </a:rPr>
                        <a:t>- Từ đơn do một tiếng tạo thành, còn từ phức do hai hay nhiều tiếng tạo thành</a:t>
                      </a:r>
                      <a:endParaRPr lang="en-US" sz="11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100" kern="100">
                          <a:effectLst/>
                          <a:latin typeface="Times New Roman" panose="02020603050405020304" pitchFamily="18" charset="0"/>
                          <a:cs typeface="Times New Roman" panose="02020603050405020304" pitchFamily="18" charset="0"/>
                        </a:rPr>
                        <a:t>- Từ phức:</a:t>
                      </a:r>
                      <a:endParaRPr lang="en-US" sz="11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100" kern="100">
                          <a:effectLst/>
                          <a:latin typeface="Times New Roman" panose="02020603050405020304" pitchFamily="18" charset="0"/>
                          <a:cs typeface="Times New Roman" panose="02020603050405020304" pitchFamily="18" charset="0"/>
                        </a:rPr>
                        <a:t>+ Từ ghép là những từ phức được tạo ra bằng cách ghép các tiếng có nghĩa với nhau.</a:t>
                      </a:r>
                      <a:endParaRPr lang="en-US" sz="11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100" kern="100">
                          <a:effectLst/>
                          <a:latin typeface="Times New Roman" panose="02020603050405020304" pitchFamily="18" charset="0"/>
                          <a:cs typeface="Times New Roman" panose="02020603050405020304" pitchFamily="18" charset="0"/>
                        </a:rPr>
                        <a:t>+ Từ láy là những từ phức được tạo ra nhờ phép láy âm</a:t>
                      </a:r>
                      <a:endParaRPr lang="en-US" sz="1100">
                        <a:effectLst/>
                        <a:latin typeface="Times New Roman" panose="02020603050405020304" pitchFamily="18" charset="0"/>
                        <a:cs typeface="Times New Roman" panose="02020603050405020304" pitchFamily="18" charset="0"/>
                      </a:endParaRPr>
                    </a:p>
                    <a:p>
                      <a:pPr algn="just">
                        <a:lnSpc>
                          <a:spcPct val="150000"/>
                        </a:lnSpc>
                        <a:spcAft>
                          <a:spcPts val="0"/>
                        </a:spcAft>
                        <a:tabLst>
                          <a:tab pos="90170" algn="l"/>
                          <a:tab pos="180340" algn="l"/>
                        </a:tabLst>
                      </a:pPr>
                      <a:r>
                        <a:rPr lang="en-US" sz="1100">
                          <a:effectLst/>
                          <a:latin typeface="Times New Roman" panose="02020603050405020304" pitchFamily="18" charset="0"/>
                          <a:cs typeface="Times New Roman" panose="02020603050405020304" pitchFamily="18" charset="0"/>
                        </a:rPr>
                        <a:t>- So sánh là đối chiếu sự vật này với sự vật khác trên cơ sở có nét tương đồng, làm tặng sức gợi hình gợi cảm cho sự diễn đạt</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 Chú mày hôi như cú mèo thế này, ta chịu sao được</a:t>
                      </a:r>
                    </a:p>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 Còn bước chân của bạn sẽ gọi mình ra khỏi hang như là tiếng nhạc.</a:t>
                      </a:r>
                    </a:p>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 Phành phạch, véo von, hừ hừ</a:t>
                      </a: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2211100232"/>
                  </a:ext>
                </a:extLst>
              </a:tr>
              <a:tr h="1285987">
                <a:tc>
                  <a:txBody>
                    <a:bodyPr/>
                    <a:lstStyle/>
                    <a:p>
                      <a:pPr algn="just">
                        <a:lnSpc>
                          <a:spcPct val="150000"/>
                        </a:lnSpc>
                        <a:spcAft>
                          <a:spcPts val="0"/>
                        </a:spcAft>
                      </a:pPr>
                      <a:r>
                        <a:rPr lang="en-US" sz="1400">
                          <a:effectLst/>
                          <a:latin typeface="Times New Roman" panose="02020603050405020304" pitchFamily="18" charset="0"/>
                          <a:cs typeface="Times New Roman" panose="02020603050405020304" pitchFamily="18" charset="0"/>
                        </a:rPr>
                        <a:t>Gõ cửa trái tim</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tabLst>
                          <a:tab pos="90170" algn="l"/>
                          <a:tab pos="180340" algn="l"/>
                        </a:tabLst>
                      </a:pPr>
                      <a:r>
                        <a:rPr lang="en-US" sz="1100">
                          <a:effectLst/>
                          <a:latin typeface="Times New Roman" panose="02020603050405020304" pitchFamily="18" charset="0"/>
                          <a:cs typeface="Times New Roman" panose="02020603050405020304" pitchFamily="18" charset="0"/>
                        </a:rPr>
                        <a:t>- Ẩn dụ là biện pháp tu từ gọi tên sự vật, hiện tượng này bằng tên sự vật hiện tượng khác có nét tương đồng với nó, nhằm tăng sức gợi hình, gợi cảm cho sự diễn đạt</a:t>
                      </a:r>
                    </a:p>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 So sánh</a:t>
                      </a:r>
                    </a:p>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 Nhân hóa là biện pháp tu từ gán thuộc tính của người cho những sự vật không phải là người nhằm tăng tính hình tượng, tính biểu cảm của sự diễn đạt</a:t>
                      </a:r>
                    </a:p>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 Điệp ngữ là biện pháp tu từ lặp lại một từ ngữ (đôi khi cả một câu) để làm nổi bật ý muốn nhấn mạnh.</a:t>
                      </a: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HS tự lấy ví dụ</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2499494776"/>
                  </a:ext>
                </a:extLst>
              </a:tr>
              <a:tr h="741736">
                <a:tc>
                  <a:txBody>
                    <a:bodyPr/>
                    <a:lstStyle/>
                    <a:p>
                      <a:pPr algn="just">
                        <a:lnSpc>
                          <a:spcPct val="150000"/>
                        </a:lnSpc>
                        <a:spcAft>
                          <a:spcPts val="0"/>
                        </a:spcAft>
                      </a:pPr>
                      <a:r>
                        <a:rPr lang="en-US" sz="1400">
                          <a:effectLst/>
                          <a:latin typeface="Times New Roman" panose="02020603050405020304" pitchFamily="18" charset="0"/>
                          <a:cs typeface="Times New Roman" panose="02020603050405020304" pitchFamily="18" charset="0"/>
                        </a:rPr>
                        <a:t>Yêu thương và chia sẻ</a:t>
                      </a:r>
                    </a:p>
                    <a:p>
                      <a:pPr algn="just">
                        <a:lnSpc>
                          <a:spcPct val="150000"/>
                        </a:lnSpc>
                      </a:pPr>
                      <a:r>
                        <a:rPr lang="en-US" sz="1400" kern="100">
                          <a:effectLst/>
                          <a:latin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tabLst>
                          <a:tab pos="90170" algn="l"/>
                          <a:tab pos="180340" algn="l"/>
                        </a:tabLst>
                      </a:pPr>
                      <a:r>
                        <a:rPr lang="en-US" sz="1100">
                          <a:effectLst/>
                          <a:latin typeface="Times New Roman" panose="02020603050405020304" pitchFamily="18" charset="0"/>
                          <a:cs typeface="Times New Roman" panose="02020603050405020304" pitchFamily="18" charset="0"/>
                        </a:rPr>
                        <a:t>- Thành phần chính của câu có thể là một từ, cũng có thể là một cụm từ. </a:t>
                      </a:r>
                    </a:p>
                    <a:p>
                      <a:pPr algn="just">
                        <a:lnSpc>
                          <a:spcPct val="150000"/>
                        </a:lnSpc>
                        <a:spcAft>
                          <a:spcPts val="0"/>
                        </a:spcAft>
                        <a:tabLst>
                          <a:tab pos="90170" algn="l"/>
                          <a:tab pos="180340" algn="l"/>
                        </a:tabLst>
                      </a:pPr>
                      <a:r>
                        <a:rPr lang="en-US" sz="1100">
                          <a:effectLst/>
                          <a:latin typeface="Times New Roman" panose="02020603050405020304" pitchFamily="18" charset="0"/>
                          <a:cs typeface="Times New Roman" panose="02020603050405020304" pitchFamily="18" charset="0"/>
                        </a:rPr>
                        <a:t>- Dùng cụm từ làm thành phần chính của câu giúp câu được cung cấp nhiều thông tin hơn cho người đọc, người nghe. </a:t>
                      </a:r>
                    </a:p>
                    <a:p>
                      <a:pPr algn="just">
                        <a:lnSpc>
                          <a:spcPct val="150000"/>
                        </a:lnSpc>
                        <a:spcAft>
                          <a:spcPts val="0"/>
                        </a:spcAft>
                        <a:tabLst>
                          <a:tab pos="90170" algn="l"/>
                          <a:tab pos="180340" algn="l"/>
                        </a:tabLst>
                      </a:pPr>
                      <a:r>
                        <a:rPr lang="en-US" sz="1100">
                          <a:effectLst/>
                          <a:latin typeface="Times New Roman" panose="02020603050405020304" pitchFamily="18" charset="0"/>
                          <a:cs typeface="Times New Roman" panose="02020603050405020304" pitchFamily="18" charset="0"/>
                        </a:rPr>
                        <a:t>- Có nhiều loại cụm từ, nhưng tiêu biểu nhất là cụm danh từ, cụm động từ, cụm tính từ</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100">
                          <a:effectLst/>
                          <a:latin typeface="Times New Roman" panose="02020603050405020304" pitchFamily="18" charset="0"/>
                          <a:cs typeface="Times New Roman" panose="02020603050405020304" pitchFamily="18" charset="0"/>
                        </a:rPr>
                        <a:t> HS tự lấy ví dụ</a:t>
                      </a:r>
                    </a:p>
                    <a:p>
                      <a:pPr algn="just">
                        <a:lnSpc>
                          <a:spcPct val="150000"/>
                        </a:lnSpc>
                        <a:spcAft>
                          <a:spcPts val="0"/>
                        </a:spcAft>
                      </a:pP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3212402005"/>
                  </a:ext>
                </a:extLst>
              </a:tr>
              <a:tr h="1072661">
                <a:tc>
                  <a:txBody>
                    <a:bodyPr/>
                    <a:lstStyle/>
                    <a:p>
                      <a:pPr algn="just">
                        <a:lnSpc>
                          <a:spcPct val="150000"/>
                        </a:lnSpc>
                        <a:spcAft>
                          <a:spcPts val="0"/>
                        </a:spcAft>
                      </a:pPr>
                      <a:r>
                        <a:rPr lang="en-US" sz="1400">
                          <a:effectLst/>
                          <a:latin typeface="Times New Roman" panose="02020603050405020304" pitchFamily="18" charset="0"/>
                          <a:cs typeface="Times New Roman" panose="02020603050405020304" pitchFamily="18" charset="0"/>
                        </a:rPr>
                        <a:t>Quê hương yêu dấu</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tabLst>
                          <a:tab pos="90170" algn="l"/>
                          <a:tab pos="180340" algn="l"/>
                        </a:tabLst>
                      </a:pPr>
                      <a:r>
                        <a:rPr lang="en-US" sz="1100">
                          <a:effectLst/>
                          <a:latin typeface="Times New Roman" panose="02020603050405020304" pitchFamily="18" charset="0"/>
                          <a:cs typeface="Times New Roman" panose="02020603050405020304" pitchFamily="18" charset="0"/>
                        </a:rPr>
                        <a:t>- Từ đồng âm là từ có âm giống nhau nhưng nghĩa khác nhau, không liên quan với nhau;</a:t>
                      </a:r>
                    </a:p>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 Từ đa nghĩa là từ có nhiều nghĩa, các nghĩa khác nhau lại có liên quan với nhau.</a:t>
                      </a:r>
                    </a:p>
                    <a:p>
                      <a:pPr algn="just">
                        <a:lnSpc>
                          <a:spcPct val="150000"/>
                        </a:lnSpc>
                        <a:spcAft>
                          <a:spcPts val="0"/>
                        </a:spcAft>
                        <a:tabLst>
                          <a:tab pos="90170" algn="l"/>
                          <a:tab pos="180340" algn="l"/>
                        </a:tabLst>
                      </a:pPr>
                      <a:r>
                        <a:rPr lang="en-US" sz="1100">
                          <a:effectLst/>
                          <a:latin typeface="Times New Roman" panose="02020603050405020304" pitchFamily="18" charset="0"/>
                          <a:cs typeface="Times New Roman" panose="02020603050405020304" pitchFamily="18" charset="0"/>
                        </a:rPr>
                        <a:t>- Hoán dụ là gọi tên sự vật, hiện tượng, khái niệm này bằng tên một sự vật, hiện tượng, khái niệm khác có quan hệ gần gũi với nó nhằm tăng sức gợi hình, gợi cảm cho sự diễn đạt.</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100">
                          <a:effectLst/>
                          <a:latin typeface="Times New Roman" panose="02020603050405020304" pitchFamily="18" charset="0"/>
                          <a:cs typeface="Times New Roman" panose="02020603050405020304" pitchFamily="18" charset="0"/>
                        </a:rPr>
                        <a:t> HS tự lấy ví dụ</a:t>
                      </a:r>
                    </a:p>
                    <a:p>
                      <a:pPr algn="just">
                        <a:lnSpc>
                          <a:spcPct val="150000"/>
                        </a:lnSpc>
                        <a:spcAft>
                          <a:spcPts val="0"/>
                        </a:spcAft>
                      </a:pP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3171852414"/>
                  </a:ext>
                </a:extLst>
              </a:tr>
              <a:tr h="2126121">
                <a:tc>
                  <a:txBody>
                    <a:bodyPr/>
                    <a:lstStyle/>
                    <a:p>
                      <a:pPr algn="just">
                        <a:lnSpc>
                          <a:spcPct val="150000"/>
                        </a:lnSpc>
                        <a:spcAft>
                          <a:spcPts val="0"/>
                        </a:spcAft>
                      </a:pPr>
                      <a:r>
                        <a:rPr lang="en-US" sz="1400">
                          <a:effectLst/>
                          <a:latin typeface="Times New Roman" panose="02020603050405020304" pitchFamily="18" charset="0"/>
                          <a:cs typeface="Times New Roman" panose="02020603050405020304" pitchFamily="18" charset="0"/>
                        </a:rPr>
                        <a:t>Những nẻo đường xứ sở</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 Dấu ngoặc kép</a:t>
                      </a:r>
                    </a:p>
                    <a:p>
                      <a:pPr>
                        <a:lnSpc>
                          <a:spcPct val="150000"/>
                        </a:lnSpc>
                        <a:spcAft>
                          <a:spcPts val="0"/>
                        </a:spcAft>
                        <a:tabLst>
                          <a:tab pos="270510" algn="l"/>
                        </a:tabLst>
                      </a:pPr>
                      <a:r>
                        <a:rPr lang="pt-BR" sz="1100">
                          <a:effectLst/>
                          <a:latin typeface="Times New Roman" panose="02020603050405020304" pitchFamily="18" charset="0"/>
                          <a:cs typeface="Times New Roman" panose="02020603050405020304" pitchFamily="18" charset="0"/>
                        </a:rPr>
                        <a:t>+ Trích lời dẫn trực tiếp </a:t>
                      </a:r>
                      <a:endParaRPr lang="en-US" sz="1100">
                        <a:effectLst/>
                        <a:latin typeface="Times New Roman" panose="02020603050405020304" pitchFamily="18" charset="0"/>
                        <a:cs typeface="Times New Roman" panose="02020603050405020304" pitchFamily="18" charset="0"/>
                      </a:endParaRPr>
                    </a:p>
                    <a:p>
                      <a:pPr>
                        <a:lnSpc>
                          <a:spcPct val="150000"/>
                        </a:lnSpc>
                        <a:spcAft>
                          <a:spcPts val="0"/>
                        </a:spcAft>
                        <a:tabLst>
                          <a:tab pos="270510" algn="l"/>
                        </a:tabLst>
                      </a:pPr>
                      <a:r>
                        <a:rPr lang="pt-BR" sz="1100">
                          <a:effectLst/>
                          <a:latin typeface="Times New Roman" panose="02020603050405020304" pitchFamily="18" charset="0"/>
                          <a:cs typeface="Times New Roman" panose="02020603050405020304" pitchFamily="18" charset="0"/>
                        </a:rPr>
                        <a:t>+ Trích lời dẫn trực tiếp </a:t>
                      </a:r>
                      <a:endParaRPr lang="en-US" sz="11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100" kern="100">
                          <a:effectLst/>
                          <a:latin typeface="Times New Roman" panose="02020603050405020304" pitchFamily="18" charset="0"/>
                          <a:cs typeface="Times New Roman" panose="02020603050405020304" pitchFamily="18" charset="0"/>
                        </a:rPr>
                        <a:t>+ T</a:t>
                      </a:r>
                      <a:r>
                        <a:rPr lang="vi-VN" sz="1100" kern="100">
                          <a:effectLst/>
                          <a:latin typeface="Times New Roman" panose="02020603050405020304" pitchFamily="18" charset="0"/>
                          <a:cs typeface="Times New Roman" panose="02020603050405020304" pitchFamily="18" charset="0"/>
                        </a:rPr>
                        <a:t>ừ </a:t>
                      </a:r>
                      <a:r>
                        <a:rPr lang="pt-BR" sz="1100" kern="100">
                          <a:effectLst/>
                          <a:latin typeface="Times New Roman" panose="02020603050405020304" pitchFamily="18" charset="0"/>
                          <a:cs typeface="Times New Roman" panose="02020603050405020304" pitchFamily="18" charset="0"/>
                        </a:rPr>
                        <a:t>ngữ hiểu theo nghĩa đặc biệt</a:t>
                      </a:r>
                      <a:endParaRPr lang="en-US" sz="11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100">
                          <a:effectLst/>
                          <a:latin typeface="Times New Roman" panose="02020603050405020304" pitchFamily="18" charset="0"/>
                          <a:cs typeface="Times New Roman" panose="02020603050405020304" pitchFamily="18" charset="0"/>
                        </a:rPr>
                        <a:t>+  Đánh dấu tên </a:t>
                      </a:r>
                      <a:r>
                        <a:rPr lang="vi-VN" sz="1100">
                          <a:effectLst/>
                          <a:latin typeface="Times New Roman" panose="02020603050405020304" pitchFamily="18" charset="0"/>
                          <a:cs typeface="Times New Roman" panose="02020603050405020304" pitchFamily="18" charset="0"/>
                        </a:rPr>
                        <a:t>tác p</a:t>
                      </a:r>
                      <a:r>
                        <a:rPr lang="pt-BR" sz="1100">
                          <a:effectLst/>
                          <a:latin typeface="Times New Roman" panose="02020603050405020304" pitchFamily="18" charset="0"/>
                          <a:cs typeface="Times New Roman" panose="02020603050405020304" pitchFamily="18" charset="0"/>
                        </a:rPr>
                        <a:t>hẩm được dẫn</a:t>
                      </a:r>
                      <a:endParaRPr lang="en-US" sz="11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100" kern="100">
                          <a:effectLst/>
                          <a:latin typeface="Times New Roman" panose="02020603050405020304" pitchFamily="18" charset="0"/>
                          <a:cs typeface="Times New Roman" panose="02020603050405020304" pitchFamily="18" charset="0"/>
                        </a:rPr>
                        <a:t>- Ẩn dụ</a:t>
                      </a:r>
                      <a:endParaRPr lang="en-US" sz="11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100" kern="100">
                          <a:effectLst/>
                          <a:latin typeface="Times New Roman" panose="02020603050405020304" pitchFamily="18" charset="0"/>
                          <a:cs typeface="Times New Roman" panose="02020603050405020304" pitchFamily="18" charset="0"/>
                        </a:rPr>
                        <a:t>- So sánh</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100">
                          <a:effectLst/>
                          <a:latin typeface="Times New Roman" panose="02020603050405020304" pitchFamily="18" charset="0"/>
                          <a:cs typeface="Times New Roman" panose="02020603050405020304" pitchFamily="18" charset="0"/>
                        </a:rPr>
                        <a:t> HS tự lấy ví dụ</a:t>
                      </a:r>
                    </a:p>
                    <a:p>
                      <a:pPr algn="just">
                        <a:lnSpc>
                          <a:spcPct val="150000"/>
                        </a:lnSpc>
                        <a:spcAft>
                          <a:spcPts val="0"/>
                        </a:spcAft>
                      </a:pP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3883177887"/>
                  </a:ext>
                </a:extLst>
              </a:tr>
            </a:tbl>
          </a:graphicData>
        </a:graphic>
      </p:graphicFrame>
    </p:spTree>
    <p:extLst>
      <p:ext uri="{BB962C8B-B14F-4D97-AF65-F5344CB8AC3E}">
        <p14:creationId xmlns:p14="http://schemas.microsoft.com/office/powerpoint/2010/main" val="3519920193"/>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5AE8C5F3-B529-407B-839A-6530414F7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9097" y="-221033"/>
            <a:ext cx="852903" cy="1392447"/>
          </a:xfrm>
          <a:prstGeom prst="rect">
            <a:avLst/>
          </a:prstGeom>
          <a:noFill/>
          <a:ln>
            <a:noFill/>
          </a:ln>
        </p:spPr>
      </p:pic>
      <p:pic>
        <p:nvPicPr>
          <p:cNvPr id="57" name="图片 56">
            <a:extLst>
              <a:ext uri="{FF2B5EF4-FFF2-40B4-BE49-F238E27FC236}">
                <a16:creationId xmlns:a16="http://schemas.microsoft.com/office/drawing/2014/main" xmlns="" id="{0B271009-4397-4B7B-A7DA-FFC317DA1A4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0" y="-9477"/>
            <a:ext cx="1267042" cy="969336"/>
          </a:xfrm>
          <a:prstGeom prst="rect">
            <a:avLst/>
          </a:prstGeom>
        </p:spPr>
      </p:pic>
      <p:graphicFrame>
        <p:nvGraphicFramePr>
          <p:cNvPr id="3" name="Table 2">
            <a:extLst>
              <a:ext uri="{FF2B5EF4-FFF2-40B4-BE49-F238E27FC236}">
                <a16:creationId xmlns:a16="http://schemas.microsoft.com/office/drawing/2014/main" xmlns="" id="{C70138C3-0A2F-4055-9AED-E463F4798019}"/>
              </a:ext>
            </a:extLst>
          </p:cNvPr>
          <p:cNvGraphicFramePr>
            <a:graphicFrameLocks noGrp="1"/>
          </p:cNvGraphicFramePr>
          <p:nvPr>
            <p:extLst>
              <p:ext uri="{D42A27DB-BD31-4B8C-83A1-F6EECF244321}">
                <p14:modId xmlns:p14="http://schemas.microsoft.com/office/powerpoint/2010/main" val="821292314"/>
              </p:ext>
            </p:extLst>
          </p:nvPr>
        </p:nvGraphicFramePr>
        <p:xfrm>
          <a:off x="110836" y="25157"/>
          <a:ext cx="12081164" cy="7082659"/>
        </p:xfrm>
        <a:graphic>
          <a:graphicData uri="http://schemas.openxmlformats.org/drawingml/2006/table">
            <a:tbl>
              <a:tblPr firstRow="1" firstCol="1" bandRow="1">
                <a:tableStyleId>{F5AB1C69-6EDB-4FF4-983F-18BD219EF322}</a:tableStyleId>
              </a:tblPr>
              <a:tblGrid>
                <a:gridCol w="1018526">
                  <a:extLst>
                    <a:ext uri="{9D8B030D-6E8A-4147-A177-3AD203B41FA5}">
                      <a16:colId xmlns:a16="http://schemas.microsoft.com/office/drawing/2014/main" xmlns="" val="2933556299"/>
                    </a:ext>
                  </a:extLst>
                </a:gridCol>
                <a:gridCol w="8102561">
                  <a:extLst>
                    <a:ext uri="{9D8B030D-6E8A-4147-A177-3AD203B41FA5}">
                      <a16:colId xmlns:a16="http://schemas.microsoft.com/office/drawing/2014/main" xmlns="" val="3894805815"/>
                    </a:ext>
                  </a:extLst>
                </a:gridCol>
                <a:gridCol w="2960077">
                  <a:extLst>
                    <a:ext uri="{9D8B030D-6E8A-4147-A177-3AD203B41FA5}">
                      <a16:colId xmlns:a16="http://schemas.microsoft.com/office/drawing/2014/main" xmlns="" val="2456720302"/>
                    </a:ext>
                  </a:extLst>
                </a:gridCol>
              </a:tblGrid>
              <a:tr h="272042">
                <a:tc>
                  <a:txBody>
                    <a:bodyPr/>
                    <a:lstStyle/>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Bài</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Kiến thức tiếng Việt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Ví dụ</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2312432460"/>
                  </a:ext>
                </a:extLst>
              </a:tr>
              <a:tr h="1355760">
                <a:tc>
                  <a:txBody>
                    <a:bodyPr/>
                    <a:lstStyle/>
                    <a:p>
                      <a:pPr algn="l">
                        <a:lnSpc>
                          <a:spcPct val="150000"/>
                        </a:lnSpc>
                        <a:spcAft>
                          <a:spcPts val="0"/>
                        </a:spcAft>
                        <a:tabLst>
                          <a:tab pos="90170" algn="l"/>
                          <a:tab pos="180340" algn="l"/>
                        </a:tabLst>
                      </a:pPr>
                      <a:r>
                        <a:rPr lang="en-US" sz="2000" dirty="0" err="1">
                          <a:solidFill>
                            <a:srgbClr val="002060"/>
                          </a:solidFill>
                          <a:effectLst/>
                          <a:latin typeface="Times New Roman" panose="02020603050405020304" pitchFamily="18" charset="0"/>
                          <a:cs typeface="Times New Roman" panose="02020603050405020304" pitchFamily="18" charset="0"/>
                        </a:rPr>
                        <a:t>Tôi</a:t>
                      </a:r>
                      <a:r>
                        <a:rPr lang="en-US" sz="2000" dirty="0">
                          <a:solidFill>
                            <a:srgbClr val="002060"/>
                          </a:solidFill>
                          <a:effectLst/>
                          <a:latin typeface="Times New Roman" panose="020206030504050203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cs typeface="Times New Roman" panose="02020603050405020304" pitchFamily="18" charset="0"/>
                        </a:rPr>
                        <a:t>và</a:t>
                      </a:r>
                      <a:r>
                        <a:rPr lang="en-US" sz="2000" dirty="0">
                          <a:solidFill>
                            <a:srgbClr val="002060"/>
                          </a:solidFill>
                          <a:effectLst/>
                          <a:latin typeface="Times New Roman" panose="020206030504050203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cs typeface="Times New Roman" panose="02020603050405020304" pitchFamily="18" charset="0"/>
                        </a:rPr>
                        <a:t>các</a:t>
                      </a:r>
                      <a:r>
                        <a:rPr lang="en-US" sz="2000" dirty="0">
                          <a:solidFill>
                            <a:srgbClr val="002060"/>
                          </a:solidFill>
                          <a:effectLst/>
                          <a:latin typeface="Times New Roman" panose="020206030504050203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cs typeface="Times New Roman" panose="02020603050405020304" pitchFamily="18" charset="0"/>
                        </a:rPr>
                        <a:t>bạn</a:t>
                      </a:r>
                      <a:endPar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600" kern="100">
                          <a:solidFill>
                            <a:srgbClr val="002060"/>
                          </a:solidFill>
                          <a:effectLst/>
                          <a:latin typeface="Times New Roman" panose="02020603050405020304" pitchFamily="18" charset="0"/>
                          <a:cs typeface="Times New Roman" panose="02020603050405020304" pitchFamily="18" charset="0"/>
                        </a:rPr>
                        <a:t>- Từ đơn do một tiếng tạo thành, còn từ phức do hai hay nhiều tiếng tạo thành</a:t>
                      </a:r>
                      <a:endParaRPr lang="en-US" sz="1600">
                        <a:solidFill>
                          <a:srgbClr val="002060"/>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600" kern="100">
                          <a:solidFill>
                            <a:srgbClr val="002060"/>
                          </a:solidFill>
                          <a:effectLst/>
                          <a:latin typeface="Times New Roman" panose="02020603050405020304" pitchFamily="18" charset="0"/>
                          <a:cs typeface="Times New Roman" panose="02020603050405020304" pitchFamily="18" charset="0"/>
                        </a:rPr>
                        <a:t>- Từ phức:</a:t>
                      </a:r>
                      <a:endParaRPr lang="en-US" sz="1600">
                        <a:solidFill>
                          <a:srgbClr val="002060"/>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600" kern="100">
                          <a:solidFill>
                            <a:srgbClr val="002060"/>
                          </a:solidFill>
                          <a:effectLst/>
                          <a:latin typeface="Times New Roman" panose="02020603050405020304" pitchFamily="18" charset="0"/>
                          <a:cs typeface="Times New Roman" panose="02020603050405020304" pitchFamily="18" charset="0"/>
                        </a:rPr>
                        <a:t>+ Từ ghép là những từ phức được tạo ra bằng cách ghép các tiếng có nghĩa với nhau.</a:t>
                      </a:r>
                      <a:endParaRPr lang="en-US" sz="1600">
                        <a:solidFill>
                          <a:srgbClr val="002060"/>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600" kern="100">
                          <a:solidFill>
                            <a:srgbClr val="002060"/>
                          </a:solidFill>
                          <a:effectLst/>
                          <a:latin typeface="Times New Roman" panose="02020603050405020304" pitchFamily="18" charset="0"/>
                          <a:cs typeface="Times New Roman" panose="02020603050405020304" pitchFamily="18" charset="0"/>
                        </a:rPr>
                        <a:t>+ Từ láy là những từ phức được tạo ra nhờ phép láy âm</a:t>
                      </a:r>
                      <a:endParaRPr lang="en-US" sz="1600">
                        <a:solidFill>
                          <a:srgbClr val="002060"/>
                        </a:solidFill>
                        <a:effectLst/>
                        <a:latin typeface="Times New Roman" panose="02020603050405020304" pitchFamily="18" charset="0"/>
                        <a:cs typeface="Times New Roman" panose="02020603050405020304" pitchFamily="18" charset="0"/>
                      </a:endParaRPr>
                    </a:p>
                    <a:p>
                      <a:pPr algn="just">
                        <a:lnSpc>
                          <a:spcPct val="150000"/>
                        </a:lnSpc>
                        <a:spcAft>
                          <a:spcPts val="0"/>
                        </a:spcAft>
                        <a:tabLst>
                          <a:tab pos="90170" algn="l"/>
                          <a:tab pos="180340" algn="l"/>
                        </a:tabLst>
                      </a:pPr>
                      <a:r>
                        <a:rPr lang="en-US" sz="1600">
                          <a:solidFill>
                            <a:srgbClr val="002060"/>
                          </a:solidFill>
                          <a:effectLst/>
                          <a:latin typeface="Times New Roman" panose="02020603050405020304" pitchFamily="18" charset="0"/>
                          <a:cs typeface="Times New Roman" panose="02020603050405020304" pitchFamily="18" charset="0"/>
                        </a:rPr>
                        <a:t>- So sánh là đối chiếu sự vật này với sự vật khác trên cơ sở có nét tương đồng, làm tặng sức gợi hình gợi cảm cho sự diễn đạt</a:t>
                      </a:r>
                      <a:endParaRPr lang="en-US" sz="16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600">
                          <a:solidFill>
                            <a:srgbClr val="002060"/>
                          </a:solidFill>
                          <a:effectLst/>
                          <a:latin typeface="Times New Roman" panose="02020603050405020304" pitchFamily="18" charset="0"/>
                          <a:cs typeface="Times New Roman" panose="02020603050405020304" pitchFamily="18" charset="0"/>
                        </a:rPr>
                        <a:t>- Chú mày hôi như cú mèo thế này, ta chịu sao được</a:t>
                      </a:r>
                    </a:p>
                    <a:p>
                      <a:pPr algn="just">
                        <a:lnSpc>
                          <a:spcPct val="150000"/>
                        </a:lnSpc>
                        <a:spcAft>
                          <a:spcPts val="0"/>
                        </a:spcAft>
                      </a:pPr>
                      <a:r>
                        <a:rPr lang="en-US" sz="1600">
                          <a:solidFill>
                            <a:srgbClr val="002060"/>
                          </a:solidFill>
                          <a:effectLst/>
                          <a:latin typeface="Times New Roman" panose="02020603050405020304" pitchFamily="18" charset="0"/>
                          <a:cs typeface="Times New Roman" panose="02020603050405020304" pitchFamily="18" charset="0"/>
                        </a:rPr>
                        <a:t>- Còn bước chân của bạn sẽ gọi mình ra khỏi hang như là tiếng nhạc.</a:t>
                      </a:r>
                    </a:p>
                    <a:p>
                      <a:pPr algn="just">
                        <a:lnSpc>
                          <a:spcPct val="150000"/>
                        </a:lnSpc>
                        <a:spcAft>
                          <a:spcPts val="0"/>
                        </a:spcAft>
                      </a:pPr>
                      <a:r>
                        <a:rPr lang="en-US" sz="1600">
                          <a:solidFill>
                            <a:srgbClr val="002060"/>
                          </a:solidFill>
                          <a:effectLst/>
                          <a:latin typeface="Times New Roman" panose="02020603050405020304" pitchFamily="18" charset="0"/>
                          <a:cs typeface="Times New Roman" panose="02020603050405020304" pitchFamily="18" charset="0"/>
                        </a:rPr>
                        <a:t>- Phành phạch, véo von, hừ hừ</a:t>
                      </a: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extLst>
                  <a:ext uri="{0D108BD9-81ED-4DB2-BD59-A6C34878D82A}">
                    <a16:rowId xmlns:a16="http://schemas.microsoft.com/office/drawing/2014/main" xmlns="" val="2211100232"/>
                  </a:ext>
                </a:extLst>
              </a:tr>
              <a:tr h="1199953">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Gõ cửa trái tim</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tabLst>
                          <a:tab pos="90170" algn="l"/>
                          <a:tab pos="180340" algn="l"/>
                        </a:tabLst>
                      </a:pPr>
                      <a:r>
                        <a:rPr lang="en-US" sz="1000">
                          <a:effectLst/>
                          <a:latin typeface="Times New Roman" panose="02020603050405020304" pitchFamily="18" charset="0"/>
                          <a:cs typeface="Times New Roman" panose="02020603050405020304" pitchFamily="18" charset="0"/>
                        </a:rPr>
                        <a:t>- Ẩn dụ là biện pháp tu từ gọi tên sự vật, hiện tượng này bằng tên sự vật hiện tượng khác có nét tương đồng với nó, nhằm tăng sức gợi hình, gợi cảm cho sự diễn đạt</a:t>
                      </a:r>
                    </a:p>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 So sánh</a:t>
                      </a:r>
                    </a:p>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 Nhân hóa là biện pháp tu từ gán thuộc tính của người cho những sự vật không phải là người nhằm tăng tính hình tượng, tính biểu cảm của sự diễn đạt</a:t>
                      </a:r>
                    </a:p>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 Điệp ngữ là biện pháp tu từ lặp lại một từ ngữ (đôi khi cả một câu) để làm nổi bật ý muốn nhấn mạnh.</a:t>
                      </a: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HS tự lấy ví dụ</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2499494776"/>
                  </a:ext>
                </a:extLst>
              </a:tr>
              <a:tr h="741736">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Yêu thương và chia sẻ</a:t>
                      </a:r>
                    </a:p>
                    <a:p>
                      <a:pPr algn="just">
                        <a:lnSpc>
                          <a:spcPct val="150000"/>
                        </a:lnSpc>
                      </a:pPr>
                      <a:r>
                        <a:rPr lang="en-US" sz="1100" kern="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tabLst>
                          <a:tab pos="90170" algn="l"/>
                          <a:tab pos="180340" algn="l"/>
                        </a:tabLst>
                      </a:pP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Thành</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phần</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chính</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của</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câu</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có</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thể</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là</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một</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từ</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cũng</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có</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thể</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là</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một</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cụm</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từ</a:t>
                      </a:r>
                      <a:r>
                        <a:rPr lang="en-US" sz="1000" dirty="0">
                          <a:effectLst/>
                          <a:latin typeface="Times New Roman" panose="02020603050405020304" pitchFamily="18" charset="0"/>
                          <a:cs typeface="Times New Roman" panose="02020603050405020304" pitchFamily="18" charset="0"/>
                        </a:rPr>
                        <a:t>. </a:t>
                      </a:r>
                    </a:p>
                    <a:p>
                      <a:pPr algn="just">
                        <a:lnSpc>
                          <a:spcPct val="150000"/>
                        </a:lnSpc>
                        <a:spcAft>
                          <a:spcPts val="0"/>
                        </a:spcAft>
                        <a:tabLst>
                          <a:tab pos="90170" algn="l"/>
                          <a:tab pos="180340" algn="l"/>
                        </a:tabLst>
                      </a:pP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Dùng</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cụm</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từ</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làm</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thành</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phần</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chính</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của</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câu</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giúp</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câu</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được</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cung</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cấp</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nhiều</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thông</a:t>
                      </a:r>
                      <a:r>
                        <a:rPr lang="en-US" sz="1000" dirty="0">
                          <a:effectLst/>
                          <a:latin typeface="Times New Roman" panose="02020603050405020304" pitchFamily="18" charset="0"/>
                          <a:cs typeface="Times New Roman" panose="02020603050405020304" pitchFamily="18" charset="0"/>
                        </a:rPr>
                        <a:t> tin </a:t>
                      </a:r>
                      <a:r>
                        <a:rPr lang="en-US" sz="1000" dirty="0" err="1">
                          <a:effectLst/>
                          <a:latin typeface="Times New Roman" panose="02020603050405020304" pitchFamily="18" charset="0"/>
                          <a:cs typeface="Times New Roman" panose="02020603050405020304" pitchFamily="18" charset="0"/>
                        </a:rPr>
                        <a:t>hơn</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cho</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người</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đọc</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người</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nghe</a:t>
                      </a:r>
                      <a:r>
                        <a:rPr lang="en-US" sz="1000" dirty="0">
                          <a:effectLst/>
                          <a:latin typeface="Times New Roman" panose="02020603050405020304" pitchFamily="18" charset="0"/>
                          <a:cs typeface="Times New Roman" panose="02020603050405020304" pitchFamily="18" charset="0"/>
                        </a:rPr>
                        <a:t>. </a:t>
                      </a:r>
                    </a:p>
                    <a:p>
                      <a:pPr algn="just">
                        <a:lnSpc>
                          <a:spcPct val="150000"/>
                        </a:lnSpc>
                        <a:spcAft>
                          <a:spcPts val="0"/>
                        </a:spcAft>
                        <a:tabLst>
                          <a:tab pos="90170" algn="l"/>
                          <a:tab pos="180340" algn="l"/>
                        </a:tabLst>
                      </a:pP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Có</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nhiều</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loại</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cụm</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từ</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nhưng</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tiêu</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biểu</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nhất</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là</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cụm</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danh</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từ</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cụm</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động</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từ</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cụm</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tính</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từ</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000">
                          <a:effectLst/>
                          <a:latin typeface="Times New Roman" panose="02020603050405020304" pitchFamily="18" charset="0"/>
                          <a:cs typeface="Times New Roman" panose="02020603050405020304" pitchFamily="18" charset="0"/>
                        </a:rPr>
                        <a:t> HS tự lấy ví dụ</a:t>
                      </a:r>
                    </a:p>
                    <a:p>
                      <a:pPr algn="just">
                        <a:lnSpc>
                          <a:spcPct val="150000"/>
                        </a:lnSpc>
                        <a:spcAft>
                          <a:spcPts val="0"/>
                        </a:spcAft>
                      </a:pP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3212402005"/>
                  </a:ext>
                </a:extLst>
              </a:tr>
              <a:tr h="893634">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Quê hương yêu dấu</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tabLst>
                          <a:tab pos="90170" algn="l"/>
                          <a:tab pos="180340" algn="l"/>
                        </a:tabLst>
                      </a:pPr>
                      <a:r>
                        <a:rPr lang="en-US" sz="1000">
                          <a:effectLst/>
                          <a:latin typeface="Times New Roman" panose="02020603050405020304" pitchFamily="18" charset="0"/>
                          <a:cs typeface="Times New Roman" panose="02020603050405020304" pitchFamily="18" charset="0"/>
                        </a:rPr>
                        <a:t>- Từ đồng âm là từ có âm giống nhau nhưng nghĩa khác nhau, không liên quan với nhau;</a:t>
                      </a:r>
                    </a:p>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 Từ đa nghĩa là từ có nhiều nghĩa, các nghĩa khác nhau lại có liên quan với nhau.</a:t>
                      </a:r>
                    </a:p>
                    <a:p>
                      <a:pPr algn="just">
                        <a:lnSpc>
                          <a:spcPct val="150000"/>
                        </a:lnSpc>
                        <a:spcAft>
                          <a:spcPts val="0"/>
                        </a:spcAft>
                        <a:tabLst>
                          <a:tab pos="90170" algn="l"/>
                          <a:tab pos="180340" algn="l"/>
                        </a:tabLst>
                      </a:pPr>
                      <a:r>
                        <a:rPr lang="en-US" sz="1000">
                          <a:effectLst/>
                          <a:latin typeface="Times New Roman" panose="02020603050405020304" pitchFamily="18" charset="0"/>
                          <a:cs typeface="Times New Roman" panose="02020603050405020304" pitchFamily="18" charset="0"/>
                        </a:rPr>
                        <a:t>- Hoán dụ là gọi tên sự vật, hiện tượng, khái niệm này bằng tên một sự vật, hiện tượng, khái niệm khác có quan hệ gần gũi với nó nhằm tăng sức gợi hình, gợi cảm cho sự diễn đạt.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000">
                          <a:effectLst/>
                          <a:latin typeface="Times New Roman" panose="02020603050405020304" pitchFamily="18" charset="0"/>
                          <a:cs typeface="Times New Roman" panose="02020603050405020304" pitchFamily="18" charset="0"/>
                        </a:rPr>
                        <a:t> HS tự lấy ví dụ</a:t>
                      </a:r>
                    </a:p>
                    <a:p>
                      <a:pPr algn="just">
                        <a:lnSpc>
                          <a:spcPct val="150000"/>
                        </a:lnSpc>
                        <a:spcAft>
                          <a:spcPts val="0"/>
                        </a:spcAft>
                      </a:pP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3171852414"/>
                  </a:ext>
                </a:extLst>
              </a:tr>
              <a:tr h="1699326">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Những nẻo đường xứ sở</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 Dấu ngoặc kép</a:t>
                      </a:r>
                    </a:p>
                    <a:p>
                      <a:pPr>
                        <a:lnSpc>
                          <a:spcPct val="150000"/>
                        </a:lnSpc>
                        <a:spcAft>
                          <a:spcPts val="0"/>
                        </a:spcAft>
                        <a:tabLst>
                          <a:tab pos="270510" algn="l"/>
                        </a:tabLst>
                      </a:pPr>
                      <a:r>
                        <a:rPr lang="pt-BR" sz="1000">
                          <a:effectLst/>
                          <a:latin typeface="Times New Roman" panose="02020603050405020304" pitchFamily="18" charset="0"/>
                          <a:cs typeface="Times New Roman" panose="02020603050405020304" pitchFamily="18" charset="0"/>
                        </a:rPr>
                        <a:t>+ Trích lời dẫn trực tiếp </a:t>
                      </a:r>
                      <a:endParaRPr lang="en-US" sz="1000">
                        <a:effectLst/>
                        <a:latin typeface="Times New Roman" panose="02020603050405020304" pitchFamily="18" charset="0"/>
                        <a:cs typeface="Times New Roman" panose="02020603050405020304" pitchFamily="18" charset="0"/>
                      </a:endParaRPr>
                    </a:p>
                    <a:p>
                      <a:pPr>
                        <a:lnSpc>
                          <a:spcPct val="150000"/>
                        </a:lnSpc>
                        <a:spcAft>
                          <a:spcPts val="0"/>
                        </a:spcAft>
                        <a:tabLst>
                          <a:tab pos="270510" algn="l"/>
                        </a:tabLst>
                      </a:pPr>
                      <a:r>
                        <a:rPr lang="pt-BR" sz="1000">
                          <a:effectLst/>
                          <a:latin typeface="Times New Roman" panose="02020603050405020304" pitchFamily="18" charset="0"/>
                          <a:cs typeface="Times New Roman" panose="02020603050405020304" pitchFamily="18" charset="0"/>
                        </a:rPr>
                        <a:t>+ Trích lời dẫn trực tiếp </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000" kern="100">
                          <a:effectLst/>
                          <a:latin typeface="Times New Roman" panose="02020603050405020304" pitchFamily="18" charset="0"/>
                          <a:cs typeface="Times New Roman" panose="02020603050405020304" pitchFamily="18" charset="0"/>
                        </a:rPr>
                        <a:t>+ T</a:t>
                      </a:r>
                      <a:r>
                        <a:rPr lang="vi-VN" sz="1000" kern="100">
                          <a:effectLst/>
                          <a:latin typeface="Times New Roman" panose="02020603050405020304" pitchFamily="18" charset="0"/>
                          <a:cs typeface="Times New Roman" panose="02020603050405020304" pitchFamily="18" charset="0"/>
                        </a:rPr>
                        <a:t>ừ </a:t>
                      </a:r>
                      <a:r>
                        <a:rPr lang="pt-BR" sz="1000" kern="100">
                          <a:effectLst/>
                          <a:latin typeface="Times New Roman" panose="02020603050405020304" pitchFamily="18" charset="0"/>
                          <a:cs typeface="Times New Roman" panose="02020603050405020304" pitchFamily="18" charset="0"/>
                        </a:rPr>
                        <a:t>ngữ hiểu theo nghĩa đặc biệt</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000">
                          <a:effectLst/>
                          <a:latin typeface="Times New Roman" panose="02020603050405020304" pitchFamily="18" charset="0"/>
                          <a:cs typeface="Times New Roman" panose="02020603050405020304" pitchFamily="18" charset="0"/>
                        </a:rPr>
                        <a:t>+  Đánh dấu tên </a:t>
                      </a:r>
                      <a:r>
                        <a:rPr lang="vi-VN" sz="1000">
                          <a:effectLst/>
                          <a:latin typeface="Times New Roman" panose="02020603050405020304" pitchFamily="18" charset="0"/>
                          <a:cs typeface="Times New Roman" panose="02020603050405020304" pitchFamily="18" charset="0"/>
                        </a:rPr>
                        <a:t>tác p</a:t>
                      </a:r>
                      <a:r>
                        <a:rPr lang="pt-BR" sz="1000">
                          <a:effectLst/>
                          <a:latin typeface="Times New Roman" panose="02020603050405020304" pitchFamily="18" charset="0"/>
                          <a:cs typeface="Times New Roman" panose="02020603050405020304" pitchFamily="18" charset="0"/>
                        </a:rPr>
                        <a:t>hẩm được dẫn</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000" kern="100">
                          <a:effectLst/>
                          <a:latin typeface="Times New Roman" panose="02020603050405020304" pitchFamily="18" charset="0"/>
                          <a:cs typeface="Times New Roman" panose="02020603050405020304" pitchFamily="18" charset="0"/>
                        </a:rPr>
                        <a:t>- Ẩn dụ</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000" kern="100">
                          <a:effectLst/>
                          <a:latin typeface="Times New Roman" panose="02020603050405020304" pitchFamily="18" charset="0"/>
                          <a:cs typeface="Times New Roman" panose="02020603050405020304" pitchFamily="18" charset="0"/>
                        </a:rPr>
                        <a:t>- So sánh</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000" dirty="0">
                          <a:effectLst/>
                          <a:latin typeface="Times New Roman" panose="02020603050405020304" pitchFamily="18" charset="0"/>
                          <a:cs typeface="Times New Roman" panose="02020603050405020304" pitchFamily="18" charset="0"/>
                        </a:rPr>
                        <a:t> HS </a:t>
                      </a:r>
                      <a:r>
                        <a:rPr lang="en-US" sz="1000" dirty="0" err="1">
                          <a:effectLst/>
                          <a:latin typeface="Times New Roman" panose="02020603050405020304" pitchFamily="18" charset="0"/>
                          <a:cs typeface="Times New Roman" panose="02020603050405020304" pitchFamily="18" charset="0"/>
                        </a:rPr>
                        <a:t>tự</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lấy</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ví</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dụ</a:t>
                      </a:r>
                      <a:endParaRPr lang="en-US" sz="1000" dirty="0">
                        <a:effectLst/>
                        <a:latin typeface="Times New Roman" panose="02020603050405020304" pitchFamily="18" charset="0"/>
                        <a:cs typeface="Times New Roman" panose="02020603050405020304" pitchFamily="18" charset="0"/>
                      </a:endParaRPr>
                    </a:p>
                    <a:p>
                      <a:pPr algn="just">
                        <a:lnSpc>
                          <a:spcPct val="150000"/>
                        </a:lnSpc>
                        <a:spcAft>
                          <a:spcPts val="0"/>
                        </a:spcAft>
                      </a:pP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3883177887"/>
                  </a:ext>
                </a:extLst>
              </a:tr>
            </a:tbl>
          </a:graphicData>
        </a:graphic>
      </p:graphicFrame>
    </p:spTree>
    <p:extLst>
      <p:ext uri="{BB962C8B-B14F-4D97-AF65-F5344CB8AC3E}">
        <p14:creationId xmlns:p14="http://schemas.microsoft.com/office/powerpoint/2010/main" val="186955986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5AE8C5F3-B529-407B-839A-6530414F7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9097" y="-221033"/>
            <a:ext cx="852903" cy="1392447"/>
          </a:xfrm>
          <a:prstGeom prst="rect">
            <a:avLst/>
          </a:prstGeom>
          <a:noFill/>
          <a:ln>
            <a:noFill/>
          </a:ln>
        </p:spPr>
      </p:pic>
      <p:pic>
        <p:nvPicPr>
          <p:cNvPr id="57" name="图片 56">
            <a:extLst>
              <a:ext uri="{FF2B5EF4-FFF2-40B4-BE49-F238E27FC236}">
                <a16:creationId xmlns:a16="http://schemas.microsoft.com/office/drawing/2014/main" xmlns="" id="{0B271009-4397-4B7B-A7DA-FFC317DA1A4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0" y="-9477"/>
            <a:ext cx="1267042" cy="969336"/>
          </a:xfrm>
          <a:prstGeom prst="rect">
            <a:avLst/>
          </a:prstGeom>
        </p:spPr>
      </p:pic>
      <p:graphicFrame>
        <p:nvGraphicFramePr>
          <p:cNvPr id="3" name="Table 2">
            <a:extLst>
              <a:ext uri="{FF2B5EF4-FFF2-40B4-BE49-F238E27FC236}">
                <a16:creationId xmlns:a16="http://schemas.microsoft.com/office/drawing/2014/main" xmlns="" id="{C70138C3-0A2F-4055-9AED-E463F4798019}"/>
              </a:ext>
            </a:extLst>
          </p:cNvPr>
          <p:cNvGraphicFramePr>
            <a:graphicFrameLocks noGrp="1"/>
          </p:cNvGraphicFramePr>
          <p:nvPr>
            <p:extLst>
              <p:ext uri="{D42A27DB-BD31-4B8C-83A1-F6EECF244321}">
                <p14:modId xmlns:p14="http://schemas.microsoft.com/office/powerpoint/2010/main" val="1223244399"/>
              </p:ext>
            </p:extLst>
          </p:nvPr>
        </p:nvGraphicFramePr>
        <p:xfrm>
          <a:off x="0" y="-9477"/>
          <a:ext cx="12191999" cy="7101520"/>
        </p:xfrm>
        <a:graphic>
          <a:graphicData uri="http://schemas.openxmlformats.org/drawingml/2006/table">
            <a:tbl>
              <a:tblPr firstRow="1" firstCol="1" bandRow="1">
                <a:tableStyleId>{F5AB1C69-6EDB-4FF4-983F-18BD219EF322}</a:tableStyleId>
              </a:tblPr>
              <a:tblGrid>
                <a:gridCol w="1129361">
                  <a:extLst>
                    <a:ext uri="{9D8B030D-6E8A-4147-A177-3AD203B41FA5}">
                      <a16:colId xmlns:a16="http://schemas.microsoft.com/office/drawing/2014/main" xmlns="" val="2933556299"/>
                    </a:ext>
                  </a:extLst>
                </a:gridCol>
                <a:gridCol w="8788361">
                  <a:extLst>
                    <a:ext uri="{9D8B030D-6E8A-4147-A177-3AD203B41FA5}">
                      <a16:colId xmlns:a16="http://schemas.microsoft.com/office/drawing/2014/main" xmlns="" val="3894805815"/>
                    </a:ext>
                  </a:extLst>
                </a:gridCol>
                <a:gridCol w="2274277">
                  <a:extLst>
                    <a:ext uri="{9D8B030D-6E8A-4147-A177-3AD203B41FA5}">
                      <a16:colId xmlns:a16="http://schemas.microsoft.com/office/drawing/2014/main" xmlns="" val="2456720302"/>
                    </a:ext>
                  </a:extLst>
                </a:gridCol>
              </a:tblGrid>
              <a:tr h="272042">
                <a:tc>
                  <a:txBody>
                    <a:bodyPr/>
                    <a:lstStyle/>
                    <a:p>
                      <a:pPr algn="ctr">
                        <a:lnSpc>
                          <a:spcPct val="150000"/>
                        </a:lnSpc>
                        <a:spcAft>
                          <a:spcPts val="0"/>
                        </a:spcAft>
                      </a:pPr>
                      <a:r>
                        <a:rPr lang="en-US" sz="1100">
                          <a:effectLst/>
                          <a:latin typeface="Times New Roman" panose="02020603050405020304" pitchFamily="18" charset="0"/>
                          <a:cs typeface="Times New Roman" panose="02020603050405020304" pitchFamily="18" charset="0"/>
                        </a:rPr>
                        <a:t>Bài</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Kiến thức tiếng Việt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Ví dụ</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2312432460"/>
                  </a:ext>
                </a:extLst>
              </a:tr>
              <a:tr h="1232127">
                <a:tc>
                  <a:txBody>
                    <a:bodyPr/>
                    <a:lstStyle/>
                    <a:p>
                      <a:pPr algn="just">
                        <a:lnSpc>
                          <a:spcPct val="150000"/>
                        </a:lnSpc>
                        <a:spcAft>
                          <a:spcPts val="0"/>
                        </a:spcAft>
                        <a:tabLst>
                          <a:tab pos="90170" algn="l"/>
                          <a:tab pos="180340" algn="l"/>
                        </a:tabLst>
                      </a:pPr>
                      <a:r>
                        <a:rPr lang="en-US" sz="1100">
                          <a:effectLst/>
                          <a:latin typeface="Times New Roman" panose="02020603050405020304" pitchFamily="18" charset="0"/>
                          <a:cs typeface="Times New Roman" panose="02020603050405020304" pitchFamily="18" charset="0"/>
                        </a:rPr>
                        <a:t>Tôi và các bạn</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00" kern="100">
                          <a:effectLst/>
                          <a:latin typeface="Times New Roman" panose="02020603050405020304" pitchFamily="18" charset="0"/>
                          <a:cs typeface="Times New Roman" panose="02020603050405020304" pitchFamily="18" charset="0"/>
                        </a:rPr>
                        <a:t>- Từ đơn do một tiếng tạo thành, còn từ phức do hai hay nhiều tiếng tạo thành</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000" kern="100">
                          <a:effectLst/>
                          <a:latin typeface="Times New Roman" panose="02020603050405020304" pitchFamily="18" charset="0"/>
                          <a:cs typeface="Times New Roman" panose="02020603050405020304" pitchFamily="18" charset="0"/>
                        </a:rPr>
                        <a:t>- Từ phức:</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000" kern="100">
                          <a:effectLst/>
                          <a:latin typeface="Times New Roman" panose="02020603050405020304" pitchFamily="18" charset="0"/>
                          <a:cs typeface="Times New Roman" panose="02020603050405020304" pitchFamily="18" charset="0"/>
                        </a:rPr>
                        <a:t>+ Từ ghép là những từ phức được tạo ra bằng cách ghép các tiếng có nghĩa với nhau.</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000" kern="100">
                          <a:effectLst/>
                          <a:latin typeface="Times New Roman" panose="02020603050405020304" pitchFamily="18" charset="0"/>
                          <a:cs typeface="Times New Roman" panose="02020603050405020304" pitchFamily="18" charset="0"/>
                        </a:rPr>
                        <a:t>+ Từ láy là những từ phức được tạo ra nhờ phép láy âm</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tabLst>
                          <a:tab pos="90170" algn="l"/>
                          <a:tab pos="180340" algn="l"/>
                        </a:tabLst>
                      </a:pPr>
                      <a:r>
                        <a:rPr lang="en-US" sz="1000">
                          <a:effectLst/>
                          <a:latin typeface="Times New Roman" panose="02020603050405020304" pitchFamily="18" charset="0"/>
                          <a:cs typeface="Times New Roman" panose="02020603050405020304" pitchFamily="18" charset="0"/>
                        </a:rPr>
                        <a:t>- So sánh là đối chiếu sự vật này với sự vật khác trên cơ sở có nét tương đồng, làm tặng sức gợi hình gợi cảm cho sự diễn đạt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 Chú mày hôi như cú mèo thế này, ta chịu sao được</a:t>
                      </a:r>
                    </a:p>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 Còn bước chân của bạn sẽ gọi mình ra khỏi hang như là tiếng nhạc.</a:t>
                      </a:r>
                    </a:p>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 Phành phạch, véo von, hừ hừ</a:t>
                      </a: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2211100232"/>
                  </a:ext>
                </a:extLst>
              </a:tr>
              <a:tr h="1285987">
                <a:tc>
                  <a:txBody>
                    <a:bodyPr/>
                    <a:lstStyle/>
                    <a:p>
                      <a:pPr algn="l">
                        <a:lnSpc>
                          <a:spcPct val="150000"/>
                        </a:lnSpc>
                        <a:spcAft>
                          <a:spcPts val="0"/>
                        </a:spcAft>
                      </a:pPr>
                      <a:r>
                        <a:rPr lang="en-US" sz="2000" dirty="0" err="1">
                          <a:solidFill>
                            <a:srgbClr val="002060"/>
                          </a:solidFill>
                          <a:effectLst/>
                          <a:latin typeface="Times New Roman" panose="02020603050405020304" pitchFamily="18" charset="0"/>
                          <a:cs typeface="Times New Roman" panose="02020603050405020304" pitchFamily="18" charset="0"/>
                        </a:rPr>
                        <a:t>Gõ</a:t>
                      </a:r>
                      <a:r>
                        <a:rPr lang="en-US" sz="2000" dirty="0">
                          <a:solidFill>
                            <a:srgbClr val="002060"/>
                          </a:solidFill>
                          <a:effectLst/>
                          <a:latin typeface="Times New Roman" panose="020206030504050203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cs typeface="Times New Roman" panose="02020603050405020304" pitchFamily="18" charset="0"/>
                        </a:rPr>
                        <a:t>cửa</a:t>
                      </a:r>
                      <a:r>
                        <a:rPr lang="en-US" sz="2000" dirty="0">
                          <a:solidFill>
                            <a:srgbClr val="002060"/>
                          </a:solidFill>
                          <a:effectLst/>
                          <a:latin typeface="Times New Roman" panose="020206030504050203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cs typeface="Times New Roman" panose="02020603050405020304" pitchFamily="18" charset="0"/>
                        </a:rPr>
                        <a:t>trái</a:t>
                      </a:r>
                      <a:r>
                        <a:rPr lang="en-US" sz="2000" dirty="0">
                          <a:solidFill>
                            <a:srgbClr val="002060"/>
                          </a:solidFill>
                          <a:effectLst/>
                          <a:latin typeface="Times New Roman" panose="02020603050405020304" pitchFamily="18" charset="0"/>
                          <a:cs typeface="Times New Roman" panose="02020603050405020304" pitchFamily="18" charset="0"/>
                        </a:rPr>
                        <a:t> </a:t>
                      </a:r>
                      <a:r>
                        <a:rPr lang="en-US" sz="2000" dirty="0" err="1">
                          <a:solidFill>
                            <a:srgbClr val="002060"/>
                          </a:solidFill>
                          <a:effectLst/>
                          <a:latin typeface="Times New Roman" panose="02020603050405020304" pitchFamily="18" charset="0"/>
                          <a:cs typeface="Times New Roman" panose="02020603050405020304" pitchFamily="18" charset="0"/>
                        </a:rPr>
                        <a:t>tim</a:t>
                      </a:r>
                      <a:endParaRPr lang="en-US"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tabLst>
                          <a:tab pos="90170" algn="l"/>
                          <a:tab pos="180340" algn="l"/>
                        </a:tabLst>
                      </a:pP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Ẩn</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dụ</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là</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biện</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pháp</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tu</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từ</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gọi</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tên</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sự</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vật</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hiện</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tượng</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này</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bằng</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tên</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sự</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vật</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hiện</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tượng</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khác</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có</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nét</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tương</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đồng</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với</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nó</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nhằm</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tăng</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sức</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gợi</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hình</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gợi</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cảm</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cho</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sự</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diễn</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đạt</a:t>
                      </a:r>
                      <a:endParaRPr lang="en-US" sz="1600" dirty="0">
                        <a:solidFill>
                          <a:srgbClr val="002060"/>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600" dirty="0">
                          <a:solidFill>
                            <a:srgbClr val="002060"/>
                          </a:solidFill>
                          <a:effectLst/>
                          <a:latin typeface="Times New Roman" panose="02020603050405020304" pitchFamily="18" charset="0"/>
                          <a:cs typeface="Times New Roman" panose="02020603050405020304" pitchFamily="18" charset="0"/>
                        </a:rPr>
                        <a:t>- So </a:t>
                      </a:r>
                      <a:r>
                        <a:rPr lang="en-US" sz="1600" dirty="0" err="1">
                          <a:solidFill>
                            <a:srgbClr val="002060"/>
                          </a:solidFill>
                          <a:effectLst/>
                          <a:latin typeface="Times New Roman" panose="02020603050405020304" pitchFamily="18" charset="0"/>
                          <a:cs typeface="Times New Roman" panose="02020603050405020304" pitchFamily="18" charset="0"/>
                        </a:rPr>
                        <a:t>sánh</a:t>
                      </a:r>
                      <a:endParaRPr lang="en-US" sz="1600" dirty="0">
                        <a:solidFill>
                          <a:srgbClr val="002060"/>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Nhân</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hóa</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là</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biện</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pháp</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tu</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từ</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gán</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thuộc</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tính</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của</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người</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cho</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những</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sự</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vật</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không</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phải</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là</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người</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nhằm</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tăng</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tính</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hình</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tượng</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tính</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biểu</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cảm</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của</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sự</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diễn</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đạt</a:t>
                      </a:r>
                      <a:endParaRPr lang="en-US" sz="1600" dirty="0">
                        <a:solidFill>
                          <a:srgbClr val="002060"/>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Điệp</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ngữ</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là</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biện</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pháp</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tu</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từ</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lặp</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lại</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một</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từ</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ngữ</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đôi</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khi</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cả</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một</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câu</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để</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làm</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nổi</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bật</a:t>
                      </a:r>
                      <a:r>
                        <a:rPr lang="en-US" sz="1600" dirty="0">
                          <a:solidFill>
                            <a:srgbClr val="002060"/>
                          </a:solidFill>
                          <a:effectLst/>
                          <a:latin typeface="Times New Roman" panose="02020603050405020304" pitchFamily="18" charset="0"/>
                          <a:cs typeface="Times New Roman" panose="02020603050405020304" pitchFamily="18" charset="0"/>
                        </a:rPr>
                        <a:t> ý </a:t>
                      </a:r>
                      <a:r>
                        <a:rPr lang="en-US" sz="1600" dirty="0" err="1">
                          <a:solidFill>
                            <a:srgbClr val="002060"/>
                          </a:solidFill>
                          <a:effectLst/>
                          <a:latin typeface="Times New Roman" panose="02020603050405020304" pitchFamily="18" charset="0"/>
                          <a:cs typeface="Times New Roman" panose="02020603050405020304" pitchFamily="18" charset="0"/>
                        </a:rPr>
                        <a:t>muốn</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nhấn</a:t>
                      </a:r>
                      <a:r>
                        <a:rPr lang="en-US" sz="1600" dirty="0">
                          <a:solidFill>
                            <a:srgbClr val="002060"/>
                          </a:solidFill>
                          <a:effectLst/>
                          <a:latin typeface="Times New Roman" panose="02020603050405020304" pitchFamily="18" charset="0"/>
                          <a:cs typeface="Times New Roman" panose="02020603050405020304" pitchFamily="18" charset="0"/>
                        </a:rPr>
                        <a:t> </a:t>
                      </a:r>
                      <a:r>
                        <a:rPr lang="en-US" sz="1600" dirty="0" err="1">
                          <a:solidFill>
                            <a:srgbClr val="002060"/>
                          </a:solidFill>
                          <a:effectLst/>
                          <a:latin typeface="Times New Roman" panose="02020603050405020304" pitchFamily="18" charset="0"/>
                          <a:cs typeface="Times New Roman" panose="02020603050405020304" pitchFamily="18" charset="0"/>
                        </a:rPr>
                        <a:t>mạnh</a:t>
                      </a:r>
                      <a:r>
                        <a:rPr lang="en-US" sz="1600" dirty="0">
                          <a:solidFill>
                            <a:srgbClr val="002060"/>
                          </a:solidFill>
                          <a:effectLst/>
                          <a:latin typeface="Times New Roman" panose="02020603050405020304" pitchFamily="18" charset="0"/>
                          <a:cs typeface="Times New Roman" panose="02020603050405020304" pitchFamily="18" charset="0"/>
                        </a:rPr>
                        <a:t>.</a:t>
                      </a: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600">
                          <a:solidFill>
                            <a:srgbClr val="002060"/>
                          </a:solidFill>
                          <a:effectLst/>
                          <a:latin typeface="Times New Roman" panose="02020603050405020304" pitchFamily="18" charset="0"/>
                          <a:cs typeface="Times New Roman" panose="02020603050405020304" pitchFamily="18" charset="0"/>
                        </a:rPr>
                        <a:t>HS tự lấy ví dụ</a:t>
                      </a: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extLst>
                  <a:ext uri="{0D108BD9-81ED-4DB2-BD59-A6C34878D82A}">
                    <a16:rowId xmlns:a16="http://schemas.microsoft.com/office/drawing/2014/main" xmlns="" val="2499494776"/>
                  </a:ext>
                </a:extLst>
              </a:tr>
              <a:tr h="741736">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Yêu thương và chia sẻ</a:t>
                      </a:r>
                    </a:p>
                    <a:p>
                      <a:pPr algn="just">
                        <a:lnSpc>
                          <a:spcPct val="150000"/>
                        </a:lnSpc>
                      </a:pPr>
                      <a:r>
                        <a:rPr lang="en-US" sz="1100" kern="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tabLst>
                          <a:tab pos="90170" algn="l"/>
                          <a:tab pos="180340" algn="l"/>
                        </a:tabLst>
                      </a:pPr>
                      <a:r>
                        <a:rPr lang="en-US" sz="1000">
                          <a:effectLst/>
                          <a:latin typeface="Times New Roman" panose="02020603050405020304" pitchFamily="18" charset="0"/>
                          <a:cs typeface="Times New Roman" panose="02020603050405020304" pitchFamily="18" charset="0"/>
                        </a:rPr>
                        <a:t>- Thành phần chính của câu có thể là một từ, cũng có thể là một cụm từ. </a:t>
                      </a:r>
                    </a:p>
                    <a:p>
                      <a:pPr algn="just">
                        <a:lnSpc>
                          <a:spcPct val="150000"/>
                        </a:lnSpc>
                        <a:spcAft>
                          <a:spcPts val="0"/>
                        </a:spcAft>
                        <a:tabLst>
                          <a:tab pos="90170" algn="l"/>
                          <a:tab pos="180340" algn="l"/>
                        </a:tabLst>
                      </a:pPr>
                      <a:r>
                        <a:rPr lang="en-US" sz="1000">
                          <a:effectLst/>
                          <a:latin typeface="Times New Roman" panose="02020603050405020304" pitchFamily="18" charset="0"/>
                          <a:cs typeface="Times New Roman" panose="02020603050405020304" pitchFamily="18" charset="0"/>
                        </a:rPr>
                        <a:t>- Dùng cụm từ làm thành phần chính của câu giúp câu được cung cấp nhiều thông tin hơn cho người đọc, người nghe. </a:t>
                      </a:r>
                    </a:p>
                    <a:p>
                      <a:pPr algn="just">
                        <a:lnSpc>
                          <a:spcPct val="150000"/>
                        </a:lnSpc>
                        <a:spcAft>
                          <a:spcPts val="0"/>
                        </a:spcAft>
                        <a:tabLst>
                          <a:tab pos="90170" algn="l"/>
                          <a:tab pos="180340" algn="l"/>
                        </a:tabLst>
                      </a:pPr>
                      <a:r>
                        <a:rPr lang="en-US" sz="1000">
                          <a:effectLst/>
                          <a:latin typeface="Times New Roman" panose="02020603050405020304" pitchFamily="18" charset="0"/>
                          <a:cs typeface="Times New Roman" panose="02020603050405020304" pitchFamily="18" charset="0"/>
                        </a:rPr>
                        <a:t>- Có nhiều loại cụm từ, nhưng tiêu biểu nhất là cụm danh từ, cụm động từ, cụm tính từ</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000">
                          <a:effectLst/>
                          <a:latin typeface="Times New Roman" panose="02020603050405020304" pitchFamily="18" charset="0"/>
                          <a:cs typeface="Times New Roman" panose="02020603050405020304" pitchFamily="18" charset="0"/>
                        </a:rPr>
                        <a:t> HS tự lấy ví dụ</a:t>
                      </a:r>
                    </a:p>
                    <a:p>
                      <a:pPr algn="just">
                        <a:lnSpc>
                          <a:spcPct val="150000"/>
                        </a:lnSpc>
                        <a:spcAft>
                          <a:spcPts val="0"/>
                        </a:spcAft>
                      </a:pP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3212402005"/>
                  </a:ext>
                </a:extLst>
              </a:tr>
              <a:tr h="905796">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Quê hương yêu dấu</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tabLst>
                          <a:tab pos="90170" algn="l"/>
                          <a:tab pos="180340" algn="l"/>
                        </a:tabLst>
                      </a:pPr>
                      <a:r>
                        <a:rPr lang="en-US" sz="1000">
                          <a:effectLst/>
                          <a:latin typeface="Times New Roman" panose="02020603050405020304" pitchFamily="18" charset="0"/>
                          <a:cs typeface="Times New Roman" panose="02020603050405020304" pitchFamily="18" charset="0"/>
                        </a:rPr>
                        <a:t>- Từ đồng âm là từ có âm giống nhau nhưng nghĩa khác nhau, không liên quan với nhau;</a:t>
                      </a:r>
                    </a:p>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 Từ đa nghĩa là từ có nhiều nghĩa, các nghĩa khác nhau lại có liên quan với nhau.</a:t>
                      </a:r>
                    </a:p>
                    <a:p>
                      <a:pPr algn="just">
                        <a:lnSpc>
                          <a:spcPct val="150000"/>
                        </a:lnSpc>
                        <a:spcAft>
                          <a:spcPts val="0"/>
                        </a:spcAft>
                        <a:tabLst>
                          <a:tab pos="90170" algn="l"/>
                          <a:tab pos="180340" algn="l"/>
                        </a:tabLst>
                      </a:pPr>
                      <a:r>
                        <a:rPr lang="en-US" sz="1000">
                          <a:effectLst/>
                          <a:latin typeface="Times New Roman" panose="02020603050405020304" pitchFamily="18" charset="0"/>
                          <a:cs typeface="Times New Roman" panose="02020603050405020304" pitchFamily="18" charset="0"/>
                        </a:rPr>
                        <a:t>- Hoán dụ là gọi tên sự vật, hiện tượng, khái niệm này bằng tên một sự vật, hiện tượng, khái niệm khác có quan hệ gần gũi với nó nhằm tăng sức gợi hình, gợi cảm cho sự diễn đạt.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000">
                          <a:effectLst/>
                          <a:latin typeface="Times New Roman" panose="02020603050405020304" pitchFamily="18" charset="0"/>
                          <a:cs typeface="Times New Roman" panose="02020603050405020304" pitchFamily="18" charset="0"/>
                        </a:rPr>
                        <a:t> HS tự lấy ví dụ</a:t>
                      </a:r>
                    </a:p>
                    <a:p>
                      <a:pPr algn="just">
                        <a:lnSpc>
                          <a:spcPct val="150000"/>
                        </a:lnSpc>
                        <a:spcAft>
                          <a:spcPts val="0"/>
                        </a:spcAft>
                      </a:pP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3171852414"/>
                  </a:ext>
                </a:extLst>
              </a:tr>
              <a:tr h="1731733">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Những nẻo đường xứ sở</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 Dấu ngoặc kép</a:t>
                      </a:r>
                    </a:p>
                    <a:p>
                      <a:pPr>
                        <a:lnSpc>
                          <a:spcPct val="150000"/>
                        </a:lnSpc>
                        <a:spcAft>
                          <a:spcPts val="0"/>
                        </a:spcAft>
                        <a:tabLst>
                          <a:tab pos="270510" algn="l"/>
                        </a:tabLst>
                      </a:pPr>
                      <a:r>
                        <a:rPr lang="pt-BR" sz="1000">
                          <a:effectLst/>
                          <a:latin typeface="Times New Roman" panose="02020603050405020304" pitchFamily="18" charset="0"/>
                          <a:cs typeface="Times New Roman" panose="02020603050405020304" pitchFamily="18" charset="0"/>
                        </a:rPr>
                        <a:t>+ Trích lời dẫn trực tiếp </a:t>
                      </a:r>
                      <a:endParaRPr lang="en-US" sz="1000">
                        <a:effectLst/>
                        <a:latin typeface="Times New Roman" panose="02020603050405020304" pitchFamily="18" charset="0"/>
                        <a:cs typeface="Times New Roman" panose="02020603050405020304" pitchFamily="18" charset="0"/>
                      </a:endParaRPr>
                    </a:p>
                    <a:p>
                      <a:pPr>
                        <a:lnSpc>
                          <a:spcPct val="150000"/>
                        </a:lnSpc>
                        <a:spcAft>
                          <a:spcPts val="0"/>
                        </a:spcAft>
                        <a:tabLst>
                          <a:tab pos="270510" algn="l"/>
                        </a:tabLst>
                      </a:pPr>
                      <a:r>
                        <a:rPr lang="pt-BR" sz="1000">
                          <a:effectLst/>
                          <a:latin typeface="Times New Roman" panose="02020603050405020304" pitchFamily="18" charset="0"/>
                          <a:cs typeface="Times New Roman" panose="02020603050405020304" pitchFamily="18" charset="0"/>
                        </a:rPr>
                        <a:t>+ Trích lời dẫn trực tiếp </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000" kern="100">
                          <a:effectLst/>
                          <a:latin typeface="Times New Roman" panose="02020603050405020304" pitchFamily="18" charset="0"/>
                          <a:cs typeface="Times New Roman" panose="02020603050405020304" pitchFamily="18" charset="0"/>
                        </a:rPr>
                        <a:t>+ T</a:t>
                      </a:r>
                      <a:r>
                        <a:rPr lang="vi-VN" sz="1000" kern="100">
                          <a:effectLst/>
                          <a:latin typeface="Times New Roman" panose="02020603050405020304" pitchFamily="18" charset="0"/>
                          <a:cs typeface="Times New Roman" panose="02020603050405020304" pitchFamily="18" charset="0"/>
                        </a:rPr>
                        <a:t>ừ </a:t>
                      </a:r>
                      <a:r>
                        <a:rPr lang="pt-BR" sz="1000" kern="100">
                          <a:effectLst/>
                          <a:latin typeface="Times New Roman" panose="02020603050405020304" pitchFamily="18" charset="0"/>
                          <a:cs typeface="Times New Roman" panose="02020603050405020304" pitchFamily="18" charset="0"/>
                        </a:rPr>
                        <a:t>ngữ hiểu theo nghĩa đặc biệt</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000">
                          <a:effectLst/>
                          <a:latin typeface="Times New Roman" panose="02020603050405020304" pitchFamily="18" charset="0"/>
                          <a:cs typeface="Times New Roman" panose="02020603050405020304" pitchFamily="18" charset="0"/>
                        </a:rPr>
                        <a:t>+  Đánh dấu tên </a:t>
                      </a:r>
                      <a:r>
                        <a:rPr lang="vi-VN" sz="1000">
                          <a:effectLst/>
                          <a:latin typeface="Times New Roman" panose="02020603050405020304" pitchFamily="18" charset="0"/>
                          <a:cs typeface="Times New Roman" panose="02020603050405020304" pitchFamily="18" charset="0"/>
                        </a:rPr>
                        <a:t>tác p</a:t>
                      </a:r>
                      <a:r>
                        <a:rPr lang="pt-BR" sz="1000">
                          <a:effectLst/>
                          <a:latin typeface="Times New Roman" panose="02020603050405020304" pitchFamily="18" charset="0"/>
                          <a:cs typeface="Times New Roman" panose="02020603050405020304" pitchFamily="18" charset="0"/>
                        </a:rPr>
                        <a:t>hẩm được dẫn</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000" kern="100">
                          <a:effectLst/>
                          <a:latin typeface="Times New Roman" panose="02020603050405020304" pitchFamily="18" charset="0"/>
                          <a:cs typeface="Times New Roman" panose="02020603050405020304" pitchFamily="18" charset="0"/>
                        </a:rPr>
                        <a:t>- Ẩn dụ</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000" kern="100">
                          <a:effectLst/>
                          <a:latin typeface="Times New Roman" panose="02020603050405020304" pitchFamily="18" charset="0"/>
                          <a:cs typeface="Times New Roman" panose="02020603050405020304" pitchFamily="18" charset="0"/>
                        </a:rPr>
                        <a:t>- So sánh</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000" dirty="0">
                          <a:effectLst/>
                          <a:latin typeface="Times New Roman" panose="02020603050405020304" pitchFamily="18" charset="0"/>
                          <a:cs typeface="Times New Roman" panose="02020603050405020304" pitchFamily="18" charset="0"/>
                        </a:rPr>
                        <a:t> HS </a:t>
                      </a:r>
                      <a:r>
                        <a:rPr lang="en-US" sz="1000" dirty="0" err="1">
                          <a:effectLst/>
                          <a:latin typeface="Times New Roman" panose="02020603050405020304" pitchFamily="18" charset="0"/>
                          <a:cs typeface="Times New Roman" panose="02020603050405020304" pitchFamily="18" charset="0"/>
                        </a:rPr>
                        <a:t>tự</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lấy</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ví</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dụ</a:t>
                      </a:r>
                      <a:endParaRPr lang="en-US" sz="1000" dirty="0">
                        <a:effectLst/>
                        <a:latin typeface="Times New Roman" panose="02020603050405020304" pitchFamily="18" charset="0"/>
                        <a:cs typeface="Times New Roman" panose="02020603050405020304" pitchFamily="18" charset="0"/>
                      </a:endParaRPr>
                    </a:p>
                    <a:p>
                      <a:pPr algn="just">
                        <a:lnSpc>
                          <a:spcPct val="150000"/>
                        </a:lnSpc>
                        <a:spcAft>
                          <a:spcPts val="0"/>
                        </a:spcAft>
                      </a:pP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3883177887"/>
                  </a:ext>
                </a:extLst>
              </a:tr>
            </a:tbl>
          </a:graphicData>
        </a:graphic>
      </p:graphicFrame>
    </p:spTree>
    <p:extLst>
      <p:ext uri="{BB962C8B-B14F-4D97-AF65-F5344CB8AC3E}">
        <p14:creationId xmlns:p14="http://schemas.microsoft.com/office/powerpoint/2010/main" val="171762478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5AE8C5F3-B529-407B-839A-6530414F7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9097" y="-221033"/>
            <a:ext cx="852903" cy="1392447"/>
          </a:xfrm>
          <a:prstGeom prst="rect">
            <a:avLst/>
          </a:prstGeom>
          <a:noFill/>
          <a:ln>
            <a:noFill/>
          </a:ln>
        </p:spPr>
      </p:pic>
      <p:pic>
        <p:nvPicPr>
          <p:cNvPr id="57" name="图片 56">
            <a:extLst>
              <a:ext uri="{FF2B5EF4-FFF2-40B4-BE49-F238E27FC236}">
                <a16:creationId xmlns:a16="http://schemas.microsoft.com/office/drawing/2014/main" xmlns="" id="{0B271009-4397-4B7B-A7DA-FFC317DA1A4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0" y="-9477"/>
            <a:ext cx="1267042" cy="969336"/>
          </a:xfrm>
          <a:prstGeom prst="rect">
            <a:avLst/>
          </a:prstGeom>
        </p:spPr>
      </p:pic>
      <p:graphicFrame>
        <p:nvGraphicFramePr>
          <p:cNvPr id="3" name="Table 2">
            <a:extLst>
              <a:ext uri="{FF2B5EF4-FFF2-40B4-BE49-F238E27FC236}">
                <a16:creationId xmlns:a16="http://schemas.microsoft.com/office/drawing/2014/main" xmlns="" id="{C70138C3-0A2F-4055-9AED-E463F4798019}"/>
              </a:ext>
            </a:extLst>
          </p:cNvPr>
          <p:cNvGraphicFramePr>
            <a:graphicFrameLocks noGrp="1"/>
          </p:cNvGraphicFramePr>
          <p:nvPr>
            <p:extLst>
              <p:ext uri="{D42A27DB-BD31-4B8C-83A1-F6EECF244321}">
                <p14:modId xmlns:p14="http://schemas.microsoft.com/office/powerpoint/2010/main" val="2685082163"/>
              </p:ext>
            </p:extLst>
          </p:nvPr>
        </p:nvGraphicFramePr>
        <p:xfrm>
          <a:off x="0" y="-9477"/>
          <a:ext cx="12191999" cy="7520021"/>
        </p:xfrm>
        <a:graphic>
          <a:graphicData uri="http://schemas.openxmlformats.org/drawingml/2006/table">
            <a:tbl>
              <a:tblPr firstRow="1" firstCol="1" bandRow="1">
                <a:tableStyleId>{F5AB1C69-6EDB-4FF4-983F-18BD219EF322}</a:tableStyleId>
              </a:tblPr>
              <a:tblGrid>
                <a:gridCol w="1129361">
                  <a:extLst>
                    <a:ext uri="{9D8B030D-6E8A-4147-A177-3AD203B41FA5}">
                      <a16:colId xmlns:a16="http://schemas.microsoft.com/office/drawing/2014/main" xmlns="" val="2933556299"/>
                    </a:ext>
                  </a:extLst>
                </a:gridCol>
                <a:gridCol w="8981793">
                  <a:extLst>
                    <a:ext uri="{9D8B030D-6E8A-4147-A177-3AD203B41FA5}">
                      <a16:colId xmlns:a16="http://schemas.microsoft.com/office/drawing/2014/main" xmlns="" val="3894805815"/>
                    </a:ext>
                  </a:extLst>
                </a:gridCol>
                <a:gridCol w="2080845">
                  <a:extLst>
                    <a:ext uri="{9D8B030D-6E8A-4147-A177-3AD203B41FA5}">
                      <a16:colId xmlns:a16="http://schemas.microsoft.com/office/drawing/2014/main" xmlns="" val="2456720302"/>
                    </a:ext>
                  </a:extLst>
                </a:gridCol>
              </a:tblGrid>
              <a:tr h="272042">
                <a:tc>
                  <a:txBody>
                    <a:bodyPr/>
                    <a:lstStyle/>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Bài</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Kiến thức tiếng Việt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Ví dụ</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2312432460"/>
                  </a:ext>
                </a:extLst>
              </a:tr>
              <a:tr h="1222419">
                <a:tc>
                  <a:txBody>
                    <a:bodyPr/>
                    <a:lstStyle/>
                    <a:p>
                      <a:pPr algn="just">
                        <a:lnSpc>
                          <a:spcPct val="150000"/>
                        </a:lnSpc>
                        <a:spcAft>
                          <a:spcPts val="0"/>
                        </a:spcAft>
                        <a:tabLst>
                          <a:tab pos="90170" algn="l"/>
                          <a:tab pos="180340" algn="l"/>
                        </a:tabLst>
                      </a:pPr>
                      <a:r>
                        <a:rPr lang="en-US" sz="1200">
                          <a:effectLst/>
                          <a:latin typeface="Times New Roman" panose="02020603050405020304" pitchFamily="18" charset="0"/>
                          <a:cs typeface="Times New Roman" panose="02020603050405020304" pitchFamily="18" charset="0"/>
                        </a:rPr>
                        <a:t>Tôi và các bạn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kern="100">
                          <a:effectLst/>
                          <a:latin typeface="Times New Roman" panose="02020603050405020304" pitchFamily="18" charset="0"/>
                          <a:cs typeface="Times New Roman" panose="02020603050405020304" pitchFamily="18" charset="0"/>
                        </a:rPr>
                        <a:t>- Từ đơn do một tiếng tạo thành, còn từ phức do hai hay nhiều tiếng tạo thành</a:t>
                      </a:r>
                      <a:endParaRPr lang="en-US" sz="105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050" kern="100">
                          <a:effectLst/>
                          <a:latin typeface="Times New Roman" panose="02020603050405020304" pitchFamily="18" charset="0"/>
                          <a:cs typeface="Times New Roman" panose="02020603050405020304" pitchFamily="18" charset="0"/>
                        </a:rPr>
                        <a:t>- Từ phức:</a:t>
                      </a:r>
                      <a:endParaRPr lang="en-US" sz="105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050" kern="100">
                          <a:effectLst/>
                          <a:latin typeface="Times New Roman" panose="02020603050405020304" pitchFamily="18" charset="0"/>
                          <a:cs typeface="Times New Roman" panose="02020603050405020304" pitchFamily="18" charset="0"/>
                        </a:rPr>
                        <a:t>+ Từ ghép là những từ phức được tạo ra bằng cách ghép các tiếng có nghĩa với nhau.</a:t>
                      </a:r>
                      <a:endParaRPr lang="en-US" sz="105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050" kern="100">
                          <a:effectLst/>
                          <a:latin typeface="Times New Roman" panose="02020603050405020304" pitchFamily="18" charset="0"/>
                          <a:cs typeface="Times New Roman" panose="02020603050405020304" pitchFamily="18" charset="0"/>
                        </a:rPr>
                        <a:t>+ Từ láy là những từ phức được tạo ra nhờ phép láy âm</a:t>
                      </a:r>
                      <a:endParaRPr lang="en-US" sz="1050">
                        <a:effectLst/>
                        <a:latin typeface="Times New Roman" panose="02020603050405020304" pitchFamily="18" charset="0"/>
                        <a:cs typeface="Times New Roman" panose="02020603050405020304" pitchFamily="18" charset="0"/>
                      </a:endParaRPr>
                    </a:p>
                    <a:p>
                      <a:pPr algn="just">
                        <a:lnSpc>
                          <a:spcPct val="150000"/>
                        </a:lnSpc>
                        <a:spcAft>
                          <a:spcPts val="0"/>
                        </a:spcAft>
                        <a:tabLst>
                          <a:tab pos="90170" algn="l"/>
                          <a:tab pos="180340" algn="l"/>
                        </a:tabLst>
                      </a:pPr>
                      <a:r>
                        <a:rPr lang="en-US" sz="1050">
                          <a:effectLst/>
                          <a:latin typeface="Times New Roman" panose="02020603050405020304" pitchFamily="18" charset="0"/>
                          <a:cs typeface="Times New Roman" panose="02020603050405020304" pitchFamily="18" charset="0"/>
                        </a:rPr>
                        <a:t>- So sánh là đối chiếu sự vật này với sự vật khác trên cơ sở có nét tương đồng, làm tặng sức gợi hình gợi cảm cho sự diễn đạt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Chú mày hôi như cú mèo thế này, ta chịu sao được</a:t>
                      </a:r>
                    </a:p>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Còn bước chân của bạn sẽ gọi mình ra khỏi hang như là tiếng nhạc.</a:t>
                      </a:r>
                    </a:p>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Phành phạch, véo von, hừ hừ</a:t>
                      </a: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2211100232"/>
                  </a:ext>
                </a:extLst>
              </a:tr>
              <a:tr h="1107831">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Gõ cửa trái tim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tabLst>
                          <a:tab pos="90170" algn="l"/>
                          <a:tab pos="180340" algn="l"/>
                        </a:tabLst>
                      </a:pPr>
                      <a:r>
                        <a:rPr lang="en-US" sz="1050">
                          <a:effectLst/>
                          <a:latin typeface="Times New Roman" panose="02020603050405020304" pitchFamily="18" charset="0"/>
                          <a:cs typeface="Times New Roman" panose="02020603050405020304" pitchFamily="18" charset="0"/>
                        </a:rPr>
                        <a:t>- Ẩn dụ là biện pháp tu từ gọi tên sự vật, hiện tượng này bằng tên sự vật hiện tượng khác có nét tương đồng với nó, nhằm tăng sức gợi hình, gợi cảm cho sự diễn đạt</a:t>
                      </a:r>
                    </a:p>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So sánh</a:t>
                      </a:r>
                    </a:p>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Nhân hóa là biện pháp tu từ gán thuộc tính của người cho những sự vật không phải là người nhằm tăng tính hình tượng, tính biểu cảm của sự diễn đạt</a:t>
                      </a:r>
                    </a:p>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Điệp ngữ là biện pháp tu từ lặp lại một từ ngữ (đôi khi cả một câu) để làm nổi bật ý muốn nhấn mạnh.</a:t>
                      </a: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HS tự lấy ví dụ</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2499494776"/>
                  </a:ext>
                </a:extLst>
              </a:tr>
              <a:tr h="214607">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Yêu thương và chia sẻ</a:t>
                      </a:r>
                    </a:p>
                    <a:p>
                      <a:pPr algn="just">
                        <a:lnSpc>
                          <a:spcPct val="150000"/>
                        </a:lnSpc>
                      </a:pPr>
                      <a:r>
                        <a:rPr lang="en-US" sz="2400" kern="100">
                          <a:solidFill>
                            <a:srgbClr val="002060"/>
                          </a:solidFill>
                          <a:effectLst/>
                          <a:latin typeface="Times New Roman" panose="02020603050405020304" pitchFamily="18" charset="0"/>
                          <a:cs typeface="Times New Roman" panose="02020603050405020304" pitchFamily="18" charset="0"/>
                        </a:rPr>
                        <a:t> </a:t>
                      </a:r>
                      <a:endParaRPr lang="en-US" sz="24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tabLst>
                          <a:tab pos="90170" algn="l"/>
                          <a:tab pos="180340" algn="l"/>
                        </a:tabLst>
                      </a:pPr>
                      <a:r>
                        <a:rPr lang="en-US" sz="1800">
                          <a:solidFill>
                            <a:srgbClr val="002060"/>
                          </a:solidFill>
                          <a:effectLst/>
                          <a:latin typeface="Times New Roman" panose="02020603050405020304" pitchFamily="18" charset="0"/>
                          <a:cs typeface="Times New Roman" panose="02020603050405020304" pitchFamily="18" charset="0"/>
                        </a:rPr>
                        <a:t>- Thành phần chính của câu có thể là một từ, cũng có thể là một cụm từ. </a:t>
                      </a:r>
                    </a:p>
                    <a:p>
                      <a:pPr algn="just">
                        <a:lnSpc>
                          <a:spcPct val="150000"/>
                        </a:lnSpc>
                        <a:spcAft>
                          <a:spcPts val="0"/>
                        </a:spcAft>
                        <a:tabLst>
                          <a:tab pos="90170" algn="l"/>
                          <a:tab pos="180340" algn="l"/>
                        </a:tabLst>
                      </a:pPr>
                      <a:r>
                        <a:rPr lang="en-US" sz="1800">
                          <a:solidFill>
                            <a:srgbClr val="002060"/>
                          </a:solidFill>
                          <a:effectLst/>
                          <a:latin typeface="Times New Roman" panose="02020603050405020304" pitchFamily="18" charset="0"/>
                          <a:cs typeface="Times New Roman" panose="02020603050405020304" pitchFamily="18" charset="0"/>
                        </a:rPr>
                        <a:t>- Dùng cụm từ làm thành phần chính của câu giúp câu được cung cấp nhiều thông tin hơn cho người đọc, người nghe. </a:t>
                      </a:r>
                    </a:p>
                    <a:p>
                      <a:pPr algn="just">
                        <a:lnSpc>
                          <a:spcPct val="150000"/>
                        </a:lnSpc>
                        <a:spcAft>
                          <a:spcPts val="0"/>
                        </a:spcAft>
                        <a:tabLst>
                          <a:tab pos="90170" algn="l"/>
                          <a:tab pos="180340" algn="l"/>
                        </a:tabLst>
                      </a:pPr>
                      <a:r>
                        <a:rPr lang="en-US" sz="1800">
                          <a:solidFill>
                            <a:srgbClr val="002060"/>
                          </a:solidFill>
                          <a:effectLst/>
                          <a:latin typeface="Times New Roman" panose="02020603050405020304" pitchFamily="18" charset="0"/>
                          <a:cs typeface="Times New Roman" panose="02020603050405020304" pitchFamily="18" charset="0"/>
                        </a:rPr>
                        <a:t>- Có nhiều loại cụm từ, nhưng tiêu biểu nhất là cụm danh từ, cụm động từ, cụm tính từ</a:t>
                      </a: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800">
                          <a:solidFill>
                            <a:srgbClr val="002060"/>
                          </a:solidFill>
                          <a:effectLst/>
                          <a:latin typeface="Times New Roman" panose="02020603050405020304" pitchFamily="18" charset="0"/>
                          <a:cs typeface="Times New Roman" panose="02020603050405020304" pitchFamily="18" charset="0"/>
                        </a:rPr>
                        <a:t> HS tự lấy ví dụ</a:t>
                      </a:r>
                    </a:p>
                    <a:p>
                      <a:pPr algn="just">
                        <a:lnSpc>
                          <a:spcPct val="150000"/>
                        </a:lnSpc>
                        <a:spcAft>
                          <a:spcPts val="0"/>
                        </a:spcAft>
                      </a:pP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extLst>
                  <a:ext uri="{0D108BD9-81ED-4DB2-BD59-A6C34878D82A}">
                    <a16:rowId xmlns:a16="http://schemas.microsoft.com/office/drawing/2014/main" xmlns="" val="3212402005"/>
                  </a:ext>
                </a:extLst>
              </a:tr>
              <a:tr h="960530">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Quê hương yêu dấu</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tabLst>
                          <a:tab pos="90170" algn="l"/>
                          <a:tab pos="180340" algn="l"/>
                        </a:tabLst>
                      </a:pPr>
                      <a:r>
                        <a:rPr lang="en-US" sz="1050">
                          <a:effectLst/>
                          <a:latin typeface="Times New Roman" panose="02020603050405020304" pitchFamily="18" charset="0"/>
                          <a:cs typeface="Times New Roman" panose="02020603050405020304" pitchFamily="18" charset="0"/>
                        </a:rPr>
                        <a:t>- Từ đồng âm là từ có âm giống nhau nhưng nghĩa khác nhau, không liên quan với nhau;</a:t>
                      </a:r>
                    </a:p>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Từ đa nghĩa là từ có nhiều nghĩa, các nghĩa khác nhau lại có liên quan với nhau.</a:t>
                      </a:r>
                    </a:p>
                    <a:p>
                      <a:pPr algn="just">
                        <a:lnSpc>
                          <a:spcPct val="150000"/>
                        </a:lnSpc>
                        <a:spcAft>
                          <a:spcPts val="0"/>
                        </a:spcAft>
                        <a:tabLst>
                          <a:tab pos="90170" algn="l"/>
                          <a:tab pos="180340" algn="l"/>
                        </a:tabLst>
                      </a:pPr>
                      <a:r>
                        <a:rPr lang="en-US" sz="1050">
                          <a:effectLst/>
                          <a:latin typeface="Times New Roman" panose="02020603050405020304" pitchFamily="18" charset="0"/>
                          <a:cs typeface="Times New Roman" panose="02020603050405020304" pitchFamily="18" charset="0"/>
                        </a:rPr>
                        <a:t>- Hoán dụ là gọi tên sự vật, hiện tượng, khái niệm này bằng tên một sự vật, hiện tượng, khái niệm khác có quan hệ gần gũi với nó nhằm tăng sức gợi hình, gợi cảm cho sự diễn đạt.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050">
                          <a:effectLst/>
                          <a:latin typeface="Times New Roman" panose="02020603050405020304" pitchFamily="18" charset="0"/>
                          <a:cs typeface="Times New Roman" panose="02020603050405020304" pitchFamily="18" charset="0"/>
                        </a:rPr>
                        <a:t> HS tự lấy ví dụ</a:t>
                      </a:r>
                    </a:p>
                    <a:p>
                      <a:pPr algn="just">
                        <a:lnSpc>
                          <a:spcPct val="150000"/>
                        </a:lnSpc>
                        <a:spcAft>
                          <a:spcPts val="0"/>
                        </a:spcAft>
                      </a:pP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3171852414"/>
                  </a:ext>
                </a:extLst>
              </a:tr>
              <a:tr h="2126121">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Những nẻo đường xứ sở</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Dấu ngoặc kép</a:t>
                      </a:r>
                    </a:p>
                    <a:p>
                      <a:pPr>
                        <a:lnSpc>
                          <a:spcPct val="150000"/>
                        </a:lnSpc>
                        <a:spcAft>
                          <a:spcPts val="0"/>
                        </a:spcAft>
                        <a:tabLst>
                          <a:tab pos="270510" algn="l"/>
                        </a:tabLst>
                      </a:pPr>
                      <a:r>
                        <a:rPr lang="pt-BR" sz="1050">
                          <a:effectLst/>
                          <a:latin typeface="Times New Roman" panose="02020603050405020304" pitchFamily="18" charset="0"/>
                          <a:cs typeface="Times New Roman" panose="02020603050405020304" pitchFamily="18" charset="0"/>
                        </a:rPr>
                        <a:t>+ Trích lời dẫn trực tiếp </a:t>
                      </a:r>
                      <a:endParaRPr lang="en-US" sz="1050">
                        <a:effectLst/>
                        <a:latin typeface="Times New Roman" panose="02020603050405020304" pitchFamily="18" charset="0"/>
                        <a:cs typeface="Times New Roman" panose="02020603050405020304" pitchFamily="18" charset="0"/>
                      </a:endParaRPr>
                    </a:p>
                    <a:p>
                      <a:pPr>
                        <a:lnSpc>
                          <a:spcPct val="150000"/>
                        </a:lnSpc>
                        <a:spcAft>
                          <a:spcPts val="0"/>
                        </a:spcAft>
                        <a:tabLst>
                          <a:tab pos="270510" algn="l"/>
                        </a:tabLst>
                      </a:pPr>
                      <a:r>
                        <a:rPr lang="pt-BR" sz="1050">
                          <a:effectLst/>
                          <a:latin typeface="Times New Roman" panose="02020603050405020304" pitchFamily="18" charset="0"/>
                          <a:cs typeface="Times New Roman" panose="02020603050405020304" pitchFamily="18" charset="0"/>
                        </a:rPr>
                        <a:t>+ Trích lời dẫn trực tiếp </a:t>
                      </a:r>
                      <a:endParaRPr lang="en-US" sz="105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050" kern="100">
                          <a:effectLst/>
                          <a:latin typeface="Times New Roman" panose="02020603050405020304" pitchFamily="18" charset="0"/>
                          <a:cs typeface="Times New Roman" panose="02020603050405020304" pitchFamily="18" charset="0"/>
                        </a:rPr>
                        <a:t>+ T</a:t>
                      </a:r>
                      <a:r>
                        <a:rPr lang="vi-VN" sz="1050" kern="100">
                          <a:effectLst/>
                          <a:latin typeface="Times New Roman" panose="02020603050405020304" pitchFamily="18" charset="0"/>
                          <a:cs typeface="Times New Roman" panose="02020603050405020304" pitchFamily="18" charset="0"/>
                        </a:rPr>
                        <a:t>ừ </a:t>
                      </a:r>
                      <a:r>
                        <a:rPr lang="pt-BR" sz="1050" kern="100">
                          <a:effectLst/>
                          <a:latin typeface="Times New Roman" panose="02020603050405020304" pitchFamily="18" charset="0"/>
                          <a:cs typeface="Times New Roman" panose="02020603050405020304" pitchFamily="18" charset="0"/>
                        </a:rPr>
                        <a:t>ngữ hiểu theo nghĩa đặc biệt</a:t>
                      </a:r>
                      <a:endParaRPr lang="en-US" sz="105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050">
                          <a:effectLst/>
                          <a:latin typeface="Times New Roman" panose="02020603050405020304" pitchFamily="18" charset="0"/>
                          <a:cs typeface="Times New Roman" panose="02020603050405020304" pitchFamily="18" charset="0"/>
                        </a:rPr>
                        <a:t>+  Đánh dấu tên </a:t>
                      </a:r>
                      <a:r>
                        <a:rPr lang="vi-VN" sz="1050">
                          <a:effectLst/>
                          <a:latin typeface="Times New Roman" panose="02020603050405020304" pitchFamily="18" charset="0"/>
                          <a:cs typeface="Times New Roman" panose="02020603050405020304" pitchFamily="18" charset="0"/>
                        </a:rPr>
                        <a:t>tác p</a:t>
                      </a:r>
                      <a:r>
                        <a:rPr lang="pt-BR" sz="1050">
                          <a:effectLst/>
                          <a:latin typeface="Times New Roman" panose="02020603050405020304" pitchFamily="18" charset="0"/>
                          <a:cs typeface="Times New Roman" panose="02020603050405020304" pitchFamily="18" charset="0"/>
                        </a:rPr>
                        <a:t>hẩm được dẫn</a:t>
                      </a:r>
                      <a:endParaRPr lang="en-US" sz="105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050" kern="100">
                          <a:effectLst/>
                          <a:latin typeface="Times New Roman" panose="02020603050405020304" pitchFamily="18" charset="0"/>
                          <a:cs typeface="Times New Roman" panose="02020603050405020304" pitchFamily="18" charset="0"/>
                        </a:rPr>
                        <a:t>- Ẩn dụ</a:t>
                      </a:r>
                      <a:endParaRPr lang="en-US" sz="105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050" kern="100">
                          <a:effectLst/>
                          <a:latin typeface="Times New Roman" panose="02020603050405020304" pitchFamily="18" charset="0"/>
                          <a:cs typeface="Times New Roman" panose="02020603050405020304" pitchFamily="18" charset="0"/>
                        </a:rPr>
                        <a:t>- So sánh</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050">
                          <a:effectLst/>
                          <a:latin typeface="Times New Roman" panose="02020603050405020304" pitchFamily="18" charset="0"/>
                          <a:cs typeface="Times New Roman" panose="02020603050405020304" pitchFamily="18" charset="0"/>
                        </a:rPr>
                        <a:t> HS tự lấy ví dụ</a:t>
                      </a:r>
                    </a:p>
                    <a:p>
                      <a:pPr algn="just">
                        <a:lnSpc>
                          <a:spcPct val="150000"/>
                        </a:lnSpc>
                        <a:spcAft>
                          <a:spcPts val="0"/>
                        </a:spcAft>
                      </a:pP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3883177887"/>
                  </a:ext>
                </a:extLst>
              </a:tr>
            </a:tbl>
          </a:graphicData>
        </a:graphic>
      </p:graphicFrame>
    </p:spTree>
    <p:extLst>
      <p:ext uri="{BB962C8B-B14F-4D97-AF65-F5344CB8AC3E}">
        <p14:creationId xmlns:p14="http://schemas.microsoft.com/office/powerpoint/2010/main" val="360239770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xmlns=""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xmlns=""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xmlns=""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a:extLst>
              <a:ext uri="{FF2B5EF4-FFF2-40B4-BE49-F238E27FC236}">
                <a16:creationId xmlns:a16="http://schemas.microsoft.com/office/drawing/2014/main" xmlns="" id="{3378732E-4E49-4ADA-9A59-34FF8418106A}"/>
              </a:ext>
            </a:extLst>
          </p:cNvPr>
          <p:cNvGrpSpPr/>
          <p:nvPr/>
        </p:nvGrpSpPr>
        <p:grpSpPr>
          <a:xfrm>
            <a:off x="3297693" y="-487254"/>
            <a:ext cx="5809496" cy="5760000"/>
            <a:chOff x="3084810" y="-335112"/>
            <a:chExt cx="5809496" cy="5760000"/>
          </a:xfrm>
        </p:grpSpPr>
        <p:grpSp>
          <p:nvGrpSpPr>
            <p:cNvPr id="17" name="组合 16">
              <a:extLst>
                <a:ext uri="{FF2B5EF4-FFF2-40B4-BE49-F238E27FC236}">
                  <a16:creationId xmlns:a16="http://schemas.microsoft.com/office/drawing/2014/main" xmlns=""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xmlns=""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xmlns="" id="{2785C2FF-6646-4D8E-A4D4-4477539FA402}"/>
                  </a:ext>
                </a:extLst>
              </p:cNvPr>
              <p:cNvPicPr>
                <a:picLocks noChangeAspect="1"/>
              </p:cNvPicPr>
              <p:nvPr/>
            </p:nvPicPr>
            <p:blipFill rotWithShape="1">
              <a:blip r:embed="rId3"/>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xmlns="" id="{E3262840-AD48-47F6-A0A1-446DB542520B}"/>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xmlns=""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xmlns="" id="{813D66B9-4A09-462C-AA26-03692FE6AEA6}"/>
              </a:ext>
            </a:extLst>
          </p:cNvPr>
          <p:cNvSpPr txBox="1"/>
          <p:nvPr/>
        </p:nvSpPr>
        <p:spPr>
          <a:xfrm>
            <a:off x="4253005" y="2626114"/>
            <a:ext cx="4111753" cy="1107996"/>
          </a:xfrm>
          <a:prstGeom prst="rect">
            <a:avLst/>
          </a:prstGeom>
          <a:noFill/>
        </p:spPr>
        <p:txBody>
          <a:bodyPr wrap="square" rtlCol="0">
            <a:spAutoFit/>
          </a:bodyPr>
          <a:lstStyle/>
          <a:p>
            <a:pPr algn="ctr"/>
            <a:r>
              <a:rPr lang="en-US" altLang="zh-CN" sz="6600" b="1">
                <a:solidFill>
                  <a:srgbClr val="865B3E"/>
                </a:solidFill>
                <a:latin typeface="Times New Roman" panose="02020603050405020304" pitchFamily="18" charset="0"/>
                <a:cs typeface="Times New Roman" panose="02020603050405020304" pitchFamily="18" charset="0"/>
              </a:rPr>
              <a:t>Khởi động</a:t>
            </a:r>
          </a:p>
        </p:txBody>
      </p:sp>
      <p:pic>
        <p:nvPicPr>
          <p:cNvPr id="19" name="图片 18">
            <a:extLst>
              <a:ext uri="{FF2B5EF4-FFF2-40B4-BE49-F238E27FC236}">
                <a16:creationId xmlns:a16="http://schemas.microsoft.com/office/drawing/2014/main" xmlns="" id="{072D74B1-8805-4ABB-90FA-8A1540D84D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xmlns=""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xmlns=""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0581907"/>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8"/>
                                        </p:tgtEl>
                                        <p:attrNameLst>
                                          <p:attrName>style.visibility</p:attrName>
                                        </p:attrNameLst>
                                      </p:cBhvr>
                                      <p:to>
                                        <p:strVal val="visible"/>
                                      </p:to>
                                    </p:set>
                                    <p:anim by="(-#ppt_w*2)" calcmode="lin" valueType="num">
                                      <p:cBhvr rctx="PPT">
                                        <p:cTn id="47" dur="500" autoRev="1" fill="hold">
                                          <p:stCondLst>
                                            <p:cond delay="0"/>
                                          </p:stCondLst>
                                        </p:cTn>
                                        <p:tgtEl>
                                          <p:spTgt spid="18"/>
                                        </p:tgtEl>
                                        <p:attrNameLst>
                                          <p:attrName>ppt_w</p:attrName>
                                        </p:attrNameLst>
                                      </p:cBhvr>
                                    </p:anim>
                                    <p:anim by="(#ppt_w*0.50)" calcmode="lin" valueType="num">
                                      <p:cBhvr>
                                        <p:cTn id="48" dur="500" decel="50000" autoRev="1" fill="hold">
                                          <p:stCondLst>
                                            <p:cond delay="0"/>
                                          </p:stCondLst>
                                        </p:cTn>
                                        <p:tgtEl>
                                          <p:spTgt spid="18"/>
                                        </p:tgtEl>
                                        <p:attrNameLst>
                                          <p:attrName>ppt_x</p:attrName>
                                        </p:attrNameLst>
                                      </p:cBhvr>
                                    </p:anim>
                                    <p:anim from="(-#ppt_h/2)" to="(#ppt_y)" calcmode="lin" valueType="num">
                                      <p:cBhvr>
                                        <p:cTn id="49" dur="1000" fill="hold">
                                          <p:stCondLst>
                                            <p:cond delay="0"/>
                                          </p:stCondLst>
                                        </p:cTn>
                                        <p:tgtEl>
                                          <p:spTgt spid="18"/>
                                        </p:tgtEl>
                                        <p:attrNameLst>
                                          <p:attrName>ppt_y</p:attrName>
                                        </p:attrNameLst>
                                      </p:cBhvr>
                                    </p:anim>
                                    <p:animRot by="21600000">
                                      <p:cBhvr>
                                        <p:cTn id="50" dur="1000" fill="hold">
                                          <p:stCondLst>
                                            <p:cond delay="0"/>
                                          </p:stCondLst>
                                        </p:cTn>
                                        <p:tgtEl>
                                          <p:spTgt spid="18"/>
                                        </p:tgtEl>
                                        <p:attrNameLst>
                                          <p:attrName>r</p:attrName>
                                        </p:attrNameLst>
                                      </p:cBhvr>
                                    </p:animRo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5AE8C5F3-B529-407B-839A-6530414F7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9097" y="-221033"/>
            <a:ext cx="852903" cy="1392447"/>
          </a:xfrm>
          <a:prstGeom prst="rect">
            <a:avLst/>
          </a:prstGeom>
          <a:noFill/>
          <a:ln>
            <a:noFill/>
          </a:ln>
        </p:spPr>
      </p:pic>
      <p:pic>
        <p:nvPicPr>
          <p:cNvPr id="57" name="图片 56">
            <a:extLst>
              <a:ext uri="{FF2B5EF4-FFF2-40B4-BE49-F238E27FC236}">
                <a16:creationId xmlns:a16="http://schemas.microsoft.com/office/drawing/2014/main" xmlns="" id="{0B271009-4397-4B7B-A7DA-FFC317DA1A4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0" y="-9477"/>
            <a:ext cx="1267042" cy="969336"/>
          </a:xfrm>
          <a:prstGeom prst="rect">
            <a:avLst/>
          </a:prstGeom>
        </p:spPr>
      </p:pic>
      <p:graphicFrame>
        <p:nvGraphicFramePr>
          <p:cNvPr id="3" name="Table 2">
            <a:extLst>
              <a:ext uri="{FF2B5EF4-FFF2-40B4-BE49-F238E27FC236}">
                <a16:creationId xmlns:a16="http://schemas.microsoft.com/office/drawing/2014/main" xmlns="" id="{C70138C3-0A2F-4055-9AED-E463F4798019}"/>
              </a:ext>
            </a:extLst>
          </p:cNvPr>
          <p:cNvGraphicFramePr>
            <a:graphicFrameLocks noGrp="1"/>
          </p:cNvGraphicFramePr>
          <p:nvPr>
            <p:extLst>
              <p:ext uri="{D42A27DB-BD31-4B8C-83A1-F6EECF244321}">
                <p14:modId xmlns:p14="http://schemas.microsoft.com/office/powerpoint/2010/main" val="2265073676"/>
              </p:ext>
            </p:extLst>
          </p:nvPr>
        </p:nvGraphicFramePr>
        <p:xfrm>
          <a:off x="0" y="78448"/>
          <a:ext cx="12191999" cy="6838958"/>
        </p:xfrm>
        <a:graphic>
          <a:graphicData uri="http://schemas.openxmlformats.org/drawingml/2006/table">
            <a:tbl>
              <a:tblPr firstRow="1" firstCol="1" bandRow="1">
                <a:tableStyleId>{F5AB1C69-6EDB-4FF4-983F-18BD219EF322}</a:tableStyleId>
              </a:tblPr>
              <a:tblGrid>
                <a:gridCol w="1129361">
                  <a:extLst>
                    <a:ext uri="{9D8B030D-6E8A-4147-A177-3AD203B41FA5}">
                      <a16:colId xmlns:a16="http://schemas.microsoft.com/office/drawing/2014/main" xmlns="" val="2933556299"/>
                    </a:ext>
                  </a:extLst>
                </a:gridCol>
                <a:gridCol w="8788361">
                  <a:extLst>
                    <a:ext uri="{9D8B030D-6E8A-4147-A177-3AD203B41FA5}">
                      <a16:colId xmlns:a16="http://schemas.microsoft.com/office/drawing/2014/main" xmlns="" val="3894805815"/>
                    </a:ext>
                  </a:extLst>
                </a:gridCol>
                <a:gridCol w="2274277">
                  <a:extLst>
                    <a:ext uri="{9D8B030D-6E8A-4147-A177-3AD203B41FA5}">
                      <a16:colId xmlns:a16="http://schemas.microsoft.com/office/drawing/2014/main" xmlns="" val="2456720302"/>
                    </a:ext>
                  </a:extLst>
                </a:gridCol>
              </a:tblGrid>
              <a:tr h="272042">
                <a:tc>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Bài</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Kiến thức tiếng Việt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Ví dụ</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2312432460"/>
                  </a:ext>
                </a:extLst>
              </a:tr>
              <a:tr h="1355760">
                <a:tc>
                  <a:txBody>
                    <a:bodyPr/>
                    <a:lstStyle/>
                    <a:p>
                      <a:pPr algn="just">
                        <a:lnSpc>
                          <a:spcPct val="150000"/>
                        </a:lnSpc>
                        <a:spcAft>
                          <a:spcPts val="0"/>
                        </a:spcAft>
                        <a:tabLst>
                          <a:tab pos="90170" algn="l"/>
                          <a:tab pos="180340" algn="l"/>
                        </a:tabLst>
                      </a:pPr>
                      <a:r>
                        <a:rPr lang="en-US" sz="1100">
                          <a:effectLst/>
                          <a:latin typeface="Times New Roman" panose="02020603050405020304" pitchFamily="18" charset="0"/>
                          <a:cs typeface="Times New Roman" panose="02020603050405020304" pitchFamily="18" charset="0"/>
                        </a:rPr>
                        <a:t>Tôi và các bạn</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00" kern="100">
                          <a:effectLst/>
                          <a:latin typeface="Times New Roman" panose="02020603050405020304" pitchFamily="18" charset="0"/>
                          <a:cs typeface="Times New Roman" panose="02020603050405020304" pitchFamily="18" charset="0"/>
                        </a:rPr>
                        <a:t>- Từ đơn do một tiếng tạo thành, còn từ phức do hai hay nhiều tiếng tạo thành</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000" kern="100">
                          <a:effectLst/>
                          <a:latin typeface="Times New Roman" panose="02020603050405020304" pitchFamily="18" charset="0"/>
                          <a:cs typeface="Times New Roman" panose="02020603050405020304" pitchFamily="18" charset="0"/>
                        </a:rPr>
                        <a:t>- Từ phức:</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000" kern="100">
                          <a:effectLst/>
                          <a:latin typeface="Times New Roman" panose="02020603050405020304" pitchFamily="18" charset="0"/>
                          <a:cs typeface="Times New Roman" panose="02020603050405020304" pitchFamily="18" charset="0"/>
                        </a:rPr>
                        <a:t>+ Từ ghép là những từ phức được tạo ra bằng cách ghép các tiếng có nghĩa với nhau.</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000" kern="100">
                          <a:effectLst/>
                          <a:latin typeface="Times New Roman" panose="02020603050405020304" pitchFamily="18" charset="0"/>
                          <a:cs typeface="Times New Roman" panose="02020603050405020304" pitchFamily="18" charset="0"/>
                        </a:rPr>
                        <a:t>+ Từ láy là những từ phức được tạo ra nhờ phép láy âm</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tabLst>
                          <a:tab pos="90170" algn="l"/>
                          <a:tab pos="180340" algn="l"/>
                        </a:tabLst>
                      </a:pPr>
                      <a:r>
                        <a:rPr lang="en-US" sz="1000">
                          <a:effectLst/>
                          <a:latin typeface="Times New Roman" panose="02020603050405020304" pitchFamily="18" charset="0"/>
                          <a:cs typeface="Times New Roman" panose="02020603050405020304" pitchFamily="18" charset="0"/>
                        </a:rPr>
                        <a:t>- So sánh là đối chiếu sự vật này với sự vật khác trên cơ sở có nét tương đồng, làm tặng sức gợi hình gợi cảm cho sự diễn đạt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 Chú mày hôi như cú mèo thế này, ta chịu sao được</a:t>
                      </a:r>
                    </a:p>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 Còn bước chân của bạn sẽ gọi mình ra khỏi hang như là tiếng nhạc.</a:t>
                      </a:r>
                    </a:p>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 Phành phạch, véo von, hừ hừ</a:t>
                      </a: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2211100232"/>
                  </a:ext>
                </a:extLst>
              </a:tr>
              <a:tr h="1142460">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Gõ cửa trái tim</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tabLst>
                          <a:tab pos="90170" algn="l"/>
                          <a:tab pos="180340" algn="l"/>
                        </a:tabLst>
                      </a:pPr>
                      <a:r>
                        <a:rPr lang="en-US" sz="1000">
                          <a:effectLst/>
                          <a:latin typeface="Times New Roman" panose="02020603050405020304" pitchFamily="18" charset="0"/>
                          <a:cs typeface="Times New Roman" panose="02020603050405020304" pitchFamily="18" charset="0"/>
                        </a:rPr>
                        <a:t>- Ẩn dụ là biện pháp tu từ gọi tên sự vật, hiện tượng này bằng tên sự vật hiện tượng khác có nét tương đồng với nó, nhằm tăng sức gợi hình, gợi cảm cho sự diễn đạt</a:t>
                      </a:r>
                    </a:p>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 So sánh</a:t>
                      </a:r>
                    </a:p>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 Nhân hóa là biện pháp tu từ gán thuộc tính của người cho những sự vật không phải là người nhằm tăng tính hình tượng, tính biểu cảm của sự diễn đạt</a:t>
                      </a:r>
                    </a:p>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 Điệp ngữ là biện pháp tu từ lặp lại một từ ngữ (đôi khi cả một câu) để làm nổi bật ý muốn nhấn mạnh.</a:t>
                      </a: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HS tự lấy ví dụ</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2499494776"/>
                  </a:ext>
                </a:extLst>
              </a:tr>
              <a:tr h="741736">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Yêu thương và chia sẻ</a:t>
                      </a:r>
                    </a:p>
                    <a:p>
                      <a:pPr algn="just">
                        <a:lnSpc>
                          <a:spcPct val="150000"/>
                        </a:lnSpc>
                      </a:pPr>
                      <a:r>
                        <a:rPr lang="en-US" sz="1100" kern="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tabLst>
                          <a:tab pos="90170" algn="l"/>
                          <a:tab pos="180340" algn="l"/>
                        </a:tabLst>
                      </a:pPr>
                      <a:r>
                        <a:rPr lang="en-US" sz="1000">
                          <a:effectLst/>
                          <a:latin typeface="Times New Roman" panose="02020603050405020304" pitchFamily="18" charset="0"/>
                          <a:cs typeface="Times New Roman" panose="02020603050405020304" pitchFamily="18" charset="0"/>
                        </a:rPr>
                        <a:t>- Thành phần chính của câu có thể là một từ, cũng có thể là một cụm từ. </a:t>
                      </a:r>
                    </a:p>
                    <a:p>
                      <a:pPr algn="just">
                        <a:lnSpc>
                          <a:spcPct val="150000"/>
                        </a:lnSpc>
                        <a:spcAft>
                          <a:spcPts val="0"/>
                        </a:spcAft>
                        <a:tabLst>
                          <a:tab pos="90170" algn="l"/>
                          <a:tab pos="180340" algn="l"/>
                        </a:tabLst>
                      </a:pPr>
                      <a:r>
                        <a:rPr lang="en-US" sz="1000">
                          <a:effectLst/>
                          <a:latin typeface="Times New Roman" panose="02020603050405020304" pitchFamily="18" charset="0"/>
                          <a:cs typeface="Times New Roman" panose="02020603050405020304" pitchFamily="18" charset="0"/>
                        </a:rPr>
                        <a:t>- Dùng cụm từ làm thành phần chính của câu giúp câu được cung cấp nhiều thông tin hơn cho người đọc, người nghe. </a:t>
                      </a:r>
                    </a:p>
                    <a:p>
                      <a:pPr algn="just">
                        <a:lnSpc>
                          <a:spcPct val="150000"/>
                        </a:lnSpc>
                        <a:spcAft>
                          <a:spcPts val="0"/>
                        </a:spcAft>
                        <a:tabLst>
                          <a:tab pos="90170" algn="l"/>
                          <a:tab pos="180340" algn="l"/>
                        </a:tabLst>
                      </a:pPr>
                      <a:r>
                        <a:rPr lang="en-US" sz="1000">
                          <a:effectLst/>
                          <a:latin typeface="Times New Roman" panose="02020603050405020304" pitchFamily="18" charset="0"/>
                          <a:cs typeface="Times New Roman" panose="02020603050405020304" pitchFamily="18" charset="0"/>
                        </a:rPr>
                        <a:t>- Có nhiều loại cụm từ, nhưng tiêu biểu nhất là cụm danh từ, cụm động từ, cụm tính từ</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000">
                          <a:effectLst/>
                          <a:latin typeface="Times New Roman" panose="02020603050405020304" pitchFamily="18" charset="0"/>
                          <a:cs typeface="Times New Roman" panose="02020603050405020304" pitchFamily="18" charset="0"/>
                        </a:rPr>
                        <a:t> HS tự lấy ví dụ</a:t>
                      </a:r>
                    </a:p>
                    <a:p>
                      <a:pPr algn="just">
                        <a:lnSpc>
                          <a:spcPct val="150000"/>
                        </a:lnSpc>
                        <a:spcAft>
                          <a:spcPts val="0"/>
                        </a:spcAft>
                      </a:pP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3212402005"/>
                  </a:ext>
                </a:extLst>
              </a:tr>
              <a:tr h="1072661">
                <a:tc>
                  <a:txBody>
                    <a:bodyPr/>
                    <a:lstStyle/>
                    <a:p>
                      <a:pPr algn="just">
                        <a:lnSpc>
                          <a:spcPct val="150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Quê hương yêu dấu</a:t>
                      </a:r>
                      <a:endParaRPr lang="en-US" sz="20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tabLst>
                          <a:tab pos="90170" algn="l"/>
                          <a:tab pos="180340" algn="l"/>
                        </a:tabLst>
                      </a:pPr>
                      <a:r>
                        <a:rPr lang="en-US" sz="1600">
                          <a:solidFill>
                            <a:srgbClr val="002060"/>
                          </a:solidFill>
                          <a:effectLst/>
                          <a:latin typeface="Times New Roman" panose="02020603050405020304" pitchFamily="18" charset="0"/>
                          <a:cs typeface="Times New Roman" panose="02020603050405020304" pitchFamily="18" charset="0"/>
                        </a:rPr>
                        <a:t>- Từ đồng âm là từ có âm giống nhau nhưng nghĩa khác nhau, không liên quan với nhau;</a:t>
                      </a:r>
                    </a:p>
                    <a:p>
                      <a:pPr algn="just">
                        <a:lnSpc>
                          <a:spcPct val="150000"/>
                        </a:lnSpc>
                        <a:spcAft>
                          <a:spcPts val="0"/>
                        </a:spcAft>
                      </a:pPr>
                      <a:r>
                        <a:rPr lang="en-US" sz="1600">
                          <a:solidFill>
                            <a:srgbClr val="002060"/>
                          </a:solidFill>
                          <a:effectLst/>
                          <a:latin typeface="Times New Roman" panose="02020603050405020304" pitchFamily="18" charset="0"/>
                          <a:cs typeface="Times New Roman" panose="02020603050405020304" pitchFamily="18" charset="0"/>
                        </a:rPr>
                        <a:t>- Từ đa nghĩa là từ có nhiều nghĩa, các nghĩa khác nhau lại có liên quan với nhau.</a:t>
                      </a:r>
                    </a:p>
                    <a:p>
                      <a:pPr algn="just">
                        <a:lnSpc>
                          <a:spcPct val="150000"/>
                        </a:lnSpc>
                        <a:spcAft>
                          <a:spcPts val="0"/>
                        </a:spcAft>
                        <a:tabLst>
                          <a:tab pos="90170" algn="l"/>
                          <a:tab pos="180340" algn="l"/>
                        </a:tabLst>
                      </a:pPr>
                      <a:r>
                        <a:rPr lang="en-US" sz="1600">
                          <a:solidFill>
                            <a:srgbClr val="002060"/>
                          </a:solidFill>
                          <a:effectLst/>
                          <a:latin typeface="Times New Roman" panose="02020603050405020304" pitchFamily="18" charset="0"/>
                          <a:cs typeface="Times New Roman" panose="02020603050405020304" pitchFamily="18" charset="0"/>
                        </a:rPr>
                        <a:t>- Hoán dụ là gọi tên sự vật, hiện tượng, khái niệm này bằng tên một sự vật, hiện tượng, khái niệm khác có quan hệ gần gũi với nó nhằm tăng sức gợi hình, gợi cảm cho sự diễn đạt.</a:t>
                      </a:r>
                      <a:endParaRPr lang="en-US" sz="16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600">
                          <a:solidFill>
                            <a:srgbClr val="002060"/>
                          </a:solidFill>
                          <a:effectLst/>
                          <a:latin typeface="Times New Roman" panose="02020603050405020304" pitchFamily="18" charset="0"/>
                          <a:cs typeface="Times New Roman" panose="02020603050405020304" pitchFamily="18" charset="0"/>
                        </a:rPr>
                        <a:t> HS tự lấy ví dụ</a:t>
                      </a:r>
                    </a:p>
                    <a:p>
                      <a:pPr algn="just">
                        <a:lnSpc>
                          <a:spcPct val="150000"/>
                        </a:lnSpc>
                        <a:spcAft>
                          <a:spcPts val="0"/>
                        </a:spcAft>
                      </a:pP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extLst>
                  <a:ext uri="{0D108BD9-81ED-4DB2-BD59-A6C34878D82A}">
                    <a16:rowId xmlns:a16="http://schemas.microsoft.com/office/drawing/2014/main" xmlns="" val="3171852414"/>
                  </a:ext>
                </a:extLst>
              </a:tr>
              <a:tr h="1757558">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Những nẻo đường xứ sở</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00">
                          <a:effectLst/>
                          <a:latin typeface="Times New Roman" panose="02020603050405020304" pitchFamily="18" charset="0"/>
                          <a:cs typeface="Times New Roman" panose="02020603050405020304" pitchFamily="18" charset="0"/>
                        </a:rPr>
                        <a:t>- Dấu ngoặc kép</a:t>
                      </a:r>
                    </a:p>
                    <a:p>
                      <a:pPr>
                        <a:lnSpc>
                          <a:spcPct val="150000"/>
                        </a:lnSpc>
                        <a:spcAft>
                          <a:spcPts val="0"/>
                        </a:spcAft>
                        <a:tabLst>
                          <a:tab pos="270510" algn="l"/>
                        </a:tabLst>
                      </a:pPr>
                      <a:r>
                        <a:rPr lang="pt-BR" sz="1000">
                          <a:effectLst/>
                          <a:latin typeface="Times New Roman" panose="02020603050405020304" pitchFamily="18" charset="0"/>
                          <a:cs typeface="Times New Roman" panose="02020603050405020304" pitchFamily="18" charset="0"/>
                        </a:rPr>
                        <a:t>+ Trích lời dẫn trực tiếp </a:t>
                      </a:r>
                      <a:endParaRPr lang="en-US" sz="1000">
                        <a:effectLst/>
                        <a:latin typeface="Times New Roman" panose="02020603050405020304" pitchFamily="18" charset="0"/>
                        <a:cs typeface="Times New Roman" panose="02020603050405020304" pitchFamily="18" charset="0"/>
                      </a:endParaRPr>
                    </a:p>
                    <a:p>
                      <a:pPr>
                        <a:lnSpc>
                          <a:spcPct val="150000"/>
                        </a:lnSpc>
                        <a:spcAft>
                          <a:spcPts val="0"/>
                        </a:spcAft>
                        <a:tabLst>
                          <a:tab pos="270510" algn="l"/>
                        </a:tabLst>
                      </a:pPr>
                      <a:r>
                        <a:rPr lang="pt-BR" sz="1000">
                          <a:effectLst/>
                          <a:latin typeface="Times New Roman" panose="02020603050405020304" pitchFamily="18" charset="0"/>
                          <a:cs typeface="Times New Roman" panose="02020603050405020304" pitchFamily="18" charset="0"/>
                        </a:rPr>
                        <a:t>+ Trích lời dẫn trực tiếp </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000" kern="100">
                          <a:effectLst/>
                          <a:latin typeface="Times New Roman" panose="02020603050405020304" pitchFamily="18" charset="0"/>
                          <a:cs typeface="Times New Roman" panose="02020603050405020304" pitchFamily="18" charset="0"/>
                        </a:rPr>
                        <a:t>+ T</a:t>
                      </a:r>
                      <a:r>
                        <a:rPr lang="vi-VN" sz="1000" kern="100">
                          <a:effectLst/>
                          <a:latin typeface="Times New Roman" panose="02020603050405020304" pitchFamily="18" charset="0"/>
                          <a:cs typeface="Times New Roman" panose="02020603050405020304" pitchFamily="18" charset="0"/>
                        </a:rPr>
                        <a:t>ừ </a:t>
                      </a:r>
                      <a:r>
                        <a:rPr lang="pt-BR" sz="1000" kern="100">
                          <a:effectLst/>
                          <a:latin typeface="Times New Roman" panose="02020603050405020304" pitchFamily="18" charset="0"/>
                          <a:cs typeface="Times New Roman" panose="02020603050405020304" pitchFamily="18" charset="0"/>
                        </a:rPr>
                        <a:t>ngữ hiểu theo nghĩa đặc biệt</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000">
                          <a:effectLst/>
                          <a:latin typeface="Times New Roman" panose="02020603050405020304" pitchFamily="18" charset="0"/>
                          <a:cs typeface="Times New Roman" panose="02020603050405020304" pitchFamily="18" charset="0"/>
                        </a:rPr>
                        <a:t>+  Đánh dấu tên </a:t>
                      </a:r>
                      <a:r>
                        <a:rPr lang="vi-VN" sz="1000">
                          <a:effectLst/>
                          <a:latin typeface="Times New Roman" panose="02020603050405020304" pitchFamily="18" charset="0"/>
                          <a:cs typeface="Times New Roman" panose="02020603050405020304" pitchFamily="18" charset="0"/>
                        </a:rPr>
                        <a:t>tác p</a:t>
                      </a:r>
                      <a:r>
                        <a:rPr lang="pt-BR" sz="1000">
                          <a:effectLst/>
                          <a:latin typeface="Times New Roman" panose="02020603050405020304" pitchFamily="18" charset="0"/>
                          <a:cs typeface="Times New Roman" panose="02020603050405020304" pitchFamily="18" charset="0"/>
                        </a:rPr>
                        <a:t>hẩm được dẫn</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000" kern="100">
                          <a:effectLst/>
                          <a:latin typeface="Times New Roman" panose="02020603050405020304" pitchFamily="18" charset="0"/>
                          <a:cs typeface="Times New Roman" panose="02020603050405020304" pitchFamily="18" charset="0"/>
                        </a:rPr>
                        <a:t>- Ẩn dụ</a:t>
                      </a:r>
                      <a:endParaRPr lang="en-US" sz="1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000" kern="100">
                          <a:effectLst/>
                          <a:latin typeface="Times New Roman" panose="02020603050405020304" pitchFamily="18" charset="0"/>
                          <a:cs typeface="Times New Roman" panose="02020603050405020304" pitchFamily="18" charset="0"/>
                        </a:rPr>
                        <a:t>- So sánh</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000">
                          <a:effectLst/>
                          <a:latin typeface="Times New Roman" panose="02020603050405020304" pitchFamily="18" charset="0"/>
                          <a:cs typeface="Times New Roman" panose="02020603050405020304" pitchFamily="18" charset="0"/>
                        </a:rPr>
                        <a:t> HS tự lấy ví dụ</a:t>
                      </a:r>
                    </a:p>
                    <a:p>
                      <a:pPr algn="just">
                        <a:lnSpc>
                          <a:spcPct val="150000"/>
                        </a:lnSpc>
                        <a:spcAft>
                          <a:spcPts val="0"/>
                        </a:spcAft>
                      </a:pP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3883177887"/>
                  </a:ext>
                </a:extLst>
              </a:tr>
            </a:tbl>
          </a:graphicData>
        </a:graphic>
      </p:graphicFrame>
    </p:spTree>
    <p:extLst>
      <p:ext uri="{BB962C8B-B14F-4D97-AF65-F5344CB8AC3E}">
        <p14:creationId xmlns:p14="http://schemas.microsoft.com/office/powerpoint/2010/main" val="405327352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5AE8C5F3-B529-407B-839A-6530414F7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9097" y="-221033"/>
            <a:ext cx="852903" cy="1392447"/>
          </a:xfrm>
          <a:prstGeom prst="rect">
            <a:avLst/>
          </a:prstGeom>
          <a:noFill/>
          <a:ln>
            <a:noFill/>
          </a:ln>
        </p:spPr>
      </p:pic>
      <p:pic>
        <p:nvPicPr>
          <p:cNvPr id="57" name="图片 56">
            <a:extLst>
              <a:ext uri="{FF2B5EF4-FFF2-40B4-BE49-F238E27FC236}">
                <a16:creationId xmlns:a16="http://schemas.microsoft.com/office/drawing/2014/main" xmlns="" id="{0B271009-4397-4B7B-A7DA-FFC317DA1A4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0" y="-9477"/>
            <a:ext cx="1267042" cy="969336"/>
          </a:xfrm>
          <a:prstGeom prst="rect">
            <a:avLst/>
          </a:prstGeom>
        </p:spPr>
      </p:pic>
      <p:graphicFrame>
        <p:nvGraphicFramePr>
          <p:cNvPr id="3" name="Table 2">
            <a:extLst>
              <a:ext uri="{FF2B5EF4-FFF2-40B4-BE49-F238E27FC236}">
                <a16:creationId xmlns:a16="http://schemas.microsoft.com/office/drawing/2014/main" xmlns="" id="{C70138C3-0A2F-4055-9AED-E463F4798019}"/>
              </a:ext>
            </a:extLst>
          </p:cNvPr>
          <p:cNvGraphicFramePr>
            <a:graphicFrameLocks noGrp="1"/>
          </p:cNvGraphicFramePr>
          <p:nvPr>
            <p:extLst>
              <p:ext uri="{D42A27DB-BD31-4B8C-83A1-F6EECF244321}">
                <p14:modId xmlns:p14="http://schemas.microsoft.com/office/powerpoint/2010/main" val="3374510319"/>
              </p:ext>
            </p:extLst>
          </p:nvPr>
        </p:nvGraphicFramePr>
        <p:xfrm>
          <a:off x="0" y="-9477"/>
          <a:ext cx="12191999" cy="6990173"/>
        </p:xfrm>
        <a:graphic>
          <a:graphicData uri="http://schemas.openxmlformats.org/drawingml/2006/table">
            <a:tbl>
              <a:tblPr firstRow="1" firstCol="1" bandRow="1">
                <a:tableStyleId>{F5AB1C69-6EDB-4FF4-983F-18BD219EF322}</a:tableStyleId>
              </a:tblPr>
              <a:tblGrid>
                <a:gridCol w="1129361">
                  <a:extLst>
                    <a:ext uri="{9D8B030D-6E8A-4147-A177-3AD203B41FA5}">
                      <a16:colId xmlns:a16="http://schemas.microsoft.com/office/drawing/2014/main" xmlns="" val="2933556299"/>
                    </a:ext>
                  </a:extLst>
                </a:gridCol>
                <a:gridCol w="8929039">
                  <a:extLst>
                    <a:ext uri="{9D8B030D-6E8A-4147-A177-3AD203B41FA5}">
                      <a16:colId xmlns:a16="http://schemas.microsoft.com/office/drawing/2014/main" xmlns="" val="3894805815"/>
                    </a:ext>
                  </a:extLst>
                </a:gridCol>
                <a:gridCol w="2133599">
                  <a:extLst>
                    <a:ext uri="{9D8B030D-6E8A-4147-A177-3AD203B41FA5}">
                      <a16:colId xmlns:a16="http://schemas.microsoft.com/office/drawing/2014/main" xmlns="" val="2456720302"/>
                    </a:ext>
                  </a:extLst>
                </a:gridCol>
              </a:tblGrid>
              <a:tr h="272042">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Bài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2000">
                          <a:effectLst/>
                          <a:latin typeface="Times New Roman" panose="02020603050405020304" pitchFamily="18" charset="0"/>
                          <a:cs typeface="Times New Roman" panose="02020603050405020304" pitchFamily="18" charset="0"/>
                        </a:rPr>
                        <a:t>Kiến thức tiếng Việt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2000">
                          <a:effectLst/>
                          <a:latin typeface="Times New Roman" panose="02020603050405020304" pitchFamily="18" charset="0"/>
                          <a:cs typeface="Times New Roman" panose="02020603050405020304" pitchFamily="18" charset="0"/>
                        </a:rPr>
                        <a:t>Ví dụ</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2312432460"/>
                  </a:ext>
                </a:extLst>
              </a:tr>
              <a:tr h="1222419">
                <a:tc>
                  <a:txBody>
                    <a:bodyPr/>
                    <a:lstStyle/>
                    <a:p>
                      <a:pPr algn="just">
                        <a:lnSpc>
                          <a:spcPct val="150000"/>
                        </a:lnSpc>
                        <a:spcAft>
                          <a:spcPts val="0"/>
                        </a:spcAft>
                        <a:tabLst>
                          <a:tab pos="90170" algn="l"/>
                          <a:tab pos="180340" algn="l"/>
                        </a:tabLst>
                      </a:pPr>
                      <a:r>
                        <a:rPr lang="en-US" sz="1200">
                          <a:effectLst/>
                          <a:latin typeface="Times New Roman" panose="02020603050405020304" pitchFamily="18" charset="0"/>
                          <a:cs typeface="Times New Roman" panose="02020603050405020304" pitchFamily="18" charset="0"/>
                        </a:rPr>
                        <a:t>Tôi và các bạn</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kern="100">
                          <a:effectLst/>
                          <a:latin typeface="Times New Roman" panose="02020603050405020304" pitchFamily="18" charset="0"/>
                          <a:cs typeface="Times New Roman" panose="02020603050405020304" pitchFamily="18" charset="0"/>
                        </a:rPr>
                        <a:t>- Từ đơn do một tiếng tạo thành, còn từ phức do hai hay nhiều tiếng tạo thành</a:t>
                      </a:r>
                      <a:endParaRPr lang="en-US" sz="105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050" kern="100">
                          <a:effectLst/>
                          <a:latin typeface="Times New Roman" panose="02020603050405020304" pitchFamily="18" charset="0"/>
                          <a:cs typeface="Times New Roman" panose="02020603050405020304" pitchFamily="18" charset="0"/>
                        </a:rPr>
                        <a:t>- Từ phức:</a:t>
                      </a:r>
                      <a:endParaRPr lang="en-US" sz="105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050" kern="100">
                          <a:effectLst/>
                          <a:latin typeface="Times New Roman" panose="02020603050405020304" pitchFamily="18" charset="0"/>
                          <a:cs typeface="Times New Roman" panose="02020603050405020304" pitchFamily="18" charset="0"/>
                        </a:rPr>
                        <a:t>+ Từ ghép là những từ phức được tạo ra bằng cách ghép các tiếng có nghĩa với nhau.</a:t>
                      </a:r>
                      <a:endParaRPr lang="en-US" sz="105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050" kern="100">
                          <a:effectLst/>
                          <a:latin typeface="Times New Roman" panose="02020603050405020304" pitchFamily="18" charset="0"/>
                          <a:cs typeface="Times New Roman" panose="02020603050405020304" pitchFamily="18" charset="0"/>
                        </a:rPr>
                        <a:t>+ Từ láy là những từ phức được tạo ra nhờ phép láy âm</a:t>
                      </a:r>
                      <a:endParaRPr lang="en-US" sz="1050">
                        <a:effectLst/>
                        <a:latin typeface="Times New Roman" panose="02020603050405020304" pitchFamily="18" charset="0"/>
                        <a:cs typeface="Times New Roman" panose="02020603050405020304" pitchFamily="18" charset="0"/>
                      </a:endParaRPr>
                    </a:p>
                    <a:p>
                      <a:pPr algn="just">
                        <a:lnSpc>
                          <a:spcPct val="150000"/>
                        </a:lnSpc>
                        <a:spcAft>
                          <a:spcPts val="0"/>
                        </a:spcAft>
                        <a:tabLst>
                          <a:tab pos="90170" algn="l"/>
                          <a:tab pos="180340" algn="l"/>
                        </a:tabLst>
                      </a:pPr>
                      <a:r>
                        <a:rPr lang="en-US" sz="1050">
                          <a:effectLst/>
                          <a:latin typeface="Times New Roman" panose="02020603050405020304" pitchFamily="18" charset="0"/>
                          <a:cs typeface="Times New Roman" panose="02020603050405020304" pitchFamily="18" charset="0"/>
                        </a:rPr>
                        <a:t>- So sánh là đối chiếu sự vật này với sự vật khác trên cơ sở có nét tương đồng, làm tặng sức gợi hình gợi cảm cho sự diễn đạt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Chú mày hôi như cú mèo thế này, ta chịu sao được</a:t>
                      </a:r>
                    </a:p>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Còn bước chân của bạn sẽ gọi mình ra khỏi hang như là tiếng nhạc.</a:t>
                      </a:r>
                    </a:p>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Phành phạch, véo von, hừ hừ</a:t>
                      </a: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2211100232"/>
                  </a:ext>
                </a:extLst>
              </a:tr>
              <a:tr h="967154">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Gõ cửa trái tim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tabLst>
                          <a:tab pos="90170" algn="l"/>
                          <a:tab pos="180340" algn="l"/>
                        </a:tabLst>
                      </a:pPr>
                      <a:r>
                        <a:rPr lang="en-US" sz="1050">
                          <a:effectLst/>
                          <a:latin typeface="Times New Roman" panose="02020603050405020304" pitchFamily="18" charset="0"/>
                          <a:cs typeface="Times New Roman" panose="02020603050405020304" pitchFamily="18" charset="0"/>
                        </a:rPr>
                        <a:t>- Ẩn dụ là biện pháp tu từ gọi tên sự vật, hiện tượng này bằng tên sự vật hiện tượng khác có nét tương đồng với nó, nhằm tăng sức gợi hình, gợi cảm cho sự diễn đạt</a:t>
                      </a:r>
                    </a:p>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So sánh</a:t>
                      </a:r>
                    </a:p>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Nhân hóa là biện pháp tu từ gán thuộc tính của người cho những sự vật không phải là người nhằm tăng tính hình tượng, tính biểu cảm của sự diễn đạt</a:t>
                      </a:r>
                    </a:p>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Điệp ngữ là biện pháp tu từ lặp lại một từ ngữ (đôi khi cả một câu) để làm nổi bật ý muốn nhấn mạnh.</a:t>
                      </a: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HS tự lấy ví dụ</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2499494776"/>
                  </a:ext>
                </a:extLst>
              </a:tr>
              <a:tr h="741736">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Yêu thương và chia sẻ</a:t>
                      </a:r>
                    </a:p>
                    <a:p>
                      <a:pPr algn="just">
                        <a:lnSpc>
                          <a:spcPct val="150000"/>
                        </a:lnSpc>
                      </a:pPr>
                      <a:r>
                        <a:rPr lang="en-US" sz="1200" kern="1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tabLst>
                          <a:tab pos="90170" algn="l"/>
                          <a:tab pos="180340" algn="l"/>
                        </a:tabLst>
                      </a:pPr>
                      <a:r>
                        <a:rPr lang="en-US" sz="1050">
                          <a:effectLst/>
                          <a:latin typeface="Times New Roman" panose="02020603050405020304" pitchFamily="18" charset="0"/>
                          <a:cs typeface="Times New Roman" panose="02020603050405020304" pitchFamily="18" charset="0"/>
                        </a:rPr>
                        <a:t>- Thành phần chính của câu có thể là một từ, cũng có thể là một cụm từ. </a:t>
                      </a:r>
                    </a:p>
                    <a:p>
                      <a:pPr algn="just">
                        <a:lnSpc>
                          <a:spcPct val="150000"/>
                        </a:lnSpc>
                        <a:spcAft>
                          <a:spcPts val="0"/>
                        </a:spcAft>
                        <a:tabLst>
                          <a:tab pos="90170" algn="l"/>
                          <a:tab pos="180340" algn="l"/>
                        </a:tabLst>
                      </a:pPr>
                      <a:r>
                        <a:rPr lang="en-US" sz="1050">
                          <a:effectLst/>
                          <a:latin typeface="Times New Roman" panose="02020603050405020304" pitchFamily="18" charset="0"/>
                          <a:cs typeface="Times New Roman" panose="02020603050405020304" pitchFamily="18" charset="0"/>
                        </a:rPr>
                        <a:t>- Dùng cụm từ làm thành phần chính của câu giúp câu được cung cấp nhiều thông tin hơn cho người đọc, người nghe. </a:t>
                      </a:r>
                    </a:p>
                    <a:p>
                      <a:pPr algn="just">
                        <a:lnSpc>
                          <a:spcPct val="150000"/>
                        </a:lnSpc>
                        <a:spcAft>
                          <a:spcPts val="0"/>
                        </a:spcAft>
                        <a:tabLst>
                          <a:tab pos="90170" algn="l"/>
                          <a:tab pos="180340" algn="l"/>
                        </a:tabLst>
                      </a:pPr>
                      <a:r>
                        <a:rPr lang="en-US" sz="1050">
                          <a:effectLst/>
                          <a:latin typeface="Times New Roman" panose="02020603050405020304" pitchFamily="18" charset="0"/>
                          <a:cs typeface="Times New Roman" panose="02020603050405020304" pitchFamily="18" charset="0"/>
                        </a:rPr>
                        <a:t>- Có nhiều loại cụm từ, nhưng tiêu biểu nhất là cụm danh từ, cụm động từ, cụm tính từ</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050">
                          <a:effectLst/>
                          <a:latin typeface="Times New Roman" panose="02020603050405020304" pitchFamily="18" charset="0"/>
                          <a:cs typeface="Times New Roman" panose="02020603050405020304" pitchFamily="18" charset="0"/>
                        </a:rPr>
                        <a:t> HS tự lấy ví dụ</a:t>
                      </a:r>
                    </a:p>
                    <a:p>
                      <a:pPr algn="just">
                        <a:lnSpc>
                          <a:spcPct val="150000"/>
                        </a:lnSpc>
                        <a:spcAft>
                          <a:spcPts val="0"/>
                        </a:spcAft>
                      </a:pP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3212402005"/>
                  </a:ext>
                </a:extLst>
              </a:tr>
              <a:tr h="948500">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Quê hương yêu dấu</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tabLst>
                          <a:tab pos="90170" algn="l"/>
                          <a:tab pos="180340" algn="l"/>
                        </a:tabLst>
                      </a:pPr>
                      <a:r>
                        <a:rPr lang="en-US" sz="1050">
                          <a:effectLst/>
                          <a:latin typeface="Times New Roman" panose="02020603050405020304" pitchFamily="18" charset="0"/>
                          <a:cs typeface="Times New Roman" panose="02020603050405020304" pitchFamily="18" charset="0"/>
                        </a:rPr>
                        <a:t>- Từ đồng âm là từ có âm giống nhau nhưng nghĩa khác nhau, không liên quan với nhau;</a:t>
                      </a:r>
                    </a:p>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Từ đa nghĩa là từ có nhiều nghĩa, các nghĩa khác nhau lại có liên quan với nhau.</a:t>
                      </a:r>
                    </a:p>
                    <a:p>
                      <a:pPr algn="just">
                        <a:lnSpc>
                          <a:spcPct val="150000"/>
                        </a:lnSpc>
                        <a:spcAft>
                          <a:spcPts val="0"/>
                        </a:spcAft>
                        <a:tabLst>
                          <a:tab pos="90170" algn="l"/>
                          <a:tab pos="180340" algn="l"/>
                        </a:tabLst>
                      </a:pPr>
                      <a:r>
                        <a:rPr lang="en-US" sz="1050">
                          <a:effectLst/>
                          <a:latin typeface="Times New Roman" panose="02020603050405020304" pitchFamily="18" charset="0"/>
                          <a:cs typeface="Times New Roman" panose="02020603050405020304" pitchFamily="18" charset="0"/>
                        </a:rPr>
                        <a:t>- Hoán dụ là gọi tên sự vật, hiện tượng, khái niệm này bằng tên một sự vật, hiện tượng, khái niệm khác có quan hệ gần gũi với nó nhằm tăng sức gợi hình, gợi cảm cho sự diễn đạt.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050">
                          <a:effectLst/>
                          <a:latin typeface="Times New Roman" panose="02020603050405020304" pitchFamily="18" charset="0"/>
                          <a:cs typeface="Times New Roman" panose="02020603050405020304" pitchFamily="18" charset="0"/>
                        </a:rPr>
                        <a:t> HS tự lấy ví dụ</a:t>
                      </a:r>
                    </a:p>
                    <a:p>
                      <a:pPr algn="just">
                        <a:lnSpc>
                          <a:spcPct val="150000"/>
                        </a:lnSpc>
                        <a:spcAft>
                          <a:spcPts val="0"/>
                        </a:spcAft>
                      </a:pP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3171852414"/>
                  </a:ext>
                </a:extLst>
              </a:tr>
              <a:tr h="2126121">
                <a:tc>
                  <a:txBody>
                    <a:bodyPr/>
                    <a:lstStyle/>
                    <a:p>
                      <a:pPr algn="just">
                        <a:lnSpc>
                          <a:spcPct val="150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Những nẻo đường xứ sở</a:t>
                      </a:r>
                      <a:endParaRPr lang="en-US" sz="20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600">
                          <a:solidFill>
                            <a:srgbClr val="002060"/>
                          </a:solidFill>
                          <a:effectLst/>
                          <a:latin typeface="Times New Roman" panose="02020603050405020304" pitchFamily="18" charset="0"/>
                          <a:cs typeface="Times New Roman" panose="02020603050405020304" pitchFamily="18" charset="0"/>
                        </a:rPr>
                        <a:t>- Dấu ngoặc kép</a:t>
                      </a:r>
                    </a:p>
                    <a:p>
                      <a:pPr>
                        <a:lnSpc>
                          <a:spcPct val="150000"/>
                        </a:lnSpc>
                        <a:spcAft>
                          <a:spcPts val="0"/>
                        </a:spcAft>
                        <a:tabLst>
                          <a:tab pos="270510" algn="l"/>
                        </a:tabLst>
                      </a:pPr>
                      <a:r>
                        <a:rPr lang="pt-BR" sz="1600">
                          <a:solidFill>
                            <a:srgbClr val="002060"/>
                          </a:solidFill>
                          <a:effectLst/>
                          <a:latin typeface="Times New Roman" panose="02020603050405020304" pitchFamily="18" charset="0"/>
                          <a:cs typeface="Times New Roman" panose="02020603050405020304" pitchFamily="18" charset="0"/>
                        </a:rPr>
                        <a:t>+ Trích lời dẫn trực tiếp </a:t>
                      </a:r>
                      <a:endParaRPr lang="en-US" sz="1600">
                        <a:solidFill>
                          <a:srgbClr val="002060"/>
                        </a:solidFill>
                        <a:effectLst/>
                        <a:latin typeface="Times New Roman" panose="02020603050405020304" pitchFamily="18" charset="0"/>
                        <a:cs typeface="Times New Roman" panose="02020603050405020304" pitchFamily="18" charset="0"/>
                      </a:endParaRPr>
                    </a:p>
                    <a:p>
                      <a:pPr>
                        <a:lnSpc>
                          <a:spcPct val="150000"/>
                        </a:lnSpc>
                        <a:spcAft>
                          <a:spcPts val="0"/>
                        </a:spcAft>
                        <a:tabLst>
                          <a:tab pos="270510" algn="l"/>
                        </a:tabLst>
                      </a:pPr>
                      <a:r>
                        <a:rPr lang="pt-BR" sz="1600">
                          <a:solidFill>
                            <a:srgbClr val="002060"/>
                          </a:solidFill>
                          <a:effectLst/>
                          <a:latin typeface="Times New Roman" panose="02020603050405020304" pitchFamily="18" charset="0"/>
                          <a:cs typeface="Times New Roman" panose="02020603050405020304" pitchFamily="18" charset="0"/>
                        </a:rPr>
                        <a:t>+ Trích lời dẫn trực tiếp </a:t>
                      </a:r>
                      <a:endParaRPr lang="en-US" sz="1600">
                        <a:solidFill>
                          <a:srgbClr val="002060"/>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600" kern="100">
                          <a:solidFill>
                            <a:srgbClr val="002060"/>
                          </a:solidFill>
                          <a:effectLst/>
                          <a:latin typeface="Times New Roman" panose="02020603050405020304" pitchFamily="18" charset="0"/>
                          <a:cs typeface="Times New Roman" panose="02020603050405020304" pitchFamily="18" charset="0"/>
                        </a:rPr>
                        <a:t>+ T</a:t>
                      </a:r>
                      <a:r>
                        <a:rPr lang="vi-VN" sz="1600" kern="100">
                          <a:solidFill>
                            <a:srgbClr val="002060"/>
                          </a:solidFill>
                          <a:effectLst/>
                          <a:latin typeface="Times New Roman" panose="02020603050405020304" pitchFamily="18" charset="0"/>
                          <a:cs typeface="Times New Roman" panose="02020603050405020304" pitchFamily="18" charset="0"/>
                        </a:rPr>
                        <a:t>ừ </a:t>
                      </a:r>
                      <a:r>
                        <a:rPr lang="pt-BR" sz="1600" kern="100">
                          <a:solidFill>
                            <a:srgbClr val="002060"/>
                          </a:solidFill>
                          <a:effectLst/>
                          <a:latin typeface="Times New Roman" panose="02020603050405020304" pitchFamily="18" charset="0"/>
                          <a:cs typeface="Times New Roman" panose="02020603050405020304" pitchFamily="18" charset="0"/>
                        </a:rPr>
                        <a:t>ngữ hiểu theo nghĩa đặc biệt</a:t>
                      </a:r>
                      <a:endParaRPr lang="en-US" sz="1600">
                        <a:solidFill>
                          <a:srgbClr val="002060"/>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600">
                          <a:solidFill>
                            <a:srgbClr val="002060"/>
                          </a:solidFill>
                          <a:effectLst/>
                          <a:latin typeface="Times New Roman" panose="02020603050405020304" pitchFamily="18" charset="0"/>
                          <a:cs typeface="Times New Roman" panose="02020603050405020304" pitchFamily="18" charset="0"/>
                        </a:rPr>
                        <a:t>+  Đánh dấu tên </a:t>
                      </a:r>
                      <a:r>
                        <a:rPr lang="vi-VN" sz="1600">
                          <a:solidFill>
                            <a:srgbClr val="002060"/>
                          </a:solidFill>
                          <a:effectLst/>
                          <a:latin typeface="Times New Roman" panose="02020603050405020304" pitchFamily="18" charset="0"/>
                          <a:cs typeface="Times New Roman" panose="02020603050405020304" pitchFamily="18" charset="0"/>
                        </a:rPr>
                        <a:t>tác p</a:t>
                      </a:r>
                      <a:r>
                        <a:rPr lang="pt-BR" sz="1600">
                          <a:solidFill>
                            <a:srgbClr val="002060"/>
                          </a:solidFill>
                          <a:effectLst/>
                          <a:latin typeface="Times New Roman" panose="02020603050405020304" pitchFamily="18" charset="0"/>
                          <a:cs typeface="Times New Roman" panose="02020603050405020304" pitchFamily="18" charset="0"/>
                        </a:rPr>
                        <a:t>hẩm được dẫn</a:t>
                      </a:r>
                      <a:endParaRPr lang="en-US" sz="1600">
                        <a:solidFill>
                          <a:srgbClr val="002060"/>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600" kern="100">
                          <a:solidFill>
                            <a:srgbClr val="002060"/>
                          </a:solidFill>
                          <a:effectLst/>
                          <a:latin typeface="Times New Roman" panose="02020603050405020304" pitchFamily="18" charset="0"/>
                          <a:cs typeface="Times New Roman" panose="02020603050405020304" pitchFamily="18" charset="0"/>
                        </a:rPr>
                        <a:t>- Ẩn dụ</a:t>
                      </a:r>
                      <a:endParaRPr lang="en-US" sz="1600">
                        <a:solidFill>
                          <a:srgbClr val="002060"/>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pt-BR" sz="1600" kern="100">
                          <a:solidFill>
                            <a:srgbClr val="002060"/>
                          </a:solidFill>
                          <a:effectLst/>
                          <a:latin typeface="Times New Roman" panose="02020603050405020304" pitchFamily="18" charset="0"/>
                          <a:cs typeface="Times New Roman" panose="02020603050405020304" pitchFamily="18" charset="0"/>
                        </a:rPr>
                        <a:t>- So sánh</a:t>
                      </a:r>
                      <a:endParaRPr lang="en-US" sz="16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1600">
                          <a:solidFill>
                            <a:srgbClr val="002060"/>
                          </a:solidFill>
                          <a:effectLst/>
                          <a:latin typeface="Times New Roman" panose="02020603050405020304" pitchFamily="18" charset="0"/>
                          <a:cs typeface="Times New Roman" panose="02020603050405020304" pitchFamily="18" charset="0"/>
                        </a:rPr>
                        <a:t> HS tự lấy ví dụ</a:t>
                      </a:r>
                    </a:p>
                    <a:p>
                      <a:pPr algn="just">
                        <a:lnSpc>
                          <a:spcPct val="150000"/>
                        </a:lnSpc>
                        <a:spcAft>
                          <a:spcPts val="0"/>
                        </a:spcAft>
                      </a:pPr>
                      <a:endParaRPr lang="en-US"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102" marR="241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extLst>
                  <a:ext uri="{0D108BD9-81ED-4DB2-BD59-A6C34878D82A}">
                    <a16:rowId xmlns:a16="http://schemas.microsoft.com/office/drawing/2014/main" xmlns="" val="3883177887"/>
                  </a:ext>
                </a:extLst>
              </a:tr>
            </a:tbl>
          </a:graphicData>
        </a:graphic>
      </p:graphicFrame>
    </p:spTree>
    <p:extLst>
      <p:ext uri="{BB962C8B-B14F-4D97-AF65-F5344CB8AC3E}">
        <p14:creationId xmlns:p14="http://schemas.microsoft.com/office/powerpoint/2010/main" val="304849988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xmlns=""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xmlns=""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xmlns=""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xmlns=""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xmlns=""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xmlns=""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xmlns=""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
            <a:extLst>
              <a:ext uri="{FF2B5EF4-FFF2-40B4-BE49-F238E27FC236}">
                <a16:creationId xmlns:a16="http://schemas.microsoft.com/office/drawing/2014/main" xmlns="" id="{D9AE5A2F-35D9-4616-B2B6-D23DA27A49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1325" y="261451"/>
            <a:ext cx="8827139" cy="1153113"/>
          </a:xfrm>
          <a:prstGeom prst="rect">
            <a:avLst/>
          </a:prstGeom>
        </p:spPr>
      </p:pic>
      <p:sp>
        <p:nvSpPr>
          <p:cNvPr id="20" name="文本框 3">
            <a:extLst>
              <a:ext uri="{FF2B5EF4-FFF2-40B4-BE49-F238E27FC236}">
                <a16:creationId xmlns:a16="http://schemas.microsoft.com/office/drawing/2014/main" xmlns="" id="{F23C7F7E-316F-4971-B82D-1069577649B8}"/>
              </a:ext>
            </a:extLst>
          </p:cNvPr>
          <p:cNvSpPr txBox="1"/>
          <p:nvPr/>
        </p:nvSpPr>
        <p:spPr>
          <a:xfrm flipH="1">
            <a:off x="1239760" y="276114"/>
            <a:ext cx="833089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Ai nhanh h</a:t>
            </a:r>
            <a:r>
              <a:rPr kumimoji="0" lang="vi-VN" altLang="zh-CN" sz="4400" b="1"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ơ</a:t>
            </a:r>
            <a:r>
              <a:rPr kumimoji="0" lang="en-US" altLang="zh-CN" sz="4400" b="1"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rPr>
              <a:t>n?</a:t>
            </a:r>
            <a:endParaRPr kumimoji="0" lang="zh-CN" altLang="en-US" sz="80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方正静蕾简体" panose="02000000000000000000" pitchFamily="2" charset="-122"/>
              <a:cs typeface="Times New Roman" panose="02020603050405020304" pitchFamily="18" charset="0"/>
            </a:endParaRPr>
          </a:p>
        </p:txBody>
      </p:sp>
      <p:sp>
        <p:nvSpPr>
          <p:cNvPr id="21" name="矩形 4">
            <a:extLst>
              <a:ext uri="{FF2B5EF4-FFF2-40B4-BE49-F238E27FC236}">
                <a16:creationId xmlns:a16="http://schemas.microsoft.com/office/drawing/2014/main" xmlns="" id="{2E18A5E9-6BC6-4BE5-8EF8-E1F4E9F6A479}"/>
              </a:ext>
            </a:extLst>
          </p:cNvPr>
          <p:cNvSpPr/>
          <p:nvPr/>
        </p:nvSpPr>
        <p:spPr>
          <a:xfrm>
            <a:off x="-1160229" y="2264479"/>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25" name="组合 5">
            <a:extLst>
              <a:ext uri="{FF2B5EF4-FFF2-40B4-BE49-F238E27FC236}">
                <a16:creationId xmlns:a16="http://schemas.microsoft.com/office/drawing/2014/main" xmlns="" id="{FC4905ED-956A-4DD5-8A46-CA412F582E12}"/>
              </a:ext>
            </a:extLst>
          </p:cNvPr>
          <p:cNvGrpSpPr/>
          <p:nvPr/>
        </p:nvGrpSpPr>
        <p:grpSpPr>
          <a:xfrm flipH="1">
            <a:off x="9665811" y="2708483"/>
            <a:ext cx="1140764" cy="2174633"/>
            <a:chOff x="7313614" y="5424488"/>
            <a:chExt cx="363538" cy="641350"/>
          </a:xfrm>
          <a:solidFill>
            <a:schemeClr val="tx1">
              <a:lumMod val="75000"/>
              <a:lumOff val="25000"/>
            </a:schemeClr>
          </a:solidFill>
        </p:grpSpPr>
        <p:sp>
          <p:nvSpPr>
            <p:cNvPr id="26" name="Freeform 1842">
              <a:extLst>
                <a:ext uri="{FF2B5EF4-FFF2-40B4-BE49-F238E27FC236}">
                  <a16:creationId xmlns:a16="http://schemas.microsoft.com/office/drawing/2014/main" xmlns="" id="{495728D0-462D-4A10-828D-A1CBD0CC76D5}"/>
                </a:ext>
              </a:extLst>
            </p:cNvPr>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7" name="Freeform 1843">
              <a:extLst>
                <a:ext uri="{FF2B5EF4-FFF2-40B4-BE49-F238E27FC236}">
                  <a16:creationId xmlns:a16="http://schemas.microsoft.com/office/drawing/2014/main" xmlns="" id="{379F7295-3CDA-4DEB-9E24-A92E29B5E9AF}"/>
                </a:ext>
              </a:extLst>
            </p:cNvPr>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8" name="Freeform 1844">
              <a:extLst>
                <a:ext uri="{FF2B5EF4-FFF2-40B4-BE49-F238E27FC236}">
                  <a16:creationId xmlns:a16="http://schemas.microsoft.com/office/drawing/2014/main" xmlns="" id="{5F1749E1-BDDF-48D2-BB98-9B85693BEB79}"/>
                </a:ext>
              </a:extLst>
            </p:cNvPr>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9" name="Freeform 1845">
              <a:extLst>
                <a:ext uri="{FF2B5EF4-FFF2-40B4-BE49-F238E27FC236}">
                  <a16:creationId xmlns:a16="http://schemas.microsoft.com/office/drawing/2014/main" xmlns="" id="{BE800DD0-E711-4BD9-BBBA-2D0BD321A4EB}"/>
                </a:ext>
              </a:extLst>
            </p:cNvPr>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0" name="Freeform 1846">
              <a:extLst>
                <a:ext uri="{FF2B5EF4-FFF2-40B4-BE49-F238E27FC236}">
                  <a16:creationId xmlns:a16="http://schemas.microsoft.com/office/drawing/2014/main" xmlns="" id="{A18D7D3C-3D32-40FB-B76B-5C6542F1EA80}"/>
                </a:ext>
              </a:extLst>
            </p:cNvPr>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1" name="Freeform 1847">
              <a:extLst>
                <a:ext uri="{FF2B5EF4-FFF2-40B4-BE49-F238E27FC236}">
                  <a16:creationId xmlns:a16="http://schemas.microsoft.com/office/drawing/2014/main" xmlns="" id="{F5E3830F-2816-4108-A4AE-23DA518AF8FD}"/>
                </a:ext>
              </a:extLst>
            </p:cNvPr>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2" name="Freeform 1848">
              <a:extLst>
                <a:ext uri="{FF2B5EF4-FFF2-40B4-BE49-F238E27FC236}">
                  <a16:creationId xmlns:a16="http://schemas.microsoft.com/office/drawing/2014/main" xmlns="" id="{F8C1F86D-D275-47D0-BEFE-084B5A679403}"/>
                </a:ext>
              </a:extLst>
            </p:cNvPr>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3" name="Freeform 1849">
              <a:extLst>
                <a:ext uri="{FF2B5EF4-FFF2-40B4-BE49-F238E27FC236}">
                  <a16:creationId xmlns:a16="http://schemas.microsoft.com/office/drawing/2014/main" xmlns="" id="{2C4338BE-628B-4B5C-AF60-6F55DA483E4E}"/>
                </a:ext>
              </a:extLst>
            </p:cNvPr>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4" name="Freeform 1850">
              <a:extLst>
                <a:ext uri="{FF2B5EF4-FFF2-40B4-BE49-F238E27FC236}">
                  <a16:creationId xmlns:a16="http://schemas.microsoft.com/office/drawing/2014/main" xmlns="" id="{C64D2FB5-81A9-4924-A010-3A68CCAD0A88}"/>
                </a:ext>
              </a:extLst>
            </p:cNvPr>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5" name="Freeform 1851">
              <a:extLst>
                <a:ext uri="{FF2B5EF4-FFF2-40B4-BE49-F238E27FC236}">
                  <a16:creationId xmlns:a16="http://schemas.microsoft.com/office/drawing/2014/main" xmlns="" id="{0554F894-1297-4F18-B72F-4358273DA411}"/>
                </a:ext>
              </a:extLst>
            </p:cNvPr>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6" name="Freeform 1852">
              <a:extLst>
                <a:ext uri="{FF2B5EF4-FFF2-40B4-BE49-F238E27FC236}">
                  <a16:creationId xmlns:a16="http://schemas.microsoft.com/office/drawing/2014/main" xmlns="" id="{99B72D9E-E1C0-4195-95B7-20C878015CC2}"/>
                </a:ext>
              </a:extLst>
            </p:cNvPr>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7" name="Freeform 1853">
              <a:extLst>
                <a:ext uri="{FF2B5EF4-FFF2-40B4-BE49-F238E27FC236}">
                  <a16:creationId xmlns:a16="http://schemas.microsoft.com/office/drawing/2014/main" xmlns="" id="{F3697521-E8C9-48A7-8A60-D1E9F093D53F}"/>
                </a:ext>
              </a:extLst>
            </p:cNvPr>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8" name="Freeform 1854">
              <a:extLst>
                <a:ext uri="{FF2B5EF4-FFF2-40B4-BE49-F238E27FC236}">
                  <a16:creationId xmlns:a16="http://schemas.microsoft.com/office/drawing/2014/main" xmlns="" id="{72919F31-33AC-4A2E-A543-0C673CAE805D}"/>
                </a:ext>
              </a:extLst>
            </p:cNvPr>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39" name="Freeform 1855">
              <a:extLst>
                <a:ext uri="{FF2B5EF4-FFF2-40B4-BE49-F238E27FC236}">
                  <a16:creationId xmlns:a16="http://schemas.microsoft.com/office/drawing/2014/main" xmlns="" id="{E950D005-98EE-45DF-94C3-6AD60799DAC5}"/>
                </a:ext>
              </a:extLst>
            </p:cNvPr>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0" name="Freeform 1856">
              <a:extLst>
                <a:ext uri="{FF2B5EF4-FFF2-40B4-BE49-F238E27FC236}">
                  <a16:creationId xmlns:a16="http://schemas.microsoft.com/office/drawing/2014/main" xmlns="" id="{6D546B83-7A94-4C58-8E52-301F4BB8C5E5}"/>
                </a:ext>
              </a:extLst>
            </p:cNvPr>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1" name="Freeform 1857">
              <a:extLst>
                <a:ext uri="{FF2B5EF4-FFF2-40B4-BE49-F238E27FC236}">
                  <a16:creationId xmlns:a16="http://schemas.microsoft.com/office/drawing/2014/main" xmlns="" id="{6600E0C3-BF04-44DB-8CE8-E0DE41DCABAF}"/>
                </a:ext>
              </a:extLst>
            </p:cNvPr>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reeform 1858">
              <a:extLst>
                <a:ext uri="{FF2B5EF4-FFF2-40B4-BE49-F238E27FC236}">
                  <a16:creationId xmlns:a16="http://schemas.microsoft.com/office/drawing/2014/main" xmlns="" id="{E7BA66FE-F688-427C-802E-134FFE1FC976}"/>
                </a:ext>
              </a:extLst>
            </p:cNvPr>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3" name="Freeform 1859">
              <a:extLst>
                <a:ext uri="{FF2B5EF4-FFF2-40B4-BE49-F238E27FC236}">
                  <a16:creationId xmlns:a16="http://schemas.microsoft.com/office/drawing/2014/main" xmlns="" id="{22527BD6-87D3-45F8-845A-5316E63A606D}"/>
                </a:ext>
              </a:extLst>
            </p:cNvPr>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4" name="Freeform 1860">
              <a:extLst>
                <a:ext uri="{FF2B5EF4-FFF2-40B4-BE49-F238E27FC236}">
                  <a16:creationId xmlns:a16="http://schemas.microsoft.com/office/drawing/2014/main" xmlns="" id="{A2E1873F-2C9C-499B-BE64-A9ECF17344D7}"/>
                </a:ext>
              </a:extLst>
            </p:cNvPr>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5" name="Freeform 1861">
              <a:extLst>
                <a:ext uri="{FF2B5EF4-FFF2-40B4-BE49-F238E27FC236}">
                  <a16:creationId xmlns:a16="http://schemas.microsoft.com/office/drawing/2014/main" xmlns="" id="{F2E5061A-2DD0-47D5-8234-496F9582C712}"/>
                </a:ext>
              </a:extLst>
            </p:cNvPr>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6" name="Freeform 1862">
              <a:extLst>
                <a:ext uri="{FF2B5EF4-FFF2-40B4-BE49-F238E27FC236}">
                  <a16:creationId xmlns:a16="http://schemas.microsoft.com/office/drawing/2014/main" xmlns="" id="{0DAFB133-C3AB-42EE-ABB6-DD74E9CB2B91}"/>
                </a:ext>
              </a:extLst>
            </p:cNvPr>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7" name="Freeform 1863">
              <a:extLst>
                <a:ext uri="{FF2B5EF4-FFF2-40B4-BE49-F238E27FC236}">
                  <a16:creationId xmlns:a16="http://schemas.microsoft.com/office/drawing/2014/main" xmlns="" id="{FBD22770-40FE-4D43-8A92-4A2DC0CF4C8B}"/>
                </a:ext>
              </a:extLst>
            </p:cNvPr>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8" name="Freeform 1864">
              <a:extLst>
                <a:ext uri="{FF2B5EF4-FFF2-40B4-BE49-F238E27FC236}">
                  <a16:creationId xmlns:a16="http://schemas.microsoft.com/office/drawing/2014/main" xmlns="" id="{8859BC4C-36F5-4CBF-A8CB-4E04421257C6}"/>
                </a:ext>
              </a:extLst>
            </p:cNvPr>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9" name="Freeform 1865">
              <a:extLst>
                <a:ext uri="{FF2B5EF4-FFF2-40B4-BE49-F238E27FC236}">
                  <a16:creationId xmlns:a16="http://schemas.microsoft.com/office/drawing/2014/main" xmlns="" id="{1A54F749-6F28-4547-A120-30EF64F66E9A}"/>
                </a:ext>
              </a:extLst>
            </p:cNvPr>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0" name="Freeform 1866">
              <a:extLst>
                <a:ext uri="{FF2B5EF4-FFF2-40B4-BE49-F238E27FC236}">
                  <a16:creationId xmlns:a16="http://schemas.microsoft.com/office/drawing/2014/main" xmlns="" id="{9DB3BABA-CA42-4947-98E8-6C6CD8CB31C5}"/>
                </a:ext>
              </a:extLst>
            </p:cNvPr>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1" name="Freeform 1867">
              <a:extLst>
                <a:ext uri="{FF2B5EF4-FFF2-40B4-BE49-F238E27FC236}">
                  <a16:creationId xmlns:a16="http://schemas.microsoft.com/office/drawing/2014/main" xmlns="" id="{A6CFAFB5-76FF-4E33-8D6A-764096842F41}"/>
                </a:ext>
              </a:extLst>
            </p:cNvPr>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2" name="Freeform 1868">
              <a:extLst>
                <a:ext uri="{FF2B5EF4-FFF2-40B4-BE49-F238E27FC236}">
                  <a16:creationId xmlns:a16="http://schemas.microsoft.com/office/drawing/2014/main" xmlns="" id="{B7D16C83-C371-4E8E-8941-BA81488DB128}"/>
                </a:ext>
              </a:extLst>
            </p:cNvPr>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3" name="Freeform 1869">
              <a:extLst>
                <a:ext uri="{FF2B5EF4-FFF2-40B4-BE49-F238E27FC236}">
                  <a16:creationId xmlns:a16="http://schemas.microsoft.com/office/drawing/2014/main" xmlns="" id="{6BD79710-29D0-4BEA-BC29-EDC52F6E3CBA}"/>
                </a:ext>
              </a:extLst>
            </p:cNvPr>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4" name="Freeform 1870">
              <a:extLst>
                <a:ext uri="{FF2B5EF4-FFF2-40B4-BE49-F238E27FC236}">
                  <a16:creationId xmlns:a16="http://schemas.microsoft.com/office/drawing/2014/main" xmlns="" id="{AC7025EF-BECC-428E-9574-1B3C0CB14E73}"/>
                </a:ext>
              </a:extLst>
            </p:cNvPr>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5" name="Freeform 1871">
              <a:extLst>
                <a:ext uri="{FF2B5EF4-FFF2-40B4-BE49-F238E27FC236}">
                  <a16:creationId xmlns:a16="http://schemas.microsoft.com/office/drawing/2014/main" xmlns="" id="{09EEFA30-E5D0-434F-9B03-2FCE37EE5586}"/>
                </a:ext>
              </a:extLst>
            </p:cNvPr>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56" name="任意多边形 36">
            <a:extLst>
              <a:ext uri="{FF2B5EF4-FFF2-40B4-BE49-F238E27FC236}">
                <a16:creationId xmlns:a16="http://schemas.microsoft.com/office/drawing/2014/main" xmlns="" id="{3005E9C7-7586-4DDE-A22B-719E809E5AEA}"/>
              </a:ext>
            </a:extLst>
          </p:cNvPr>
          <p:cNvSpPr/>
          <p:nvPr/>
        </p:nvSpPr>
        <p:spPr>
          <a:xfrm>
            <a:off x="1282486" y="3826316"/>
            <a:ext cx="8505371" cy="638728"/>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57" name="组合 37">
            <a:extLst>
              <a:ext uri="{FF2B5EF4-FFF2-40B4-BE49-F238E27FC236}">
                <a16:creationId xmlns:a16="http://schemas.microsoft.com/office/drawing/2014/main" xmlns="" id="{10C8D344-503D-4693-9A8B-D6E26A153E56}"/>
              </a:ext>
            </a:extLst>
          </p:cNvPr>
          <p:cNvGrpSpPr/>
          <p:nvPr/>
        </p:nvGrpSpPr>
        <p:grpSpPr>
          <a:xfrm>
            <a:off x="2467800" y="3671998"/>
            <a:ext cx="615743" cy="585108"/>
            <a:chOff x="2166261" y="3682901"/>
            <a:chExt cx="615743" cy="585108"/>
          </a:xfrm>
        </p:grpSpPr>
        <p:sp>
          <p:nvSpPr>
            <p:cNvPr id="58" name="椭圆 38">
              <a:extLst>
                <a:ext uri="{FF2B5EF4-FFF2-40B4-BE49-F238E27FC236}">
                  <a16:creationId xmlns:a16="http://schemas.microsoft.com/office/drawing/2014/main" xmlns="" id="{B33DEEE8-039B-415B-807B-D7ADCDB2DC31}"/>
                </a:ext>
              </a:extLst>
            </p:cNvPr>
            <p:cNvSpPr/>
            <p:nvPr/>
          </p:nvSpPr>
          <p:spPr>
            <a:xfrm>
              <a:off x="2166261" y="3682901"/>
              <a:ext cx="585108" cy="585108"/>
            </a:xfrm>
            <a:prstGeom prst="ellipse">
              <a:avLst/>
            </a:prstGeom>
            <a:solidFill>
              <a:srgbClr val="F8FAF6"/>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9" name="文本框 39">
              <a:extLst>
                <a:ext uri="{FF2B5EF4-FFF2-40B4-BE49-F238E27FC236}">
                  <a16:creationId xmlns:a16="http://schemas.microsoft.com/office/drawing/2014/main" xmlns="" id="{16DA03B1-4204-4FD1-855C-96B8FE913205}"/>
                </a:ext>
              </a:extLst>
            </p:cNvPr>
            <p:cNvSpPr txBox="1"/>
            <p:nvPr/>
          </p:nvSpPr>
          <p:spPr>
            <a:xfrm>
              <a:off x="2189986" y="3768247"/>
              <a:ext cx="59201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2E2E2E"/>
                  </a:solidFill>
                  <a:effectLst/>
                  <a:uLnTx/>
                  <a:uFillTx/>
                  <a:latin typeface="Arial Black" panose="020B0A04020102020204" pitchFamily="34" charset="0"/>
                  <a:ea typeface="迷你简卡通" pitchFamily="65" charset="-122"/>
                  <a:cs typeface="Aharoni" panose="02010803020104030203" pitchFamily="2" charset="-79"/>
                </a:rPr>
                <a:t>01</a:t>
              </a:r>
              <a:endParaRPr kumimoji="0" lang="zh-CN" altLang="en-US" sz="2000" b="0" i="0" u="none" strike="noStrike" kern="1200" cap="none" spc="0" normalizeH="0" baseline="0" noProof="0" dirty="0">
                <a:ln>
                  <a:noFill/>
                </a:ln>
                <a:solidFill>
                  <a:srgbClr val="2E2E2E"/>
                </a:solidFill>
                <a:effectLst/>
                <a:uLnTx/>
                <a:uFillTx/>
                <a:latin typeface="Arial Black" panose="020B0A04020102020204" pitchFamily="34" charset="0"/>
                <a:ea typeface="迷你简卡通" pitchFamily="65" charset="-122"/>
                <a:cs typeface="Aharoni" panose="02010803020104030203" pitchFamily="2" charset="-79"/>
              </a:endParaRPr>
            </a:p>
          </p:txBody>
        </p:sp>
      </p:grpSp>
      <p:grpSp>
        <p:nvGrpSpPr>
          <p:cNvPr id="60" name="组合 40">
            <a:extLst>
              <a:ext uri="{FF2B5EF4-FFF2-40B4-BE49-F238E27FC236}">
                <a16:creationId xmlns:a16="http://schemas.microsoft.com/office/drawing/2014/main" xmlns="" id="{09FDF8D3-DC06-45C0-B1B0-A7C62A9421C6}"/>
              </a:ext>
            </a:extLst>
          </p:cNvPr>
          <p:cNvGrpSpPr/>
          <p:nvPr/>
        </p:nvGrpSpPr>
        <p:grpSpPr>
          <a:xfrm>
            <a:off x="7238355" y="4021688"/>
            <a:ext cx="626185" cy="585108"/>
            <a:chOff x="3791861" y="4141646"/>
            <a:chExt cx="626185" cy="585108"/>
          </a:xfrm>
        </p:grpSpPr>
        <p:sp>
          <p:nvSpPr>
            <p:cNvPr id="61" name="椭圆 41">
              <a:extLst>
                <a:ext uri="{FF2B5EF4-FFF2-40B4-BE49-F238E27FC236}">
                  <a16:creationId xmlns:a16="http://schemas.microsoft.com/office/drawing/2014/main" xmlns="" id="{8880579D-3A60-4D8F-A2A4-6A2F8205CFC5}"/>
                </a:ext>
              </a:extLst>
            </p:cNvPr>
            <p:cNvSpPr/>
            <p:nvPr/>
          </p:nvSpPr>
          <p:spPr>
            <a:xfrm>
              <a:off x="3791861" y="4141646"/>
              <a:ext cx="585108" cy="585108"/>
            </a:xfrm>
            <a:prstGeom prst="ellipse">
              <a:avLst/>
            </a:prstGeom>
            <a:solidFill>
              <a:srgbClr val="F8FAF6"/>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2" name="文本框 42">
              <a:extLst>
                <a:ext uri="{FF2B5EF4-FFF2-40B4-BE49-F238E27FC236}">
                  <a16:creationId xmlns:a16="http://schemas.microsoft.com/office/drawing/2014/main" xmlns="" id="{EDF1DED2-2878-40F3-8F0B-F1EDB4A95843}"/>
                </a:ext>
              </a:extLst>
            </p:cNvPr>
            <p:cNvSpPr txBox="1"/>
            <p:nvPr/>
          </p:nvSpPr>
          <p:spPr>
            <a:xfrm>
              <a:off x="3826028" y="4236568"/>
              <a:ext cx="59201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2E2E2E"/>
                  </a:solidFill>
                  <a:effectLst/>
                  <a:uLnTx/>
                  <a:uFillTx/>
                  <a:latin typeface="Arial Black" panose="020B0A04020102020204" pitchFamily="34" charset="0"/>
                  <a:ea typeface="迷你简卡通" pitchFamily="65" charset="-122"/>
                  <a:cs typeface="Aharoni" panose="02010803020104030203" pitchFamily="2" charset="-79"/>
                </a:rPr>
                <a:t>02</a:t>
              </a:r>
              <a:endParaRPr kumimoji="0" lang="zh-CN" altLang="en-US" sz="2000" b="0" i="0" u="none" strike="noStrike" kern="1200" cap="none" spc="0" normalizeH="0" baseline="0" noProof="0" dirty="0">
                <a:ln>
                  <a:noFill/>
                </a:ln>
                <a:solidFill>
                  <a:srgbClr val="2E2E2E"/>
                </a:solidFill>
                <a:effectLst/>
                <a:uLnTx/>
                <a:uFillTx/>
                <a:latin typeface="Arial Black" panose="020B0A04020102020204" pitchFamily="34" charset="0"/>
                <a:ea typeface="迷你简卡通" pitchFamily="65" charset="-122"/>
                <a:cs typeface="Aharoni" panose="02010803020104030203" pitchFamily="2" charset="-79"/>
              </a:endParaRPr>
            </a:p>
          </p:txBody>
        </p:sp>
      </p:grpSp>
      <p:sp>
        <p:nvSpPr>
          <p:cNvPr id="63" name="矩形 49">
            <a:extLst>
              <a:ext uri="{FF2B5EF4-FFF2-40B4-BE49-F238E27FC236}">
                <a16:creationId xmlns:a16="http://schemas.microsoft.com/office/drawing/2014/main" xmlns="" id="{11A377A8-22B2-4675-BC17-3612117548E8}"/>
              </a:ext>
            </a:extLst>
          </p:cNvPr>
          <p:cNvSpPr>
            <a:spLocks noChangeArrowheads="1"/>
          </p:cNvSpPr>
          <p:nvPr/>
        </p:nvSpPr>
        <p:spPr bwMode="auto">
          <a:xfrm>
            <a:off x="894334" y="2071190"/>
            <a:ext cx="4640837" cy="156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buNone/>
            </a:pPr>
            <a:r>
              <a:rPr lang="en-US">
                <a:latin typeface="Times New Roman" panose="02020603050405020304" pitchFamily="18" charset="0"/>
                <a:cs typeface="Times New Roman" panose="02020603050405020304" pitchFamily="18" charset="0"/>
              </a:rPr>
              <a:t>Em hãy nhắc lại tên các văn bản, đoạn trích đã học trong 5 chủ đề ở học kì 1</a:t>
            </a:r>
          </a:p>
        </p:txBody>
      </p:sp>
      <p:sp>
        <p:nvSpPr>
          <p:cNvPr id="64" name="矩形 51">
            <a:extLst>
              <a:ext uri="{FF2B5EF4-FFF2-40B4-BE49-F238E27FC236}">
                <a16:creationId xmlns:a16="http://schemas.microsoft.com/office/drawing/2014/main" xmlns="" id="{E875B2F2-75CB-4EF1-B5E9-9DEDDFEDCE9D}"/>
              </a:ext>
            </a:extLst>
          </p:cNvPr>
          <p:cNvSpPr>
            <a:spLocks noChangeArrowheads="1"/>
          </p:cNvSpPr>
          <p:nvPr/>
        </p:nvSpPr>
        <p:spPr bwMode="auto">
          <a:xfrm>
            <a:off x="5513159" y="4802168"/>
            <a:ext cx="4197484" cy="156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buNone/>
            </a:pPr>
            <a:r>
              <a:rPr lang="en-US">
                <a:latin typeface="Times New Roman" panose="02020603050405020304" pitchFamily="18" charset="0"/>
                <a:cs typeface="Times New Roman" panose="02020603050405020304" pitchFamily="18" charset="0"/>
              </a:rPr>
              <a:t>Em hãy nhắc lại tên các biện pháp tu từ được học ở học kì I</a:t>
            </a:r>
          </a:p>
        </p:txBody>
      </p:sp>
    </p:spTree>
    <p:extLst>
      <p:ext uri="{BB962C8B-B14F-4D97-AF65-F5344CB8AC3E}">
        <p14:creationId xmlns:p14="http://schemas.microsoft.com/office/powerpoint/2010/main" val="640827579"/>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par>
                          <p:cTn id="58" fill="hold">
                            <p:stCondLst>
                              <p:cond delay="1000"/>
                            </p:stCondLst>
                            <p:childTnLst>
                              <p:par>
                                <p:cTn id="59" presetID="2" presetClass="entr" presetSubtype="8"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000" fill="hold"/>
                                        <p:tgtEl>
                                          <p:spTgt spid="25"/>
                                        </p:tgtEl>
                                        <p:attrNameLst>
                                          <p:attrName>ppt_x</p:attrName>
                                        </p:attrNameLst>
                                      </p:cBhvr>
                                      <p:tavLst>
                                        <p:tav tm="0">
                                          <p:val>
                                            <p:strVal val="0-#ppt_w/2"/>
                                          </p:val>
                                        </p:tav>
                                        <p:tav tm="100000">
                                          <p:val>
                                            <p:strVal val="#ppt_x"/>
                                          </p:val>
                                        </p:tav>
                                      </p:tavLst>
                                    </p:anim>
                                    <p:anim calcmode="lin" valueType="num">
                                      <p:cBhvr additive="base">
                                        <p:cTn id="62" dur="1000" fill="hold"/>
                                        <p:tgtEl>
                                          <p:spTgt spid="25"/>
                                        </p:tgtEl>
                                        <p:attrNameLst>
                                          <p:attrName>ppt_y</p:attrName>
                                        </p:attrNameLst>
                                      </p:cBhvr>
                                      <p:tavLst>
                                        <p:tav tm="0">
                                          <p:val>
                                            <p:strVal val="#ppt_y"/>
                                          </p:val>
                                        </p:tav>
                                        <p:tav tm="100000">
                                          <p:val>
                                            <p:strVal val="#ppt_y"/>
                                          </p:val>
                                        </p:tav>
                                      </p:tavLst>
                                    </p:anim>
                                  </p:childTnLst>
                                </p:cTn>
                              </p:par>
                              <p:par>
                                <p:cTn id="63" presetID="22" presetClass="entr" presetSubtype="8" fill="hold" grpId="0" nodeType="withEffect">
                                  <p:stCondLst>
                                    <p:cond delay="500"/>
                                  </p:stCondLst>
                                  <p:childTnLst>
                                    <p:set>
                                      <p:cBhvr>
                                        <p:cTn id="64" dur="1" fill="hold">
                                          <p:stCondLst>
                                            <p:cond delay="0"/>
                                          </p:stCondLst>
                                        </p:cTn>
                                        <p:tgtEl>
                                          <p:spTgt spid="56"/>
                                        </p:tgtEl>
                                        <p:attrNameLst>
                                          <p:attrName>style.visibility</p:attrName>
                                        </p:attrNameLst>
                                      </p:cBhvr>
                                      <p:to>
                                        <p:strVal val="visible"/>
                                      </p:to>
                                    </p:set>
                                    <p:animEffect transition="in" filter="wipe(left)">
                                      <p:cBhvr>
                                        <p:cTn id="65" dur="500"/>
                                        <p:tgtEl>
                                          <p:spTgt spid="56"/>
                                        </p:tgtEl>
                                      </p:cBhvr>
                                    </p:animEffect>
                                  </p:childTnLst>
                                </p:cTn>
                              </p:par>
                            </p:childTnLst>
                          </p:cTn>
                        </p:par>
                        <p:par>
                          <p:cTn id="66" fill="hold">
                            <p:stCondLst>
                              <p:cond delay="2000"/>
                            </p:stCondLst>
                            <p:childTnLst>
                              <p:par>
                                <p:cTn id="67" presetID="10" presetClass="entr" presetSubtype="0" fill="hold" nodeType="after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500"/>
                                        <p:tgtEl>
                                          <p:spTgt spid="5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60"/>
                                        </p:tgtEl>
                                        <p:attrNameLst>
                                          <p:attrName>style.visibility</p:attrName>
                                        </p:attrNameLst>
                                      </p:cBhvr>
                                      <p:to>
                                        <p:strVal val="visible"/>
                                      </p:to>
                                    </p:set>
                                    <p:animEffect transition="in" filter="fade">
                                      <p:cBhvr>
                                        <p:cTn id="74" dur="500"/>
                                        <p:tgtEl>
                                          <p:spTgt spid="60"/>
                                        </p:tgtEl>
                                      </p:cBhvr>
                                    </p:animEffect>
                                  </p:childTnLst>
                                </p:cTn>
                              </p:par>
                            </p:childTnLst>
                          </p:cTn>
                        </p:par>
                        <p:par>
                          <p:cTn id="75" fill="hold">
                            <p:stCondLst>
                              <p:cond delay="500"/>
                            </p:stCondLst>
                            <p:childTnLst>
                              <p:par>
                                <p:cTn id="76" presetID="50" presetClass="entr" presetSubtype="0" decel="10000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 calcmode="lin" valueType="num">
                                      <p:cBhvr>
                                        <p:cTn id="78" dur="1000" fill="hold"/>
                                        <p:tgtEl>
                                          <p:spTgt spid="63"/>
                                        </p:tgtEl>
                                        <p:attrNameLst>
                                          <p:attrName>ppt_w</p:attrName>
                                        </p:attrNameLst>
                                      </p:cBhvr>
                                      <p:tavLst>
                                        <p:tav tm="0">
                                          <p:val>
                                            <p:strVal val="#ppt_w+.3"/>
                                          </p:val>
                                        </p:tav>
                                        <p:tav tm="100000">
                                          <p:val>
                                            <p:strVal val="#ppt_w"/>
                                          </p:val>
                                        </p:tav>
                                      </p:tavLst>
                                    </p:anim>
                                    <p:anim calcmode="lin" valueType="num">
                                      <p:cBhvr>
                                        <p:cTn id="79" dur="1000" fill="hold"/>
                                        <p:tgtEl>
                                          <p:spTgt spid="63"/>
                                        </p:tgtEl>
                                        <p:attrNameLst>
                                          <p:attrName>ppt_h</p:attrName>
                                        </p:attrNameLst>
                                      </p:cBhvr>
                                      <p:tavLst>
                                        <p:tav tm="0">
                                          <p:val>
                                            <p:strVal val="#ppt_h"/>
                                          </p:val>
                                        </p:tav>
                                        <p:tav tm="100000">
                                          <p:val>
                                            <p:strVal val="#ppt_h"/>
                                          </p:val>
                                        </p:tav>
                                      </p:tavLst>
                                    </p:anim>
                                    <p:animEffect transition="in" filter="fade">
                                      <p:cBhvr>
                                        <p:cTn id="80" dur="1000"/>
                                        <p:tgtEl>
                                          <p:spTgt spid="63"/>
                                        </p:tgtEl>
                                      </p:cBhvr>
                                    </p:animEffect>
                                  </p:childTnLst>
                                </p:cTn>
                              </p:par>
                            </p:childTnLst>
                          </p:cTn>
                        </p:par>
                      </p:childTnLst>
                    </p:cTn>
                  </p:par>
                  <p:par>
                    <p:cTn id="81" fill="hold">
                      <p:stCondLst>
                        <p:cond delay="indefinite"/>
                      </p:stCondLst>
                      <p:childTnLst>
                        <p:par>
                          <p:cTn id="82" fill="hold">
                            <p:stCondLst>
                              <p:cond delay="0"/>
                            </p:stCondLst>
                            <p:childTnLst>
                              <p:par>
                                <p:cTn id="83" presetID="50" presetClass="entr" presetSubtype="0" decel="100000" fill="hold" grpId="0" nodeType="clickEffect">
                                  <p:stCondLst>
                                    <p:cond delay="0"/>
                                  </p:stCondLst>
                                  <p:childTnLst>
                                    <p:set>
                                      <p:cBhvr>
                                        <p:cTn id="84" dur="1" fill="hold">
                                          <p:stCondLst>
                                            <p:cond delay="0"/>
                                          </p:stCondLst>
                                        </p:cTn>
                                        <p:tgtEl>
                                          <p:spTgt spid="64"/>
                                        </p:tgtEl>
                                        <p:attrNameLst>
                                          <p:attrName>style.visibility</p:attrName>
                                        </p:attrNameLst>
                                      </p:cBhvr>
                                      <p:to>
                                        <p:strVal val="visible"/>
                                      </p:to>
                                    </p:set>
                                    <p:anim calcmode="lin" valueType="num">
                                      <p:cBhvr>
                                        <p:cTn id="85" dur="1000" fill="hold"/>
                                        <p:tgtEl>
                                          <p:spTgt spid="64"/>
                                        </p:tgtEl>
                                        <p:attrNameLst>
                                          <p:attrName>ppt_w</p:attrName>
                                        </p:attrNameLst>
                                      </p:cBhvr>
                                      <p:tavLst>
                                        <p:tav tm="0">
                                          <p:val>
                                            <p:strVal val="#ppt_w+.3"/>
                                          </p:val>
                                        </p:tav>
                                        <p:tav tm="100000">
                                          <p:val>
                                            <p:strVal val="#ppt_w"/>
                                          </p:val>
                                        </p:tav>
                                      </p:tavLst>
                                    </p:anim>
                                    <p:anim calcmode="lin" valueType="num">
                                      <p:cBhvr>
                                        <p:cTn id="86" dur="1000" fill="hold"/>
                                        <p:tgtEl>
                                          <p:spTgt spid="64"/>
                                        </p:tgtEl>
                                        <p:attrNameLst>
                                          <p:attrName>ppt_h</p:attrName>
                                        </p:attrNameLst>
                                      </p:cBhvr>
                                      <p:tavLst>
                                        <p:tav tm="0">
                                          <p:val>
                                            <p:strVal val="#ppt_h"/>
                                          </p:val>
                                        </p:tav>
                                        <p:tav tm="100000">
                                          <p:val>
                                            <p:strVal val="#ppt_h"/>
                                          </p:val>
                                        </p:tav>
                                      </p:tavLst>
                                    </p:anim>
                                    <p:animEffect transition="in" filter="fade">
                                      <p:cBhvr>
                                        <p:cTn id="8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P spid="56" grpId="0" animBg="1"/>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xmlns=""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xmlns=""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xmlns=""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a:extLst>
              <a:ext uri="{FF2B5EF4-FFF2-40B4-BE49-F238E27FC236}">
                <a16:creationId xmlns:a16="http://schemas.microsoft.com/office/drawing/2014/main" xmlns="" id="{3378732E-4E49-4ADA-9A59-34FF8418106A}"/>
              </a:ext>
            </a:extLst>
          </p:cNvPr>
          <p:cNvGrpSpPr/>
          <p:nvPr/>
        </p:nvGrpSpPr>
        <p:grpSpPr>
          <a:xfrm>
            <a:off x="3297693" y="-487254"/>
            <a:ext cx="5809496" cy="5760000"/>
            <a:chOff x="3084810" y="-335112"/>
            <a:chExt cx="5809496" cy="5760000"/>
          </a:xfrm>
        </p:grpSpPr>
        <p:grpSp>
          <p:nvGrpSpPr>
            <p:cNvPr id="17" name="组合 16">
              <a:extLst>
                <a:ext uri="{FF2B5EF4-FFF2-40B4-BE49-F238E27FC236}">
                  <a16:creationId xmlns:a16="http://schemas.microsoft.com/office/drawing/2014/main" xmlns=""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xmlns=""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xmlns="" id="{2785C2FF-6646-4D8E-A4D4-4477539FA402}"/>
                  </a:ext>
                </a:extLst>
              </p:cNvPr>
              <p:cNvPicPr>
                <a:picLocks noChangeAspect="1"/>
              </p:cNvPicPr>
              <p:nvPr/>
            </p:nvPicPr>
            <p:blipFill rotWithShape="1">
              <a:blip r:embed="rId3"/>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xmlns="" id="{E3262840-AD48-47F6-A0A1-446DB542520B}"/>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xmlns=""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xmlns="" id="{813D66B9-4A09-462C-AA26-03692FE6AEA6}"/>
              </a:ext>
            </a:extLst>
          </p:cNvPr>
          <p:cNvSpPr txBox="1"/>
          <p:nvPr/>
        </p:nvSpPr>
        <p:spPr>
          <a:xfrm>
            <a:off x="4253005" y="2626114"/>
            <a:ext cx="4111753" cy="1107996"/>
          </a:xfrm>
          <a:prstGeom prst="rect">
            <a:avLst/>
          </a:prstGeom>
          <a:noFill/>
        </p:spPr>
        <p:txBody>
          <a:bodyPr wrap="square" rtlCol="0">
            <a:spAutoFit/>
          </a:bodyPr>
          <a:lstStyle/>
          <a:p>
            <a:pPr algn="ctr"/>
            <a:r>
              <a:rPr lang="en-US" altLang="zh-CN" sz="6600" b="1">
                <a:solidFill>
                  <a:srgbClr val="865B3E"/>
                </a:solidFill>
                <a:latin typeface="Times New Roman" panose="02020603050405020304" pitchFamily="18" charset="0"/>
                <a:cs typeface="Times New Roman" panose="02020603050405020304" pitchFamily="18" charset="0"/>
              </a:rPr>
              <a:t>Luyện tập</a:t>
            </a:r>
          </a:p>
        </p:txBody>
      </p:sp>
      <p:pic>
        <p:nvPicPr>
          <p:cNvPr id="19" name="图片 18">
            <a:extLst>
              <a:ext uri="{FF2B5EF4-FFF2-40B4-BE49-F238E27FC236}">
                <a16:creationId xmlns:a16="http://schemas.microsoft.com/office/drawing/2014/main" xmlns="" id="{072D74B1-8805-4ABB-90FA-8A1540D84D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xmlns=""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xmlns=""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70506941"/>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8"/>
                                        </p:tgtEl>
                                        <p:attrNameLst>
                                          <p:attrName>style.visibility</p:attrName>
                                        </p:attrNameLst>
                                      </p:cBhvr>
                                      <p:to>
                                        <p:strVal val="visible"/>
                                      </p:to>
                                    </p:set>
                                    <p:anim by="(-#ppt_w*2)" calcmode="lin" valueType="num">
                                      <p:cBhvr rctx="PPT">
                                        <p:cTn id="47" dur="500" autoRev="1" fill="hold">
                                          <p:stCondLst>
                                            <p:cond delay="0"/>
                                          </p:stCondLst>
                                        </p:cTn>
                                        <p:tgtEl>
                                          <p:spTgt spid="18"/>
                                        </p:tgtEl>
                                        <p:attrNameLst>
                                          <p:attrName>ppt_w</p:attrName>
                                        </p:attrNameLst>
                                      </p:cBhvr>
                                    </p:anim>
                                    <p:anim by="(#ppt_w*0.50)" calcmode="lin" valueType="num">
                                      <p:cBhvr>
                                        <p:cTn id="48" dur="500" decel="50000" autoRev="1" fill="hold">
                                          <p:stCondLst>
                                            <p:cond delay="0"/>
                                          </p:stCondLst>
                                        </p:cTn>
                                        <p:tgtEl>
                                          <p:spTgt spid="18"/>
                                        </p:tgtEl>
                                        <p:attrNameLst>
                                          <p:attrName>ppt_x</p:attrName>
                                        </p:attrNameLst>
                                      </p:cBhvr>
                                    </p:anim>
                                    <p:anim from="(-#ppt_h/2)" to="(#ppt_y)" calcmode="lin" valueType="num">
                                      <p:cBhvr>
                                        <p:cTn id="49" dur="1000" fill="hold">
                                          <p:stCondLst>
                                            <p:cond delay="0"/>
                                          </p:stCondLst>
                                        </p:cTn>
                                        <p:tgtEl>
                                          <p:spTgt spid="18"/>
                                        </p:tgtEl>
                                        <p:attrNameLst>
                                          <p:attrName>ppt_y</p:attrName>
                                        </p:attrNameLst>
                                      </p:cBhvr>
                                    </p:anim>
                                    <p:animRot by="21600000">
                                      <p:cBhvr>
                                        <p:cTn id="50" dur="1000" fill="hold">
                                          <p:stCondLst>
                                            <p:cond delay="0"/>
                                          </p:stCondLst>
                                        </p:cTn>
                                        <p:tgtEl>
                                          <p:spTgt spid="18"/>
                                        </p:tgtEl>
                                        <p:attrNameLst>
                                          <p:attrName>r</p:attrName>
                                        </p:attrNameLst>
                                      </p:cBhvr>
                                    </p:animRo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72"/>
        <p:cNvGrpSpPr/>
        <p:nvPr/>
      </p:nvGrpSpPr>
      <p:grpSpPr>
        <a:xfrm>
          <a:off x="0" y="0"/>
          <a:ext cx="0" cy="0"/>
          <a:chOff x="0" y="0"/>
          <a:chExt cx="0" cy="0"/>
        </a:xfrm>
      </p:grpSpPr>
      <p:grpSp>
        <p:nvGrpSpPr>
          <p:cNvPr id="2879" name="Google Shape;2879;p53"/>
          <p:cNvGrpSpPr/>
          <p:nvPr/>
        </p:nvGrpSpPr>
        <p:grpSpPr>
          <a:xfrm>
            <a:off x="1937362" y="274400"/>
            <a:ext cx="8324834" cy="6663922"/>
            <a:chOff x="1486733" y="145508"/>
            <a:chExt cx="6243626" cy="4997942"/>
          </a:xfrm>
        </p:grpSpPr>
        <p:grpSp>
          <p:nvGrpSpPr>
            <p:cNvPr id="2880" name="Google Shape;2880;p53"/>
            <p:cNvGrpSpPr/>
            <p:nvPr/>
          </p:nvGrpSpPr>
          <p:grpSpPr>
            <a:xfrm>
              <a:off x="2088500" y="838350"/>
              <a:ext cx="4967400" cy="139800"/>
              <a:chOff x="2088975" y="850175"/>
              <a:chExt cx="4967400" cy="139800"/>
            </a:xfrm>
          </p:grpSpPr>
          <p:cxnSp>
            <p:nvCxnSpPr>
              <p:cNvPr id="2881" name="Google Shape;2881;p53"/>
              <p:cNvCxnSpPr/>
              <p:nvPr/>
            </p:nvCxnSpPr>
            <p:spPr>
              <a:xfrm>
                <a:off x="2088975" y="856250"/>
                <a:ext cx="4967400" cy="0"/>
              </a:xfrm>
              <a:prstGeom prst="straightConnector1">
                <a:avLst/>
              </a:prstGeom>
              <a:noFill/>
              <a:ln w="19050" cap="flat" cmpd="sng">
                <a:solidFill>
                  <a:schemeClr val="accent2"/>
                </a:solidFill>
                <a:prstDash val="solid"/>
                <a:round/>
                <a:headEnd type="none" w="med" len="med"/>
                <a:tailEnd type="none" w="med" len="med"/>
              </a:ln>
            </p:spPr>
          </p:cxnSp>
          <p:cxnSp>
            <p:nvCxnSpPr>
              <p:cNvPr id="2882" name="Google Shape;2882;p53"/>
              <p:cNvCxnSpPr/>
              <p:nvPr/>
            </p:nvCxnSpPr>
            <p:spPr>
              <a:xfrm>
                <a:off x="230152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3" name="Google Shape;2883;p53"/>
              <p:cNvCxnSpPr/>
              <p:nvPr/>
            </p:nvCxnSpPr>
            <p:spPr>
              <a:xfrm>
                <a:off x="28571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4" name="Google Shape;2884;p53"/>
              <p:cNvCxnSpPr/>
              <p:nvPr/>
            </p:nvCxnSpPr>
            <p:spPr>
              <a:xfrm>
                <a:off x="34127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5" name="Google Shape;2885;p53"/>
              <p:cNvCxnSpPr/>
              <p:nvPr/>
            </p:nvCxnSpPr>
            <p:spPr>
              <a:xfrm>
                <a:off x="39683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6" name="Google Shape;2886;p53"/>
              <p:cNvCxnSpPr/>
              <p:nvPr/>
            </p:nvCxnSpPr>
            <p:spPr>
              <a:xfrm>
                <a:off x="45253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7" name="Google Shape;2887;p53"/>
              <p:cNvCxnSpPr/>
              <p:nvPr/>
            </p:nvCxnSpPr>
            <p:spPr>
              <a:xfrm>
                <a:off x="50809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8" name="Google Shape;2888;p53"/>
              <p:cNvCxnSpPr/>
              <p:nvPr/>
            </p:nvCxnSpPr>
            <p:spPr>
              <a:xfrm>
                <a:off x="5637300"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9" name="Google Shape;2889;p53"/>
              <p:cNvCxnSpPr/>
              <p:nvPr/>
            </p:nvCxnSpPr>
            <p:spPr>
              <a:xfrm>
                <a:off x="6193600"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90" name="Google Shape;2890;p53"/>
              <p:cNvCxnSpPr/>
              <p:nvPr/>
            </p:nvCxnSpPr>
            <p:spPr>
              <a:xfrm>
                <a:off x="6749225" y="850175"/>
                <a:ext cx="0" cy="139800"/>
              </a:xfrm>
              <a:prstGeom prst="straightConnector1">
                <a:avLst/>
              </a:prstGeom>
              <a:noFill/>
              <a:ln w="19050" cap="flat" cmpd="sng">
                <a:solidFill>
                  <a:schemeClr val="accent2"/>
                </a:solidFill>
                <a:prstDash val="solid"/>
                <a:round/>
                <a:headEnd type="none" w="med" len="med"/>
                <a:tailEnd type="none" w="med" len="med"/>
              </a:ln>
            </p:spPr>
          </p:cxnSp>
        </p:grpSp>
        <p:sp>
          <p:nvSpPr>
            <p:cNvPr id="2891" name="Google Shape;2891;p53"/>
            <p:cNvSpPr/>
            <p:nvPr/>
          </p:nvSpPr>
          <p:spPr>
            <a:xfrm>
              <a:off x="1486733" y="145508"/>
              <a:ext cx="6243626" cy="3277042"/>
            </a:xfrm>
            <a:prstGeom prst="roundRect">
              <a:avLst>
                <a:gd name="adj" fmla="val 0"/>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896" name="Google Shape;2896;p53"/>
            <p:cNvGrpSpPr/>
            <p:nvPr/>
          </p:nvGrpSpPr>
          <p:grpSpPr>
            <a:xfrm>
              <a:off x="1877486" y="3273475"/>
              <a:ext cx="4967400" cy="139800"/>
              <a:chOff x="1877961" y="850175"/>
              <a:chExt cx="4967400" cy="139800"/>
            </a:xfrm>
          </p:grpSpPr>
          <p:cxnSp>
            <p:nvCxnSpPr>
              <p:cNvPr id="2897" name="Google Shape;2897;p53"/>
              <p:cNvCxnSpPr/>
              <p:nvPr/>
            </p:nvCxnSpPr>
            <p:spPr>
              <a:xfrm>
                <a:off x="1877961" y="856250"/>
                <a:ext cx="4967400" cy="0"/>
              </a:xfrm>
              <a:prstGeom prst="straightConnector1">
                <a:avLst/>
              </a:prstGeom>
              <a:noFill/>
              <a:ln w="19050" cap="flat" cmpd="sng">
                <a:solidFill>
                  <a:schemeClr val="accent2"/>
                </a:solidFill>
                <a:prstDash val="solid"/>
                <a:round/>
                <a:headEnd type="none" w="med" len="med"/>
                <a:tailEnd type="none" w="med" len="med"/>
              </a:ln>
            </p:spPr>
          </p:cxnSp>
          <p:cxnSp>
            <p:nvCxnSpPr>
              <p:cNvPr id="2898" name="Google Shape;2898;p53"/>
              <p:cNvCxnSpPr/>
              <p:nvPr/>
            </p:nvCxnSpPr>
            <p:spPr>
              <a:xfrm>
                <a:off x="230152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99" name="Google Shape;2899;p53"/>
              <p:cNvCxnSpPr/>
              <p:nvPr/>
            </p:nvCxnSpPr>
            <p:spPr>
              <a:xfrm>
                <a:off x="28571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0" name="Google Shape;2900;p53"/>
              <p:cNvCxnSpPr/>
              <p:nvPr/>
            </p:nvCxnSpPr>
            <p:spPr>
              <a:xfrm>
                <a:off x="34127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1" name="Google Shape;2901;p53"/>
              <p:cNvCxnSpPr/>
              <p:nvPr/>
            </p:nvCxnSpPr>
            <p:spPr>
              <a:xfrm>
                <a:off x="39683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2" name="Google Shape;2902;p53"/>
              <p:cNvCxnSpPr/>
              <p:nvPr/>
            </p:nvCxnSpPr>
            <p:spPr>
              <a:xfrm>
                <a:off x="45253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3" name="Google Shape;2903;p53"/>
              <p:cNvCxnSpPr/>
              <p:nvPr/>
            </p:nvCxnSpPr>
            <p:spPr>
              <a:xfrm>
                <a:off x="50809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4" name="Google Shape;2904;p53"/>
              <p:cNvCxnSpPr/>
              <p:nvPr/>
            </p:nvCxnSpPr>
            <p:spPr>
              <a:xfrm>
                <a:off x="5637300"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5" name="Google Shape;2905;p53"/>
              <p:cNvCxnSpPr/>
              <p:nvPr/>
            </p:nvCxnSpPr>
            <p:spPr>
              <a:xfrm>
                <a:off x="6193600"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6" name="Google Shape;2906;p53"/>
              <p:cNvCxnSpPr/>
              <p:nvPr/>
            </p:nvCxnSpPr>
            <p:spPr>
              <a:xfrm>
                <a:off x="6749225" y="850175"/>
                <a:ext cx="0" cy="139800"/>
              </a:xfrm>
              <a:prstGeom prst="straightConnector1">
                <a:avLst/>
              </a:prstGeom>
              <a:noFill/>
              <a:ln w="19050" cap="flat" cmpd="sng">
                <a:solidFill>
                  <a:schemeClr val="accent2"/>
                </a:solidFill>
                <a:prstDash val="solid"/>
                <a:round/>
                <a:headEnd type="none" w="med" len="med"/>
                <a:tailEnd type="none" w="med" len="med"/>
              </a:ln>
            </p:spPr>
          </p:cxnSp>
        </p:grpSp>
        <p:grpSp>
          <p:nvGrpSpPr>
            <p:cNvPr id="2907" name="Google Shape;2907;p53"/>
            <p:cNvGrpSpPr/>
            <p:nvPr/>
          </p:nvGrpSpPr>
          <p:grpSpPr>
            <a:xfrm>
              <a:off x="1931550" y="3419425"/>
              <a:ext cx="5280900" cy="1724025"/>
              <a:chOff x="1931550" y="3419425"/>
              <a:chExt cx="5280900" cy="1724025"/>
            </a:xfrm>
          </p:grpSpPr>
          <p:sp>
            <p:nvSpPr>
              <p:cNvPr id="2908" name="Google Shape;2908;p53"/>
              <p:cNvSpPr/>
              <p:nvPr/>
            </p:nvSpPr>
            <p:spPr>
              <a:xfrm rot="5400000">
                <a:off x="1845625" y="4216900"/>
                <a:ext cx="1609200" cy="2439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9" name="Google Shape;2909;p53"/>
              <p:cNvSpPr/>
              <p:nvPr/>
            </p:nvSpPr>
            <p:spPr>
              <a:xfrm rot="5400000">
                <a:off x="5446250" y="4216900"/>
                <a:ext cx="1609200" cy="2439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0" name="Google Shape;2910;p53"/>
              <p:cNvSpPr/>
              <p:nvPr/>
            </p:nvSpPr>
            <p:spPr>
              <a:xfrm>
                <a:off x="1931550" y="3419425"/>
                <a:ext cx="5280900" cy="160800"/>
              </a:xfrm>
              <a:prstGeom prst="rect">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913" name="Google Shape;2913;p53"/>
          <p:cNvGrpSpPr/>
          <p:nvPr/>
        </p:nvGrpSpPr>
        <p:grpSpPr>
          <a:xfrm>
            <a:off x="10222800" y="3174842"/>
            <a:ext cx="2144231" cy="3604711"/>
            <a:chOff x="304654" y="2412551"/>
            <a:chExt cx="554772" cy="932574"/>
          </a:xfrm>
        </p:grpSpPr>
        <p:sp>
          <p:nvSpPr>
            <p:cNvPr id="2914" name="Google Shape;2914;p53"/>
            <p:cNvSpPr/>
            <p:nvPr/>
          </p:nvSpPr>
          <p:spPr>
            <a:xfrm>
              <a:off x="304654" y="2412551"/>
              <a:ext cx="554772" cy="601091"/>
            </a:xfrm>
            <a:custGeom>
              <a:avLst/>
              <a:gdLst/>
              <a:ahLst/>
              <a:cxnLst/>
              <a:rect l="l" t="t" r="r" b="b"/>
              <a:pathLst>
                <a:path w="9839" h="10660" extrusionOk="0">
                  <a:moveTo>
                    <a:pt x="4901" y="1"/>
                  </a:moveTo>
                  <a:cubicBezTo>
                    <a:pt x="2213" y="1"/>
                    <a:pt x="1" y="2997"/>
                    <a:pt x="1" y="6693"/>
                  </a:cubicBezTo>
                  <a:cubicBezTo>
                    <a:pt x="1" y="8205"/>
                    <a:pt x="346" y="9568"/>
                    <a:pt x="934" y="10660"/>
                  </a:cubicBezTo>
                  <a:lnTo>
                    <a:pt x="8868" y="10660"/>
                  </a:lnTo>
                  <a:cubicBezTo>
                    <a:pt x="9484" y="9568"/>
                    <a:pt x="9839" y="8205"/>
                    <a:pt x="9839" y="6693"/>
                  </a:cubicBezTo>
                  <a:cubicBezTo>
                    <a:pt x="9839" y="2997"/>
                    <a:pt x="7617" y="1"/>
                    <a:pt x="490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915" name="Google Shape;2915;p53"/>
            <p:cNvGrpSpPr/>
            <p:nvPr/>
          </p:nvGrpSpPr>
          <p:grpSpPr>
            <a:xfrm>
              <a:off x="421718" y="2580213"/>
              <a:ext cx="320633" cy="764912"/>
              <a:chOff x="4503500" y="1320300"/>
              <a:chExt cx="310150" cy="739975"/>
            </a:xfrm>
          </p:grpSpPr>
          <p:sp>
            <p:nvSpPr>
              <p:cNvPr id="2916" name="Google Shape;2916;p53"/>
              <p:cNvSpPr/>
              <p:nvPr/>
            </p:nvSpPr>
            <p:spPr>
              <a:xfrm>
                <a:off x="4637675" y="1320300"/>
                <a:ext cx="20550" cy="739975"/>
              </a:xfrm>
              <a:custGeom>
                <a:avLst/>
                <a:gdLst/>
                <a:ahLst/>
                <a:cxnLst/>
                <a:rect l="l" t="t" r="r" b="b"/>
                <a:pathLst>
                  <a:path w="822" h="29599" extrusionOk="0">
                    <a:moveTo>
                      <a:pt x="430" y="1"/>
                    </a:moveTo>
                    <a:cubicBezTo>
                      <a:pt x="197" y="1"/>
                      <a:pt x="1" y="197"/>
                      <a:pt x="1" y="430"/>
                    </a:cubicBezTo>
                    <a:lnTo>
                      <a:pt x="1" y="29207"/>
                    </a:lnTo>
                    <a:cubicBezTo>
                      <a:pt x="1" y="29440"/>
                      <a:pt x="197" y="29599"/>
                      <a:pt x="430" y="29599"/>
                    </a:cubicBezTo>
                    <a:cubicBezTo>
                      <a:pt x="626" y="29599"/>
                      <a:pt x="822" y="29440"/>
                      <a:pt x="822" y="29207"/>
                    </a:cubicBezTo>
                    <a:lnTo>
                      <a:pt x="822" y="430"/>
                    </a:lnTo>
                    <a:cubicBezTo>
                      <a:pt x="822" y="197"/>
                      <a:pt x="626"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7" name="Google Shape;2917;p53"/>
              <p:cNvSpPr/>
              <p:nvPr/>
            </p:nvSpPr>
            <p:spPr>
              <a:xfrm>
                <a:off x="4640700" y="1416275"/>
                <a:ext cx="172950" cy="143250"/>
              </a:xfrm>
              <a:custGeom>
                <a:avLst/>
                <a:gdLst/>
                <a:ahLst/>
                <a:cxnLst/>
                <a:rect l="l" t="t" r="r" b="b"/>
                <a:pathLst>
                  <a:path w="6918" h="5730" extrusionOk="0">
                    <a:moveTo>
                      <a:pt x="6540" y="1"/>
                    </a:moveTo>
                    <a:cubicBezTo>
                      <a:pt x="6378" y="1"/>
                      <a:pt x="6258" y="114"/>
                      <a:pt x="6217" y="278"/>
                    </a:cubicBezTo>
                    <a:cubicBezTo>
                      <a:pt x="5947" y="1604"/>
                      <a:pt x="5209" y="2892"/>
                      <a:pt x="4164" y="3741"/>
                    </a:cubicBezTo>
                    <a:cubicBezTo>
                      <a:pt x="3109" y="4562"/>
                      <a:pt x="1784" y="5029"/>
                      <a:pt x="468" y="5029"/>
                    </a:cubicBezTo>
                    <a:lnTo>
                      <a:pt x="346" y="5029"/>
                    </a:lnTo>
                    <a:cubicBezTo>
                      <a:pt x="150" y="5029"/>
                      <a:pt x="1" y="5178"/>
                      <a:pt x="1" y="5374"/>
                    </a:cubicBezTo>
                    <a:cubicBezTo>
                      <a:pt x="1" y="5533"/>
                      <a:pt x="150" y="5692"/>
                      <a:pt x="309" y="5729"/>
                    </a:cubicBezTo>
                    <a:lnTo>
                      <a:pt x="468" y="5729"/>
                    </a:lnTo>
                    <a:cubicBezTo>
                      <a:pt x="1942" y="5729"/>
                      <a:pt x="3417" y="5178"/>
                      <a:pt x="4584" y="4245"/>
                    </a:cubicBezTo>
                    <a:cubicBezTo>
                      <a:pt x="5751" y="3274"/>
                      <a:pt x="6609" y="1912"/>
                      <a:pt x="6880" y="399"/>
                    </a:cubicBezTo>
                    <a:cubicBezTo>
                      <a:pt x="6917" y="203"/>
                      <a:pt x="6805" y="45"/>
                      <a:pt x="6609" y="7"/>
                    </a:cubicBezTo>
                    <a:cubicBezTo>
                      <a:pt x="6585" y="3"/>
                      <a:pt x="6562" y="1"/>
                      <a:pt x="654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8" name="Google Shape;2918;p53"/>
              <p:cNvSpPr/>
              <p:nvPr/>
            </p:nvSpPr>
            <p:spPr>
              <a:xfrm>
                <a:off x="4546450" y="1326150"/>
                <a:ext cx="107825" cy="154675"/>
              </a:xfrm>
              <a:custGeom>
                <a:avLst/>
                <a:gdLst/>
                <a:ahLst/>
                <a:cxnLst/>
                <a:rect l="l" t="t" r="r" b="b"/>
                <a:pathLst>
                  <a:path w="4313" h="6187" extrusionOk="0">
                    <a:moveTo>
                      <a:pt x="345" y="0"/>
                    </a:moveTo>
                    <a:cubicBezTo>
                      <a:pt x="149" y="0"/>
                      <a:pt x="0" y="112"/>
                      <a:pt x="0" y="308"/>
                    </a:cubicBezTo>
                    <a:lnTo>
                      <a:pt x="0" y="616"/>
                    </a:lnTo>
                    <a:cubicBezTo>
                      <a:pt x="0" y="1783"/>
                      <a:pt x="271" y="2950"/>
                      <a:pt x="849" y="3930"/>
                    </a:cubicBezTo>
                    <a:cubicBezTo>
                      <a:pt x="1512" y="5013"/>
                      <a:pt x="2604" y="5909"/>
                      <a:pt x="3883" y="6179"/>
                    </a:cubicBezTo>
                    <a:cubicBezTo>
                      <a:pt x="3903" y="6184"/>
                      <a:pt x="3924" y="6186"/>
                      <a:pt x="3946" y="6186"/>
                    </a:cubicBezTo>
                    <a:cubicBezTo>
                      <a:pt x="4089" y="6186"/>
                      <a:pt x="4242" y="6079"/>
                      <a:pt x="4275" y="5909"/>
                    </a:cubicBezTo>
                    <a:cubicBezTo>
                      <a:pt x="4312" y="5750"/>
                      <a:pt x="4200" y="5563"/>
                      <a:pt x="4004" y="5517"/>
                    </a:cubicBezTo>
                    <a:cubicBezTo>
                      <a:pt x="2950" y="5283"/>
                      <a:pt x="2016" y="4546"/>
                      <a:pt x="1437" y="3575"/>
                    </a:cubicBezTo>
                    <a:cubicBezTo>
                      <a:pt x="933" y="2716"/>
                      <a:pt x="653" y="1671"/>
                      <a:pt x="653" y="616"/>
                    </a:cubicBezTo>
                    <a:lnTo>
                      <a:pt x="653" y="346"/>
                    </a:lnTo>
                    <a:cubicBezTo>
                      <a:pt x="700" y="150"/>
                      <a:pt x="541" y="0"/>
                      <a:pt x="34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9" name="Google Shape;2919;p53"/>
              <p:cNvSpPr/>
              <p:nvPr/>
            </p:nvSpPr>
            <p:spPr>
              <a:xfrm>
                <a:off x="4503500" y="1515625"/>
                <a:ext cx="154725" cy="163500"/>
              </a:xfrm>
              <a:custGeom>
                <a:avLst/>
                <a:gdLst/>
                <a:ahLst/>
                <a:cxnLst/>
                <a:rect l="l" t="t" r="r" b="b"/>
                <a:pathLst>
                  <a:path w="6189" h="6540" extrusionOk="0">
                    <a:moveTo>
                      <a:pt x="355" y="0"/>
                    </a:moveTo>
                    <a:cubicBezTo>
                      <a:pt x="159" y="0"/>
                      <a:pt x="1" y="159"/>
                      <a:pt x="1" y="355"/>
                    </a:cubicBezTo>
                    <a:cubicBezTo>
                      <a:pt x="1" y="1904"/>
                      <a:pt x="626" y="3426"/>
                      <a:pt x="1671" y="4555"/>
                    </a:cubicBezTo>
                    <a:cubicBezTo>
                      <a:pt x="2763" y="5722"/>
                      <a:pt x="4238" y="6422"/>
                      <a:pt x="5797" y="6534"/>
                    </a:cubicBezTo>
                    <a:cubicBezTo>
                      <a:pt x="5817" y="6538"/>
                      <a:pt x="5837" y="6540"/>
                      <a:pt x="5857" y="6540"/>
                    </a:cubicBezTo>
                    <a:cubicBezTo>
                      <a:pt x="6024" y="6540"/>
                      <a:pt x="6152" y="6402"/>
                      <a:pt x="6152" y="6226"/>
                    </a:cubicBezTo>
                    <a:cubicBezTo>
                      <a:pt x="6189" y="6067"/>
                      <a:pt x="6030" y="5871"/>
                      <a:pt x="5834" y="5871"/>
                    </a:cubicBezTo>
                    <a:cubicBezTo>
                      <a:pt x="4472" y="5759"/>
                      <a:pt x="3118" y="5097"/>
                      <a:pt x="2185" y="4089"/>
                    </a:cubicBezTo>
                    <a:cubicBezTo>
                      <a:pt x="1251" y="3071"/>
                      <a:pt x="701" y="1718"/>
                      <a:pt x="663" y="318"/>
                    </a:cubicBezTo>
                    <a:cubicBezTo>
                      <a:pt x="663" y="159"/>
                      <a:pt x="505" y="0"/>
                      <a:pt x="35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2920" name="Google Shape;2920;p53"/>
          <p:cNvSpPr/>
          <p:nvPr/>
        </p:nvSpPr>
        <p:spPr>
          <a:xfrm>
            <a:off x="1" y="0"/>
            <a:ext cx="2425812" cy="1758085"/>
          </a:xfrm>
          <a:custGeom>
            <a:avLst/>
            <a:gdLst/>
            <a:ahLst/>
            <a:cxnLst/>
            <a:rect l="l" t="t" r="r" b="b"/>
            <a:pathLst>
              <a:path w="91059" h="75057" extrusionOk="0">
                <a:moveTo>
                  <a:pt x="0" y="75057"/>
                </a:moveTo>
                <a:cubicBezTo>
                  <a:pt x="4132" y="69375"/>
                  <a:pt x="7051" y="61277"/>
                  <a:pt x="13716" y="59055"/>
                </a:cubicBezTo>
                <a:cubicBezTo>
                  <a:pt x="28445" y="54145"/>
                  <a:pt x="45742" y="56375"/>
                  <a:pt x="59055" y="48387"/>
                </a:cubicBezTo>
                <a:cubicBezTo>
                  <a:pt x="75637" y="38438"/>
                  <a:pt x="77385" y="13674"/>
                  <a:pt x="91059" y="0"/>
                </a:cubicBezTo>
              </a:path>
            </a:pathLst>
          </a:custGeom>
          <a:noFill/>
          <a:ln w="19050" cap="flat" cmpd="sng">
            <a:solidFill>
              <a:schemeClr val="dk2"/>
            </a:solidFill>
            <a:prstDash val="dash"/>
            <a:round/>
            <a:headEnd type="none" w="med" len="med"/>
            <a:tailEnd type="none" w="med" len="med"/>
          </a:ln>
        </p:spPr>
      </p:sp>
      <p:sp>
        <p:nvSpPr>
          <p:cNvPr id="2921" name="Google Shape;2921;p53"/>
          <p:cNvSpPr/>
          <p:nvPr/>
        </p:nvSpPr>
        <p:spPr>
          <a:xfrm rot="-393103">
            <a:off x="10286140" y="1760909"/>
            <a:ext cx="1292187" cy="493617"/>
          </a:xfrm>
          <a:prstGeom prst="rect">
            <a:avLst/>
          </a:prstGeom>
        </p:spPr>
        <p:txBody>
          <a:bodyPr>
            <a:prstTxWarp prst="textPlain">
              <a:avLst/>
            </a:prstTxWarp>
          </a:bodyPr>
          <a:lstStyle/>
          <a:p>
            <a:pPr algn="ctr" defTabSz="1219170">
              <a:buClr>
                <a:srgbClr val="000000"/>
              </a:buClr>
            </a:pPr>
            <a:endParaRPr sz="1867" kern="0">
              <a:solidFill>
                <a:srgbClr val="01A09A"/>
              </a:solidFill>
              <a:latin typeface="Nanum Pen Script"/>
              <a:cs typeface="Arial"/>
              <a:sym typeface="Arial"/>
            </a:endParaRPr>
          </a:p>
        </p:txBody>
      </p:sp>
      <p:grpSp>
        <p:nvGrpSpPr>
          <p:cNvPr id="2922" name="Google Shape;2922;p53"/>
          <p:cNvGrpSpPr/>
          <p:nvPr/>
        </p:nvGrpSpPr>
        <p:grpSpPr>
          <a:xfrm rot="554942">
            <a:off x="11171594" y="12241"/>
            <a:ext cx="1074533" cy="888784"/>
            <a:chOff x="6169325" y="205800"/>
            <a:chExt cx="805900" cy="666588"/>
          </a:xfrm>
        </p:grpSpPr>
        <p:grpSp>
          <p:nvGrpSpPr>
            <p:cNvPr id="2923" name="Google Shape;2923;p53"/>
            <p:cNvGrpSpPr/>
            <p:nvPr/>
          </p:nvGrpSpPr>
          <p:grpSpPr>
            <a:xfrm flipH="1">
              <a:off x="6736100" y="236100"/>
              <a:ext cx="239125" cy="238150"/>
              <a:chOff x="1597300" y="694800"/>
              <a:chExt cx="239125" cy="238150"/>
            </a:xfrm>
          </p:grpSpPr>
          <p:sp>
            <p:nvSpPr>
              <p:cNvPr id="2924" name="Google Shape;2924;p53"/>
              <p:cNvSpPr/>
              <p:nvPr/>
            </p:nvSpPr>
            <p:spPr>
              <a:xfrm flipH="1">
                <a:off x="1719225" y="694800"/>
                <a:ext cx="117200" cy="230500"/>
              </a:xfrm>
              <a:custGeom>
                <a:avLst/>
                <a:gdLst/>
                <a:ahLst/>
                <a:cxnLst/>
                <a:rect l="l" t="t" r="r" b="b"/>
                <a:pathLst>
                  <a:path w="4688" h="9220" extrusionOk="0">
                    <a:moveTo>
                      <a:pt x="2030" y="0"/>
                    </a:moveTo>
                    <a:cubicBezTo>
                      <a:pt x="1431" y="0"/>
                      <a:pt x="806" y="388"/>
                      <a:pt x="621" y="1030"/>
                    </a:cubicBezTo>
                    <a:cubicBezTo>
                      <a:pt x="0" y="3558"/>
                      <a:pt x="591" y="6049"/>
                      <a:pt x="680" y="8548"/>
                    </a:cubicBezTo>
                    <a:cubicBezTo>
                      <a:pt x="777" y="8948"/>
                      <a:pt x="1148" y="9220"/>
                      <a:pt x="1504" y="9220"/>
                    </a:cubicBezTo>
                    <a:cubicBezTo>
                      <a:pt x="1720" y="9220"/>
                      <a:pt x="1930" y="9120"/>
                      <a:pt x="2070" y="8888"/>
                    </a:cubicBezTo>
                    <a:cubicBezTo>
                      <a:pt x="3327" y="6389"/>
                      <a:pt x="4687" y="3033"/>
                      <a:pt x="3024" y="505"/>
                    </a:cubicBezTo>
                    <a:cubicBezTo>
                      <a:pt x="2782" y="157"/>
                      <a:pt x="2411" y="0"/>
                      <a:pt x="2030"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5" name="Google Shape;2925;p53"/>
              <p:cNvSpPr/>
              <p:nvPr/>
            </p:nvSpPr>
            <p:spPr>
              <a:xfrm flipH="1">
                <a:off x="1597300" y="754900"/>
                <a:ext cx="221175" cy="178050"/>
              </a:xfrm>
              <a:custGeom>
                <a:avLst/>
                <a:gdLst/>
                <a:ahLst/>
                <a:cxnLst/>
                <a:rect l="l" t="t" r="r" b="b"/>
                <a:pathLst>
                  <a:path w="8847" h="7122" extrusionOk="0">
                    <a:moveTo>
                      <a:pt x="7058" y="0"/>
                    </a:moveTo>
                    <a:cubicBezTo>
                      <a:pt x="6847" y="0"/>
                      <a:pt x="6633" y="42"/>
                      <a:pt x="6431" y="134"/>
                    </a:cubicBezTo>
                    <a:cubicBezTo>
                      <a:pt x="3939" y="1524"/>
                      <a:pt x="2335" y="3830"/>
                      <a:pt x="391" y="5745"/>
                    </a:cubicBezTo>
                    <a:cubicBezTo>
                      <a:pt x="0" y="6304"/>
                      <a:pt x="297" y="7122"/>
                      <a:pt x="935" y="7122"/>
                    </a:cubicBezTo>
                    <a:cubicBezTo>
                      <a:pt x="997" y="7122"/>
                      <a:pt x="1062" y="7114"/>
                      <a:pt x="1130" y="7098"/>
                    </a:cubicBezTo>
                    <a:cubicBezTo>
                      <a:pt x="4124" y="6299"/>
                      <a:pt x="7821" y="4910"/>
                      <a:pt x="8649" y="1708"/>
                    </a:cubicBezTo>
                    <a:cubicBezTo>
                      <a:pt x="8847" y="784"/>
                      <a:pt x="7972" y="0"/>
                      <a:pt x="7058"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926" name="Google Shape;2926;p53"/>
            <p:cNvGrpSpPr/>
            <p:nvPr/>
          </p:nvGrpSpPr>
          <p:grpSpPr>
            <a:xfrm flipH="1">
              <a:off x="6736100" y="236100"/>
              <a:ext cx="239125" cy="238150"/>
              <a:chOff x="1597300" y="694800"/>
              <a:chExt cx="239125" cy="238150"/>
            </a:xfrm>
          </p:grpSpPr>
          <p:sp>
            <p:nvSpPr>
              <p:cNvPr id="2927" name="Google Shape;2927;p53"/>
              <p:cNvSpPr/>
              <p:nvPr/>
            </p:nvSpPr>
            <p:spPr>
              <a:xfrm flipH="1">
                <a:off x="1719225" y="694800"/>
                <a:ext cx="117200" cy="230500"/>
              </a:xfrm>
              <a:custGeom>
                <a:avLst/>
                <a:gdLst/>
                <a:ahLst/>
                <a:cxnLst/>
                <a:rect l="l" t="t" r="r" b="b"/>
                <a:pathLst>
                  <a:path w="4688" h="9220" extrusionOk="0">
                    <a:moveTo>
                      <a:pt x="2030" y="0"/>
                    </a:moveTo>
                    <a:cubicBezTo>
                      <a:pt x="1431" y="0"/>
                      <a:pt x="806" y="388"/>
                      <a:pt x="621" y="1030"/>
                    </a:cubicBezTo>
                    <a:cubicBezTo>
                      <a:pt x="0" y="3558"/>
                      <a:pt x="591" y="6049"/>
                      <a:pt x="680" y="8548"/>
                    </a:cubicBezTo>
                    <a:cubicBezTo>
                      <a:pt x="777" y="8948"/>
                      <a:pt x="1148" y="9220"/>
                      <a:pt x="1504" y="9220"/>
                    </a:cubicBezTo>
                    <a:cubicBezTo>
                      <a:pt x="1720" y="9220"/>
                      <a:pt x="1930" y="9120"/>
                      <a:pt x="2070" y="8888"/>
                    </a:cubicBezTo>
                    <a:cubicBezTo>
                      <a:pt x="3327" y="6389"/>
                      <a:pt x="4687" y="3033"/>
                      <a:pt x="3024" y="505"/>
                    </a:cubicBezTo>
                    <a:cubicBezTo>
                      <a:pt x="2782" y="157"/>
                      <a:pt x="2411" y="0"/>
                      <a:pt x="2030" y="0"/>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8" name="Google Shape;2928;p53"/>
              <p:cNvSpPr/>
              <p:nvPr/>
            </p:nvSpPr>
            <p:spPr>
              <a:xfrm flipH="1">
                <a:off x="1597300" y="754900"/>
                <a:ext cx="221175" cy="178050"/>
              </a:xfrm>
              <a:custGeom>
                <a:avLst/>
                <a:gdLst/>
                <a:ahLst/>
                <a:cxnLst/>
                <a:rect l="l" t="t" r="r" b="b"/>
                <a:pathLst>
                  <a:path w="8847" h="7122" extrusionOk="0">
                    <a:moveTo>
                      <a:pt x="7058" y="0"/>
                    </a:moveTo>
                    <a:cubicBezTo>
                      <a:pt x="6847" y="0"/>
                      <a:pt x="6633" y="42"/>
                      <a:pt x="6431" y="134"/>
                    </a:cubicBezTo>
                    <a:cubicBezTo>
                      <a:pt x="3939" y="1524"/>
                      <a:pt x="2335" y="3830"/>
                      <a:pt x="391" y="5745"/>
                    </a:cubicBezTo>
                    <a:cubicBezTo>
                      <a:pt x="0" y="6304"/>
                      <a:pt x="297" y="7122"/>
                      <a:pt x="935" y="7122"/>
                    </a:cubicBezTo>
                    <a:cubicBezTo>
                      <a:pt x="997" y="7122"/>
                      <a:pt x="1062" y="7114"/>
                      <a:pt x="1130" y="7098"/>
                    </a:cubicBezTo>
                    <a:cubicBezTo>
                      <a:pt x="4124" y="6299"/>
                      <a:pt x="7821" y="4910"/>
                      <a:pt x="8649" y="1708"/>
                    </a:cubicBezTo>
                    <a:cubicBezTo>
                      <a:pt x="8847" y="784"/>
                      <a:pt x="7972" y="0"/>
                      <a:pt x="7058" y="0"/>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929" name="Google Shape;2929;p53"/>
            <p:cNvSpPr/>
            <p:nvPr/>
          </p:nvSpPr>
          <p:spPr>
            <a:xfrm>
              <a:off x="6752175" y="205800"/>
              <a:ext cx="176525" cy="268575"/>
            </a:xfrm>
            <a:custGeom>
              <a:avLst/>
              <a:gdLst/>
              <a:ahLst/>
              <a:cxnLst/>
              <a:rect l="l" t="t" r="r" b="b"/>
              <a:pathLst>
                <a:path w="7061" h="10743" extrusionOk="0">
                  <a:moveTo>
                    <a:pt x="4600" y="0"/>
                  </a:moveTo>
                  <a:cubicBezTo>
                    <a:pt x="4049" y="0"/>
                    <a:pt x="3483" y="230"/>
                    <a:pt x="3120" y="704"/>
                  </a:cubicBezTo>
                  <a:cubicBezTo>
                    <a:pt x="1360" y="3410"/>
                    <a:pt x="991" y="6618"/>
                    <a:pt x="67" y="9575"/>
                  </a:cubicBezTo>
                  <a:cubicBezTo>
                    <a:pt x="1" y="10192"/>
                    <a:pt x="480" y="10743"/>
                    <a:pt x="1007" y="10743"/>
                  </a:cubicBezTo>
                  <a:cubicBezTo>
                    <a:pt x="1187" y="10743"/>
                    <a:pt x="1374" y="10678"/>
                    <a:pt x="1545" y="10529"/>
                  </a:cubicBezTo>
                  <a:cubicBezTo>
                    <a:pt x="4103" y="8126"/>
                    <a:pt x="7060" y="4770"/>
                    <a:pt x="6195" y="1103"/>
                  </a:cubicBezTo>
                  <a:cubicBezTo>
                    <a:pt x="5988" y="377"/>
                    <a:pt x="5305" y="0"/>
                    <a:pt x="4600"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0" name="Google Shape;2930;p53"/>
            <p:cNvSpPr/>
            <p:nvPr/>
          </p:nvSpPr>
          <p:spPr>
            <a:xfrm>
              <a:off x="6418200" y="686600"/>
              <a:ext cx="63050" cy="185775"/>
            </a:xfrm>
            <a:custGeom>
              <a:avLst/>
              <a:gdLst/>
              <a:ahLst/>
              <a:cxnLst/>
              <a:rect l="l" t="t" r="r" b="b"/>
              <a:pathLst>
                <a:path w="2522" h="7431" extrusionOk="0">
                  <a:moveTo>
                    <a:pt x="2215" y="0"/>
                  </a:moveTo>
                  <a:cubicBezTo>
                    <a:pt x="2091" y="0"/>
                    <a:pt x="1967" y="76"/>
                    <a:pt x="1967" y="228"/>
                  </a:cubicBezTo>
                  <a:cubicBezTo>
                    <a:pt x="1967" y="1921"/>
                    <a:pt x="1937" y="3621"/>
                    <a:pt x="1937" y="5314"/>
                  </a:cubicBezTo>
                  <a:cubicBezTo>
                    <a:pt x="1412" y="5188"/>
                    <a:pt x="828" y="5159"/>
                    <a:pt x="303" y="5063"/>
                  </a:cubicBezTo>
                  <a:cubicBezTo>
                    <a:pt x="295" y="5062"/>
                    <a:pt x="286" y="5061"/>
                    <a:pt x="278" y="5061"/>
                  </a:cubicBezTo>
                  <a:cubicBezTo>
                    <a:pt x="1" y="5061"/>
                    <a:pt x="9" y="5529"/>
                    <a:pt x="303" y="5558"/>
                  </a:cubicBezTo>
                  <a:cubicBezTo>
                    <a:pt x="673" y="5617"/>
                    <a:pt x="1072" y="5654"/>
                    <a:pt x="1479" y="5713"/>
                  </a:cubicBezTo>
                  <a:cubicBezTo>
                    <a:pt x="1412" y="5743"/>
                    <a:pt x="1383" y="5772"/>
                    <a:pt x="1324" y="5802"/>
                  </a:cubicBezTo>
                  <a:cubicBezTo>
                    <a:pt x="1013" y="5927"/>
                    <a:pt x="740" y="6053"/>
                    <a:pt x="429" y="6171"/>
                  </a:cubicBezTo>
                  <a:cubicBezTo>
                    <a:pt x="190" y="6304"/>
                    <a:pt x="337" y="6641"/>
                    <a:pt x="555" y="6641"/>
                  </a:cubicBezTo>
                  <a:cubicBezTo>
                    <a:pt x="593" y="6641"/>
                    <a:pt x="633" y="6630"/>
                    <a:pt x="673" y="6608"/>
                  </a:cubicBezTo>
                  <a:cubicBezTo>
                    <a:pt x="954" y="6482"/>
                    <a:pt x="1228" y="6356"/>
                    <a:pt x="1508" y="6238"/>
                  </a:cubicBezTo>
                  <a:cubicBezTo>
                    <a:pt x="1693" y="6171"/>
                    <a:pt x="1849" y="6053"/>
                    <a:pt x="2033" y="5987"/>
                  </a:cubicBezTo>
                  <a:lnTo>
                    <a:pt x="2033" y="5987"/>
                  </a:lnTo>
                  <a:cubicBezTo>
                    <a:pt x="1996" y="6356"/>
                    <a:pt x="1967" y="6763"/>
                    <a:pt x="1878" y="7132"/>
                  </a:cubicBezTo>
                  <a:cubicBezTo>
                    <a:pt x="1839" y="7313"/>
                    <a:pt x="1988" y="7431"/>
                    <a:pt x="2127" y="7431"/>
                  </a:cubicBezTo>
                  <a:cubicBezTo>
                    <a:pt x="2222" y="7431"/>
                    <a:pt x="2313" y="7376"/>
                    <a:pt x="2336" y="7251"/>
                  </a:cubicBezTo>
                  <a:cubicBezTo>
                    <a:pt x="2462" y="6763"/>
                    <a:pt x="2521" y="6208"/>
                    <a:pt x="2521" y="5684"/>
                  </a:cubicBezTo>
                  <a:cubicBezTo>
                    <a:pt x="2521" y="5558"/>
                    <a:pt x="2492" y="5499"/>
                    <a:pt x="2433" y="5469"/>
                  </a:cubicBezTo>
                  <a:cubicBezTo>
                    <a:pt x="2433" y="3710"/>
                    <a:pt x="2462" y="1987"/>
                    <a:pt x="2462" y="228"/>
                  </a:cubicBezTo>
                  <a:cubicBezTo>
                    <a:pt x="2462" y="76"/>
                    <a:pt x="2338" y="0"/>
                    <a:pt x="2215"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1" name="Google Shape;2931;p53"/>
            <p:cNvSpPr/>
            <p:nvPr/>
          </p:nvSpPr>
          <p:spPr>
            <a:xfrm>
              <a:off x="6169325" y="405800"/>
              <a:ext cx="643850" cy="374425"/>
            </a:xfrm>
            <a:custGeom>
              <a:avLst/>
              <a:gdLst/>
              <a:ahLst/>
              <a:cxnLst/>
              <a:rect l="l" t="t" r="r" b="b"/>
              <a:pathLst>
                <a:path w="25754" h="14977" extrusionOk="0">
                  <a:moveTo>
                    <a:pt x="25480" y="1"/>
                  </a:moveTo>
                  <a:lnTo>
                    <a:pt x="25480" y="1"/>
                  </a:lnTo>
                  <a:cubicBezTo>
                    <a:pt x="22580" y="335"/>
                    <a:pt x="19679" y="811"/>
                    <a:pt x="16757" y="811"/>
                  </a:cubicBezTo>
                  <a:cubicBezTo>
                    <a:pt x="15612" y="811"/>
                    <a:pt x="14464" y="738"/>
                    <a:pt x="13312" y="555"/>
                  </a:cubicBezTo>
                  <a:cubicBezTo>
                    <a:pt x="12816" y="496"/>
                    <a:pt x="12321" y="466"/>
                    <a:pt x="11892" y="437"/>
                  </a:cubicBezTo>
                  <a:cubicBezTo>
                    <a:pt x="11321" y="304"/>
                    <a:pt x="10729" y="240"/>
                    <a:pt x="10129" y="240"/>
                  </a:cubicBezTo>
                  <a:cubicBezTo>
                    <a:pt x="5296" y="240"/>
                    <a:pt x="1" y="4370"/>
                    <a:pt x="1698" y="9552"/>
                  </a:cubicBezTo>
                  <a:cubicBezTo>
                    <a:pt x="2067" y="10476"/>
                    <a:pt x="2622" y="11275"/>
                    <a:pt x="3331" y="11984"/>
                  </a:cubicBezTo>
                  <a:cubicBezTo>
                    <a:pt x="4071" y="12694"/>
                    <a:pt x="4928" y="13278"/>
                    <a:pt x="5889" y="13744"/>
                  </a:cubicBezTo>
                  <a:cubicBezTo>
                    <a:pt x="6377" y="13988"/>
                    <a:pt x="6873" y="14173"/>
                    <a:pt x="7397" y="14358"/>
                  </a:cubicBezTo>
                  <a:cubicBezTo>
                    <a:pt x="8573" y="14781"/>
                    <a:pt x="9754" y="14976"/>
                    <a:pt x="10913" y="14976"/>
                  </a:cubicBezTo>
                  <a:cubicBezTo>
                    <a:pt x="13638" y="14976"/>
                    <a:pt x="16236" y="13897"/>
                    <a:pt x="18331" y="12169"/>
                  </a:cubicBezTo>
                  <a:cubicBezTo>
                    <a:pt x="18760" y="11829"/>
                    <a:pt x="19196" y="11430"/>
                    <a:pt x="19566" y="11031"/>
                  </a:cubicBezTo>
                  <a:cubicBezTo>
                    <a:pt x="22117" y="7889"/>
                    <a:pt x="25754" y="4281"/>
                    <a:pt x="25480"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2" name="Google Shape;2932;p53"/>
            <p:cNvSpPr/>
            <p:nvPr/>
          </p:nvSpPr>
          <p:spPr>
            <a:xfrm>
              <a:off x="6351850" y="533725"/>
              <a:ext cx="406200" cy="246525"/>
            </a:xfrm>
            <a:custGeom>
              <a:avLst/>
              <a:gdLst/>
              <a:ahLst/>
              <a:cxnLst/>
              <a:rect l="l" t="t" r="r" b="b"/>
              <a:pathLst>
                <a:path w="16248" h="9861" extrusionOk="0">
                  <a:moveTo>
                    <a:pt x="15623" y="0"/>
                  </a:moveTo>
                  <a:cubicBezTo>
                    <a:pt x="15151" y="0"/>
                    <a:pt x="14522" y="352"/>
                    <a:pt x="14172" y="613"/>
                  </a:cubicBezTo>
                  <a:cubicBezTo>
                    <a:pt x="12905" y="1566"/>
                    <a:pt x="11546" y="1867"/>
                    <a:pt x="10103" y="1867"/>
                  </a:cubicBezTo>
                  <a:cubicBezTo>
                    <a:pt x="9542" y="1867"/>
                    <a:pt x="8969" y="1822"/>
                    <a:pt x="8384" y="1752"/>
                  </a:cubicBezTo>
                  <a:cubicBezTo>
                    <a:pt x="7835" y="1685"/>
                    <a:pt x="7280" y="1651"/>
                    <a:pt x="6725" y="1651"/>
                  </a:cubicBezTo>
                  <a:cubicBezTo>
                    <a:pt x="5746" y="1651"/>
                    <a:pt x="4766" y="1756"/>
                    <a:pt x="3822" y="1973"/>
                  </a:cubicBezTo>
                  <a:cubicBezTo>
                    <a:pt x="2063" y="2617"/>
                    <a:pt x="555" y="3822"/>
                    <a:pt x="252" y="5818"/>
                  </a:cubicBezTo>
                  <a:cubicBezTo>
                    <a:pt x="0" y="7481"/>
                    <a:pt x="836" y="8841"/>
                    <a:pt x="2033" y="9736"/>
                  </a:cubicBezTo>
                  <a:cubicBezTo>
                    <a:pt x="2568" y="9820"/>
                    <a:pt x="3099" y="9860"/>
                    <a:pt x="3626" y="9860"/>
                  </a:cubicBezTo>
                  <a:cubicBezTo>
                    <a:pt x="6350" y="9860"/>
                    <a:pt x="8937" y="8781"/>
                    <a:pt x="11030" y="7052"/>
                  </a:cubicBezTo>
                  <a:cubicBezTo>
                    <a:pt x="11459" y="6712"/>
                    <a:pt x="11895" y="6313"/>
                    <a:pt x="12265" y="5914"/>
                  </a:cubicBezTo>
                  <a:cubicBezTo>
                    <a:pt x="13522" y="4376"/>
                    <a:pt x="15067" y="2713"/>
                    <a:pt x="16235" y="894"/>
                  </a:cubicBezTo>
                  <a:lnTo>
                    <a:pt x="16235" y="798"/>
                  </a:lnTo>
                  <a:cubicBezTo>
                    <a:pt x="16248" y="202"/>
                    <a:pt x="15980" y="0"/>
                    <a:pt x="15623"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3" name="Google Shape;2933;p53"/>
            <p:cNvSpPr/>
            <p:nvPr/>
          </p:nvSpPr>
          <p:spPr>
            <a:xfrm>
              <a:off x="6256475" y="658275"/>
              <a:ext cx="33100" cy="31775"/>
            </a:xfrm>
            <a:custGeom>
              <a:avLst/>
              <a:gdLst/>
              <a:ahLst/>
              <a:cxnLst/>
              <a:rect l="l" t="t" r="r" b="b"/>
              <a:pathLst>
                <a:path w="1324" h="1271" extrusionOk="0">
                  <a:moveTo>
                    <a:pt x="662" y="0"/>
                  </a:moveTo>
                  <a:cubicBezTo>
                    <a:pt x="331" y="0"/>
                    <a:pt x="1" y="207"/>
                    <a:pt x="1" y="621"/>
                  </a:cubicBezTo>
                  <a:cubicBezTo>
                    <a:pt x="1" y="1054"/>
                    <a:pt x="331" y="1270"/>
                    <a:pt x="662" y="1270"/>
                  </a:cubicBezTo>
                  <a:cubicBezTo>
                    <a:pt x="993" y="1270"/>
                    <a:pt x="1324" y="1054"/>
                    <a:pt x="1324" y="621"/>
                  </a:cubicBezTo>
                  <a:cubicBezTo>
                    <a:pt x="1324" y="207"/>
                    <a:pt x="993" y="0"/>
                    <a:pt x="662"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4" name="Google Shape;2934;p53"/>
            <p:cNvSpPr/>
            <p:nvPr/>
          </p:nvSpPr>
          <p:spPr>
            <a:xfrm rot="232915">
              <a:off x="6277923" y="705576"/>
              <a:ext cx="50100" cy="78350"/>
            </a:xfrm>
            <a:custGeom>
              <a:avLst/>
              <a:gdLst/>
              <a:ahLst/>
              <a:cxnLst/>
              <a:rect l="l" t="t" r="r" b="b"/>
              <a:pathLst>
                <a:path w="2004" h="3134" extrusionOk="0">
                  <a:moveTo>
                    <a:pt x="1175" y="1"/>
                  </a:moveTo>
                  <a:cubicBezTo>
                    <a:pt x="751" y="1"/>
                    <a:pt x="269" y="206"/>
                    <a:pt x="126" y="548"/>
                  </a:cubicBezTo>
                  <a:cubicBezTo>
                    <a:pt x="0" y="918"/>
                    <a:pt x="0" y="1317"/>
                    <a:pt x="96" y="1627"/>
                  </a:cubicBezTo>
                  <a:cubicBezTo>
                    <a:pt x="126" y="1842"/>
                    <a:pt x="215" y="1997"/>
                    <a:pt x="311" y="2182"/>
                  </a:cubicBezTo>
                  <a:cubicBezTo>
                    <a:pt x="436" y="2396"/>
                    <a:pt x="525" y="2640"/>
                    <a:pt x="651" y="2825"/>
                  </a:cubicBezTo>
                  <a:cubicBezTo>
                    <a:pt x="743" y="2923"/>
                    <a:pt x="934" y="3134"/>
                    <a:pt x="1144" y="3134"/>
                  </a:cubicBezTo>
                  <a:cubicBezTo>
                    <a:pt x="1203" y="3134"/>
                    <a:pt x="1263" y="3117"/>
                    <a:pt x="1324" y="3076"/>
                  </a:cubicBezTo>
                  <a:cubicBezTo>
                    <a:pt x="1479" y="2980"/>
                    <a:pt x="1479" y="2795"/>
                    <a:pt x="1508" y="2677"/>
                  </a:cubicBezTo>
                  <a:cubicBezTo>
                    <a:pt x="1575" y="2396"/>
                    <a:pt x="1693" y="1812"/>
                    <a:pt x="1693" y="1812"/>
                  </a:cubicBezTo>
                  <a:cubicBezTo>
                    <a:pt x="1730" y="1686"/>
                    <a:pt x="1760" y="1568"/>
                    <a:pt x="1789" y="1442"/>
                  </a:cubicBezTo>
                  <a:cubicBezTo>
                    <a:pt x="1878" y="1102"/>
                    <a:pt x="2004" y="644"/>
                    <a:pt x="1848" y="334"/>
                  </a:cubicBezTo>
                  <a:cubicBezTo>
                    <a:pt x="1747" y="104"/>
                    <a:pt x="1476" y="1"/>
                    <a:pt x="1175"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5" name="Google Shape;2935;p53"/>
            <p:cNvSpPr/>
            <p:nvPr/>
          </p:nvSpPr>
          <p:spPr>
            <a:xfrm>
              <a:off x="6301750" y="615775"/>
              <a:ext cx="46650" cy="29000"/>
            </a:xfrm>
            <a:custGeom>
              <a:avLst/>
              <a:gdLst/>
              <a:ahLst/>
              <a:cxnLst/>
              <a:rect l="l" t="t" r="r" b="b"/>
              <a:pathLst>
                <a:path w="1866" h="1160" extrusionOk="0">
                  <a:moveTo>
                    <a:pt x="1600" y="0"/>
                  </a:moveTo>
                  <a:cubicBezTo>
                    <a:pt x="1417" y="0"/>
                    <a:pt x="1182" y="71"/>
                    <a:pt x="1080" y="103"/>
                  </a:cubicBezTo>
                  <a:cubicBezTo>
                    <a:pt x="740" y="259"/>
                    <a:pt x="252" y="540"/>
                    <a:pt x="38" y="909"/>
                  </a:cubicBezTo>
                  <a:lnTo>
                    <a:pt x="38" y="968"/>
                  </a:lnTo>
                  <a:cubicBezTo>
                    <a:pt x="1" y="968"/>
                    <a:pt x="1" y="998"/>
                    <a:pt x="38" y="998"/>
                  </a:cubicBezTo>
                  <a:cubicBezTo>
                    <a:pt x="89" y="1116"/>
                    <a:pt x="194" y="1159"/>
                    <a:pt x="321" y="1159"/>
                  </a:cubicBezTo>
                  <a:cubicBezTo>
                    <a:pt x="561" y="1159"/>
                    <a:pt x="882" y="1006"/>
                    <a:pt x="1080" y="909"/>
                  </a:cubicBezTo>
                  <a:cubicBezTo>
                    <a:pt x="1332" y="784"/>
                    <a:pt x="1790" y="503"/>
                    <a:pt x="1849" y="200"/>
                  </a:cubicBezTo>
                  <a:cubicBezTo>
                    <a:pt x="1866" y="47"/>
                    <a:pt x="1750" y="0"/>
                    <a:pt x="1600"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6" name="Google Shape;2936;p53"/>
            <p:cNvSpPr/>
            <p:nvPr/>
          </p:nvSpPr>
          <p:spPr>
            <a:xfrm>
              <a:off x="6307300" y="596975"/>
              <a:ext cx="36450" cy="20525"/>
            </a:xfrm>
            <a:custGeom>
              <a:avLst/>
              <a:gdLst/>
              <a:ahLst/>
              <a:cxnLst/>
              <a:rect l="l" t="t" r="r" b="b"/>
              <a:pathLst>
                <a:path w="1458" h="821" extrusionOk="0">
                  <a:moveTo>
                    <a:pt x="1335" y="0"/>
                  </a:moveTo>
                  <a:cubicBezTo>
                    <a:pt x="1236" y="0"/>
                    <a:pt x="1099" y="40"/>
                    <a:pt x="1043" y="57"/>
                  </a:cubicBezTo>
                  <a:cubicBezTo>
                    <a:pt x="673" y="183"/>
                    <a:pt x="304" y="368"/>
                    <a:pt x="30" y="671"/>
                  </a:cubicBezTo>
                  <a:cubicBezTo>
                    <a:pt x="1" y="700"/>
                    <a:pt x="1" y="700"/>
                    <a:pt x="1" y="737"/>
                  </a:cubicBezTo>
                  <a:lnTo>
                    <a:pt x="1" y="767"/>
                  </a:lnTo>
                  <a:cubicBezTo>
                    <a:pt x="46" y="805"/>
                    <a:pt x="109" y="820"/>
                    <a:pt x="182" y="820"/>
                  </a:cubicBezTo>
                  <a:cubicBezTo>
                    <a:pt x="409" y="820"/>
                    <a:pt x="735" y="671"/>
                    <a:pt x="925" y="582"/>
                  </a:cubicBezTo>
                  <a:cubicBezTo>
                    <a:pt x="1043" y="515"/>
                    <a:pt x="1442" y="301"/>
                    <a:pt x="1442" y="87"/>
                  </a:cubicBezTo>
                  <a:cubicBezTo>
                    <a:pt x="1458" y="21"/>
                    <a:pt x="1407" y="0"/>
                    <a:pt x="1335"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7" name="Google Shape;2937;p53"/>
            <p:cNvSpPr/>
            <p:nvPr/>
          </p:nvSpPr>
          <p:spPr>
            <a:xfrm>
              <a:off x="6307300" y="640200"/>
              <a:ext cx="40700" cy="20000"/>
            </a:xfrm>
            <a:custGeom>
              <a:avLst/>
              <a:gdLst/>
              <a:ahLst/>
              <a:cxnLst/>
              <a:rect l="l" t="t" r="r" b="b"/>
              <a:pathLst>
                <a:path w="1628" h="800" extrusionOk="0">
                  <a:moveTo>
                    <a:pt x="1256" y="0"/>
                  </a:moveTo>
                  <a:cubicBezTo>
                    <a:pt x="1014" y="0"/>
                    <a:pt x="686" y="181"/>
                    <a:pt x="400" y="361"/>
                  </a:cubicBezTo>
                  <a:cubicBezTo>
                    <a:pt x="245" y="420"/>
                    <a:pt x="1" y="575"/>
                    <a:pt x="30" y="701"/>
                  </a:cubicBezTo>
                  <a:cubicBezTo>
                    <a:pt x="47" y="772"/>
                    <a:pt x="117" y="799"/>
                    <a:pt x="212" y="799"/>
                  </a:cubicBezTo>
                  <a:cubicBezTo>
                    <a:pt x="444" y="799"/>
                    <a:pt x="832" y="635"/>
                    <a:pt x="984" y="546"/>
                  </a:cubicBezTo>
                  <a:cubicBezTo>
                    <a:pt x="1169" y="450"/>
                    <a:pt x="1627" y="117"/>
                    <a:pt x="1383" y="21"/>
                  </a:cubicBezTo>
                  <a:cubicBezTo>
                    <a:pt x="1344" y="7"/>
                    <a:pt x="1302" y="0"/>
                    <a:pt x="1256"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938" name="Google Shape;2938;p53"/>
            <p:cNvGrpSpPr/>
            <p:nvPr/>
          </p:nvGrpSpPr>
          <p:grpSpPr>
            <a:xfrm flipH="1">
              <a:off x="6515782" y="512922"/>
              <a:ext cx="248068" cy="201860"/>
              <a:chOff x="1808700" y="965100"/>
              <a:chExt cx="262450" cy="208275"/>
            </a:xfrm>
          </p:grpSpPr>
          <p:sp>
            <p:nvSpPr>
              <p:cNvPr id="2939" name="Google Shape;2939;p53"/>
              <p:cNvSpPr/>
              <p:nvPr/>
            </p:nvSpPr>
            <p:spPr>
              <a:xfrm flipH="1">
                <a:off x="1808700" y="965100"/>
                <a:ext cx="262450" cy="105075"/>
              </a:xfrm>
              <a:custGeom>
                <a:avLst/>
                <a:gdLst/>
                <a:ahLst/>
                <a:cxnLst/>
                <a:rect l="l" t="t" r="r" b="b"/>
                <a:pathLst>
                  <a:path w="10498" h="4203" extrusionOk="0">
                    <a:moveTo>
                      <a:pt x="5545" y="1"/>
                    </a:moveTo>
                    <a:cubicBezTo>
                      <a:pt x="4604" y="1"/>
                      <a:pt x="3667" y="67"/>
                      <a:pt x="2735" y="139"/>
                    </a:cubicBezTo>
                    <a:cubicBezTo>
                      <a:pt x="2307" y="723"/>
                      <a:pt x="1811" y="1248"/>
                      <a:pt x="1294" y="1617"/>
                    </a:cubicBezTo>
                    <a:cubicBezTo>
                      <a:pt x="858" y="1921"/>
                      <a:pt x="429" y="2172"/>
                      <a:pt x="0" y="2386"/>
                    </a:cubicBezTo>
                    <a:cubicBezTo>
                      <a:pt x="1897" y="3327"/>
                      <a:pt x="4096" y="4203"/>
                      <a:pt x="6190" y="4203"/>
                    </a:cubicBezTo>
                    <a:cubicBezTo>
                      <a:pt x="7321" y="4203"/>
                      <a:pt x="8420" y="3948"/>
                      <a:pt x="9426" y="3310"/>
                    </a:cubicBezTo>
                    <a:cubicBezTo>
                      <a:pt x="10498" y="2571"/>
                      <a:pt x="10069" y="782"/>
                      <a:pt x="8805" y="353"/>
                    </a:cubicBezTo>
                    <a:cubicBezTo>
                      <a:pt x="7717" y="88"/>
                      <a:pt x="6629" y="1"/>
                      <a:pt x="5545"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0" name="Google Shape;2940;p53"/>
              <p:cNvSpPr/>
              <p:nvPr/>
            </p:nvSpPr>
            <p:spPr>
              <a:xfrm flipH="1">
                <a:off x="1832700" y="980025"/>
                <a:ext cx="236975" cy="193350"/>
              </a:xfrm>
              <a:custGeom>
                <a:avLst/>
                <a:gdLst/>
                <a:ahLst/>
                <a:cxnLst/>
                <a:rect l="l" t="t" r="r" b="b"/>
                <a:pathLst>
                  <a:path w="9479" h="7734" extrusionOk="0">
                    <a:moveTo>
                      <a:pt x="2307" y="0"/>
                    </a:moveTo>
                    <a:cubicBezTo>
                      <a:pt x="2004" y="399"/>
                      <a:pt x="1634" y="739"/>
                      <a:pt x="1235" y="1020"/>
                    </a:cubicBezTo>
                    <a:cubicBezTo>
                      <a:pt x="828" y="1294"/>
                      <a:pt x="399" y="1545"/>
                      <a:pt x="0" y="1760"/>
                    </a:cubicBezTo>
                    <a:cubicBezTo>
                      <a:pt x="1634" y="4650"/>
                      <a:pt x="3911" y="7548"/>
                      <a:pt x="7297" y="7733"/>
                    </a:cubicBezTo>
                    <a:cubicBezTo>
                      <a:pt x="7308" y="7733"/>
                      <a:pt x="7319" y="7733"/>
                      <a:pt x="7331" y="7733"/>
                    </a:cubicBezTo>
                    <a:cubicBezTo>
                      <a:pt x="8728" y="7733"/>
                      <a:pt x="9479" y="5905"/>
                      <a:pt x="8657" y="4746"/>
                    </a:cubicBezTo>
                    <a:cubicBezTo>
                      <a:pt x="6898" y="2684"/>
                      <a:pt x="4562" y="1390"/>
                      <a:pt x="2307"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941" name="Google Shape;2941;p53"/>
            <p:cNvSpPr/>
            <p:nvPr/>
          </p:nvSpPr>
          <p:spPr>
            <a:xfrm>
              <a:off x="6498975" y="686588"/>
              <a:ext cx="63225" cy="185800"/>
            </a:xfrm>
            <a:custGeom>
              <a:avLst/>
              <a:gdLst/>
              <a:ahLst/>
              <a:cxnLst/>
              <a:rect l="l" t="t" r="r" b="b"/>
              <a:pathLst>
                <a:path w="2529" h="7432" extrusionOk="0">
                  <a:moveTo>
                    <a:pt x="2218" y="1"/>
                  </a:moveTo>
                  <a:cubicBezTo>
                    <a:pt x="2096" y="1"/>
                    <a:pt x="1974" y="77"/>
                    <a:pt x="1974" y="228"/>
                  </a:cubicBezTo>
                  <a:cubicBezTo>
                    <a:pt x="1974" y="1921"/>
                    <a:pt x="1944" y="3621"/>
                    <a:pt x="1944" y="5314"/>
                  </a:cubicBezTo>
                  <a:cubicBezTo>
                    <a:pt x="1390" y="5189"/>
                    <a:pt x="835" y="5159"/>
                    <a:pt x="311" y="5063"/>
                  </a:cubicBezTo>
                  <a:cubicBezTo>
                    <a:pt x="302" y="5062"/>
                    <a:pt x="293" y="5062"/>
                    <a:pt x="284" y="5062"/>
                  </a:cubicBezTo>
                  <a:cubicBezTo>
                    <a:pt x="0" y="5062"/>
                    <a:pt x="9" y="5530"/>
                    <a:pt x="311" y="5558"/>
                  </a:cubicBezTo>
                  <a:cubicBezTo>
                    <a:pt x="680" y="5618"/>
                    <a:pt x="1079" y="5654"/>
                    <a:pt x="1479" y="5714"/>
                  </a:cubicBezTo>
                  <a:cubicBezTo>
                    <a:pt x="1419" y="5743"/>
                    <a:pt x="1353" y="5773"/>
                    <a:pt x="1323" y="5802"/>
                  </a:cubicBezTo>
                  <a:cubicBezTo>
                    <a:pt x="1020" y="5928"/>
                    <a:pt x="710" y="6054"/>
                    <a:pt x="429" y="6172"/>
                  </a:cubicBezTo>
                  <a:cubicBezTo>
                    <a:pt x="196" y="6304"/>
                    <a:pt x="339" y="6641"/>
                    <a:pt x="560" y="6641"/>
                  </a:cubicBezTo>
                  <a:cubicBezTo>
                    <a:pt x="598" y="6641"/>
                    <a:pt x="639" y="6631"/>
                    <a:pt x="680" y="6608"/>
                  </a:cubicBezTo>
                  <a:cubicBezTo>
                    <a:pt x="954" y="6482"/>
                    <a:pt x="1235" y="6357"/>
                    <a:pt x="1508" y="6239"/>
                  </a:cubicBezTo>
                  <a:cubicBezTo>
                    <a:pt x="1663" y="6172"/>
                    <a:pt x="1848" y="6054"/>
                    <a:pt x="2033" y="5987"/>
                  </a:cubicBezTo>
                  <a:lnTo>
                    <a:pt x="2033" y="5987"/>
                  </a:lnTo>
                  <a:cubicBezTo>
                    <a:pt x="2003" y="6357"/>
                    <a:pt x="1944" y="6763"/>
                    <a:pt x="1878" y="7133"/>
                  </a:cubicBezTo>
                  <a:cubicBezTo>
                    <a:pt x="1843" y="7314"/>
                    <a:pt x="1991" y="7431"/>
                    <a:pt x="2131" y="7431"/>
                  </a:cubicBezTo>
                  <a:cubicBezTo>
                    <a:pt x="2226" y="7431"/>
                    <a:pt x="2317" y="7377"/>
                    <a:pt x="2344" y="7251"/>
                  </a:cubicBezTo>
                  <a:cubicBezTo>
                    <a:pt x="2462" y="6763"/>
                    <a:pt x="2528" y="6209"/>
                    <a:pt x="2528" y="5684"/>
                  </a:cubicBezTo>
                  <a:cubicBezTo>
                    <a:pt x="2528" y="5558"/>
                    <a:pt x="2499" y="5499"/>
                    <a:pt x="2403" y="5470"/>
                  </a:cubicBezTo>
                  <a:cubicBezTo>
                    <a:pt x="2432" y="3710"/>
                    <a:pt x="2462" y="1988"/>
                    <a:pt x="2462" y="228"/>
                  </a:cubicBezTo>
                  <a:cubicBezTo>
                    <a:pt x="2462" y="77"/>
                    <a:pt x="2340" y="1"/>
                    <a:pt x="2218"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942" name="Google Shape;2942;p53"/>
            <p:cNvGrpSpPr/>
            <p:nvPr/>
          </p:nvGrpSpPr>
          <p:grpSpPr>
            <a:xfrm flipH="1">
              <a:off x="6515782" y="512922"/>
              <a:ext cx="248068" cy="201860"/>
              <a:chOff x="1808700" y="965100"/>
              <a:chExt cx="262450" cy="208275"/>
            </a:xfrm>
          </p:grpSpPr>
          <p:sp>
            <p:nvSpPr>
              <p:cNvPr id="2943" name="Google Shape;2943;p53"/>
              <p:cNvSpPr/>
              <p:nvPr/>
            </p:nvSpPr>
            <p:spPr>
              <a:xfrm flipH="1">
                <a:off x="1808700" y="965100"/>
                <a:ext cx="262450" cy="105075"/>
              </a:xfrm>
              <a:custGeom>
                <a:avLst/>
                <a:gdLst/>
                <a:ahLst/>
                <a:cxnLst/>
                <a:rect l="l" t="t" r="r" b="b"/>
                <a:pathLst>
                  <a:path w="10498" h="4203" extrusionOk="0">
                    <a:moveTo>
                      <a:pt x="5545" y="1"/>
                    </a:moveTo>
                    <a:cubicBezTo>
                      <a:pt x="4604" y="1"/>
                      <a:pt x="3667" y="67"/>
                      <a:pt x="2735" y="139"/>
                    </a:cubicBezTo>
                    <a:cubicBezTo>
                      <a:pt x="2307" y="723"/>
                      <a:pt x="1811" y="1248"/>
                      <a:pt x="1294" y="1617"/>
                    </a:cubicBezTo>
                    <a:cubicBezTo>
                      <a:pt x="858" y="1921"/>
                      <a:pt x="429" y="2172"/>
                      <a:pt x="0" y="2386"/>
                    </a:cubicBezTo>
                    <a:cubicBezTo>
                      <a:pt x="1897" y="3327"/>
                      <a:pt x="4096" y="4203"/>
                      <a:pt x="6190" y="4203"/>
                    </a:cubicBezTo>
                    <a:cubicBezTo>
                      <a:pt x="7321" y="4203"/>
                      <a:pt x="8420" y="3948"/>
                      <a:pt x="9426" y="3310"/>
                    </a:cubicBezTo>
                    <a:cubicBezTo>
                      <a:pt x="10498" y="2571"/>
                      <a:pt x="10069" y="782"/>
                      <a:pt x="8805" y="353"/>
                    </a:cubicBezTo>
                    <a:cubicBezTo>
                      <a:pt x="7717" y="88"/>
                      <a:pt x="6629" y="1"/>
                      <a:pt x="5545" y="1"/>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4" name="Google Shape;2944;p53"/>
              <p:cNvSpPr/>
              <p:nvPr/>
            </p:nvSpPr>
            <p:spPr>
              <a:xfrm flipH="1">
                <a:off x="1832700" y="980025"/>
                <a:ext cx="236975" cy="193350"/>
              </a:xfrm>
              <a:custGeom>
                <a:avLst/>
                <a:gdLst/>
                <a:ahLst/>
                <a:cxnLst/>
                <a:rect l="l" t="t" r="r" b="b"/>
                <a:pathLst>
                  <a:path w="9479" h="7734" extrusionOk="0">
                    <a:moveTo>
                      <a:pt x="2307" y="0"/>
                    </a:moveTo>
                    <a:cubicBezTo>
                      <a:pt x="2004" y="399"/>
                      <a:pt x="1634" y="739"/>
                      <a:pt x="1235" y="1020"/>
                    </a:cubicBezTo>
                    <a:cubicBezTo>
                      <a:pt x="828" y="1294"/>
                      <a:pt x="399" y="1545"/>
                      <a:pt x="0" y="1760"/>
                    </a:cubicBezTo>
                    <a:cubicBezTo>
                      <a:pt x="1634" y="4650"/>
                      <a:pt x="3911" y="7548"/>
                      <a:pt x="7297" y="7733"/>
                    </a:cubicBezTo>
                    <a:cubicBezTo>
                      <a:pt x="7308" y="7733"/>
                      <a:pt x="7319" y="7733"/>
                      <a:pt x="7331" y="7733"/>
                    </a:cubicBezTo>
                    <a:cubicBezTo>
                      <a:pt x="8728" y="7733"/>
                      <a:pt x="9479" y="5905"/>
                      <a:pt x="8657" y="4746"/>
                    </a:cubicBezTo>
                    <a:cubicBezTo>
                      <a:pt x="6898" y="2684"/>
                      <a:pt x="4562" y="1390"/>
                      <a:pt x="2307"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945" name="Google Shape;2945;p53"/>
            <p:cNvSpPr/>
            <p:nvPr/>
          </p:nvSpPr>
          <p:spPr>
            <a:xfrm>
              <a:off x="6506725" y="512825"/>
              <a:ext cx="286500" cy="162250"/>
            </a:xfrm>
            <a:custGeom>
              <a:avLst/>
              <a:gdLst/>
              <a:ahLst/>
              <a:cxnLst/>
              <a:rect l="l" t="t" r="r" b="b"/>
              <a:pathLst>
                <a:path w="11460" h="6490" extrusionOk="0">
                  <a:moveTo>
                    <a:pt x="2433" y="0"/>
                  </a:moveTo>
                  <a:cubicBezTo>
                    <a:pt x="2034" y="525"/>
                    <a:pt x="1568" y="1020"/>
                    <a:pt x="1080" y="1360"/>
                  </a:cubicBezTo>
                  <a:cubicBezTo>
                    <a:pt x="710" y="1604"/>
                    <a:pt x="341" y="1819"/>
                    <a:pt x="1" y="2033"/>
                  </a:cubicBezTo>
                  <a:cubicBezTo>
                    <a:pt x="2297" y="4442"/>
                    <a:pt x="4688" y="6489"/>
                    <a:pt x="7863" y="6489"/>
                  </a:cubicBezTo>
                  <a:cubicBezTo>
                    <a:pt x="8429" y="6489"/>
                    <a:pt x="9021" y="6424"/>
                    <a:pt x="9641" y="6284"/>
                  </a:cubicBezTo>
                  <a:cubicBezTo>
                    <a:pt x="11208" y="5855"/>
                    <a:pt x="11459" y="3608"/>
                    <a:pt x="10166" y="2588"/>
                  </a:cubicBezTo>
                  <a:cubicBezTo>
                    <a:pt x="7482" y="806"/>
                    <a:pt x="5360" y="806"/>
                    <a:pt x="2433"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60" name="Google Shape;5129;p65">
            <a:extLst>
              <a:ext uri="{FF2B5EF4-FFF2-40B4-BE49-F238E27FC236}">
                <a16:creationId xmlns:a16="http://schemas.microsoft.com/office/drawing/2014/main" xmlns="" id="{5030A258-EB47-4794-AE04-C6CFE6DE77DD}"/>
              </a:ext>
            </a:extLst>
          </p:cNvPr>
          <p:cNvGrpSpPr/>
          <p:nvPr/>
        </p:nvGrpSpPr>
        <p:grpSpPr>
          <a:xfrm>
            <a:off x="0" y="3518055"/>
            <a:ext cx="1476325" cy="3199424"/>
            <a:chOff x="-3109968" y="2251074"/>
            <a:chExt cx="891563" cy="2282073"/>
          </a:xfrm>
        </p:grpSpPr>
        <p:grpSp>
          <p:nvGrpSpPr>
            <p:cNvPr id="161" name="Google Shape;5130;p65">
              <a:extLst>
                <a:ext uri="{FF2B5EF4-FFF2-40B4-BE49-F238E27FC236}">
                  <a16:creationId xmlns:a16="http://schemas.microsoft.com/office/drawing/2014/main" xmlns="" id="{BDB1E10A-232C-4B61-94E4-82AEEBA24061}"/>
                </a:ext>
              </a:extLst>
            </p:cNvPr>
            <p:cNvGrpSpPr/>
            <p:nvPr/>
          </p:nvGrpSpPr>
          <p:grpSpPr>
            <a:xfrm>
              <a:off x="-3109968" y="2251074"/>
              <a:ext cx="891563" cy="2282073"/>
              <a:chOff x="2734698" y="2849350"/>
              <a:chExt cx="762085" cy="1950490"/>
            </a:xfrm>
          </p:grpSpPr>
          <p:sp>
            <p:nvSpPr>
              <p:cNvPr id="167" name="Google Shape;5131;p65">
                <a:extLst>
                  <a:ext uri="{FF2B5EF4-FFF2-40B4-BE49-F238E27FC236}">
                    <a16:creationId xmlns:a16="http://schemas.microsoft.com/office/drawing/2014/main" xmlns="" id="{A0686250-B116-4D28-920D-FF4F21B5F78F}"/>
                  </a:ext>
                </a:extLst>
              </p:cNvPr>
              <p:cNvSpPr/>
              <p:nvPr/>
            </p:nvSpPr>
            <p:spPr>
              <a:xfrm rot="-1528486">
                <a:off x="2881372" y="2854674"/>
                <a:ext cx="355054" cy="344361"/>
              </a:xfrm>
              <a:custGeom>
                <a:avLst/>
                <a:gdLst/>
                <a:ahLst/>
                <a:cxnLst/>
                <a:rect l="l" t="t" r="r" b="b"/>
                <a:pathLst>
                  <a:path w="7002" h="7003" extrusionOk="0">
                    <a:moveTo>
                      <a:pt x="3617" y="1"/>
                    </a:moveTo>
                    <a:cubicBezTo>
                      <a:pt x="3594" y="1"/>
                      <a:pt x="3571" y="1"/>
                      <a:pt x="3548" y="2"/>
                    </a:cubicBezTo>
                    <a:cubicBezTo>
                      <a:pt x="1597" y="39"/>
                      <a:pt x="1" y="1514"/>
                      <a:pt x="47" y="3539"/>
                    </a:cubicBezTo>
                    <a:cubicBezTo>
                      <a:pt x="84" y="5530"/>
                      <a:pt x="877" y="7003"/>
                      <a:pt x="2731" y="7003"/>
                    </a:cubicBezTo>
                    <a:cubicBezTo>
                      <a:pt x="2754" y="7003"/>
                      <a:pt x="2777" y="7002"/>
                      <a:pt x="2801" y="7002"/>
                    </a:cubicBezTo>
                    <a:cubicBezTo>
                      <a:pt x="4752" y="6955"/>
                      <a:pt x="7001" y="5873"/>
                      <a:pt x="6964" y="3847"/>
                    </a:cubicBezTo>
                    <a:cubicBezTo>
                      <a:pt x="6927" y="1846"/>
                      <a:pt x="5488" y="1"/>
                      <a:pt x="361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5132;p65">
                <a:extLst>
                  <a:ext uri="{FF2B5EF4-FFF2-40B4-BE49-F238E27FC236}">
                    <a16:creationId xmlns:a16="http://schemas.microsoft.com/office/drawing/2014/main" xmlns="" id="{E6684C73-DB65-4F7C-89AA-98DC9FBB67D4}"/>
                  </a:ext>
                </a:extLst>
              </p:cNvPr>
              <p:cNvSpPr/>
              <p:nvPr/>
            </p:nvSpPr>
            <p:spPr>
              <a:xfrm>
                <a:off x="2880860" y="4541675"/>
                <a:ext cx="131692" cy="215442"/>
              </a:xfrm>
              <a:custGeom>
                <a:avLst/>
                <a:gdLst/>
                <a:ahLst/>
                <a:cxnLst/>
                <a:rect l="l" t="t" r="r" b="b"/>
                <a:pathLst>
                  <a:path w="2876" h="4705" extrusionOk="0">
                    <a:moveTo>
                      <a:pt x="2875" y="0"/>
                    </a:moveTo>
                    <a:lnTo>
                      <a:pt x="346" y="233"/>
                    </a:lnTo>
                    <a:lnTo>
                      <a:pt x="1" y="3771"/>
                    </a:lnTo>
                    <a:lnTo>
                      <a:pt x="505" y="4630"/>
                    </a:lnTo>
                    <a:lnTo>
                      <a:pt x="2334" y="4704"/>
                    </a:lnTo>
                    <a:lnTo>
                      <a:pt x="2642" y="3883"/>
                    </a:lnTo>
                    <a:cubicBezTo>
                      <a:pt x="2371" y="3734"/>
                      <a:pt x="2875" y="0"/>
                      <a:pt x="2875"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5133;p65">
                <a:extLst>
                  <a:ext uri="{FF2B5EF4-FFF2-40B4-BE49-F238E27FC236}">
                    <a16:creationId xmlns:a16="http://schemas.microsoft.com/office/drawing/2014/main" xmlns="" id="{7DAD389E-2B4E-4811-921A-3DCF69DFA769}"/>
                  </a:ext>
                </a:extLst>
              </p:cNvPr>
              <p:cNvSpPr/>
              <p:nvPr/>
            </p:nvSpPr>
            <p:spPr>
              <a:xfrm>
                <a:off x="2866345" y="4707024"/>
                <a:ext cx="272725" cy="92816"/>
              </a:xfrm>
              <a:custGeom>
                <a:avLst/>
                <a:gdLst/>
                <a:ahLst/>
                <a:cxnLst/>
                <a:rect l="l" t="t" r="r" b="b"/>
                <a:pathLst>
                  <a:path w="5956" h="2027" extrusionOk="0">
                    <a:moveTo>
                      <a:pt x="279" y="0"/>
                    </a:moveTo>
                    <a:cubicBezTo>
                      <a:pt x="249" y="0"/>
                      <a:pt x="234" y="1"/>
                      <a:pt x="234" y="1"/>
                    </a:cubicBezTo>
                    <a:lnTo>
                      <a:pt x="0" y="2027"/>
                    </a:lnTo>
                    <a:lnTo>
                      <a:pt x="5918" y="2027"/>
                    </a:lnTo>
                    <a:cubicBezTo>
                      <a:pt x="5955" y="1831"/>
                      <a:pt x="5881" y="1327"/>
                      <a:pt x="5685" y="1252"/>
                    </a:cubicBezTo>
                    <a:lnTo>
                      <a:pt x="2922" y="197"/>
                    </a:lnTo>
                    <a:cubicBezTo>
                      <a:pt x="2922" y="197"/>
                      <a:pt x="2761" y="430"/>
                      <a:pt x="2384" y="430"/>
                    </a:cubicBezTo>
                    <a:cubicBezTo>
                      <a:pt x="2272" y="430"/>
                      <a:pt x="2140" y="409"/>
                      <a:pt x="1988" y="356"/>
                    </a:cubicBezTo>
                    <a:cubicBezTo>
                      <a:pt x="1008" y="27"/>
                      <a:pt x="437" y="0"/>
                      <a:pt x="279"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5134;p65">
                <a:extLst>
                  <a:ext uri="{FF2B5EF4-FFF2-40B4-BE49-F238E27FC236}">
                    <a16:creationId xmlns:a16="http://schemas.microsoft.com/office/drawing/2014/main" xmlns="" id="{4D0BB11F-5BF5-467C-BA20-BBA3DFF3F6C7}"/>
                  </a:ext>
                </a:extLst>
              </p:cNvPr>
              <p:cNvSpPr/>
              <p:nvPr/>
            </p:nvSpPr>
            <p:spPr>
              <a:xfrm>
                <a:off x="3039432" y="4732254"/>
                <a:ext cx="88924" cy="35533"/>
              </a:xfrm>
              <a:custGeom>
                <a:avLst/>
                <a:gdLst/>
                <a:ahLst/>
                <a:cxnLst/>
                <a:rect l="l" t="t" r="r" b="b"/>
                <a:pathLst>
                  <a:path w="1942" h="776" extrusionOk="0">
                    <a:moveTo>
                      <a:pt x="150" y="1"/>
                    </a:moveTo>
                    <a:lnTo>
                      <a:pt x="0" y="776"/>
                    </a:lnTo>
                    <a:lnTo>
                      <a:pt x="1905" y="776"/>
                    </a:lnTo>
                    <a:cubicBezTo>
                      <a:pt x="1942" y="776"/>
                      <a:pt x="1942" y="776"/>
                      <a:pt x="1905" y="738"/>
                    </a:cubicBezTo>
                    <a:lnTo>
                      <a:pt x="150" y="1"/>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5135;p65">
                <a:extLst>
                  <a:ext uri="{FF2B5EF4-FFF2-40B4-BE49-F238E27FC236}">
                    <a16:creationId xmlns:a16="http://schemas.microsoft.com/office/drawing/2014/main" xmlns="" id="{9B6048D3-C2A2-4EAE-B342-4D15A045DAD0}"/>
                  </a:ext>
                </a:extLst>
              </p:cNvPr>
              <p:cNvSpPr/>
              <p:nvPr/>
            </p:nvSpPr>
            <p:spPr>
              <a:xfrm>
                <a:off x="3037279" y="4730148"/>
                <a:ext cx="91076" cy="39334"/>
              </a:xfrm>
              <a:custGeom>
                <a:avLst/>
                <a:gdLst/>
                <a:ahLst/>
                <a:cxnLst/>
                <a:rect l="l" t="t" r="r" b="b"/>
                <a:pathLst>
                  <a:path w="1989" h="859" extrusionOk="0">
                    <a:moveTo>
                      <a:pt x="197" y="84"/>
                    </a:moveTo>
                    <a:lnTo>
                      <a:pt x="1914" y="822"/>
                    </a:lnTo>
                    <a:lnTo>
                      <a:pt x="47" y="822"/>
                    </a:lnTo>
                    <a:lnTo>
                      <a:pt x="197" y="84"/>
                    </a:lnTo>
                    <a:close/>
                    <a:moveTo>
                      <a:pt x="160" y="0"/>
                    </a:moveTo>
                    <a:lnTo>
                      <a:pt x="1" y="859"/>
                    </a:lnTo>
                    <a:lnTo>
                      <a:pt x="1952" y="859"/>
                    </a:lnTo>
                    <a:cubicBezTo>
                      <a:pt x="1989" y="859"/>
                      <a:pt x="1989" y="859"/>
                      <a:pt x="1989" y="822"/>
                    </a:cubicBezTo>
                    <a:lnTo>
                      <a:pt x="1989" y="784"/>
                    </a:lnTo>
                    <a:lnTo>
                      <a:pt x="160" y="0"/>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5136;p65">
                <a:extLst>
                  <a:ext uri="{FF2B5EF4-FFF2-40B4-BE49-F238E27FC236}">
                    <a16:creationId xmlns:a16="http://schemas.microsoft.com/office/drawing/2014/main" xmlns="" id="{5E8F78DF-AA0F-43AA-B1AC-B2DED2A42590}"/>
                  </a:ext>
                </a:extLst>
              </p:cNvPr>
              <p:cNvSpPr/>
              <p:nvPr/>
            </p:nvSpPr>
            <p:spPr>
              <a:xfrm>
                <a:off x="2870191" y="4707069"/>
                <a:ext cx="28252" cy="60718"/>
              </a:xfrm>
              <a:custGeom>
                <a:avLst/>
                <a:gdLst/>
                <a:ahLst/>
                <a:cxnLst/>
                <a:rect l="l" t="t" r="r" b="b"/>
                <a:pathLst>
                  <a:path w="617" h="1326" extrusionOk="0">
                    <a:moveTo>
                      <a:pt x="150" y="0"/>
                    </a:moveTo>
                    <a:lnTo>
                      <a:pt x="0" y="1326"/>
                    </a:lnTo>
                    <a:lnTo>
                      <a:pt x="616" y="1326"/>
                    </a:lnTo>
                    <a:lnTo>
                      <a:pt x="542" y="38"/>
                    </a:lnTo>
                    <a:cubicBezTo>
                      <a:pt x="467" y="38"/>
                      <a:pt x="150" y="0"/>
                      <a:pt x="150" y="0"/>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5137;p65">
                <a:extLst>
                  <a:ext uri="{FF2B5EF4-FFF2-40B4-BE49-F238E27FC236}">
                    <a16:creationId xmlns:a16="http://schemas.microsoft.com/office/drawing/2014/main" xmlns="" id="{5B977AD0-DD53-43D2-84E3-4FF1F7505F75}"/>
                  </a:ext>
                </a:extLst>
              </p:cNvPr>
              <p:cNvSpPr/>
              <p:nvPr/>
            </p:nvSpPr>
            <p:spPr>
              <a:xfrm>
                <a:off x="2868451" y="4766047"/>
                <a:ext cx="261644" cy="3434"/>
              </a:xfrm>
              <a:custGeom>
                <a:avLst/>
                <a:gdLst/>
                <a:ahLst/>
                <a:cxnLst/>
                <a:rect l="l" t="t" r="r" b="b"/>
                <a:pathLst>
                  <a:path w="5714" h="75" extrusionOk="0">
                    <a:moveTo>
                      <a:pt x="38" y="0"/>
                    </a:moveTo>
                    <a:lnTo>
                      <a:pt x="1" y="38"/>
                    </a:lnTo>
                    <a:cubicBezTo>
                      <a:pt x="1" y="75"/>
                      <a:pt x="38" y="75"/>
                      <a:pt x="38" y="75"/>
                    </a:cubicBezTo>
                    <a:lnTo>
                      <a:pt x="5713" y="75"/>
                    </a:lnTo>
                    <a:cubicBezTo>
                      <a:pt x="5713" y="38"/>
                      <a:pt x="5713" y="38"/>
                      <a:pt x="5676" y="38"/>
                    </a:cubicBezTo>
                    <a:lnTo>
                      <a:pt x="38" y="0"/>
                    </a:ln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5139;p65">
                <a:extLst>
                  <a:ext uri="{FF2B5EF4-FFF2-40B4-BE49-F238E27FC236}">
                    <a16:creationId xmlns:a16="http://schemas.microsoft.com/office/drawing/2014/main" xmlns="" id="{C1BAC822-CC13-433A-B794-4FF9B7418CDA}"/>
                  </a:ext>
                </a:extLst>
              </p:cNvPr>
              <p:cNvSpPr/>
              <p:nvPr/>
            </p:nvSpPr>
            <p:spPr>
              <a:xfrm>
                <a:off x="3445453" y="3394494"/>
                <a:ext cx="17583" cy="15248"/>
              </a:xfrm>
              <a:custGeom>
                <a:avLst/>
                <a:gdLst/>
                <a:ahLst/>
                <a:cxnLst/>
                <a:rect l="l" t="t" r="r" b="b"/>
                <a:pathLst>
                  <a:path w="384" h="333" extrusionOk="0">
                    <a:moveTo>
                      <a:pt x="271" y="1"/>
                    </a:moveTo>
                    <a:cubicBezTo>
                      <a:pt x="150" y="1"/>
                      <a:pt x="75" y="47"/>
                      <a:pt x="38" y="122"/>
                    </a:cubicBezTo>
                    <a:cubicBezTo>
                      <a:pt x="1" y="197"/>
                      <a:pt x="38" y="281"/>
                      <a:pt x="113" y="318"/>
                    </a:cubicBezTo>
                    <a:cubicBezTo>
                      <a:pt x="145" y="328"/>
                      <a:pt x="173" y="333"/>
                      <a:pt x="199" y="333"/>
                    </a:cubicBezTo>
                    <a:cubicBezTo>
                      <a:pt x="271" y="333"/>
                      <a:pt x="319" y="296"/>
                      <a:pt x="346" y="234"/>
                    </a:cubicBezTo>
                    <a:cubicBezTo>
                      <a:pt x="383" y="159"/>
                      <a:pt x="346" y="47"/>
                      <a:pt x="271"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5140;p65">
                <a:extLst>
                  <a:ext uri="{FF2B5EF4-FFF2-40B4-BE49-F238E27FC236}">
                    <a16:creationId xmlns:a16="http://schemas.microsoft.com/office/drawing/2014/main" xmlns="" id="{ACD040A6-6218-4CD7-9394-FEA370AE80EB}"/>
                  </a:ext>
                </a:extLst>
              </p:cNvPr>
              <p:cNvSpPr/>
              <p:nvPr/>
            </p:nvSpPr>
            <p:spPr>
              <a:xfrm>
                <a:off x="3379240" y="3369035"/>
                <a:ext cx="16255" cy="13783"/>
              </a:xfrm>
              <a:custGeom>
                <a:avLst/>
                <a:gdLst/>
                <a:ahLst/>
                <a:cxnLst/>
                <a:rect l="l" t="t" r="r" b="b"/>
                <a:pathLst>
                  <a:path w="355" h="301" extrusionOk="0">
                    <a:moveTo>
                      <a:pt x="174" y="1"/>
                    </a:moveTo>
                    <a:cubicBezTo>
                      <a:pt x="121" y="1"/>
                      <a:pt x="74" y="35"/>
                      <a:pt x="47" y="90"/>
                    </a:cubicBezTo>
                    <a:cubicBezTo>
                      <a:pt x="0" y="174"/>
                      <a:pt x="47" y="249"/>
                      <a:pt x="121" y="286"/>
                    </a:cubicBezTo>
                    <a:cubicBezTo>
                      <a:pt x="141" y="296"/>
                      <a:pt x="165" y="301"/>
                      <a:pt x="189" y="301"/>
                    </a:cubicBezTo>
                    <a:cubicBezTo>
                      <a:pt x="255" y="301"/>
                      <a:pt x="327" y="266"/>
                      <a:pt x="355" y="211"/>
                    </a:cubicBezTo>
                    <a:cubicBezTo>
                      <a:pt x="355" y="137"/>
                      <a:pt x="317" y="15"/>
                      <a:pt x="233" y="15"/>
                    </a:cubicBezTo>
                    <a:cubicBezTo>
                      <a:pt x="213" y="5"/>
                      <a:pt x="193" y="1"/>
                      <a:pt x="174"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5141;p65">
                <a:extLst>
                  <a:ext uri="{FF2B5EF4-FFF2-40B4-BE49-F238E27FC236}">
                    <a16:creationId xmlns:a16="http://schemas.microsoft.com/office/drawing/2014/main" xmlns="" id="{C9A4AE25-6E0A-4AA9-9B9D-F61A672CFF3B}"/>
                  </a:ext>
                </a:extLst>
              </p:cNvPr>
              <p:cNvSpPr/>
              <p:nvPr/>
            </p:nvSpPr>
            <p:spPr>
              <a:xfrm>
                <a:off x="3473660" y="3324618"/>
                <a:ext cx="16301" cy="13783"/>
              </a:xfrm>
              <a:custGeom>
                <a:avLst/>
                <a:gdLst/>
                <a:ahLst/>
                <a:cxnLst/>
                <a:rect l="l" t="t" r="r" b="b"/>
                <a:pathLst>
                  <a:path w="356" h="301" extrusionOk="0">
                    <a:moveTo>
                      <a:pt x="175" y="0"/>
                    </a:moveTo>
                    <a:cubicBezTo>
                      <a:pt x="121" y="0"/>
                      <a:pt x="72" y="35"/>
                      <a:pt x="38" y="89"/>
                    </a:cubicBezTo>
                    <a:cubicBezTo>
                      <a:pt x="1" y="173"/>
                      <a:pt x="38" y="285"/>
                      <a:pt x="122" y="285"/>
                    </a:cubicBezTo>
                    <a:cubicBezTo>
                      <a:pt x="142" y="295"/>
                      <a:pt x="166" y="300"/>
                      <a:pt x="190" y="300"/>
                    </a:cubicBezTo>
                    <a:cubicBezTo>
                      <a:pt x="256" y="300"/>
                      <a:pt x="328" y="265"/>
                      <a:pt x="356" y="211"/>
                    </a:cubicBezTo>
                    <a:cubicBezTo>
                      <a:pt x="356" y="127"/>
                      <a:pt x="318" y="52"/>
                      <a:pt x="234" y="15"/>
                    </a:cubicBezTo>
                    <a:cubicBezTo>
                      <a:pt x="214" y="5"/>
                      <a:pt x="194" y="0"/>
                      <a:pt x="175" y="0"/>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5142;p65">
                <a:extLst>
                  <a:ext uri="{FF2B5EF4-FFF2-40B4-BE49-F238E27FC236}">
                    <a16:creationId xmlns:a16="http://schemas.microsoft.com/office/drawing/2014/main" xmlns="" id="{A7359C49-64D6-4FB4-93E0-A507039F7B2E}"/>
                  </a:ext>
                </a:extLst>
              </p:cNvPr>
              <p:cNvSpPr/>
              <p:nvPr/>
            </p:nvSpPr>
            <p:spPr>
              <a:xfrm>
                <a:off x="3407859" y="3297694"/>
                <a:ext cx="16301" cy="15248"/>
              </a:xfrm>
              <a:custGeom>
                <a:avLst/>
                <a:gdLst/>
                <a:ahLst/>
                <a:cxnLst/>
                <a:rect l="l" t="t" r="r" b="b"/>
                <a:pathLst>
                  <a:path w="356" h="333" extrusionOk="0">
                    <a:moveTo>
                      <a:pt x="174" y="0"/>
                    </a:moveTo>
                    <a:cubicBezTo>
                      <a:pt x="118" y="0"/>
                      <a:pt x="65" y="37"/>
                      <a:pt x="38" y="99"/>
                    </a:cubicBezTo>
                    <a:cubicBezTo>
                      <a:pt x="0" y="173"/>
                      <a:pt x="38" y="295"/>
                      <a:pt x="122" y="332"/>
                    </a:cubicBezTo>
                    <a:cubicBezTo>
                      <a:pt x="196" y="332"/>
                      <a:pt x="308" y="295"/>
                      <a:pt x="308" y="211"/>
                    </a:cubicBezTo>
                    <a:cubicBezTo>
                      <a:pt x="355" y="136"/>
                      <a:pt x="308" y="61"/>
                      <a:pt x="234" y="15"/>
                    </a:cubicBezTo>
                    <a:cubicBezTo>
                      <a:pt x="214" y="5"/>
                      <a:pt x="194" y="0"/>
                      <a:pt x="174" y="0"/>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5143;p65">
                <a:extLst>
                  <a:ext uri="{FF2B5EF4-FFF2-40B4-BE49-F238E27FC236}">
                    <a16:creationId xmlns:a16="http://schemas.microsoft.com/office/drawing/2014/main" xmlns="" id="{5A7F8586-A787-4040-AE1B-4330FD5083A0}"/>
                  </a:ext>
                </a:extLst>
              </p:cNvPr>
              <p:cNvSpPr/>
              <p:nvPr/>
            </p:nvSpPr>
            <p:spPr>
              <a:xfrm>
                <a:off x="3235185" y="3910549"/>
                <a:ext cx="17995" cy="15523"/>
              </a:xfrm>
              <a:custGeom>
                <a:avLst/>
                <a:gdLst/>
                <a:ahLst/>
                <a:cxnLst/>
                <a:rect l="l" t="t" r="r" b="b"/>
                <a:pathLst>
                  <a:path w="393" h="339" extrusionOk="0">
                    <a:moveTo>
                      <a:pt x="187" y="1"/>
                    </a:moveTo>
                    <a:cubicBezTo>
                      <a:pt x="117" y="1"/>
                      <a:pt x="65" y="36"/>
                      <a:pt x="38" y="90"/>
                    </a:cubicBezTo>
                    <a:cubicBezTo>
                      <a:pt x="0" y="212"/>
                      <a:pt x="38" y="286"/>
                      <a:pt x="112" y="324"/>
                    </a:cubicBezTo>
                    <a:cubicBezTo>
                      <a:pt x="145" y="334"/>
                      <a:pt x="174" y="338"/>
                      <a:pt x="200" y="338"/>
                    </a:cubicBezTo>
                    <a:cubicBezTo>
                      <a:pt x="271" y="338"/>
                      <a:pt x="318" y="304"/>
                      <a:pt x="346" y="249"/>
                    </a:cubicBezTo>
                    <a:cubicBezTo>
                      <a:pt x="392" y="128"/>
                      <a:pt x="346" y="53"/>
                      <a:pt x="271" y="16"/>
                    </a:cubicBezTo>
                    <a:cubicBezTo>
                      <a:pt x="241" y="5"/>
                      <a:pt x="213" y="1"/>
                      <a:pt x="187"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5144;p65">
                <a:extLst>
                  <a:ext uri="{FF2B5EF4-FFF2-40B4-BE49-F238E27FC236}">
                    <a16:creationId xmlns:a16="http://schemas.microsoft.com/office/drawing/2014/main" xmlns="" id="{0A579F5C-A41E-4D9B-A756-1DC348B4CB3C}"/>
                  </a:ext>
                </a:extLst>
              </p:cNvPr>
              <p:cNvSpPr/>
              <p:nvPr/>
            </p:nvSpPr>
            <p:spPr>
              <a:xfrm>
                <a:off x="3169384" y="3883670"/>
                <a:ext cx="15843" cy="15889"/>
              </a:xfrm>
              <a:custGeom>
                <a:avLst/>
                <a:gdLst/>
                <a:ahLst/>
                <a:cxnLst/>
                <a:rect l="l" t="t" r="r" b="b"/>
                <a:pathLst>
                  <a:path w="346" h="347" extrusionOk="0">
                    <a:moveTo>
                      <a:pt x="173" y="1"/>
                    </a:moveTo>
                    <a:cubicBezTo>
                      <a:pt x="115" y="1"/>
                      <a:pt x="66" y="44"/>
                      <a:pt x="37" y="136"/>
                    </a:cubicBezTo>
                    <a:cubicBezTo>
                      <a:pt x="0" y="210"/>
                      <a:pt x="37" y="285"/>
                      <a:pt x="112" y="332"/>
                    </a:cubicBezTo>
                    <a:cubicBezTo>
                      <a:pt x="134" y="342"/>
                      <a:pt x="158" y="346"/>
                      <a:pt x="182" y="346"/>
                    </a:cubicBezTo>
                    <a:cubicBezTo>
                      <a:pt x="250" y="346"/>
                      <a:pt x="318" y="310"/>
                      <a:pt x="345" y="248"/>
                    </a:cubicBezTo>
                    <a:cubicBezTo>
                      <a:pt x="345" y="173"/>
                      <a:pt x="308" y="52"/>
                      <a:pt x="233" y="14"/>
                    </a:cubicBezTo>
                    <a:cubicBezTo>
                      <a:pt x="213" y="5"/>
                      <a:pt x="193" y="1"/>
                      <a:pt x="173"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5145;p65">
                <a:extLst>
                  <a:ext uri="{FF2B5EF4-FFF2-40B4-BE49-F238E27FC236}">
                    <a16:creationId xmlns:a16="http://schemas.microsoft.com/office/drawing/2014/main" xmlns="" id="{03CBECB7-FE2D-4848-8DA2-4E7937C7E7E7}"/>
                  </a:ext>
                </a:extLst>
              </p:cNvPr>
              <p:cNvSpPr/>
              <p:nvPr/>
            </p:nvSpPr>
            <p:spPr>
              <a:xfrm>
                <a:off x="3263803" y="3839849"/>
                <a:ext cx="17583" cy="15019"/>
              </a:xfrm>
              <a:custGeom>
                <a:avLst/>
                <a:gdLst/>
                <a:ahLst/>
                <a:cxnLst/>
                <a:rect l="l" t="t" r="r" b="b"/>
                <a:pathLst>
                  <a:path w="384" h="328" extrusionOk="0">
                    <a:moveTo>
                      <a:pt x="234" y="1"/>
                    </a:moveTo>
                    <a:cubicBezTo>
                      <a:pt x="150" y="1"/>
                      <a:pt x="76" y="38"/>
                      <a:pt x="38" y="122"/>
                    </a:cubicBezTo>
                    <a:cubicBezTo>
                      <a:pt x="1" y="197"/>
                      <a:pt x="38" y="271"/>
                      <a:pt x="113" y="309"/>
                    </a:cubicBezTo>
                    <a:cubicBezTo>
                      <a:pt x="134" y="322"/>
                      <a:pt x="158" y="327"/>
                      <a:pt x="183" y="327"/>
                    </a:cubicBezTo>
                    <a:cubicBezTo>
                      <a:pt x="248" y="327"/>
                      <a:pt x="319" y="288"/>
                      <a:pt x="346" y="234"/>
                    </a:cubicBezTo>
                    <a:cubicBezTo>
                      <a:pt x="384" y="159"/>
                      <a:pt x="309" y="38"/>
                      <a:pt x="234"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146;p65">
                <a:extLst>
                  <a:ext uri="{FF2B5EF4-FFF2-40B4-BE49-F238E27FC236}">
                    <a16:creationId xmlns:a16="http://schemas.microsoft.com/office/drawing/2014/main" xmlns="" id="{705497ED-1617-4CCF-82AB-BD39841F5DC1}"/>
                  </a:ext>
                </a:extLst>
              </p:cNvPr>
              <p:cNvSpPr/>
              <p:nvPr/>
            </p:nvSpPr>
            <p:spPr>
              <a:xfrm>
                <a:off x="3197591" y="3814390"/>
                <a:ext cx="16255" cy="13783"/>
              </a:xfrm>
              <a:custGeom>
                <a:avLst/>
                <a:gdLst/>
                <a:ahLst/>
                <a:cxnLst/>
                <a:rect l="l" t="t" r="r" b="b"/>
                <a:pathLst>
                  <a:path w="355" h="301" extrusionOk="0">
                    <a:moveTo>
                      <a:pt x="174" y="1"/>
                    </a:moveTo>
                    <a:cubicBezTo>
                      <a:pt x="121" y="1"/>
                      <a:pt x="74" y="35"/>
                      <a:pt x="47" y="90"/>
                    </a:cubicBezTo>
                    <a:cubicBezTo>
                      <a:pt x="0" y="165"/>
                      <a:pt x="47" y="249"/>
                      <a:pt x="121" y="286"/>
                    </a:cubicBezTo>
                    <a:cubicBezTo>
                      <a:pt x="141" y="296"/>
                      <a:pt x="165" y="301"/>
                      <a:pt x="188" y="301"/>
                    </a:cubicBezTo>
                    <a:cubicBezTo>
                      <a:pt x="252" y="301"/>
                      <a:pt x="317" y="266"/>
                      <a:pt x="317" y="211"/>
                    </a:cubicBezTo>
                    <a:cubicBezTo>
                      <a:pt x="355" y="127"/>
                      <a:pt x="317" y="15"/>
                      <a:pt x="233" y="15"/>
                    </a:cubicBezTo>
                    <a:cubicBezTo>
                      <a:pt x="213" y="5"/>
                      <a:pt x="193" y="1"/>
                      <a:pt x="174"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5147;p65">
                <a:extLst>
                  <a:ext uri="{FF2B5EF4-FFF2-40B4-BE49-F238E27FC236}">
                    <a16:creationId xmlns:a16="http://schemas.microsoft.com/office/drawing/2014/main" xmlns="" id="{0A99CAEE-07D0-4CAC-9FD5-D591566AD5E0}"/>
                  </a:ext>
                </a:extLst>
              </p:cNvPr>
              <p:cNvSpPr/>
              <p:nvPr/>
            </p:nvSpPr>
            <p:spPr>
              <a:xfrm>
                <a:off x="3415140" y="3565474"/>
                <a:ext cx="79949" cy="94373"/>
              </a:xfrm>
              <a:custGeom>
                <a:avLst/>
                <a:gdLst/>
                <a:ahLst/>
                <a:cxnLst/>
                <a:rect l="l" t="t" r="r" b="b"/>
                <a:pathLst>
                  <a:path w="1746" h="2061" extrusionOk="0">
                    <a:moveTo>
                      <a:pt x="1363" y="0"/>
                    </a:moveTo>
                    <a:cubicBezTo>
                      <a:pt x="1363" y="0"/>
                      <a:pt x="971" y="196"/>
                      <a:pt x="700" y="784"/>
                    </a:cubicBezTo>
                    <a:cubicBezTo>
                      <a:pt x="383" y="1363"/>
                      <a:pt x="700" y="1484"/>
                      <a:pt x="345" y="1484"/>
                    </a:cubicBezTo>
                    <a:cubicBezTo>
                      <a:pt x="0" y="1484"/>
                      <a:pt x="345" y="2026"/>
                      <a:pt x="345" y="2026"/>
                    </a:cubicBezTo>
                    <a:cubicBezTo>
                      <a:pt x="345" y="2026"/>
                      <a:pt x="380" y="2061"/>
                      <a:pt x="458" y="2061"/>
                    </a:cubicBezTo>
                    <a:cubicBezTo>
                      <a:pt x="580" y="2061"/>
                      <a:pt x="807" y="1973"/>
                      <a:pt x="1167" y="1522"/>
                    </a:cubicBezTo>
                    <a:cubicBezTo>
                      <a:pt x="1745" y="822"/>
                      <a:pt x="1363" y="0"/>
                      <a:pt x="1363"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5148;p65">
                <a:extLst>
                  <a:ext uri="{FF2B5EF4-FFF2-40B4-BE49-F238E27FC236}">
                    <a16:creationId xmlns:a16="http://schemas.microsoft.com/office/drawing/2014/main" xmlns="" id="{81EEDB84-EB84-426A-9037-D0FA833C8EDF}"/>
                  </a:ext>
                </a:extLst>
              </p:cNvPr>
              <p:cNvSpPr/>
              <p:nvPr/>
            </p:nvSpPr>
            <p:spPr>
              <a:xfrm>
                <a:off x="3233490" y="4541675"/>
                <a:ext cx="126518" cy="215442"/>
              </a:xfrm>
              <a:custGeom>
                <a:avLst/>
                <a:gdLst/>
                <a:ahLst/>
                <a:cxnLst/>
                <a:rect l="l" t="t" r="r" b="b"/>
                <a:pathLst>
                  <a:path w="2763" h="4705" extrusionOk="0">
                    <a:moveTo>
                      <a:pt x="2530" y="0"/>
                    </a:moveTo>
                    <a:lnTo>
                      <a:pt x="0" y="233"/>
                    </a:lnTo>
                    <a:lnTo>
                      <a:pt x="75" y="3771"/>
                    </a:lnTo>
                    <a:lnTo>
                      <a:pt x="579" y="4630"/>
                    </a:lnTo>
                    <a:lnTo>
                      <a:pt x="2408" y="4704"/>
                    </a:lnTo>
                    <a:lnTo>
                      <a:pt x="2763" y="3883"/>
                    </a:lnTo>
                    <a:cubicBezTo>
                      <a:pt x="2446" y="3734"/>
                      <a:pt x="2530" y="0"/>
                      <a:pt x="2530"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5149;p65">
                <a:extLst>
                  <a:ext uri="{FF2B5EF4-FFF2-40B4-BE49-F238E27FC236}">
                    <a16:creationId xmlns:a16="http://schemas.microsoft.com/office/drawing/2014/main" xmlns="" id="{A87E761F-0EB4-4E42-9600-B253C11F9449}"/>
                  </a:ext>
                </a:extLst>
              </p:cNvPr>
              <p:cNvSpPr/>
              <p:nvPr/>
            </p:nvSpPr>
            <p:spPr>
              <a:xfrm>
                <a:off x="3235185" y="4707024"/>
                <a:ext cx="261598" cy="92816"/>
              </a:xfrm>
              <a:custGeom>
                <a:avLst/>
                <a:gdLst/>
                <a:ahLst/>
                <a:cxnLst/>
                <a:rect l="l" t="t" r="r" b="b"/>
                <a:pathLst>
                  <a:path w="5713" h="2027" extrusionOk="0">
                    <a:moveTo>
                      <a:pt x="42" y="0"/>
                    </a:moveTo>
                    <a:cubicBezTo>
                      <a:pt x="14" y="0"/>
                      <a:pt x="0" y="1"/>
                      <a:pt x="0" y="1"/>
                    </a:cubicBezTo>
                    <a:lnTo>
                      <a:pt x="75" y="2027"/>
                    </a:lnTo>
                    <a:lnTo>
                      <a:pt x="5638" y="2027"/>
                    </a:lnTo>
                    <a:cubicBezTo>
                      <a:pt x="5713" y="1831"/>
                      <a:pt x="5601" y="1327"/>
                      <a:pt x="5405" y="1252"/>
                    </a:cubicBezTo>
                    <a:lnTo>
                      <a:pt x="2642" y="197"/>
                    </a:lnTo>
                    <a:cubicBezTo>
                      <a:pt x="2642" y="197"/>
                      <a:pt x="2503" y="430"/>
                      <a:pt x="2119" y="430"/>
                    </a:cubicBezTo>
                    <a:cubicBezTo>
                      <a:pt x="2005" y="430"/>
                      <a:pt x="1869" y="409"/>
                      <a:pt x="1709" y="356"/>
                    </a:cubicBezTo>
                    <a:cubicBezTo>
                      <a:pt x="729" y="27"/>
                      <a:pt x="190" y="0"/>
                      <a:pt x="42"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5150;p65">
                <a:extLst>
                  <a:ext uri="{FF2B5EF4-FFF2-40B4-BE49-F238E27FC236}">
                    <a16:creationId xmlns:a16="http://schemas.microsoft.com/office/drawing/2014/main" xmlns="" id="{C821B24F-F74D-46DE-BE81-8F76826FF35C}"/>
                  </a:ext>
                </a:extLst>
              </p:cNvPr>
              <p:cNvSpPr/>
              <p:nvPr/>
            </p:nvSpPr>
            <p:spPr>
              <a:xfrm>
                <a:off x="3395450" y="4732254"/>
                <a:ext cx="88970" cy="35533"/>
              </a:xfrm>
              <a:custGeom>
                <a:avLst/>
                <a:gdLst/>
                <a:ahLst/>
                <a:cxnLst/>
                <a:rect l="l" t="t" r="r" b="b"/>
                <a:pathLst>
                  <a:path w="1943" h="776" extrusionOk="0">
                    <a:moveTo>
                      <a:pt x="159" y="1"/>
                    </a:moveTo>
                    <a:lnTo>
                      <a:pt x="1" y="776"/>
                    </a:lnTo>
                    <a:lnTo>
                      <a:pt x="1905" y="776"/>
                    </a:lnTo>
                    <a:cubicBezTo>
                      <a:pt x="1942" y="776"/>
                      <a:pt x="1942" y="776"/>
                      <a:pt x="1942" y="738"/>
                    </a:cubicBezTo>
                    <a:lnTo>
                      <a:pt x="159" y="1"/>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5151;p65">
                <a:extLst>
                  <a:ext uri="{FF2B5EF4-FFF2-40B4-BE49-F238E27FC236}">
                    <a16:creationId xmlns:a16="http://schemas.microsoft.com/office/drawing/2014/main" xmlns="" id="{1ECA411A-F977-476E-8FF6-8864BB4AB2C5}"/>
                  </a:ext>
                </a:extLst>
              </p:cNvPr>
              <p:cNvSpPr/>
              <p:nvPr/>
            </p:nvSpPr>
            <p:spPr>
              <a:xfrm>
                <a:off x="3393756" y="4730148"/>
                <a:ext cx="92358" cy="39334"/>
              </a:xfrm>
              <a:custGeom>
                <a:avLst/>
                <a:gdLst/>
                <a:ahLst/>
                <a:cxnLst/>
                <a:rect l="l" t="t" r="r" b="b"/>
                <a:pathLst>
                  <a:path w="2017" h="859" extrusionOk="0">
                    <a:moveTo>
                      <a:pt x="196" y="84"/>
                    </a:moveTo>
                    <a:lnTo>
                      <a:pt x="1904" y="822"/>
                    </a:lnTo>
                    <a:lnTo>
                      <a:pt x="75" y="822"/>
                    </a:lnTo>
                    <a:lnTo>
                      <a:pt x="196" y="84"/>
                    </a:lnTo>
                    <a:close/>
                    <a:moveTo>
                      <a:pt x="150" y="0"/>
                    </a:moveTo>
                    <a:lnTo>
                      <a:pt x="0" y="859"/>
                    </a:lnTo>
                    <a:lnTo>
                      <a:pt x="1942" y="859"/>
                    </a:lnTo>
                    <a:cubicBezTo>
                      <a:pt x="1979" y="859"/>
                      <a:pt x="1979" y="859"/>
                      <a:pt x="2016" y="822"/>
                    </a:cubicBezTo>
                    <a:lnTo>
                      <a:pt x="1979" y="784"/>
                    </a:lnTo>
                    <a:lnTo>
                      <a:pt x="150" y="0"/>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5152;p65">
                <a:extLst>
                  <a:ext uri="{FF2B5EF4-FFF2-40B4-BE49-F238E27FC236}">
                    <a16:creationId xmlns:a16="http://schemas.microsoft.com/office/drawing/2014/main" xmlns="" id="{046F884C-7FE6-4725-AFCF-D2BB503949D3}"/>
                  </a:ext>
                </a:extLst>
              </p:cNvPr>
              <p:cNvSpPr/>
              <p:nvPr/>
            </p:nvSpPr>
            <p:spPr>
              <a:xfrm>
                <a:off x="3235185" y="4707069"/>
                <a:ext cx="19690" cy="60718"/>
              </a:xfrm>
              <a:custGeom>
                <a:avLst/>
                <a:gdLst/>
                <a:ahLst/>
                <a:cxnLst/>
                <a:rect l="l" t="t" r="r" b="b"/>
                <a:pathLst>
                  <a:path w="430" h="1326" extrusionOk="0">
                    <a:moveTo>
                      <a:pt x="0" y="0"/>
                    </a:moveTo>
                    <a:lnTo>
                      <a:pt x="38" y="1326"/>
                    </a:lnTo>
                    <a:lnTo>
                      <a:pt x="430" y="1326"/>
                    </a:lnTo>
                    <a:lnTo>
                      <a:pt x="346" y="38"/>
                    </a:lnTo>
                    <a:cubicBezTo>
                      <a:pt x="308" y="38"/>
                      <a:pt x="1" y="0"/>
                      <a:pt x="0" y="0"/>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5153;p65">
                <a:extLst>
                  <a:ext uri="{FF2B5EF4-FFF2-40B4-BE49-F238E27FC236}">
                    <a16:creationId xmlns:a16="http://schemas.microsoft.com/office/drawing/2014/main" xmlns="" id="{15A3E790-5C1E-4FF4-9C4F-911260214522}"/>
                  </a:ext>
                </a:extLst>
              </p:cNvPr>
              <p:cNvSpPr/>
              <p:nvPr/>
            </p:nvSpPr>
            <p:spPr>
              <a:xfrm>
                <a:off x="3236879" y="4767741"/>
                <a:ext cx="249235" cy="1740"/>
              </a:xfrm>
              <a:custGeom>
                <a:avLst/>
                <a:gdLst/>
                <a:ahLst/>
                <a:cxnLst/>
                <a:rect l="l" t="t" r="r" b="b"/>
                <a:pathLst>
                  <a:path w="5443" h="38" extrusionOk="0">
                    <a:moveTo>
                      <a:pt x="1" y="1"/>
                    </a:moveTo>
                    <a:lnTo>
                      <a:pt x="1" y="38"/>
                    </a:lnTo>
                    <a:lnTo>
                      <a:pt x="5442" y="38"/>
                    </a:lnTo>
                    <a:cubicBezTo>
                      <a:pt x="5442" y="1"/>
                      <a:pt x="5442" y="1"/>
                      <a:pt x="5405"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5154;p65">
                <a:extLst>
                  <a:ext uri="{FF2B5EF4-FFF2-40B4-BE49-F238E27FC236}">
                    <a16:creationId xmlns:a16="http://schemas.microsoft.com/office/drawing/2014/main" xmlns="" id="{53587383-0A3F-4D67-B5FC-84BF4071D83F}"/>
                  </a:ext>
                </a:extLst>
              </p:cNvPr>
              <p:cNvGrpSpPr/>
              <p:nvPr/>
            </p:nvGrpSpPr>
            <p:grpSpPr>
              <a:xfrm>
                <a:off x="2850501" y="3806102"/>
                <a:ext cx="534326" cy="853117"/>
                <a:chOff x="-1269189" y="2761738"/>
                <a:chExt cx="861260" cy="1375108"/>
              </a:xfrm>
            </p:grpSpPr>
            <p:sp>
              <p:nvSpPr>
                <p:cNvPr id="230" name="Google Shape;5155;p65">
                  <a:extLst>
                    <a:ext uri="{FF2B5EF4-FFF2-40B4-BE49-F238E27FC236}">
                      <a16:creationId xmlns:a16="http://schemas.microsoft.com/office/drawing/2014/main" xmlns="" id="{CDAFC8FD-2D5C-450C-8F08-B8CA6E905C78}"/>
                    </a:ext>
                  </a:extLst>
                </p:cNvPr>
                <p:cNvSpPr/>
                <p:nvPr/>
              </p:nvSpPr>
              <p:spPr>
                <a:xfrm>
                  <a:off x="-1269189" y="2764126"/>
                  <a:ext cx="568465" cy="1372377"/>
                </a:xfrm>
                <a:custGeom>
                  <a:avLst/>
                  <a:gdLst/>
                  <a:ahLst/>
                  <a:cxnLst/>
                  <a:rect l="l" t="t" r="r" b="b"/>
                  <a:pathLst>
                    <a:path w="7702" h="18594" extrusionOk="0">
                      <a:moveTo>
                        <a:pt x="1560" y="0"/>
                      </a:moveTo>
                      <a:cubicBezTo>
                        <a:pt x="1560" y="0"/>
                        <a:pt x="701" y="10109"/>
                        <a:pt x="1" y="18594"/>
                      </a:cubicBezTo>
                      <a:lnTo>
                        <a:pt x="4239" y="18594"/>
                      </a:lnTo>
                      <a:cubicBezTo>
                        <a:pt x="4668" y="16913"/>
                        <a:pt x="5060" y="15243"/>
                        <a:pt x="5293" y="14347"/>
                      </a:cubicBezTo>
                      <a:cubicBezTo>
                        <a:pt x="6376" y="9876"/>
                        <a:pt x="7701" y="2138"/>
                        <a:pt x="7701" y="2138"/>
                      </a:cubicBezTo>
                      <a:lnTo>
                        <a:pt x="1560" y="0"/>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156;p65">
                  <a:extLst>
                    <a:ext uri="{FF2B5EF4-FFF2-40B4-BE49-F238E27FC236}">
                      <a16:creationId xmlns:a16="http://schemas.microsoft.com/office/drawing/2014/main" xmlns="" id="{44DC7850-A00F-4D9C-9EA2-BC31CA359C1A}"/>
                    </a:ext>
                  </a:extLst>
                </p:cNvPr>
                <p:cNvSpPr/>
                <p:nvPr/>
              </p:nvSpPr>
              <p:spPr>
                <a:xfrm>
                  <a:off x="-1269189" y="2761738"/>
                  <a:ext cx="568465" cy="1372377"/>
                </a:xfrm>
                <a:custGeom>
                  <a:avLst/>
                  <a:gdLst/>
                  <a:ahLst/>
                  <a:cxnLst/>
                  <a:rect l="l" t="t" r="r" b="b"/>
                  <a:pathLst>
                    <a:path w="7702" h="18594" extrusionOk="0">
                      <a:moveTo>
                        <a:pt x="1560" y="0"/>
                      </a:moveTo>
                      <a:cubicBezTo>
                        <a:pt x="1560" y="0"/>
                        <a:pt x="701" y="10109"/>
                        <a:pt x="1" y="18594"/>
                      </a:cubicBezTo>
                      <a:lnTo>
                        <a:pt x="4239" y="18594"/>
                      </a:lnTo>
                      <a:cubicBezTo>
                        <a:pt x="4668" y="16913"/>
                        <a:pt x="5060" y="15243"/>
                        <a:pt x="5293" y="14347"/>
                      </a:cubicBezTo>
                      <a:cubicBezTo>
                        <a:pt x="6376" y="9876"/>
                        <a:pt x="7701" y="2138"/>
                        <a:pt x="7701" y="2138"/>
                      </a:cubicBezTo>
                      <a:lnTo>
                        <a:pt x="1560" y="0"/>
                      </a:ln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157;p65">
                  <a:extLst>
                    <a:ext uri="{FF2B5EF4-FFF2-40B4-BE49-F238E27FC236}">
                      <a16:creationId xmlns:a16="http://schemas.microsoft.com/office/drawing/2014/main" xmlns="" id="{43815E1F-FE25-45C0-BD99-2540D0300E1F}"/>
                    </a:ext>
                  </a:extLst>
                </p:cNvPr>
                <p:cNvSpPr/>
                <p:nvPr/>
              </p:nvSpPr>
              <p:spPr>
                <a:xfrm>
                  <a:off x="-1220255" y="2850602"/>
                  <a:ext cx="812325" cy="1286243"/>
                </a:xfrm>
                <a:custGeom>
                  <a:avLst/>
                  <a:gdLst/>
                  <a:ahLst/>
                  <a:cxnLst/>
                  <a:rect l="l" t="t" r="r" b="b"/>
                  <a:pathLst>
                    <a:path w="11006" h="17427" extrusionOk="0">
                      <a:moveTo>
                        <a:pt x="8168" y="0"/>
                      </a:moveTo>
                      <a:lnTo>
                        <a:pt x="150" y="271"/>
                      </a:lnTo>
                      <a:cubicBezTo>
                        <a:pt x="150" y="271"/>
                        <a:pt x="1" y="2838"/>
                        <a:pt x="1279" y="4555"/>
                      </a:cubicBezTo>
                      <a:cubicBezTo>
                        <a:pt x="1783" y="5255"/>
                        <a:pt x="4742" y="9334"/>
                        <a:pt x="5246" y="10389"/>
                      </a:cubicBezTo>
                      <a:cubicBezTo>
                        <a:pt x="5872" y="11743"/>
                        <a:pt x="6301" y="13189"/>
                        <a:pt x="6534" y="14627"/>
                      </a:cubicBezTo>
                      <a:cubicBezTo>
                        <a:pt x="6646" y="15439"/>
                        <a:pt x="6805" y="16409"/>
                        <a:pt x="7038" y="17427"/>
                      </a:cubicBezTo>
                      <a:lnTo>
                        <a:pt x="11005" y="17427"/>
                      </a:lnTo>
                      <a:cubicBezTo>
                        <a:pt x="11005" y="14505"/>
                        <a:pt x="10968" y="11042"/>
                        <a:pt x="10847" y="10072"/>
                      </a:cubicBezTo>
                      <a:cubicBezTo>
                        <a:pt x="10343" y="5526"/>
                        <a:pt x="8168" y="0"/>
                        <a:pt x="8168" y="0"/>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5158;p65">
                <a:extLst>
                  <a:ext uri="{FF2B5EF4-FFF2-40B4-BE49-F238E27FC236}">
                    <a16:creationId xmlns:a16="http://schemas.microsoft.com/office/drawing/2014/main" xmlns="" id="{9D7D31B9-AF2D-473A-886D-A69BAF9667F2}"/>
                  </a:ext>
                </a:extLst>
              </p:cNvPr>
              <p:cNvSpPr/>
              <p:nvPr/>
            </p:nvSpPr>
            <p:spPr>
              <a:xfrm>
                <a:off x="3033891" y="4025620"/>
                <a:ext cx="236826" cy="562255"/>
              </a:xfrm>
              <a:custGeom>
                <a:avLst/>
                <a:gdLst/>
                <a:ahLst/>
                <a:cxnLst/>
                <a:rect l="l" t="t" r="r" b="b"/>
                <a:pathLst>
                  <a:path w="5172" h="12279" extrusionOk="0">
                    <a:moveTo>
                      <a:pt x="104" y="1"/>
                    </a:moveTo>
                    <a:cubicBezTo>
                      <a:pt x="78" y="1"/>
                      <a:pt x="53" y="12"/>
                      <a:pt x="37" y="32"/>
                    </a:cubicBezTo>
                    <a:cubicBezTo>
                      <a:pt x="0" y="69"/>
                      <a:pt x="0" y="144"/>
                      <a:pt x="37" y="219"/>
                    </a:cubicBezTo>
                    <a:cubicBezTo>
                      <a:pt x="37" y="219"/>
                      <a:pt x="1559" y="1815"/>
                      <a:pt x="3108" y="4811"/>
                    </a:cubicBezTo>
                    <a:cubicBezTo>
                      <a:pt x="4863" y="8274"/>
                      <a:pt x="4938" y="12119"/>
                      <a:pt x="4938" y="12166"/>
                    </a:cubicBezTo>
                    <a:cubicBezTo>
                      <a:pt x="4938" y="12203"/>
                      <a:pt x="4975" y="12278"/>
                      <a:pt x="5059" y="12278"/>
                    </a:cubicBezTo>
                    <a:cubicBezTo>
                      <a:pt x="5134" y="12278"/>
                      <a:pt x="5171" y="12203"/>
                      <a:pt x="5171" y="12166"/>
                    </a:cubicBezTo>
                    <a:cubicBezTo>
                      <a:pt x="5171" y="12119"/>
                      <a:pt x="5097" y="8237"/>
                      <a:pt x="3304" y="4736"/>
                    </a:cubicBezTo>
                    <a:cubicBezTo>
                      <a:pt x="1755" y="1703"/>
                      <a:pt x="234" y="69"/>
                      <a:pt x="196" y="69"/>
                    </a:cubicBezTo>
                    <a:cubicBezTo>
                      <a:pt x="175" y="21"/>
                      <a:pt x="138" y="1"/>
                      <a:pt x="104" y="1"/>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5159;p65">
                <a:extLst>
                  <a:ext uri="{FF2B5EF4-FFF2-40B4-BE49-F238E27FC236}">
                    <a16:creationId xmlns:a16="http://schemas.microsoft.com/office/drawing/2014/main" xmlns="" id="{8AAA6A84-E3C3-4D8D-A6E3-FC8228133BDB}"/>
                  </a:ext>
                </a:extLst>
              </p:cNvPr>
              <p:cNvSpPr/>
              <p:nvPr/>
            </p:nvSpPr>
            <p:spPr>
              <a:xfrm>
                <a:off x="3146260" y="4031481"/>
                <a:ext cx="58611" cy="166584"/>
              </a:xfrm>
              <a:custGeom>
                <a:avLst/>
                <a:gdLst/>
                <a:ahLst/>
                <a:cxnLst/>
                <a:rect l="l" t="t" r="r" b="b"/>
                <a:pathLst>
                  <a:path w="1280" h="3638" extrusionOk="0">
                    <a:moveTo>
                      <a:pt x="116" y="1"/>
                    </a:moveTo>
                    <a:cubicBezTo>
                      <a:pt x="101" y="1"/>
                      <a:pt x="87" y="5"/>
                      <a:pt x="76" y="16"/>
                    </a:cubicBezTo>
                    <a:cubicBezTo>
                      <a:pt x="38" y="53"/>
                      <a:pt x="1" y="137"/>
                      <a:pt x="38" y="175"/>
                    </a:cubicBezTo>
                    <a:cubicBezTo>
                      <a:pt x="38" y="212"/>
                      <a:pt x="1009" y="1883"/>
                      <a:pt x="38" y="3479"/>
                    </a:cubicBezTo>
                    <a:cubicBezTo>
                      <a:pt x="1" y="3516"/>
                      <a:pt x="38" y="3591"/>
                      <a:pt x="76" y="3638"/>
                    </a:cubicBezTo>
                    <a:lnTo>
                      <a:pt x="113" y="3638"/>
                    </a:lnTo>
                    <a:cubicBezTo>
                      <a:pt x="150" y="3638"/>
                      <a:pt x="188" y="3638"/>
                      <a:pt x="234" y="3591"/>
                    </a:cubicBezTo>
                    <a:cubicBezTo>
                      <a:pt x="1280" y="1883"/>
                      <a:pt x="234" y="91"/>
                      <a:pt x="234" y="53"/>
                    </a:cubicBezTo>
                    <a:cubicBezTo>
                      <a:pt x="201" y="27"/>
                      <a:pt x="154" y="1"/>
                      <a:pt x="116" y="1"/>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5160;p65">
                <a:extLst>
                  <a:ext uri="{FF2B5EF4-FFF2-40B4-BE49-F238E27FC236}">
                    <a16:creationId xmlns:a16="http://schemas.microsoft.com/office/drawing/2014/main" xmlns="" id="{F3A0A09A-DCB6-4ADA-A249-5E1D8F7C095C}"/>
                  </a:ext>
                </a:extLst>
              </p:cNvPr>
              <p:cNvSpPr/>
              <p:nvPr/>
            </p:nvSpPr>
            <p:spPr>
              <a:xfrm>
                <a:off x="3186876" y="4578857"/>
                <a:ext cx="194516" cy="12409"/>
              </a:xfrm>
              <a:custGeom>
                <a:avLst/>
                <a:gdLst/>
                <a:ahLst/>
                <a:cxnLst/>
                <a:rect l="l" t="t" r="r" b="b"/>
                <a:pathLst>
                  <a:path w="4248" h="271" extrusionOk="0">
                    <a:moveTo>
                      <a:pt x="4126" y="0"/>
                    </a:moveTo>
                    <a:lnTo>
                      <a:pt x="122" y="37"/>
                    </a:lnTo>
                    <a:cubicBezTo>
                      <a:pt x="47" y="84"/>
                      <a:pt x="1" y="121"/>
                      <a:pt x="1" y="159"/>
                    </a:cubicBezTo>
                    <a:cubicBezTo>
                      <a:pt x="1" y="233"/>
                      <a:pt x="47" y="271"/>
                      <a:pt x="122" y="271"/>
                    </a:cubicBezTo>
                    <a:lnTo>
                      <a:pt x="4126" y="233"/>
                    </a:lnTo>
                    <a:cubicBezTo>
                      <a:pt x="4201" y="233"/>
                      <a:pt x="4248" y="196"/>
                      <a:pt x="4248" y="121"/>
                    </a:cubicBezTo>
                    <a:cubicBezTo>
                      <a:pt x="4248" y="37"/>
                      <a:pt x="4201" y="0"/>
                      <a:pt x="4126"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5161;p65">
                <a:extLst>
                  <a:ext uri="{FF2B5EF4-FFF2-40B4-BE49-F238E27FC236}">
                    <a16:creationId xmlns:a16="http://schemas.microsoft.com/office/drawing/2014/main" xmlns="" id="{1CE467C2-FE9F-44CE-AFA1-28FC422CE87E}"/>
                  </a:ext>
                </a:extLst>
              </p:cNvPr>
              <p:cNvSpPr/>
              <p:nvPr/>
            </p:nvSpPr>
            <p:spPr>
              <a:xfrm>
                <a:off x="3106972" y="3264267"/>
                <a:ext cx="213748" cy="497417"/>
              </a:xfrm>
              <a:custGeom>
                <a:avLst/>
                <a:gdLst/>
                <a:ahLst/>
                <a:cxnLst/>
                <a:rect l="l" t="t" r="r" b="b"/>
                <a:pathLst>
                  <a:path w="4668" h="10863" extrusionOk="0">
                    <a:moveTo>
                      <a:pt x="1008" y="0"/>
                    </a:moveTo>
                    <a:cubicBezTo>
                      <a:pt x="983" y="0"/>
                      <a:pt x="958" y="3"/>
                      <a:pt x="934" y="7"/>
                    </a:cubicBezTo>
                    <a:cubicBezTo>
                      <a:pt x="775" y="7"/>
                      <a:pt x="700" y="91"/>
                      <a:pt x="700" y="91"/>
                    </a:cubicBezTo>
                    <a:lnTo>
                      <a:pt x="626" y="91"/>
                    </a:lnTo>
                    <a:cubicBezTo>
                      <a:pt x="0" y="941"/>
                      <a:pt x="4667" y="10863"/>
                      <a:pt x="4667" y="10863"/>
                    </a:cubicBezTo>
                    <a:cubicBezTo>
                      <a:pt x="4667" y="10863"/>
                      <a:pt x="4397" y="7558"/>
                      <a:pt x="4359" y="7325"/>
                    </a:cubicBezTo>
                    <a:cubicBezTo>
                      <a:pt x="3659" y="2733"/>
                      <a:pt x="1979" y="707"/>
                      <a:pt x="1475" y="203"/>
                    </a:cubicBezTo>
                    <a:cubicBezTo>
                      <a:pt x="1345" y="105"/>
                      <a:pt x="1178" y="0"/>
                      <a:pt x="1008" y="0"/>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5162;p65">
                <a:extLst>
                  <a:ext uri="{FF2B5EF4-FFF2-40B4-BE49-F238E27FC236}">
                    <a16:creationId xmlns:a16="http://schemas.microsoft.com/office/drawing/2014/main" xmlns="" id="{88880678-2F28-423E-AFD7-BF6C9C5CDF17}"/>
                  </a:ext>
                </a:extLst>
              </p:cNvPr>
              <p:cNvSpPr/>
              <p:nvPr/>
            </p:nvSpPr>
            <p:spPr>
              <a:xfrm>
                <a:off x="2734698" y="3335104"/>
                <a:ext cx="227851" cy="401349"/>
              </a:xfrm>
              <a:custGeom>
                <a:avLst/>
                <a:gdLst/>
                <a:ahLst/>
                <a:cxnLst/>
                <a:rect l="l" t="t" r="r" b="b"/>
                <a:pathLst>
                  <a:path w="4976" h="8765" extrusionOk="0">
                    <a:moveTo>
                      <a:pt x="4479" y="1"/>
                    </a:moveTo>
                    <a:cubicBezTo>
                      <a:pt x="3444" y="1"/>
                      <a:pt x="1111" y="213"/>
                      <a:pt x="663" y="2082"/>
                    </a:cubicBezTo>
                    <a:cubicBezTo>
                      <a:pt x="392" y="3053"/>
                      <a:pt x="122" y="4219"/>
                      <a:pt x="38" y="5731"/>
                    </a:cubicBezTo>
                    <a:cubicBezTo>
                      <a:pt x="0" y="6786"/>
                      <a:pt x="504" y="8420"/>
                      <a:pt x="2138" y="8765"/>
                    </a:cubicBezTo>
                    <a:lnTo>
                      <a:pt x="3622" y="8224"/>
                    </a:lnTo>
                    <a:lnTo>
                      <a:pt x="4975" y="19"/>
                    </a:lnTo>
                    <a:cubicBezTo>
                      <a:pt x="4975" y="19"/>
                      <a:pt x="4783" y="1"/>
                      <a:pt x="4479" y="1"/>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5163;p65">
                <a:extLst>
                  <a:ext uri="{FF2B5EF4-FFF2-40B4-BE49-F238E27FC236}">
                    <a16:creationId xmlns:a16="http://schemas.microsoft.com/office/drawing/2014/main" xmlns="" id="{5C85FEA5-236D-4259-9785-89BE659A3EBB}"/>
                  </a:ext>
                </a:extLst>
              </p:cNvPr>
              <p:cNvSpPr/>
              <p:nvPr/>
            </p:nvSpPr>
            <p:spPr>
              <a:xfrm>
                <a:off x="2741979" y="3290184"/>
                <a:ext cx="206467" cy="264025"/>
              </a:xfrm>
              <a:custGeom>
                <a:avLst/>
                <a:gdLst/>
                <a:ahLst/>
                <a:cxnLst/>
                <a:rect l="l" t="t" r="r" b="b"/>
                <a:pathLst>
                  <a:path w="4509" h="5766" extrusionOk="0">
                    <a:moveTo>
                      <a:pt x="3452" y="0"/>
                    </a:moveTo>
                    <a:cubicBezTo>
                      <a:pt x="2969" y="0"/>
                      <a:pt x="2484" y="130"/>
                      <a:pt x="2063" y="375"/>
                    </a:cubicBezTo>
                    <a:cubicBezTo>
                      <a:pt x="429" y="1308"/>
                      <a:pt x="0" y="4426"/>
                      <a:pt x="112" y="4892"/>
                    </a:cubicBezTo>
                    <a:cubicBezTo>
                      <a:pt x="219" y="5316"/>
                      <a:pt x="397" y="5765"/>
                      <a:pt x="668" y="5765"/>
                    </a:cubicBezTo>
                    <a:cubicBezTo>
                      <a:pt x="893" y="5765"/>
                      <a:pt x="1182" y="5458"/>
                      <a:pt x="1549" y="4575"/>
                    </a:cubicBezTo>
                    <a:cubicBezTo>
                      <a:pt x="1979" y="3530"/>
                      <a:pt x="3463" y="925"/>
                      <a:pt x="3463" y="925"/>
                    </a:cubicBezTo>
                    <a:lnTo>
                      <a:pt x="4508" y="225"/>
                    </a:lnTo>
                    <a:cubicBezTo>
                      <a:pt x="4176" y="73"/>
                      <a:pt x="3814" y="0"/>
                      <a:pt x="3452" y="0"/>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164;p65">
                <a:extLst>
                  <a:ext uri="{FF2B5EF4-FFF2-40B4-BE49-F238E27FC236}">
                    <a16:creationId xmlns:a16="http://schemas.microsoft.com/office/drawing/2014/main" xmlns="" id="{4FD2E196-6B17-4EEE-A4B3-183A82590254}"/>
                  </a:ext>
                </a:extLst>
              </p:cNvPr>
              <p:cNvSpPr/>
              <p:nvPr/>
            </p:nvSpPr>
            <p:spPr>
              <a:xfrm>
                <a:off x="2775726" y="3319535"/>
                <a:ext cx="226157" cy="351118"/>
              </a:xfrm>
              <a:custGeom>
                <a:avLst/>
                <a:gdLst/>
                <a:ahLst/>
                <a:cxnLst/>
                <a:rect l="l" t="t" r="r" b="b"/>
                <a:pathLst>
                  <a:path w="4939" h="7668" extrusionOk="0">
                    <a:moveTo>
                      <a:pt x="3444" y="0"/>
                    </a:moveTo>
                    <a:cubicBezTo>
                      <a:pt x="1968" y="0"/>
                      <a:pt x="1279" y="1451"/>
                      <a:pt x="1279" y="1451"/>
                    </a:cubicBezTo>
                    <a:cubicBezTo>
                      <a:pt x="346" y="3159"/>
                      <a:pt x="0" y="7285"/>
                      <a:pt x="0" y="7285"/>
                    </a:cubicBezTo>
                    <a:lnTo>
                      <a:pt x="3379" y="7668"/>
                    </a:lnTo>
                    <a:cubicBezTo>
                      <a:pt x="4163" y="6771"/>
                      <a:pt x="4938" y="6659"/>
                      <a:pt x="4938" y="6659"/>
                    </a:cubicBezTo>
                    <a:lnTo>
                      <a:pt x="4630" y="284"/>
                    </a:lnTo>
                    <a:cubicBezTo>
                      <a:pt x="4190" y="82"/>
                      <a:pt x="3795" y="0"/>
                      <a:pt x="3444" y="0"/>
                    </a:cubicBezTo>
                    <a:close/>
                  </a:path>
                </a:pathLst>
              </a:custGeom>
              <a:solidFill>
                <a:srgbClr val="FD7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165;p65">
                <a:extLst>
                  <a:ext uri="{FF2B5EF4-FFF2-40B4-BE49-F238E27FC236}">
                    <a16:creationId xmlns:a16="http://schemas.microsoft.com/office/drawing/2014/main" xmlns="" id="{3B91D355-E461-478B-9A18-25B369A5C44C}"/>
                  </a:ext>
                </a:extLst>
              </p:cNvPr>
              <p:cNvSpPr/>
              <p:nvPr/>
            </p:nvSpPr>
            <p:spPr>
              <a:xfrm>
                <a:off x="2747107" y="3290184"/>
                <a:ext cx="236826" cy="476628"/>
              </a:xfrm>
              <a:custGeom>
                <a:avLst/>
                <a:gdLst/>
                <a:ahLst/>
                <a:cxnLst/>
                <a:rect l="l" t="t" r="r" b="b"/>
                <a:pathLst>
                  <a:path w="5172" h="10409" extrusionOk="0">
                    <a:moveTo>
                      <a:pt x="3944" y="1"/>
                    </a:moveTo>
                    <a:cubicBezTo>
                      <a:pt x="2875" y="1"/>
                      <a:pt x="1397" y="694"/>
                      <a:pt x="737" y="4192"/>
                    </a:cubicBezTo>
                    <a:cubicBezTo>
                      <a:pt x="737" y="4192"/>
                      <a:pt x="271" y="5742"/>
                      <a:pt x="121" y="7412"/>
                    </a:cubicBezTo>
                    <a:cubicBezTo>
                      <a:pt x="0" y="8626"/>
                      <a:pt x="821" y="9709"/>
                      <a:pt x="1988" y="9942"/>
                    </a:cubicBezTo>
                    <a:lnTo>
                      <a:pt x="4592" y="10409"/>
                    </a:lnTo>
                    <a:lnTo>
                      <a:pt x="5171" y="300"/>
                    </a:lnTo>
                    <a:cubicBezTo>
                      <a:pt x="5171" y="300"/>
                      <a:pt x="4646" y="1"/>
                      <a:pt x="3944"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166;p65">
                <a:extLst>
                  <a:ext uri="{FF2B5EF4-FFF2-40B4-BE49-F238E27FC236}">
                    <a16:creationId xmlns:a16="http://schemas.microsoft.com/office/drawing/2014/main" xmlns="" id="{DAD8434C-926E-4005-A626-898668A6AFB6}"/>
                  </a:ext>
                </a:extLst>
              </p:cNvPr>
              <p:cNvSpPr/>
              <p:nvPr/>
            </p:nvSpPr>
            <p:spPr>
              <a:xfrm>
                <a:off x="2877243" y="3309355"/>
                <a:ext cx="129952" cy="220570"/>
              </a:xfrm>
              <a:custGeom>
                <a:avLst/>
                <a:gdLst/>
                <a:ahLst/>
                <a:cxnLst/>
                <a:rect l="l" t="t" r="r" b="b"/>
                <a:pathLst>
                  <a:path w="2838" h="4817" extrusionOk="0">
                    <a:moveTo>
                      <a:pt x="2838" y="0"/>
                    </a:moveTo>
                    <a:cubicBezTo>
                      <a:pt x="2838" y="0"/>
                      <a:pt x="1671" y="75"/>
                      <a:pt x="1587" y="150"/>
                    </a:cubicBezTo>
                    <a:cubicBezTo>
                      <a:pt x="1587" y="150"/>
                      <a:pt x="579" y="1354"/>
                      <a:pt x="0" y="4817"/>
                    </a:cubicBezTo>
                    <a:lnTo>
                      <a:pt x="2138" y="1046"/>
                    </a:lnTo>
                    <a:cubicBezTo>
                      <a:pt x="2138" y="1046"/>
                      <a:pt x="2287" y="700"/>
                      <a:pt x="2838" y="0"/>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167;p65">
                <a:extLst>
                  <a:ext uri="{FF2B5EF4-FFF2-40B4-BE49-F238E27FC236}">
                    <a16:creationId xmlns:a16="http://schemas.microsoft.com/office/drawing/2014/main" xmlns="" id="{69C79A9F-6CA2-49E6-BCF0-9C6F4AE0C3C4}"/>
                  </a:ext>
                </a:extLst>
              </p:cNvPr>
              <p:cNvSpPr/>
              <p:nvPr/>
            </p:nvSpPr>
            <p:spPr>
              <a:xfrm>
                <a:off x="2775726" y="3285925"/>
                <a:ext cx="174414" cy="434730"/>
              </a:xfrm>
              <a:custGeom>
                <a:avLst/>
                <a:gdLst/>
                <a:ahLst/>
                <a:cxnLst/>
                <a:rect l="l" t="t" r="r" b="b"/>
                <a:pathLst>
                  <a:path w="3809" h="9494" extrusionOk="0">
                    <a:moveTo>
                      <a:pt x="3697" y="1"/>
                    </a:moveTo>
                    <a:cubicBezTo>
                      <a:pt x="3659" y="1"/>
                      <a:pt x="2297" y="197"/>
                      <a:pt x="1597" y="1905"/>
                    </a:cubicBezTo>
                    <a:cubicBezTo>
                      <a:pt x="1009" y="3305"/>
                      <a:pt x="0" y="6731"/>
                      <a:pt x="196" y="9419"/>
                    </a:cubicBezTo>
                    <a:cubicBezTo>
                      <a:pt x="196" y="9456"/>
                      <a:pt x="234" y="9494"/>
                      <a:pt x="308" y="9494"/>
                    </a:cubicBezTo>
                    <a:cubicBezTo>
                      <a:pt x="346" y="9494"/>
                      <a:pt x="392" y="9456"/>
                      <a:pt x="392" y="9419"/>
                    </a:cubicBezTo>
                    <a:cubicBezTo>
                      <a:pt x="159" y="6731"/>
                      <a:pt x="1205" y="3389"/>
                      <a:pt x="1746" y="1989"/>
                    </a:cubicBezTo>
                    <a:cubicBezTo>
                      <a:pt x="2409" y="356"/>
                      <a:pt x="3734" y="160"/>
                      <a:pt x="3734" y="160"/>
                    </a:cubicBezTo>
                    <a:cubicBezTo>
                      <a:pt x="3771" y="160"/>
                      <a:pt x="3809" y="122"/>
                      <a:pt x="3809" y="85"/>
                    </a:cubicBezTo>
                    <a:cubicBezTo>
                      <a:pt x="3809" y="38"/>
                      <a:pt x="3771" y="1"/>
                      <a:pt x="369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5168;p65">
                <a:extLst>
                  <a:ext uri="{FF2B5EF4-FFF2-40B4-BE49-F238E27FC236}">
                    <a16:creationId xmlns:a16="http://schemas.microsoft.com/office/drawing/2014/main" xmlns="" id="{1011411F-3E45-4A56-AFFE-CA561A27F11A}"/>
                  </a:ext>
                </a:extLst>
              </p:cNvPr>
              <p:cNvSpPr/>
              <p:nvPr/>
            </p:nvSpPr>
            <p:spPr>
              <a:xfrm>
                <a:off x="3010813" y="3216691"/>
                <a:ext cx="147902" cy="154770"/>
              </a:xfrm>
              <a:custGeom>
                <a:avLst/>
                <a:gdLst/>
                <a:ahLst/>
                <a:cxnLst/>
                <a:rect l="l" t="t" r="r" b="b"/>
                <a:pathLst>
                  <a:path w="3230" h="3380" extrusionOk="0">
                    <a:moveTo>
                      <a:pt x="504" y="1"/>
                    </a:moveTo>
                    <a:lnTo>
                      <a:pt x="271" y="1242"/>
                    </a:lnTo>
                    <a:lnTo>
                      <a:pt x="0" y="2997"/>
                    </a:lnTo>
                    <a:lnTo>
                      <a:pt x="3034" y="3380"/>
                    </a:lnTo>
                    <a:lnTo>
                      <a:pt x="3230" y="76"/>
                    </a:lnTo>
                    <a:lnTo>
                      <a:pt x="504" y="1"/>
                    </a:ln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5169;p65">
                <a:extLst>
                  <a:ext uri="{FF2B5EF4-FFF2-40B4-BE49-F238E27FC236}">
                    <a16:creationId xmlns:a16="http://schemas.microsoft.com/office/drawing/2014/main" xmlns="" id="{EB01F51C-E298-4DEA-A863-222F2CEBB6AD}"/>
                  </a:ext>
                </a:extLst>
              </p:cNvPr>
              <p:cNvSpPr/>
              <p:nvPr/>
            </p:nvSpPr>
            <p:spPr>
              <a:xfrm>
                <a:off x="3021482" y="3216691"/>
                <a:ext cx="137233" cy="69280"/>
              </a:xfrm>
              <a:custGeom>
                <a:avLst/>
                <a:gdLst/>
                <a:ahLst/>
                <a:cxnLst/>
                <a:rect l="l" t="t" r="r" b="b"/>
                <a:pathLst>
                  <a:path w="2997" h="1513" extrusionOk="0">
                    <a:moveTo>
                      <a:pt x="271" y="1"/>
                    </a:moveTo>
                    <a:lnTo>
                      <a:pt x="38" y="1242"/>
                    </a:lnTo>
                    <a:lnTo>
                      <a:pt x="0" y="1513"/>
                    </a:lnTo>
                    <a:cubicBezTo>
                      <a:pt x="2446" y="1168"/>
                      <a:pt x="2997" y="76"/>
                      <a:pt x="2997" y="76"/>
                    </a:cubicBezTo>
                    <a:lnTo>
                      <a:pt x="271" y="1"/>
                    </a:lnTo>
                    <a:close/>
                  </a:path>
                </a:pathLst>
              </a:custGeom>
              <a:solidFill>
                <a:srgbClr val="0000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5170;p65">
                <a:extLst>
                  <a:ext uri="{FF2B5EF4-FFF2-40B4-BE49-F238E27FC236}">
                    <a16:creationId xmlns:a16="http://schemas.microsoft.com/office/drawing/2014/main" xmlns="" id="{72CB1EB9-6EF2-4CC5-9077-8CD78D1AA688}"/>
                  </a:ext>
                </a:extLst>
              </p:cNvPr>
              <p:cNvSpPr/>
              <p:nvPr/>
            </p:nvSpPr>
            <p:spPr>
              <a:xfrm>
                <a:off x="2857782" y="3273562"/>
                <a:ext cx="491556" cy="761076"/>
              </a:xfrm>
              <a:custGeom>
                <a:avLst/>
                <a:gdLst/>
                <a:ahLst/>
                <a:cxnLst/>
                <a:rect l="l" t="t" r="r" b="b"/>
                <a:pathLst>
                  <a:path w="10735" h="16621" extrusionOk="0">
                    <a:moveTo>
                      <a:pt x="3575" y="0"/>
                    </a:moveTo>
                    <a:cubicBezTo>
                      <a:pt x="1" y="4471"/>
                      <a:pt x="467" y="14001"/>
                      <a:pt x="467" y="14001"/>
                    </a:cubicBezTo>
                    <a:cubicBezTo>
                      <a:pt x="309" y="16409"/>
                      <a:pt x="4938" y="16493"/>
                      <a:pt x="4938" y="16493"/>
                    </a:cubicBezTo>
                    <a:cubicBezTo>
                      <a:pt x="5683" y="16580"/>
                      <a:pt x="6319" y="16620"/>
                      <a:pt x="6864" y="16620"/>
                    </a:cubicBezTo>
                    <a:cubicBezTo>
                      <a:pt x="9708" y="16620"/>
                      <a:pt x="10047" y="15531"/>
                      <a:pt x="10109" y="14356"/>
                    </a:cubicBezTo>
                    <a:cubicBezTo>
                      <a:pt x="10735" y="5330"/>
                      <a:pt x="6488" y="467"/>
                      <a:pt x="6488" y="467"/>
                    </a:cubicBezTo>
                    <a:cubicBezTo>
                      <a:pt x="6377" y="774"/>
                      <a:pt x="6123" y="887"/>
                      <a:pt x="5809" y="887"/>
                    </a:cubicBezTo>
                    <a:cubicBezTo>
                      <a:pt x="4929" y="887"/>
                      <a:pt x="3575" y="0"/>
                      <a:pt x="3575" y="0"/>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5171;p65">
                <a:extLst>
                  <a:ext uri="{FF2B5EF4-FFF2-40B4-BE49-F238E27FC236}">
                    <a16:creationId xmlns:a16="http://schemas.microsoft.com/office/drawing/2014/main" xmlns="" id="{28E7F56E-2852-4220-A890-338E071F93D6}"/>
                  </a:ext>
                </a:extLst>
              </p:cNvPr>
              <p:cNvSpPr/>
              <p:nvPr/>
            </p:nvSpPr>
            <p:spPr>
              <a:xfrm>
                <a:off x="2951835" y="2901196"/>
                <a:ext cx="318882" cy="343929"/>
              </a:xfrm>
              <a:custGeom>
                <a:avLst/>
                <a:gdLst/>
                <a:ahLst/>
                <a:cxnLst/>
                <a:rect l="l" t="t" r="r" b="b"/>
                <a:pathLst>
                  <a:path w="6964" h="7511" extrusionOk="0">
                    <a:moveTo>
                      <a:pt x="3474" y="0"/>
                    </a:moveTo>
                    <a:cubicBezTo>
                      <a:pt x="3433" y="0"/>
                      <a:pt x="3392" y="1"/>
                      <a:pt x="3351" y="2"/>
                    </a:cubicBezTo>
                    <a:cubicBezTo>
                      <a:pt x="1484" y="86"/>
                      <a:pt x="0" y="1832"/>
                      <a:pt x="84" y="3895"/>
                    </a:cubicBezTo>
                    <a:cubicBezTo>
                      <a:pt x="193" y="5907"/>
                      <a:pt x="1679" y="7510"/>
                      <a:pt x="3519" y="7510"/>
                    </a:cubicBezTo>
                    <a:cubicBezTo>
                      <a:pt x="3565" y="7510"/>
                      <a:pt x="3612" y="7509"/>
                      <a:pt x="3659" y="7507"/>
                    </a:cubicBezTo>
                    <a:cubicBezTo>
                      <a:pt x="5526" y="7432"/>
                      <a:pt x="6963" y="5687"/>
                      <a:pt x="6889" y="3624"/>
                    </a:cubicBezTo>
                    <a:cubicBezTo>
                      <a:pt x="6815" y="1607"/>
                      <a:pt x="5287" y="0"/>
                      <a:pt x="3474"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5172;p65">
                <a:extLst>
                  <a:ext uri="{FF2B5EF4-FFF2-40B4-BE49-F238E27FC236}">
                    <a16:creationId xmlns:a16="http://schemas.microsoft.com/office/drawing/2014/main" xmlns="" id="{D73A3C26-D6A3-420E-84A0-8D07993E6A99}"/>
                  </a:ext>
                </a:extLst>
              </p:cNvPr>
              <p:cNvSpPr/>
              <p:nvPr/>
            </p:nvSpPr>
            <p:spPr>
              <a:xfrm>
                <a:off x="2918042" y="3049190"/>
                <a:ext cx="74867" cy="74912"/>
              </a:xfrm>
              <a:custGeom>
                <a:avLst/>
                <a:gdLst/>
                <a:ahLst/>
                <a:cxnLst/>
                <a:rect l="l" t="t" r="r" b="b"/>
                <a:pathLst>
                  <a:path w="1635" h="1636" extrusionOk="0">
                    <a:moveTo>
                      <a:pt x="859" y="0"/>
                    </a:moveTo>
                    <a:cubicBezTo>
                      <a:pt x="393" y="0"/>
                      <a:pt x="1" y="355"/>
                      <a:pt x="1" y="821"/>
                    </a:cubicBezTo>
                    <a:cubicBezTo>
                      <a:pt x="1" y="1241"/>
                      <a:pt x="355" y="1633"/>
                      <a:pt x="785" y="1633"/>
                    </a:cubicBezTo>
                    <a:cubicBezTo>
                      <a:pt x="806" y="1635"/>
                      <a:pt x="827" y="1636"/>
                      <a:pt x="848" y="1636"/>
                    </a:cubicBezTo>
                    <a:cubicBezTo>
                      <a:pt x="1285" y="1636"/>
                      <a:pt x="1634" y="1269"/>
                      <a:pt x="1634" y="859"/>
                    </a:cubicBezTo>
                    <a:cubicBezTo>
                      <a:pt x="1634" y="392"/>
                      <a:pt x="1289" y="37"/>
                      <a:pt x="859"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173;p65">
                <a:extLst>
                  <a:ext uri="{FF2B5EF4-FFF2-40B4-BE49-F238E27FC236}">
                    <a16:creationId xmlns:a16="http://schemas.microsoft.com/office/drawing/2014/main" xmlns="" id="{02F84B9F-D19F-45E1-9281-1A9A47EB500D}"/>
                  </a:ext>
                </a:extLst>
              </p:cNvPr>
              <p:cNvSpPr/>
              <p:nvPr/>
            </p:nvSpPr>
            <p:spPr>
              <a:xfrm>
                <a:off x="2934297" y="3077809"/>
                <a:ext cx="15843" cy="26558"/>
              </a:xfrm>
              <a:custGeom>
                <a:avLst/>
                <a:gdLst/>
                <a:ahLst/>
                <a:cxnLst/>
                <a:rect l="l" t="t" r="r" b="b"/>
                <a:pathLst>
                  <a:path w="346" h="580" extrusionOk="0">
                    <a:moveTo>
                      <a:pt x="346" y="0"/>
                    </a:moveTo>
                    <a:cubicBezTo>
                      <a:pt x="271" y="0"/>
                      <a:pt x="234" y="38"/>
                      <a:pt x="150" y="75"/>
                    </a:cubicBezTo>
                    <a:cubicBezTo>
                      <a:pt x="112" y="112"/>
                      <a:pt x="38" y="196"/>
                      <a:pt x="38" y="271"/>
                    </a:cubicBezTo>
                    <a:cubicBezTo>
                      <a:pt x="0" y="383"/>
                      <a:pt x="75" y="467"/>
                      <a:pt x="150" y="504"/>
                    </a:cubicBezTo>
                    <a:cubicBezTo>
                      <a:pt x="150" y="504"/>
                      <a:pt x="196" y="542"/>
                      <a:pt x="234" y="542"/>
                    </a:cubicBezTo>
                    <a:cubicBezTo>
                      <a:pt x="271" y="542"/>
                      <a:pt x="308" y="579"/>
                      <a:pt x="346" y="579"/>
                    </a:cubicBezTo>
                    <a:lnTo>
                      <a:pt x="196" y="430"/>
                    </a:lnTo>
                    <a:cubicBezTo>
                      <a:pt x="150" y="383"/>
                      <a:pt x="150" y="346"/>
                      <a:pt x="150" y="308"/>
                    </a:cubicBezTo>
                    <a:cubicBezTo>
                      <a:pt x="150" y="271"/>
                      <a:pt x="196" y="196"/>
                      <a:pt x="234" y="150"/>
                    </a:cubicBezTo>
                    <a:cubicBezTo>
                      <a:pt x="271" y="112"/>
                      <a:pt x="308" y="75"/>
                      <a:pt x="346" y="0"/>
                    </a:cubicBezTo>
                    <a:close/>
                  </a:path>
                </a:pathLst>
              </a:custGeom>
              <a:solidFill>
                <a:srgbClr val="EC7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174;p65">
                <a:extLst>
                  <a:ext uri="{FF2B5EF4-FFF2-40B4-BE49-F238E27FC236}">
                    <a16:creationId xmlns:a16="http://schemas.microsoft.com/office/drawing/2014/main" xmlns="" id="{D0A98991-019A-494D-90D2-F66660EE33D7}"/>
                  </a:ext>
                </a:extLst>
              </p:cNvPr>
              <p:cNvSpPr/>
              <p:nvPr/>
            </p:nvSpPr>
            <p:spPr>
              <a:xfrm>
                <a:off x="3128310" y="3136375"/>
                <a:ext cx="74867" cy="29122"/>
              </a:xfrm>
              <a:custGeom>
                <a:avLst/>
                <a:gdLst/>
                <a:ahLst/>
                <a:cxnLst/>
                <a:rect l="l" t="t" r="r" b="b"/>
                <a:pathLst>
                  <a:path w="1635" h="636" extrusionOk="0">
                    <a:moveTo>
                      <a:pt x="1" y="0"/>
                    </a:moveTo>
                    <a:cubicBezTo>
                      <a:pt x="38" y="84"/>
                      <a:pt x="76" y="159"/>
                      <a:pt x="160" y="233"/>
                    </a:cubicBezTo>
                    <a:cubicBezTo>
                      <a:pt x="197" y="271"/>
                      <a:pt x="272" y="355"/>
                      <a:pt x="309" y="392"/>
                    </a:cubicBezTo>
                    <a:cubicBezTo>
                      <a:pt x="468" y="504"/>
                      <a:pt x="626" y="588"/>
                      <a:pt x="813" y="625"/>
                    </a:cubicBezTo>
                    <a:cubicBezTo>
                      <a:pt x="842" y="632"/>
                      <a:pt x="872" y="635"/>
                      <a:pt x="903" y="635"/>
                    </a:cubicBezTo>
                    <a:cubicBezTo>
                      <a:pt x="1042" y="635"/>
                      <a:pt x="1197" y="573"/>
                      <a:pt x="1326" y="504"/>
                    </a:cubicBezTo>
                    <a:cubicBezTo>
                      <a:pt x="1476" y="392"/>
                      <a:pt x="1597" y="233"/>
                      <a:pt x="1634" y="84"/>
                    </a:cubicBezTo>
                    <a:lnTo>
                      <a:pt x="1634" y="84"/>
                    </a:lnTo>
                    <a:cubicBezTo>
                      <a:pt x="1513" y="196"/>
                      <a:pt x="1364" y="271"/>
                      <a:pt x="1242" y="355"/>
                    </a:cubicBezTo>
                    <a:cubicBezTo>
                      <a:pt x="1093" y="429"/>
                      <a:pt x="972" y="429"/>
                      <a:pt x="813" y="429"/>
                    </a:cubicBezTo>
                    <a:cubicBezTo>
                      <a:pt x="701" y="392"/>
                      <a:pt x="542" y="355"/>
                      <a:pt x="430" y="271"/>
                    </a:cubicBezTo>
                    <a:lnTo>
                      <a:pt x="197" y="159"/>
                    </a:lnTo>
                    <a:cubicBezTo>
                      <a:pt x="160" y="84"/>
                      <a:pt x="76" y="37"/>
                      <a:pt x="1" y="0"/>
                    </a:cubicBezTo>
                    <a:close/>
                  </a:path>
                </a:pathLst>
              </a:custGeom>
              <a:solidFill>
                <a:srgbClr val="EC7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175;p65">
                <a:extLst>
                  <a:ext uri="{FF2B5EF4-FFF2-40B4-BE49-F238E27FC236}">
                    <a16:creationId xmlns:a16="http://schemas.microsoft.com/office/drawing/2014/main" xmlns="" id="{59914BB4-1567-45A4-9C35-CBFE8942BFBD}"/>
                  </a:ext>
                </a:extLst>
              </p:cNvPr>
              <p:cNvSpPr/>
              <p:nvPr/>
            </p:nvSpPr>
            <p:spPr>
              <a:xfrm>
                <a:off x="3163798" y="3065858"/>
                <a:ext cx="33839" cy="54353"/>
              </a:xfrm>
              <a:custGeom>
                <a:avLst/>
                <a:gdLst/>
                <a:ahLst/>
                <a:cxnLst/>
                <a:rect l="l" t="t" r="r" b="b"/>
                <a:pathLst>
                  <a:path w="739" h="1187" extrusionOk="0">
                    <a:moveTo>
                      <a:pt x="290" y="0"/>
                    </a:moveTo>
                    <a:cubicBezTo>
                      <a:pt x="255" y="0"/>
                      <a:pt x="215" y="9"/>
                      <a:pt x="197" y="28"/>
                    </a:cubicBezTo>
                    <a:cubicBezTo>
                      <a:pt x="159" y="336"/>
                      <a:pt x="1" y="924"/>
                      <a:pt x="159" y="1157"/>
                    </a:cubicBezTo>
                    <a:cubicBezTo>
                      <a:pt x="169" y="1177"/>
                      <a:pt x="207" y="1187"/>
                      <a:pt x="257" y="1187"/>
                    </a:cubicBezTo>
                    <a:cubicBezTo>
                      <a:pt x="397" y="1187"/>
                      <a:pt x="636" y="1115"/>
                      <a:pt x="663" y="999"/>
                    </a:cubicBezTo>
                    <a:cubicBezTo>
                      <a:pt x="738" y="728"/>
                      <a:pt x="430" y="261"/>
                      <a:pt x="355" y="28"/>
                    </a:cubicBezTo>
                    <a:cubicBezTo>
                      <a:pt x="355" y="9"/>
                      <a:pt x="325" y="0"/>
                      <a:pt x="290" y="0"/>
                    </a:cubicBezTo>
                    <a:close/>
                  </a:path>
                </a:pathLst>
              </a:custGeom>
              <a:solidFill>
                <a:srgbClr val="EC7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176;p65">
                <a:extLst>
                  <a:ext uri="{FF2B5EF4-FFF2-40B4-BE49-F238E27FC236}">
                    <a16:creationId xmlns:a16="http://schemas.microsoft.com/office/drawing/2014/main" xmlns="" id="{C6E7F9BA-6692-404B-BE10-FB20FF82AE01}"/>
                  </a:ext>
                </a:extLst>
              </p:cNvPr>
              <p:cNvSpPr/>
              <p:nvPr/>
            </p:nvSpPr>
            <p:spPr>
              <a:xfrm>
                <a:off x="3069333" y="3047450"/>
                <a:ext cx="50048" cy="35533"/>
              </a:xfrm>
              <a:custGeom>
                <a:avLst/>
                <a:gdLst/>
                <a:ahLst/>
                <a:cxnLst/>
                <a:rect l="l" t="t" r="r" b="b"/>
                <a:pathLst>
                  <a:path w="1093" h="776" extrusionOk="0">
                    <a:moveTo>
                      <a:pt x="626" y="1"/>
                    </a:moveTo>
                    <a:cubicBezTo>
                      <a:pt x="160" y="38"/>
                      <a:pt x="1" y="663"/>
                      <a:pt x="1" y="663"/>
                    </a:cubicBezTo>
                    <a:cubicBezTo>
                      <a:pt x="1" y="701"/>
                      <a:pt x="48" y="738"/>
                      <a:pt x="85" y="775"/>
                    </a:cubicBezTo>
                    <a:cubicBezTo>
                      <a:pt x="122" y="775"/>
                      <a:pt x="160" y="738"/>
                      <a:pt x="160" y="701"/>
                    </a:cubicBezTo>
                    <a:cubicBezTo>
                      <a:pt x="160" y="701"/>
                      <a:pt x="281" y="197"/>
                      <a:pt x="626" y="159"/>
                    </a:cubicBezTo>
                    <a:cubicBezTo>
                      <a:pt x="701" y="159"/>
                      <a:pt x="785" y="159"/>
                      <a:pt x="822" y="197"/>
                    </a:cubicBezTo>
                    <a:cubicBezTo>
                      <a:pt x="934" y="309"/>
                      <a:pt x="934" y="626"/>
                      <a:pt x="897" y="701"/>
                    </a:cubicBezTo>
                    <a:cubicBezTo>
                      <a:pt x="897" y="738"/>
                      <a:pt x="934" y="775"/>
                      <a:pt x="981" y="775"/>
                    </a:cubicBezTo>
                    <a:cubicBezTo>
                      <a:pt x="1018" y="775"/>
                      <a:pt x="1056" y="775"/>
                      <a:pt x="1056" y="738"/>
                    </a:cubicBezTo>
                    <a:cubicBezTo>
                      <a:pt x="1056" y="701"/>
                      <a:pt x="1093" y="309"/>
                      <a:pt x="897" y="113"/>
                    </a:cubicBezTo>
                    <a:cubicBezTo>
                      <a:pt x="860" y="38"/>
                      <a:pt x="748" y="1"/>
                      <a:pt x="626"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5177;p65">
                <a:extLst>
                  <a:ext uri="{FF2B5EF4-FFF2-40B4-BE49-F238E27FC236}">
                    <a16:creationId xmlns:a16="http://schemas.microsoft.com/office/drawing/2014/main" xmlns="" id="{916D5BBC-835D-42F3-A2E1-6F60CE668923}"/>
                  </a:ext>
                </a:extLst>
              </p:cNvPr>
              <p:cNvSpPr/>
              <p:nvPr/>
            </p:nvSpPr>
            <p:spPr>
              <a:xfrm>
                <a:off x="3199697" y="3040170"/>
                <a:ext cx="51331" cy="37685"/>
              </a:xfrm>
              <a:custGeom>
                <a:avLst/>
                <a:gdLst/>
                <a:ahLst/>
                <a:cxnLst/>
                <a:rect l="l" t="t" r="r" b="b"/>
                <a:pathLst>
                  <a:path w="1121" h="823" extrusionOk="0">
                    <a:moveTo>
                      <a:pt x="617" y="1"/>
                    </a:moveTo>
                    <a:cubicBezTo>
                      <a:pt x="150" y="38"/>
                      <a:pt x="38" y="664"/>
                      <a:pt x="38" y="701"/>
                    </a:cubicBezTo>
                    <a:cubicBezTo>
                      <a:pt x="1" y="738"/>
                      <a:pt x="38" y="785"/>
                      <a:pt x="75" y="822"/>
                    </a:cubicBezTo>
                    <a:cubicBezTo>
                      <a:pt x="113" y="822"/>
                      <a:pt x="150" y="785"/>
                      <a:pt x="150" y="738"/>
                    </a:cubicBezTo>
                    <a:cubicBezTo>
                      <a:pt x="187" y="738"/>
                      <a:pt x="309" y="197"/>
                      <a:pt x="654" y="197"/>
                    </a:cubicBezTo>
                    <a:cubicBezTo>
                      <a:pt x="668" y="186"/>
                      <a:pt x="684" y="182"/>
                      <a:pt x="701" y="182"/>
                    </a:cubicBezTo>
                    <a:cubicBezTo>
                      <a:pt x="741" y="182"/>
                      <a:pt x="786" y="208"/>
                      <a:pt x="813" y="234"/>
                    </a:cubicBezTo>
                    <a:cubicBezTo>
                      <a:pt x="934" y="356"/>
                      <a:pt x="934" y="664"/>
                      <a:pt x="934" y="738"/>
                    </a:cubicBezTo>
                    <a:cubicBezTo>
                      <a:pt x="934" y="785"/>
                      <a:pt x="971" y="822"/>
                      <a:pt x="1009" y="822"/>
                    </a:cubicBezTo>
                    <a:cubicBezTo>
                      <a:pt x="1046" y="822"/>
                      <a:pt x="1083" y="822"/>
                      <a:pt x="1083" y="738"/>
                    </a:cubicBezTo>
                    <a:cubicBezTo>
                      <a:pt x="1083" y="738"/>
                      <a:pt x="1121" y="318"/>
                      <a:pt x="934" y="122"/>
                    </a:cubicBezTo>
                    <a:cubicBezTo>
                      <a:pt x="850" y="38"/>
                      <a:pt x="738" y="1"/>
                      <a:pt x="61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5178;p65">
                <a:extLst>
                  <a:ext uri="{FF2B5EF4-FFF2-40B4-BE49-F238E27FC236}">
                    <a16:creationId xmlns:a16="http://schemas.microsoft.com/office/drawing/2014/main" xmlns="" id="{177CB395-6B01-489D-91F1-810CEEAFA553}"/>
                  </a:ext>
                </a:extLst>
              </p:cNvPr>
              <p:cNvSpPr/>
              <p:nvPr/>
            </p:nvSpPr>
            <p:spPr>
              <a:xfrm>
                <a:off x="2937732" y="2920932"/>
                <a:ext cx="91076" cy="128487"/>
              </a:xfrm>
              <a:custGeom>
                <a:avLst/>
                <a:gdLst/>
                <a:ahLst/>
                <a:cxnLst/>
                <a:rect l="l" t="t" r="r" b="b"/>
                <a:pathLst>
                  <a:path w="1989" h="2806" extrusionOk="0">
                    <a:moveTo>
                      <a:pt x="1400" y="1"/>
                    </a:moveTo>
                    <a:cubicBezTo>
                      <a:pt x="1400" y="1"/>
                      <a:pt x="0" y="272"/>
                      <a:pt x="467" y="2801"/>
                    </a:cubicBezTo>
                    <a:cubicBezTo>
                      <a:pt x="467" y="2801"/>
                      <a:pt x="489" y="2805"/>
                      <a:pt x="525" y="2805"/>
                    </a:cubicBezTo>
                    <a:cubicBezTo>
                      <a:pt x="684" y="2805"/>
                      <a:pt x="1120" y="2725"/>
                      <a:pt x="1241" y="1868"/>
                    </a:cubicBezTo>
                    <a:cubicBezTo>
                      <a:pt x="1400" y="626"/>
                      <a:pt x="1988" y="356"/>
                      <a:pt x="1988" y="356"/>
                    </a:cubicBezTo>
                    <a:lnTo>
                      <a:pt x="14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5179;p65">
                <a:extLst>
                  <a:ext uri="{FF2B5EF4-FFF2-40B4-BE49-F238E27FC236}">
                    <a16:creationId xmlns:a16="http://schemas.microsoft.com/office/drawing/2014/main" xmlns="" id="{F2BF05F9-84C3-48C3-B71A-CAF2168B4818}"/>
                  </a:ext>
                </a:extLst>
              </p:cNvPr>
              <p:cNvSpPr/>
              <p:nvPr/>
            </p:nvSpPr>
            <p:spPr>
              <a:xfrm>
                <a:off x="2877243" y="3309355"/>
                <a:ext cx="129952" cy="220570"/>
              </a:xfrm>
              <a:custGeom>
                <a:avLst/>
                <a:gdLst/>
                <a:ahLst/>
                <a:cxnLst/>
                <a:rect l="l" t="t" r="r" b="b"/>
                <a:pathLst>
                  <a:path w="2838" h="4817" extrusionOk="0">
                    <a:moveTo>
                      <a:pt x="2838" y="0"/>
                    </a:moveTo>
                    <a:cubicBezTo>
                      <a:pt x="2838" y="0"/>
                      <a:pt x="1671" y="75"/>
                      <a:pt x="1587" y="150"/>
                    </a:cubicBezTo>
                    <a:cubicBezTo>
                      <a:pt x="1587" y="150"/>
                      <a:pt x="579" y="1354"/>
                      <a:pt x="0" y="4817"/>
                    </a:cubicBezTo>
                    <a:lnTo>
                      <a:pt x="2138" y="1046"/>
                    </a:lnTo>
                    <a:cubicBezTo>
                      <a:pt x="2138" y="1046"/>
                      <a:pt x="2287" y="700"/>
                      <a:pt x="2838" y="0"/>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180;p65">
                <a:extLst>
                  <a:ext uri="{FF2B5EF4-FFF2-40B4-BE49-F238E27FC236}">
                    <a16:creationId xmlns:a16="http://schemas.microsoft.com/office/drawing/2014/main" xmlns="" id="{60C3CDAE-4C5D-4127-99F0-809A9A6BE7B2}"/>
                  </a:ext>
                </a:extLst>
              </p:cNvPr>
              <p:cNvSpPr/>
              <p:nvPr/>
            </p:nvSpPr>
            <p:spPr>
              <a:xfrm>
                <a:off x="2882554" y="3282858"/>
                <a:ext cx="324056" cy="544993"/>
              </a:xfrm>
              <a:custGeom>
                <a:avLst/>
                <a:gdLst/>
                <a:ahLst/>
                <a:cxnLst/>
                <a:rect l="l" t="t" r="r" b="b"/>
                <a:pathLst>
                  <a:path w="7077" h="11902" extrusionOk="0">
                    <a:moveTo>
                      <a:pt x="2627" y="1"/>
                    </a:moveTo>
                    <a:cubicBezTo>
                      <a:pt x="2076" y="1"/>
                      <a:pt x="1292" y="474"/>
                      <a:pt x="813" y="1897"/>
                    </a:cubicBezTo>
                    <a:cubicBezTo>
                      <a:pt x="813" y="1897"/>
                      <a:pt x="1310" y="810"/>
                      <a:pt x="2061" y="810"/>
                    </a:cubicBezTo>
                    <a:cubicBezTo>
                      <a:pt x="2230" y="810"/>
                      <a:pt x="2413" y="866"/>
                      <a:pt x="2605" y="1001"/>
                    </a:cubicBezTo>
                    <a:cubicBezTo>
                      <a:pt x="3847" y="1823"/>
                      <a:pt x="4939" y="4352"/>
                      <a:pt x="5480" y="8469"/>
                    </a:cubicBezTo>
                    <a:cubicBezTo>
                      <a:pt x="5639" y="9561"/>
                      <a:pt x="4976" y="10606"/>
                      <a:pt x="3931" y="10923"/>
                    </a:cubicBezTo>
                    <a:cubicBezTo>
                      <a:pt x="3630" y="11003"/>
                      <a:pt x="3317" y="11036"/>
                      <a:pt x="3005" y="11036"/>
                    </a:cubicBezTo>
                    <a:cubicBezTo>
                      <a:pt x="1495" y="11036"/>
                      <a:pt x="1" y="10261"/>
                      <a:pt x="1" y="10261"/>
                    </a:cubicBezTo>
                    <a:lnTo>
                      <a:pt x="1" y="11306"/>
                    </a:lnTo>
                    <a:cubicBezTo>
                      <a:pt x="1" y="11306"/>
                      <a:pt x="684" y="11901"/>
                      <a:pt x="2258" y="11901"/>
                    </a:cubicBezTo>
                    <a:cubicBezTo>
                      <a:pt x="2742" y="11901"/>
                      <a:pt x="3310" y="11845"/>
                      <a:pt x="3968" y="11698"/>
                    </a:cubicBezTo>
                    <a:cubicBezTo>
                      <a:pt x="7076" y="10998"/>
                      <a:pt x="6497" y="8861"/>
                      <a:pt x="6497" y="8861"/>
                    </a:cubicBezTo>
                    <a:cubicBezTo>
                      <a:pt x="6497" y="8861"/>
                      <a:pt x="6339" y="1785"/>
                      <a:pt x="2960" y="68"/>
                    </a:cubicBezTo>
                    <a:cubicBezTo>
                      <a:pt x="2865" y="25"/>
                      <a:pt x="2752" y="1"/>
                      <a:pt x="2627" y="1"/>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 name="Google Shape;5181;p65">
                <a:extLst>
                  <a:ext uri="{FF2B5EF4-FFF2-40B4-BE49-F238E27FC236}">
                    <a16:creationId xmlns:a16="http://schemas.microsoft.com/office/drawing/2014/main" xmlns="" id="{1C0679F1-0D56-4333-A969-00D4F3D11F4A}"/>
                  </a:ext>
                </a:extLst>
              </p:cNvPr>
              <p:cNvGrpSpPr/>
              <p:nvPr/>
            </p:nvGrpSpPr>
            <p:grpSpPr>
              <a:xfrm>
                <a:off x="3047994" y="3561857"/>
                <a:ext cx="199645" cy="145842"/>
                <a:chOff x="-950857" y="2368049"/>
                <a:chExt cx="321801" cy="235077"/>
              </a:xfrm>
            </p:grpSpPr>
            <p:sp>
              <p:nvSpPr>
                <p:cNvPr id="219" name="Google Shape;5182;p65">
                  <a:extLst>
                    <a:ext uri="{FF2B5EF4-FFF2-40B4-BE49-F238E27FC236}">
                      <a16:creationId xmlns:a16="http://schemas.microsoft.com/office/drawing/2014/main" xmlns="" id="{0D5E3154-C394-45CF-B7CE-3A53E59134A1}"/>
                    </a:ext>
                  </a:extLst>
                </p:cNvPr>
                <p:cNvSpPr/>
                <p:nvPr/>
              </p:nvSpPr>
              <p:spPr>
                <a:xfrm>
                  <a:off x="-737997" y="2487838"/>
                  <a:ext cx="91669" cy="51001"/>
                </a:xfrm>
                <a:custGeom>
                  <a:avLst/>
                  <a:gdLst/>
                  <a:ahLst/>
                  <a:cxnLst/>
                  <a:rect l="l" t="t" r="r" b="b"/>
                  <a:pathLst>
                    <a:path w="1242" h="691" extrusionOk="0">
                      <a:moveTo>
                        <a:pt x="1001" y="0"/>
                      </a:moveTo>
                      <a:cubicBezTo>
                        <a:pt x="977" y="0"/>
                        <a:pt x="954" y="5"/>
                        <a:pt x="934" y="15"/>
                      </a:cubicBezTo>
                      <a:cubicBezTo>
                        <a:pt x="579" y="211"/>
                        <a:pt x="0" y="444"/>
                        <a:pt x="75" y="603"/>
                      </a:cubicBezTo>
                      <a:cubicBezTo>
                        <a:pt x="110" y="638"/>
                        <a:pt x="178" y="691"/>
                        <a:pt x="312" y="691"/>
                      </a:cubicBezTo>
                      <a:cubicBezTo>
                        <a:pt x="467" y="691"/>
                        <a:pt x="708" y="620"/>
                        <a:pt x="1083" y="370"/>
                      </a:cubicBezTo>
                      <a:cubicBezTo>
                        <a:pt x="1167" y="286"/>
                        <a:pt x="1242" y="211"/>
                        <a:pt x="1167" y="90"/>
                      </a:cubicBezTo>
                      <a:cubicBezTo>
                        <a:pt x="1140" y="35"/>
                        <a:pt x="1067" y="0"/>
                        <a:pt x="1001"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183;p65">
                  <a:extLst>
                    <a:ext uri="{FF2B5EF4-FFF2-40B4-BE49-F238E27FC236}">
                      <a16:creationId xmlns:a16="http://schemas.microsoft.com/office/drawing/2014/main" xmlns="" id="{55AAFF19-7B87-4B14-9265-6923E92DB4A9}"/>
                    </a:ext>
                  </a:extLst>
                </p:cNvPr>
                <p:cNvSpPr/>
                <p:nvPr/>
              </p:nvSpPr>
              <p:spPr>
                <a:xfrm>
                  <a:off x="-735266" y="2486067"/>
                  <a:ext cx="88938" cy="54618"/>
                </a:xfrm>
                <a:custGeom>
                  <a:avLst/>
                  <a:gdLst/>
                  <a:ahLst/>
                  <a:cxnLst/>
                  <a:rect l="l" t="t" r="r" b="b"/>
                  <a:pathLst>
                    <a:path w="1205" h="740" extrusionOk="0">
                      <a:moveTo>
                        <a:pt x="971" y="76"/>
                      </a:moveTo>
                      <a:cubicBezTo>
                        <a:pt x="1009" y="76"/>
                        <a:pt x="1093" y="76"/>
                        <a:pt x="1093" y="160"/>
                      </a:cubicBezTo>
                      <a:cubicBezTo>
                        <a:pt x="1167" y="235"/>
                        <a:pt x="1093" y="310"/>
                        <a:pt x="1046" y="347"/>
                      </a:cubicBezTo>
                      <a:cubicBezTo>
                        <a:pt x="666" y="615"/>
                        <a:pt x="418" y="681"/>
                        <a:pt x="287" y="681"/>
                      </a:cubicBezTo>
                      <a:cubicBezTo>
                        <a:pt x="245" y="681"/>
                        <a:pt x="215" y="674"/>
                        <a:pt x="197" y="665"/>
                      </a:cubicBezTo>
                      <a:cubicBezTo>
                        <a:pt x="113" y="665"/>
                        <a:pt x="75" y="627"/>
                        <a:pt x="75" y="627"/>
                      </a:cubicBezTo>
                      <a:lnTo>
                        <a:pt x="75" y="580"/>
                      </a:lnTo>
                      <a:cubicBezTo>
                        <a:pt x="113" y="468"/>
                        <a:pt x="393" y="347"/>
                        <a:pt x="579" y="235"/>
                      </a:cubicBezTo>
                      <a:cubicBezTo>
                        <a:pt x="701" y="198"/>
                        <a:pt x="813" y="114"/>
                        <a:pt x="897" y="76"/>
                      </a:cubicBezTo>
                      <a:close/>
                      <a:moveTo>
                        <a:pt x="990" y="0"/>
                      </a:moveTo>
                      <a:cubicBezTo>
                        <a:pt x="956" y="0"/>
                        <a:pt x="923" y="13"/>
                        <a:pt x="897" y="39"/>
                      </a:cubicBezTo>
                      <a:cubicBezTo>
                        <a:pt x="775" y="76"/>
                        <a:pt x="663" y="114"/>
                        <a:pt x="579" y="198"/>
                      </a:cubicBezTo>
                      <a:cubicBezTo>
                        <a:pt x="309" y="310"/>
                        <a:pt x="75" y="431"/>
                        <a:pt x="38" y="543"/>
                      </a:cubicBezTo>
                      <a:cubicBezTo>
                        <a:pt x="1" y="580"/>
                        <a:pt x="1" y="627"/>
                        <a:pt x="38" y="627"/>
                      </a:cubicBezTo>
                      <a:cubicBezTo>
                        <a:pt x="38" y="665"/>
                        <a:pt x="75" y="702"/>
                        <a:pt x="159" y="739"/>
                      </a:cubicBezTo>
                      <a:lnTo>
                        <a:pt x="271" y="739"/>
                      </a:lnTo>
                      <a:cubicBezTo>
                        <a:pt x="430" y="739"/>
                        <a:pt x="663" y="665"/>
                        <a:pt x="1046" y="431"/>
                      </a:cubicBezTo>
                      <a:cubicBezTo>
                        <a:pt x="1167" y="347"/>
                        <a:pt x="1205" y="198"/>
                        <a:pt x="1167" y="114"/>
                      </a:cubicBezTo>
                      <a:cubicBezTo>
                        <a:pt x="1119" y="41"/>
                        <a:pt x="1052" y="0"/>
                        <a:pt x="990"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184;p65">
                  <a:extLst>
                    <a:ext uri="{FF2B5EF4-FFF2-40B4-BE49-F238E27FC236}">
                      <a16:creationId xmlns:a16="http://schemas.microsoft.com/office/drawing/2014/main" xmlns="" id="{C0CE8F61-7DC7-46FD-8CB2-C504FA1BFAC8}"/>
                    </a:ext>
                  </a:extLst>
                </p:cNvPr>
                <p:cNvSpPr/>
                <p:nvPr/>
              </p:nvSpPr>
              <p:spPr>
                <a:xfrm>
                  <a:off x="-749732" y="2456101"/>
                  <a:ext cx="103404" cy="58382"/>
                </a:xfrm>
                <a:custGeom>
                  <a:avLst/>
                  <a:gdLst/>
                  <a:ahLst/>
                  <a:cxnLst/>
                  <a:rect l="l" t="t" r="r" b="b"/>
                  <a:pathLst>
                    <a:path w="1401" h="791" extrusionOk="0">
                      <a:moveTo>
                        <a:pt x="1198" y="0"/>
                      </a:moveTo>
                      <a:cubicBezTo>
                        <a:pt x="1175" y="0"/>
                        <a:pt x="1152" y="5"/>
                        <a:pt x="1130" y="16"/>
                      </a:cubicBezTo>
                      <a:cubicBezTo>
                        <a:pt x="738" y="286"/>
                        <a:pt x="1" y="641"/>
                        <a:pt x="122" y="753"/>
                      </a:cubicBezTo>
                      <a:cubicBezTo>
                        <a:pt x="146" y="779"/>
                        <a:pt x="184" y="790"/>
                        <a:pt x="232" y="790"/>
                      </a:cubicBezTo>
                      <a:cubicBezTo>
                        <a:pt x="478" y="790"/>
                        <a:pt x="992" y="490"/>
                        <a:pt x="1289" y="333"/>
                      </a:cubicBezTo>
                      <a:cubicBezTo>
                        <a:pt x="1401" y="286"/>
                        <a:pt x="1401" y="174"/>
                        <a:pt x="1363" y="100"/>
                      </a:cubicBezTo>
                      <a:lnTo>
                        <a:pt x="1363" y="53"/>
                      </a:lnTo>
                      <a:cubicBezTo>
                        <a:pt x="1311" y="27"/>
                        <a:pt x="1253" y="0"/>
                        <a:pt x="1198"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185;p65">
                  <a:extLst>
                    <a:ext uri="{FF2B5EF4-FFF2-40B4-BE49-F238E27FC236}">
                      <a16:creationId xmlns:a16="http://schemas.microsoft.com/office/drawing/2014/main" xmlns="" id="{F022985B-4E4F-4202-AFC1-E212E59DE14C}"/>
                    </a:ext>
                  </a:extLst>
                </p:cNvPr>
                <p:cNvSpPr/>
                <p:nvPr/>
              </p:nvSpPr>
              <p:spPr>
                <a:xfrm>
                  <a:off x="-744196" y="2453370"/>
                  <a:ext cx="100673" cy="64582"/>
                </a:xfrm>
                <a:custGeom>
                  <a:avLst/>
                  <a:gdLst/>
                  <a:ahLst/>
                  <a:cxnLst/>
                  <a:rect l="l" t="t" r="r" b="b"/>
                  <a:pathLst>
                    <a:path w="1364" h="875" extrusionOk="0">
                      <a:moveTo>
                        <a:pt x="1130" y="53"/>
                      </a:moveTo>
                      <a:cubicBezTo>
                        <a:pt x="1167" y="53"/>
                        <a:pt x="1214" y="90"/>
                        <a:pt x="1251" y="137"/>
                      </a:cubicBezTo>
                      <a:cubicBezTo>
                        <a:pt x="1288" y="174"/>
                        <a:pt x="1288" y="211"/>
                        <a:pt x="1288" y="249"/>
                      </a:cubicBezTo>
                      <a:cubicBezTo>
                        <a:pt x="1251" y="286"/>
                        <a:pt x="1251" y="323"/>
                        <a:pt x="1214" y="323"/>
                      </a:cubicBezTo>
                      <a:lnTo>
                        <a:pt x="1130" y="370"/>
                      </a:lnTo>
                      <a:cubicBezTo>
                        <a:pt x="876" y="524"/>
                        <a:pt x="405" y="793"/>
                        <a:pt x="186" y="793"/>
                      </a:cubicBezTo>
                      <a:cubicBezTo>
                        <a:pt x="139" y="793"/>
                        <a:pt x="104" y="781"/>
                        <a:pt x="84" y="753"/>
                      </a:cubicBezTo>
                      <a:cubicBezTo>
                        <a:pt x="84" y="678"/>
                        <a:pt x="430" y="445"/>
                        <a:pt x="700" y="286"/>
                      </a:cubicBezTo>
                      <a:cubicBezTo>
                        <a:pt x="859" y="211"/>
                        <a:pt x="980" y="137"/>
                        <a:pt x="1055" y="90"/>
                      </a:cubicBezTo>
                      <a:cubicBezTo>
                        <a:pt x="1092" y="53"/>
                        <a:pt x="1130" y="53"/>
                        <a:pt x="1130" y="53"/>
                      </a:cubicBezTo>
                      <a:close/>
                      <a:moveTo>
                        <a:pt x="1123" y="1"/>
                      </a:moveTo>
                      <a:cubicBezTo>
                        <a:pt x="1098" y="1"/>
                        <a:pt x="1075" y="5"/>
                        <a:pt x="1055" y="15"/>
                      </a:cubicBezTo>
                      <a:cubicBezTo>
                        <a:pt x="934" y="90"/>
                        <a:pt x="822" y="174"/>
                        <a:pt x="700" y="249"/>
                      </a:cubicBezTo>
                      <a:cubicBezTo>
                        <a:pt x="280" y="482"/>
                        <a:pt x="0" y="641"/>
                        <a:pt x="0" y="753"/>
                      </a:cubicBezTo>
                      <a:cubicBezTo>
                        <a:pt x="0" y="753"/>
                        <a:pt x="0" y="790"/>
                        <a:pt x="47" y="790"/>
                      </a:cubicBezTo>
                      <a:cubicBezTo>
                        <a:pt x="84" y="837"/>
                        <a:pt x="122" y="874"/>
                        <a:pt x="159" y="874"/>
                      </a:cubicBezTo>
                      <a:cubicBezTo>
                        <a:pt x="392" y="874"/>
                        <a:pt x="747" y="641"/>
                        <a:pt x="1167" y="445"/>
                      </a:cubicBezTo>
                      <a:lnTo>
                        <a:pt x="1251" y="370"/>
                      </a:lnTo>
                      <a:cubicBezTo>
                        <a:pt x="1288" y="370"/>
                        <a:pt x="1326" y="323"/>
                        <a:pt x="1326" y="249"/>
                      </a:cubicBezTo>
                      <a:cubicBezTo>
                        <a:pt x="1363" y="211"/>
                        <a:pt x="1326" y="137"/>
                        <a:pt x="1288" y="90"/>
                      </a:cubicBezTo>
                      <a:cubicBezTo>
                        <a:pt x="1261" y="35"/>
                        <a:pt x="1189" y="1"/>
                        <a:pt x="1123"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186;p65">
                  <a:extLst>
                    <a:ext uri="{FF2B5EF4-FFF2-40B4-BE49-F238E27FC236}">
                      <a16:creationId xmlns:a16="http://schemas.microsoft.com/office/drawing/2014/main" xmlns="" id="{A8E0C5CB-B8A5-4ED6-9663-80A6C4472149}"/>
                    </a:ext>
                  </a:extLst>
                </p:cNvPr>
                <p:cNvSpPr/>
                <p:nvPr/>
              </p:nvSpPr>
              <p:spPr>
                <a:xfrm>
                  <a:off x="-775196" y="2419935"/>
                  <a:ext cx="123406" cy="75062"/>
                </a:xfrm>
                <a:custGeom>
                  <a:avLst/>
                  <a:gdLst/>
                  <a:ahLst/>
                  <a:cxnLst/>
                  <a:rect l="l" t="t" r="r" b="b"/>
                  <a:pathLst>
                    <a:path w="1672" h="1017" extrusionOk="0">
                      <a:moveTo>
                        <a:pt x="1423" y="1"/>
                      </a:moveTo>
                      <a:cubicBezTo>
                        <a:pt x="1383" y="1"/>
                        <a:pt x="1346" y="13"/>
                        <a:pt x="1316" y="39"/>
                      </a:cubicBezTo>
                      <a:cubicBezTo>
                        <a:pt x="775" y="356"/>
                        <a:pt x="0" y="739"/>
                        <a:pt x="112" y="972"/>
                      </a:cubicBezTo>
                      <a:cubicBezTo>
                        <a:pt x="131" y="1003"/>
                        <a:pt x="168" y="1017"/>
                        <a:pt x="217" y="1017"/>
                      </a:cubicBezTo>
                      <a:cubicBezTo>
                        <a:pt x="481" y="1017"/>
                        <a:pt x="1125" y="628"/>
                        <a:pt x="1550" y="431"/>
                      </a:cubicBezTo>
                      <a:cubicBezTo>
                        <a:pt x="1634" y="394"/>
                        <a:pt x="1671" y="235"/>
                        <a:pt x="1634" y="123"/>
                      </a:cubicBezTo>
                      <a:cubicBezTo>
                        <a:pt x="1579" y="44"/>
                        <a:pt x="1497" y="1"/>
                        <a:pt x="1423"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187;p65">
                  <a:extLst>
                    <a:ext uri="{FF2B5EF4-FFF2-40B4-BE49-F238E27FC236}">
                      <a16:creationId xmlns:a16="http://schemas.microsoft.com/office/drawing/2014/main" xmlns="" id="{A6627A2E-234A-4F82-857B-5C47E2CD14EE}"/>
                    </a:ext>
                  </a:extLst>
                </p:cNvPr>
                <p:cNvSpPr/>
                <p:nvPr/>
              </p:nvSpPr>
              <p:spPr>
                <a:xfrm>
                  <a:off x="-775196" y="2417278"/>
                  <a:ext cx="126137" cy="80672"/>
                </a:xfrm>
                <a:custGeom>
                  <a:avLst/>
                  <a:gdLst/>
                  <a:ahLst/>
                  <a:cxnLst/>
                  <a:rect l="l" t="t" r="r" b="b"/>
                  <a:pathLst>
                    <a:path w="1709" h="1093" extrusionOk="0">
                      <a:moveTo>
                        <a:pt x="1396" y="47"/>
                      </a:moveTo>
                      <a:cubicBezTo>
                        <a:pt x="1426" y="47"/>
                        <a:pt x="1456" y="56"/>
                        <a:pt x="1475" y="75"/>
                      </a:cubicBezTo>
                      <a:cubicBezTo>
                        <a:pt x="1512" y="75"/>
                        <a:pt x="1587" y="112"/>
                        <a:pt x="1587" y="159"/>
                      </a:cubicBezTo>
                      <a:cubicBezTo>
                        <a:pt x="1671" y="271"/>
                        <a:pt x="1634" y="392"/>
                        <a:pt x="1512" y="430"/>
                      </a:cubicBezTo>
                      <a:cubicBezTo>
                        <a:pt x="1400" y="504"/>
                        <a:pt x="1279" y="542"/>
                        <a:pt x="1167" y="626"/>
                      </a:cubicBezTo>
                      <a:cubicBezTo>
                        <a:pt x="835" y="784"/>
                        <a:pt x="396" y="1035"/>
                        <a:pt x="219" y="1035"/>
                      </a:cubicBezTo>
                      <a:cubicBezTo>
                        <a:pt x="186" y="1035"/>
                        <a:pt x="163" y="1027"/>
                        <a:pt x="150" y="1008"/>
                      </a:cubicBezTo>
                      <a:cubicBezTo>
                        <a:pt x="75" y="859"/>
                        <a:pt x="542" y="579"/>
                        <a:pt x="934" y="308"/>
                      </a:cubicBezTo>
                      <a:cubicBezTo>
                        <a:pt x="1046" y="234"/>
                        <a:pt x="1204" y="159"/>
                        <a:pt x="1316" y="75"/>
                      </a:cubicBezTo>
                      <a:cubicBezTo>
                        <a:pt x="1335" y="56"/>
                        <a:pt x="1365" y="47"/>
                        <a:pt x="1396" y="47"/>
                      </a:cubicBezTo>
                      <a:close/>
                      <a:moveTo>
                        <a:pt x="1475" y="0"/>
                      </a:moveTo>
                      <a:cubicBezTo>
                        <a:pt x="1438" y="0"/>
                        <a:pt x="1354" y="0"/>
                        <a:pt x="1279" y="38"/>
                      </a:cubicBezTo>
                      <a:cubicBezTo>
                        <a:pt x="1167" y="112"/>
                        <a:pt x="1046" y="196"/>
                        <a:pt x="887" y="271"/>
                      </a:cubicBezTo>
                      <a:cubicBezTo>
                        <a:pt x="420" y="579"/>
                        <a:pt x="0" y="812"/>
                        <a:pt x="112" y="1008"/>
                      </a:cubicBezTo>
                      <a:cubicBezTo>
                        <a:pt x="112" y="1046"/>
                        <a:pt x="150" y="1092"/>
                        <a:pt x="234" y="1092"/>
                      </a:cubicBezTo>
                      <a:cubicBezTo>
                        <a:pt x="383" y="1092"/>
                        <a:pt x="738" y="934"/>
                        <a:pt x="1167" y="700"/>
                      </a:cubicBezTo>
                      <a:cubicBezTo>
                        <a:pt x="1316" y="626"/>
                        <a:pt x="1438" y="542"/>
                        <a:pt x="1550" y="504"/>
                      </a:cubicBezTo>
                      <a:cubicBezTo>
                        <a:pt x="1671" y="430"/>
                        <a:pt x="1708" y="271"/>
                        <a:pt x="1671" y="159"/>
                      </a:cubicBezTo>
                      <a:cubicBezTo>
                        <a:pt x="1634" y="75"/>
                        <a:pt x="1550" y="38"/>
                        <a:pt x="1475"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188;p65">
                  <a:extLst>
                    <a:ext uri="{FF2B5EF4-FFF2-40B4-BE49-F238E27FC236}">
                      <a16:creationId xmlns:a16="http://schemas.microsoft.com/office/drawing/2014/main" xmlns="" id="{2FF89615-1CE2-41B8-9369-EB146D5E12F2}"/>
                    </a:ext>
                  </a:extLst>
                </p:cNvPr>
                <p:cNvSpPr/>
                <p:nvPr/>
              </p:nvSpPr>
              <p:spPr>
                <a:xfrm>
                  <a:off x="-761394" y="2369082"/>
                  <a:ext cx="129532" cy="84805"/>
                </a:xfrm>
                <a:custGeom>
                  <a:avLst/>
                  <a:gdLst/>
                  <a:ahLst/>
                  <a:cxnLst/>
                  <a:rect l="l" t="t" r="r" b="b"/>
                  <a:pathLst>
                    <a:path w="1755" h="1149" extrusionOk="0">
                      <a:moveTo>
                        <a:pt x="1700" y="1"/>
                      </a:moveTo>
                      <a:cubicBezTo>
                        <a:pt x="1482" y="1"/>
                        <a:pt x="678" y="417"/>
                        <a:pt x="196" y="653"/>
                      </a:cubicBezTo>
                      <a:cubicBezTo>
                        <a:pt x="0" y="728"/>
                        <a:pt x="0" y="999"/>
                        <a:pt x="159" y="1083"/>
                      </a:cubicBezTo>
                      <a:lnTo>
                        <a:pt x="159" y="1120"/>
                      </a:lnTo>
                      <a:cubicBezTo>
                        <a:pt x="196" y="1139"/>
                        <a:pt x="245" y="1148"/>
                        <a:pt x="299" y="1148"/>
                      </a:cubicBezTo>
                      <a:cubicBezTo>
                        <a:pt x="352" y="1148"/>
                        <a:pt x="411" y="1139"/>
                        <a:pt x="467" y="1120"/>
                      </a:cubicBezTo>
                      <a:cubicBezTo>
                        <a:pt x="821" y="849"/>
                        <a:pt x="1755" y="187"/>
                        <a:pt x="1755" y="28"/>
                      </a:cubicBezTo>
                      <a:cubicBezTo>
                        <a:pt x="1750" y="9"/>
                        <a:pt x="1731" y="1"/>
                        <a:pt x="1700"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189;p65">
                  <a:extLst>
                    <a:ext uri="{FF2B5EF4-FFF2-40B4-BE49-F238E27FC236}">
                      <a16:creationId xmlns:a16="http://schemas.microsoft.com/office/drawing/2014/main" xmlns="" id="{FB3D21A0-4904-4301-A165-B14C9B435064}"/>
                    </a:ext>
                  </a:extLst>
                </p:cNvPr>
                <p:cNvSpPr/>
                <p:nvPr/>
              </p:nvSpPr>
              <p:spPr>
                <a:xfrm>
                  <a:off x="-761394" y="2368049"/>
                  <a:ext cx="132337" cy="89233"/>
                </a:xfrm>
                <a:custGeom>
                  <a:avLst/>
                  <a:gdLst/>
                  <a:ahLst/>
                  <a:cxnLst/>
                  <a:rect l="l" t="t" r="r" b="b"/>
                  <a:pathLst>
                    <a:path w="1793" h="1209" extrusionOk="0">
                      <a:moveTo>
                        <a:pt x="1717" y="42"/>
                      </a:moveTo>
                      <a:cubicBezTo>
                        <a:pt x="1717" y="126"/>
                        <a:pt x="1325" y="471"/>
                        <a:pt x="429" y="1097"/>
                      </a:cubicBezTo>
                      <a:cubicBezTo>
                        <a:pt x="392" y="1115"/>
                        <a:pt x="343" y="1125"/>
                        <a:pt x="294" y="1125"/>
                      </a:cubicBezTo>
                      <a:cubicBezTo>
                        <a:pt x="245" y="1125"/>
                        <a:pt x="196" y="1115"/>
                        <a:pt x="159" y="1097"/>
                      </a:cubicBezTo>
                      <a:cubicBezTo>
                        <a:pt x="121" y="1059"/>
                        <a:pt x="84" y="975"/>
                        <a:pt x="84" y="901"/>
                      </a:cubicBezTo>
                      <a:cubicBezTo>
                        <a:pt x="84" y="826"/>
                        <a:pt x="121" y="742"/>
                        <a:pt x="196" y="705"/>
                      </a:cubicBezTo>
                      <a:cubicBezTo>
                        <a:pt x="1325" y="126"/>
                        <a:pt x="1633" y="42"/>
                        <a:pt x="1717" y="42"/>
                      </a:cubicBezTo>
                      <a:close/>
                      <a:moveTo>
                        <a:pt x="1718" y="0"/>
                      </a:moveTo>
                      <a:cubicBezTo>
                        <a:pt x="1545" y="0"/>
                        <a:pt x="1018" y="200"/>
                        <a:pt x="159" y="630"/>
                      </a:cubicBezTo>
                      <a:cubicBezTo>
                        <a:pt x="84" y="705"/>
                        <a:pt x="0" y="779"/>
                        <a:pt x="0" y="863"/>
                      </a:cubicBezTo>
                      <a:cubicBezTo>
                        <a:pt x="0" y="975"/>
                        <a:pt x="47" y="1097"/>
                        <a:pt x="121" y="1134"/>
                      </a:cubicBezTo>
                      <a:cubicBezTo>
                        <a:pt x="196" y="1171"/>
                        <a:pt x="233" y="1209"/>
                        <a:pt x="317" y="1209"/>
                      </a:cubicBezTo>
                      <a:cubicBezTo>
                        <a:pt x="355" y="1209"/>
                        <a:pt x="429" y="1171"/>
                        <a:pt x="467" y="1134"/>
                      </a:cubicBezTo>
                      <a:cubicBezTo>
                        <a:pt x="1363" y="546"/>
                        <a:pt x="1792" y="163"/>
                        <a:pt x="1792" y="42"/>
                      </a:cubicBezTo>
                      <a:lnTo>
                        <a:pt x="1755" y="5"/>
                      </a:lnTo>
                      <a:cubicBezTo>
                        <a:pt x="1745" y="2"/>
                        <a:pt x="1733" y="0"/>
                        <a:pt x="1718"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190;p65">
                  <a:extLst>
                    <a:ext uri="{FF2B5EF4-FFF2-40B4-BE49-F238E27FC236}">
                      <a16:creationId xmlns:a16="http://schemas.microsoft.com/office/drawing/2014/main" xmlns="" id="{85F46D7A-682D-4DDF-A40A-2C7D889861A8}"/>
                    </a:ext>
                  </a:extLst>
                </p:cNvPr>
                <p:cNvSpPr/>
                <p:nvPr/>
              </p:nvSpPr>
              <p:spPr>
                <a:xfrm>
                  <a:off x="-950857" y="2484074"/>
                  <a:ext cx="129532" cy="119051"/>
                </a:xfrm>
                <a:custGeom>
                  <a:avLst/>
                  <a:gdLst/>
                  <a:ahLst/>
                  <a:cxnLst/>
                  <a:rect l="l" t="t" r="r" b="b"/>
                  <a:pathLst>
                    <a:path w="1755" h="1613" extrusionOk="0">
                      <a:moveTo>
                        <a:pt x="902" y="0"/>
                      </a:moveTo>
                      <a:cubicBezTo>
                        <a:pt x="836" y="0"/>
                        <a:pt x="768" y="10"/>
                        <a:pt x="700" y="29"/>
                      </a:cubicBezTo>
                      <a:cubicBezTo>
                        <a:pt x="280" y="141"/>
                        <a:pt x="0" y="570"/>
                        <a:pt x="84" y="1000"/>
                      </a:cubicBezTo>
                      <a:cubicBezTo>
                        <a:pt x="179" y="1363"/>
                        <a:pt x="501" y="1613"/>
                        <a:pt x="859" y="1613"/>
                      </a:cubicBezTo>
                      <a:cubicBezTo>
                        <a:pt x="923" y="1613"/>
                        <a:pt x="989" y="1605"/>
                        <a:pt x="1055" y="1588"/>
                      </a:cubicBezTo>
                      <a:cubicBezTo>
                        <a:pt x="1484" y="1504"/>
                        <a:pt x="1755" y="1074"/>
                        <a:pt x="1634" y="654"/>
                      </a:cubicBezTo>
                      <a:cubicBezTo>
                        <a:pt x="1571" y="261"/>
                        <a:pt x="1256" y="0"/>
                        <a:pt x="902"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191;p65">
                  <a:extLst>
                    <a:ext uri="{FF2B5EF4-FFF2-40B4-BE49-F238E27FC236}">
                      <a16:creationId xmlns:a16="http://schemas.microsoft.com/office/drawing/2014/main" xmlns="" id="{F946DCC9-0234-456C-8E3F-9827AA8B7E70}"/>
                    </a:ext>
                  </a:extLst>
                </p:cNvPr>
                <p:cNvSpPr/>
                <p:nvPr/>
              </p:nvSpPr>
              <p:spPr>
                <a:xfrm>
                  <a:off x="-899192" y="2411743"/>
                  <a:ext cx="227401" cy="189538"/>
                </a:xfrm>
                <a:custGeom>
                  <a:avLst/>
                  <a:gdLst/>
                  <a:ahLst/>
                  <a:cxnLst/>
                  <a:rect l="l" t="t" r="r" b="b"/>
                  <a:pathLst>
                    <a:path w="3081" h="2568" extrusionOk="0">
                      <a:moveTo>
                        <a:pt x="2063" y="1"/>
                      </a:moveTo>
                      <a:cubicBezTo>
                        <a:pt x="2026" y="38"/>
                        <a:pt x="1988" y="75"/>
                        <a:pt x="1951" y="113"/>
                      </a:cubicBezTo>
                      <a:cubicBezTo>
                        <a:pt x="1400" y="617"/>
                        <a:pt x="700" y="850"/>
                        <a:pt x="0" y="1009"/>
                      </a:cubicBezTo>
                      <a:lnTo>
                        <a:pt x="355" y="2568"/>
                      </a:lnTo>
                      <a:cubicBezTo>
                        <a:pt x="1167" y="2372"/>
                        <a:pt x="2567" y="2213"/>
                        <a:pt x="3080" y="1475"/>
                      </a:cubicBezTo>
                      <a:lnTo>
                        <a:pt x="3080" y="1438"/>
                      </a:lnTo>
                      <a:cubicBezTo>
                        <a:pt x="3080" y="1242"/>
                        <a:pt x="2996" y="1009"/>
                        <a:pt x="2922" y="813"/>
                      </a:cubicBezTo>
                      <a:cubicBezTo>
                        <a:pt x="2651" y="271"/>
                        <a:pt x="2492" y="234"/>
                        <a:pt x="2063"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192;p65">
                  <a:extLst>
                    <a:ext uri="{FF2B5EF4-FFF2-40B4-BE49-F238E27FC236}">
                      <a16:creationId xmlns:a16="http://schemas.microsoft.com/office/drawing/2014/main" xmlns="" id="{DE7DF336-D86F-46B8-BE35-C7E8AC3B5EA6}"/>
                    </a:ext>
                  </a:extLst>
                </p:cNvPr>
                <p:cNvSpPr/>
                <p:nvPr/>
              </p:nvSpPr>
              <p:spPr>
                <a:xfrm>
                  <a:off x="-886792" y="2390782"/>
                  <a:ext cx="151601" cy="135437"/>
                </a:xfrm>
                <a:custGeom>
                  <a:avLst/>
                  <a:gdLst/>
                  <a:ahLst/>
                  <a:cxnLst/>
                  <a:rect l="l" t="t" r="r" b="b"/>
                  <a:pathLst>
                    <a:path w="2054" h="1835" extrusionOk="0">
                      <a:moveTo>
                        <a:pt x="1699" y="1"/>
                      </a:moveTo>
                      <a:cubicBezTo>
                        <a:pt x="1228" y="1"/>
                        <a:pt x="0" y="1007"/>
                        <a:pt x="262" y="1638"/>
                      </a:cubicBezTo>
                      <a:cubicBezTo>
                        <a:pt x="299" y="1759"/>
                        <a:pt x="420" y="1834"/>
                        <a:pt x="495" y="1834"/>
                      </a:cubicBezTo>
                      <a:cubicBezTo>
                        <a:pt x="532" y="1601"/>
                        <a:pt x="850" y="1293"/>
                        <a:pt x="1195" y="1022"/>
                      </a:cubicBezTo>
                      <a:cubicBezTo>
                        <a:pt x="1391" y="826"/>
                        <a:pt x="1587" y="705"/>
                        <a:pt x="1820" y="593"/>
                      </a:cubicBezTo>
                      <a:cubicBezTo>
                        <a:pt x="2054" y="434"/>
                        <a:pt x="2016" y="89"/>
                        <a:pt x="1746" y="5"/>
                      </a:cubicBezTo>
                      <a:cubicBezTo>
                        <a:pt x="1731" y="2"/>
                        <a:pt x="1716" y="1"/>
                        <a:pt x="1699"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Google Shape;5193;p65">
                <a:extLst>
                  <a:ext uri="{FF2B5EF4-FFF2-40B4-BE49-F238E27FC236}">
                    <a16:creationId xmlns:a16="http://schemas.microsoft.com/office/drawing/2014/main" xmlns="" id="{CDC0C317-F67A-4218-A3F6-B3140A9AB400}"/>
                  </a:ext>
                </a:extLst>
              </p:cNvPr>
              <p:cNvSpPr/>
              <p:nvPr/>
            </p:nvSpPr>
            <p:spPr>
              <a:xfrm>
                <a:off x="2818448" y="3314773"/>
                <a:ext cx="281288" cy="480978"/>
              </a:xfrm>
              <a:custGeom>
                <a:avLst/>
                <a:gdLst/>
                <a:ahLst/>
                <a:cxnLst/>
                <a:rect l="l" t="t" r="r" b="b"/>
                <a:pathLst>
                  <a:path w="6143" h="10504" extrusionOk="0">
                    <a:moveTo>
                      <a:pt x="4271" y="0"/>
                    </a:moveTo>
                    <a:cubicBezTo>
                      <a:pt x="3817" y="0"/>
                      <a:pt x="3370" y="243"/>
                      <a:pt x="3109" y="659"/>
                    </a:cubicBezTo>
                    <a:cubicBezTo>
                      <a:pt x="1" y="5438"/>
                      <a:pt x="701" y="8826"/>
                      <a:pt x="701" y="8826"/>
                    </a:cubicBezTo>
                    <a:cubicBezTo>
                      <a:pt x="860" y="10376"/>
                      <a:pt x="1709" y="10422"/>
                      <a:pt x="1709" y="10422"/>
                    </a:cubicBezTo>
                    <a:cubicBezTo>
                      <a:pt x="1952" y="10478"/>
                      <a:pt x="2196" y="10504"/>
                      <a:pt x="2438" y="10504"/>
                    </a:cubicBezTo>
                    <a:cubicBezTo>
                      <a:pt x="3857" y="10504"/>
                      <a:pt x="5218" y="9629"/>
                      <a:pt x="6143" y="8864"/>
                    </a:cubicBezTo>
                    <a:cubicBezTo>
                      <a:pt x="6105" y="8705"/>
                      <a:pt x="6068" y="8556"/>
                      <a:pt x="6031" y="8360"/>
                    </a:cubicBezTo>
                    <a:cubicBezTo>
                      <a:pt x="5872" y="7809"/>
                      <a:pt x="5760" y="7267"/>
                      <a:pt x="5676" y="6689"/>
                    </a:cubicBezTo>
                    <a:lnTo>
                      <a:pt x="3893" y="7193"/>
                    </a:lnTo>
                    <a:cubicBezTo>
                      <a:pt x="5331" y="4701"/>
                      <a:pt x="5676" y="3422"/>
                      <a:pt x="5797" y="2367"/>
                    </a:cubicBezTo>
                    <a:cubicBezTo>
                      <a:pt x="5835" y="2255"/>
                      <a:pt x="5835" y="2096"/>
                      <a:pt x="5872" y="1975"/>
                    </a:cubicBezTo>
                    <a:cubicBezTo>
                      <a:pt x="5909" y="1004"/>
                      <a:pt x="5443" y="463"/>
                      <a:pt x="4939" y="192"/>
                    </a:cubicBezTo>
                    <a:cubicBezTo>
                      <a:pt x="4729" y="61"/>
                      <a:pt x="4500" y="0"/>
                      <a:pt x="4271" y="0"/>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194;p65">
                <a:extLst>
                  <a:ext uri="{FF2B5EF4-FFF2-40B4-BE49-F238E27FC236}">
                    <a16:creationId xmlns:a16="http://schemas.microsoft.com/office/drawing/2014/main" xmlns="" id="{1EC61BAC-C6E1-45AC-A3BB-80F0876181C9}"/>
                  </a:ext>
                </a:extLst>
              </p:cNvPr>
              <p:cNvSpPr/>
              <p:nvPr/>
            </p:nvSpPr>
            <p:spPr>
              <a:xfrm>
                <a:off x="3015941" y="3517578"/>
                <a:ext cx="60718" cy="122717"/>
              </a:xfrm>
              <a:custGeom>
                <a:avLst/>
                <a:gdLst/>
                <a:ahLst/>
                <a:cxnLst/>
                <a:rect l="l" t="t" r="r" b="b"/>
                <a:pathLst>
                  <a:path w="1326" h="2680" extrusionOk="0">
                    <a:moveTo>
                      <a:pt x="822" y="1"/>
                    </a:moveTo>
                    <a:cubicBezTo>
                      <a:pt x="784" y="76"/>
                      <a:pt x="0" y="1672"/>
                      <a:pt x="47" y="2446"/>
                    </a:cubicBezTo>
                    <a:cubicBezTo>
                      <a:pt x="47" y="2493"/>
                      <a:pt x="84" y="2568"/>
                      <a:pt x="121" y="2605"/>
                    </a:cubicBezTo>
                    <a:cubicBezTo>
                      <a:pt x="196" y="2642"/>
                      <a:pt x="317" y="2680"/>
                      <a:pt x="429" y="2680"/>
                    </a:cubicBezTo>
                    <a:cubicBezTo>
                      <a:pt x="784" y="2680"/>
                      <a:pt x="1251" y="2530"/>
                      <a:pt x="1326" y="2530"/>
                    </a:cubicBezTo>
                    <a:lnTo>
                      <a:pt x="1288" y="2409"/>
                    </a:lnTo>
                    <a:cubicBezTo>
                      <a:pt x="1127" y="2467"/>
                      <a:pt x="741" y="2557"/>
                      <a:pt x="467" y="2557"/>
                    </a:cubicBezTo>
                    <a:cubicBezTo>
                      <a:pt x="345" y="2557"/>
                      <a:pt x="245" y="2539"/>
                      <a:pt x="196" y="2493"/>
                    </a:cubicBezTo>
                    <a:cubicBezTo>
                      <a:pt x="159" y="2493"/>
                      <a:pt x="159" y="2446"/>
                      <a:pt x="159" y="2446"/>
                    </a:cubicBezTo>
                    <a:cubicBezTo>
                      <a:pt x="121" y="1672"/>
                      <a:pt x="896" y="76"/>
                      <a:pt x="896" y="38"/>
                    </a:cubicBezTo>
                    <a:lnTo>
                      <a:pt x="822" y="1"/>
                    </a:ln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195;p65">
                <a:extLst>
                  <a:ext uri="{FF2B5EF4-FFF2-40B4-BE49-F238E27FC236}">
                    <a16:creationId xmlns:a16="http://schemas.microsoft.com/office/drawing/2014/main" xmlns="" id="{46004970-FBEE-4D77-952B-95AF773BD000}"/>
                  </a:ext>
                </a:extLst>
              </p:cNvPr>
              <p:cNvSpPr/>
              <p:nvPr/>
            </p:nvSpPr>
            <p:spPr>
              <a:xfrm>
                <a:off x="2855630" y="4578857"/>
                <a:ext cx="199644" cy="14561"/>
              </a:xfrm>
              <a:custGeom>
                <a:avLst/>
                <a:gdLst/>
                <a:ahLst/>
                <a:cxnLst/>
                <a:rect l="l" t="t" r="r" b="b"/>
                <a:pathLst>
                  <a:path w="4360" h="318" extrusionOk="0">
                    <a:moveTo>
                      <a:pt x="4248" y="0"/>
                    </a:moveTo>
                    <a:lnTo>
                      <a:pt x="122" y="84"/>
                    </a:lnTo>
                    <a:cubicBezTo>
                      <a:pt x="48" y="84"/>
                      <a:pt x="1" y="121"/>
                      <a:pt x="1" y="196"/>
                    </a:cubicBezTo>
                    <a:cubicBezTo>
                      <a:pt x="1" y="233"/>
                      <a:pt x="48" y="317"/>
                      <a:pt x="122" y="317"/>
                    </a:cubicBezTo>
                    <a:lnTo>
                      <a:pt x="4248" y="233"/>
                    </a:lnTo>
                    <a:cubicBezTo>
                      <a:pt x="4323" y="233"/>
                      <a:pt x="4360" y="196"/>
                      <a:pt x="4360" y="121"/>
                    </a:cubicBezTo>
                    <a:cubicBezTo>
                      <a:pt x="4360" y="84"/>
                      <a:pt x="4323" y="0"/>
                      <a:pt x="4248"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196;p65">
                <a:extLst>
                  <a:ext uri="{FF2B5EF4-FFF2-40B4-BE49-F238E27FC236}">
                    <a16:creationId xmlns:a16="http://schemas.microsoft.com/office/drawing/2014/main" xmlns="" id="{AA7F75EA-BB33-4D85-A865-1025CD0E5BAA}"/>
                  </a:ext>
                </a:extLst>
              </p:cNvPr>
              <p:cNvSpPr/>
              <p:nvPr/>
            </p:nvSpPr>
            <p:spPr>
              <a:xfrm>
                <a:off x="2939005" y="2849350"/>
                <a:ext cx="359596" cy="189978"/>
              </a:xfrm>
              <a:custGeom>
                <a:avLst/>
                <a:gdLst/>
                <a:ahLst/>
                <a:cxnLst/>
                <a:rect l="l" t="t" r="r" b="b"/>
                <a:pathLst>
                  <a:path w="6609" h="4805" extrusionOk="0">
                    <a:moveTo>
                      <a:pt x="2887" y="1"/>
                    </a:moveTo>
                    <a:cubicBezTo>
                      <a:pt x="2397" y="1"/>
                      <a:pt x="1850" y="97"/>
                      <a:pt x="1241" y="325"/>
                    </a:cubicBezTo>
                    <a:cubicBezTo>
                      <a:pt x="812" y="483"/>
                      <a:pt x="0" y="3825"/>
                      <a:pt x="579" y="4609"/>
                    </a:cubicBezTo>
                    <a:lnTo>
                      <a:pt x="812" y="4805"/>
                    </a:lnTo>
                    <a:cubicBezTo>
                      <a:pt x="812" y="4805"/>
                      <a:pt x="1596" y="4217"/>
                      <a:pt x="2604" y="1687"/>
                    </a:cubicBezTo>
                    <a:cubicBezTo>
                      <a:pt x="2604" y="1687"/>
                      <a:pt x="4546" y="3094"/>
                      <a:pt x="6389" y="3094"/>
                    </a:cubicBezTo>
                    <a:cubicBezTo>
                      <a:pt x="6462" y="3094"/>
                      <a:pt x="6535" y="3092"/>
                      <a:pt x="6608" y="3087"/>
                    </a:cubicBezTo>
                    <a:cubicBezTo>
                      <a:pt x="6608" y="3087"/>
                      <a:pt x="5658" y="1"/>
                      <a:pt x="288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5197;p65">
              <a:extLst>
                <a:ext uri="{FF2B5EF4-FFF2-40B4-BE49-F238E27FC236}">
                  <a16:creationId xmlns:a16="http://schemas.microsoft.com/office/drawing/2014/main" xmlns="" id="{66C5DDB2-F743-4C03-89E1-ADE818D7E6C9}"/>
                </a:ext>
              </a:extLst>
            </p:cNvPr>
            <p:cNvGrpSpPr/>
            <p:nvPr/>
          </p:nvGrpSpPr>
          <p:grpSpPr>
            <a:xfrm>
              <a:off x="-2840417" y="2426329"/>
              <a:ext cx="386549" cy="146828"/>
              <a:chOff x="-2835650" y="2431575"/>
              <a:chExt cx="356924" cy="135563"/>
            </a:xfrm>
          </p:grpSpPr>
          <p:sp>
            <p:nvSpPr>
              <p:cNvPr id="163" name="Google Shape;5198;p65">
                <a:extLst>
                  <a:ext uri="{FF2B5EF4-FFF2-40B4-BE49-F238E27FC236}">
                    <a16:creationId xmlns:a16="http://schemas.microsoft.com/office/drawing/2014/main" xmlns="" id="{0CE7D055-09F6-4A3B-91ED-35F2B2810F9F}"/>
                  </a:ext>
                </a:extLst>
              </p:cNvPr>
              <p:cNvSpPr/>
              <p:nvPr/>
            </p:nvSpPr>
            <p:spPr>
              <a:xfrm>
                <a:off x="-2748076" y="2441823"/>
                <a:ext cx="128508" cy="125315"/>
              </a:xfrm>
              <a:custGeom>
                <a:avLst/>
                <a:gdLst/>
                <a:ahLst/>
                <a:cxnLst/>
                <a:rect l="l" t="t" r="r" b="b"/>
                <a:pathLst>
                  <a:path w="2521" h="2458" extrusionOk="0">
                    <a:moveTo>
                      <a:pt x="1242" y="124"/>
                    </a:moveTo>
                    <a:cubicBezTo>
                      <a:pt x="1820" y="124"/>
                      <a:pt x="2287" y="553"/>
                      <a:pt x="2334" y="1132"/>
                    </a:cubicBezTo>
                    <a:cubicBezTo>
                      <a:pt x="2371" y="1757"/>
                      <a:pt x="1904" y="2261"/>
                      <a:pt x="1316" y="2299"/>
                    </a:cubicBezTo>
                    <a:cubicBezTo>
                      <a:pt x="1295" y="2300"/>
                      <a:pt x="1273" y="2301"/>
                      <a:pt x="1251" y="2301"/>
                    </a:cubicBezTo>
                    <a:cubicBezTo>
                      <a:pt x="697" y="2301"/>
                      <a:pt x="185" y="1847"/>
                      <a:pt x="150" y="1291"/>
                    </a:cubicBezTo>
                    <a:cubicBezTo>
                      <a:pt x="150" y="973"/>
                      <a:pt x="234" y="702"/>
                      <a:pt x="420" y="506"/>
                    </a:cubicBezTo>
                    <a:cubicBezTo>
                      <a:pt x="616" y="273"/>
                      <a:pt x="887" y="161"/>
                      <a:pt x="1204" y="124"/>
                    </a:cubicBezTo>
                    <a:close/>
                    <a:moveTo>
                      <a:pt x="1240" y="0"/>
                    </a:moveTo>
                    <a:cubicBezTo>
                      <a:pt x="1216" y="0"/>
                      <a:pt x="1191" y="1"/>
                      <a:pt x="1167" y="2"/>
                    </a:cubicBezTo>
                    <a:cubicBezTo>
                      <a:pt x="850" y="2"/>
                      <a:pt x="542" y="161"/>
                      <a:pt x="346" y="394"/>
                    </a:cubicBezTo>
                    <a:cubicBezTo>
                      <a:pt x="112" y="665"/>
                      <a:pt x="0" y="973"/>
                      <a:pt x="38" y="1291"/>
                    </a:cubicBezTo>
                    <a:cubicBezTo>
                      <a:pt x="75" y="1953"/>
                      <a:pt x="616" y="2457"/>
                      <a:pt x="1279" y="2457"/>
                    </a:cubicBezTo>
                    <a:lnTo>
                      <a:pt x="1316" y="2457"/>
                    </a:lnTo>
                    <a:cubicBezTo>
                      <a:pt x="2016" y="2373"/>
                      <a:pt x="2520" y="1795"/>
                      <a:pt x="2483" y="1132"/>
                    </a:cubicBezTo>
                    <a:cubicBezTo>
                      <a:pt x="2447" y="492"/>
                      <a:pt x="1907" y="0"/>
                      <a:pt x="1240" y="0"/>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5199;p65">
                <a:extLst>
                  <a:ext uri="{FF2B5EF4-FFF2-40B4-BE49-F238E27FC236}">
                    <a16:creationId xmlns:a16="http://schemas.microsoft.com/office/drawing/2014/main" xmlns="" id="{38864310-9B78-442A-A640-2B26AB9FB9D9}"/>
                  </a:ext>
                </a:extLst>
              </p:cNvPr>
              <p:cNvSpPr/>
              <p:nvPr/>
            </p:nvSpPr>
            <p:spPr>
              <a:xfrm>
                <a:off x="-2591533" y="2431575"/>
                <a:ext cx="112808" cy="125570"/>
              </a:xfrm>
              <a:custGeom>
                <a:avLst/>
                <a:gdLst/>
                <a:ahLst/>
                <a:cxnLst/>
                <a:rect l="l" t="t" r="r" b="b"/>
                <a:pathLst>
                  <a:path w="2213" h="2463" extrusionOk="0">
                    <a:moveTo>
                      <a:pt x="1083" y="129"/>
                    </a:moveTo>
                    <a:cubicBezTo>
                      <a:pt x="1279" y="129"/>
                      <a:pt x="1512" y="203"/>
                      <a:pt x="1671" y="362"/>
                    </a:cubicBezTo>
                    <a:cubicBezTo>
                      <a:pt x="1867" y="558"/>
                      <a:pt x="2016" y="829"/>
                      <a:pt x="2016" y="1137"/>
                    </a:cubicBezTo>
                    <a:cubicBezTo>
                      <a:pt x="2063" y="1762"/>
                      <a:pt x="1671" y="2266"/>
                      <a:pt x="1167" y="2304"/>
                    </a:cubicBezTo>
                    <a:cubicBezTo>
                      <a:pt x="1127" y="2310"/>
                      <a:pt x="1088" y="2313"/>
                      <a:pt x="1051" y="2313"/>
                    </a:cubicBezTo>
                    <a:cubicBezTo>
                      <a:pt x="867" y="2313"/>
                      <a:pt x="704" y="2239"/>
                      <a:pt x="541" y="2108"/>
                    </a:cubicBezTo>
                    <a:cubicBezTo>
                      <a:pt x="345" y="1921"/>
                      <a:pt x="196" y="1604"/>
                      <a:pt x="196" y="1295"/>
                    </a:cubicBezTo>
                    <a:cubicBezTo>
                      <a:pt x="149" y="670"/>
                      <a:pt x="541" y="166"/>
                      <a:pt x="1045" y="129"/>
                    </a:cubicBezTo>
                    <a:close/>
                    <a:moveTo>
                      <a:pt x="1134" y="1"/>
                    </a:moveTo>
                    <a:cubicBezTo>
                      <a:pt x="1104" y="1"/>
                      <a:pt x="1074" y="3"/>
                      <a:pt x="1045" y="7"/>
                    </a:cubicBezTo>
                    <a:cubicBezTo>
                      <a:pt x="467" y="54"/>
                      <a:pt x="0" y="633"/>
                      <a:pt x="37" y="1295"/>
                    </a:cubicBezTo>
                    <a:cubicBezTo>
                      <a:pt x="75" y="1641"/>
                      <a:pt x="233" y="1996"/>
                      <a:pt x="467" y="2192"/>
                    </a:cubicBezTo>
                    <a:cubicBezTo>
                      <a:pt x="663" y="2341"/>
                      <a:pt x="896" y="2462"/>
                      <a:pt x="1129" y="2462"/>
                    </a:cubicBezTo>
                    <a:lnTo>
                      <a:pt x="1167" y="2462"/>
                    </a:lnTo>
                    <a:cubicBezTo>
                      <a:pt x="1745" y="2388"/>
                      <a:pt x="2212" y="1837"/>
                      <a:pt x="2175" y="1137"/>
                    </a:cubicBezTo>
                    <a:cubicBezTo>
                      <a:pt x="2138" y="791"/>
                      <a:pt x="1979" y="474"/>
                      <a:pt x="1745" y="241"/>
                    </a:cubicBezTo>
                    <a:cubicBezTo>
                      <a:pt x="1574" y="110"/>
                      <a:pt x="1345" y="1"/>
                      <a:pt x="1134" y="1"/>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5200;p65">
                <a:extLst>
                  <a:ext uri="{FF2B5EF4-FFF2-40B4-BE49-F238E27FC236}">
                    <a16:creationId xmlns:a16="http://schemas.microsoft.com/office/drawing/2014/main" xmlns="" id="{E8D1289D-4CF8-43AD-81E3-D0B3E36B9EC1}"/>
                  </a:ext>
                </a:extLst>
              </p:cNvPr>
              <p:cNvSpPr/>
              <p:nvPr/>
            </p:nvSpPr>
            <p:spPr>
              <a:xfrm>
                <a:off x="-2627266" y="2490105"/>
                <a:ext cx="43380" cy="13255"/>
              </a:xfrm>
              <a:custGeom>
                <a:avLst/>
                <a:gdLst/>
                <a:ahLst/>
                <a:cxnLst/>
                <a:rect l="l" t="t" r="r" b="b"/>
                <a:pathLst>
                  <a:path w="851" h="260" extrusionOk="0">
                    <a:moveTo>
                      <a:pt x="511" y="1"/>
                    </a:moveTo>
                    <a:cubicBezTo>
                      <a:pt x="338" y="1"/>
                      <a:pt x="163" y="52"/>
                      <a:pt x="1" y="147"/>
                    </a:cubicBezTo>
                    <a:lnTo>
                      <a:pt x="76" y="259"/>
                    </a:lnTo>
                    <a:cubicBezTo>
                      <a:pt x="190" y="194"/>
                      <a:pt x="329" y="155"/>
                      <a:pt x="471" y="155"/>
                    </a:cubicBezTo>
                    <a:cubicBezTo>
                      <a:pt x="574" y="155"/>
                      <a:pt x="678" y="175"/>
                      <a:pt x="776" y="222"/>
                    </a:cubicBezTo>
                    <a:lnTo>
                      <a:pt x="850" y="73"/>
                    </a:lnTo>
                    <a:cubicBezTo>
                      <a:pt x="742" y="24"/>
                      <a:pt x="627" y="1"/>
                      <a:pt x="511" y="1"/>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5201;p65">
                <a:extLst>
                  <a:ext uri="{FF2B5EF4-FFF2-40B4-BE49-F238E27FC236}">
                    <a16:creationId xmlns:a16="http://schemas.microsoft.com/office/drawing/2014/main" xmlns="" id="{208D7C3E-4984-4717-9100-A9DFF9CA11DF}"/>
                  </a:ext>
                </a:extLst>
              </p:cNvPr>
              <p:cNvSpPr/>
              <p:nvPr/>
            </p:nvSpPr>
            <p:spPr>
              <a:xfrm>
                <a:off x="-2835650" y="2477614"/>
                <a:ext cx="95221" cy="11930"/>
              </a:xfrm>
              <a:custGeom>
                <a:avLst/>
                <a:gdLst/>
                <a:ahLst/>
                <a:cxnLst/>
                <a:rect l="l" t="t" r="r" b="b"/>
                <a:pathLst>
                  <a:path w="1868" h="234" extrusionOk="0">
                    <a:moveTo>
                      <a:pt x="1" y="0"/>
                    </a:moveTo>
                    <a:lnTo>
                      <a:pt x="1" y="159"/>
                    </a:lnTo>
                    <a:lnTo>
                      <a:pt x="1868" y="234"/>
                    </a:lnTo>
                    <a:lnTo>
                      <a:pt x="1868" y="122"/>
                    </a:lnTo>
                    <a:lnTo>
                      <a:pt x="1" y="0"/>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7" name="Table 6">
            <a:extLst>
              <a:ext uri="{FF2B5EF4-FFF2-40B4-BE49-F238E27FC236}">
                <a16:creationId xmlns:a16="http://schemas.microsoft.com/office/drawing/2014/main" xmlns="" id="{C3AA8E86-2ED6-4596-A02C-0F6FFD49A5C7}"/>
              </a:ext>
            </a:extLst>
          </p:cNvPr>
          <p:cNvGraphicFramePr>
            <a:graphicFrameLocks noGrp="1"/>
          </p:cNvGraphicFramePr>
          <p:nvPr>
            <p:extLst>
              <p:ext uri="{D42A27DB-BD31-4B8C-83A1-F6EECF244321}">
                <p14:modId xmlns:p14="http://schemas.microsoft.com/office/powerpoint/2010/main" val="396389597"/>
              </p:ext>
            </p:extLst>
          </p:nvPr>
        </p:nvGraphicFramePr>
        <p:xfrm>
          <a:off x="2008874" y="567947"/>
          <a:ext cx="8223941" cy="3872089"/>
        </p:xfrm>
        <a:graphic>
          <a:graphicData uri="http://schemas.openxmlformats.org/drawingml/2006/table">
            <a:tbl>
              <a:tblPr firstRow="1" firstCol="1" bandRow="1">
                <a:tableStyleId>{5C22544A-7EE6-4342-B048-85BDC9FD1C3A}</a:tableStyleId>
              </a:tblPr>
              <a:tblGrid>
                <a:gridCol w="868131">
                  <a:extLst>
                    <a:ext uri="{9D8B030D-6E8A-4147-A177-3AD203B41FA5}">
                      <a16:colId xmlns:a16="http://schemas.microsoft.com/office/drawing/2014/main" xmlns="" val="2683776767"/>
                    </a:ext>
                  </a:extLst>
                </a:gridCol>
                <a:gridCol w="996549">
                  <a:extLst>
                    <a:ext uri="{9D8B030D-6E8A-4147-A177-3AD203B41FA5}">
                      <a16:colId xmlns:a16="http://schemas.microsoft.com/office/drawing/2014/main" xmlns="" val="1895490347"/>
                    </a:ext>
                  </a:extLst>
                </a:gridCol>
                <a:gridCol w="872529">
                  <a:extLst>
                    <a:ext uri="{9D8B030D-6E8A-4147-A177-3AD203B41FA5}">
                      <a16:colId xmlns:a16="http://schemas.microsoft.com/office/drawing/2014/main" xmlns="" val="1959019033"/>
                    </a:ext>
                  </a:extLst>
                </a:gridCol>
                <a:gridCol w="1015019">
                  <a:extLst>
                    <a:ext uri="{9D8B030D-6E8A-4147-A177-3AD203B41FA5}">
                      <a16:colId xmlns:a16="http://schemas.microsoft.com/office/drawing/2014/main" xmlns="" val="2321481319"/>
                    </a:ext>
                  </a:extLst>
                </a:gridCol>
                <a:gridCol w="1355411">
                  <a:extLst>
                    <a:ext uri="{9D8B030D-6E8A-4147-A177-3AD203B41FA5}">
                      <a16:colId xmlns:a16="http://schemas.microsoft.com/office/drawing/2014/main" xmlns="" val="775737261"/>
                    </a:ext>
                  </a:extLst>
                </a:gridCol>
                <a:gridCol w="3116302">
                  <a:extLst>
                    <a:ext uri="{9D8B030D-6E8A-4147-A177-3AD203B41FA5}">
                      <a16:colId xmlns:a16="http://schemas.microsoft.com/office/drawing/2014/main" xmlns="" val="1227438018"/>
                    </a:ext>
                  </a:extLst>
                </a:gridCol>
              </a:tblGrid>
              <a:tr h="1139221">
                <a:tc rowSpan="2">
                  <a:txBody>
                    <a:bodyPr/>
                    <a:lstStyle/>
                    <a:p>
                      <a:pPr algn="ctr">
                        <a:lnSpc>
                          <a:spcPct val="150000"/>
                        </a:lnSpc>
                        <a:spcAft>
                          <a:spcPts val="0"/>
                        </a:spcAft>
                      </a:pPr>
                      <a:r>
                        <a:rPr lang="en-US" sz="2400" b="1">
                          <a:solidFill>
                            <a:srgbClr val="002060"/>
                          </a:solidFill>
                          <a:effectLst/>
                          <a:latin typeface="Times New Roman" panose="02020603050405020304" pitchFamily="18" charset="0"/>
                          <a:cs typeface="Times New Roman" panose="02020603050405020304" pitchFamily="18" charset="0"/>
                        </a:rPr>
                        <a:t>Bài</a:t>
                      </a:r>
                      <a:endParaRPr lang="en-US" sz="24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2400" b="1">
                          <a:solidFill>
                            <a:srgbClr val="002060"/>
                          </a:solidFill>
                          <a:effectLst/>
                          <a:latin typeface="Times New Roman" panose="02020603050405020304" pitchFamily="18" charset="0"/>
                          <a:cs typeface="Times New Roman" panose="02020603050405020304" pitchFamily="18" charset="0"/>
                        </a:rPr>
                        <a:t> </a:t>
                      </a: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rowSpan="2">
                  <a:txBody>
                    <a:bodyPr/>
                    <a:lstStyle/>
                    <a:p>
                      <a:pPr algn="ctr">
                        <a:lnSpc>
                          <a:spcPct val="150000"/>
                        </a:lnSpc>
                        <a:spcAft>
                          <a:spcPts val="0"/>
                        </a:spcAft>
                      </a:pPr>
                      <a:r>
                        <a:rPr lang="en-US" sz="2400" b="1">
                          <a:solidFill>
                            <a:srgbClr val="002060"/>
                          </a:solidFill>
                          <a:effectLst/>
                          <a:latin typeface="Times New Roman" panose="02020603050405020304" pitchFamily="18" charset="0"/>
                          <a:cs typeface="Times New Roman" panose="02020603050405020304" pitchFamily="18" charset="0"/>
                        </a:rPr>
                        <a:t>Văn bản</a:t>
                      </a:r>
                      <a:endParaRPr lang="en-US" sz="24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2400" b="1">
                          <a:solidFill>
                            <a:srgbClr val="002060"/>
                          </a:solidFill>
                          <a:effectLst/>
                          <a:latin typeface="Times New Roman" panose="02020603050405020304" pitchFamily="18" charset="0"/>
                          <a:cs typeface="Times New Roman" panose="02020603050405020304" pitchFamily="18" charset="0"/>
                        </a:rPr>
                        <a:t> </a:t>
                      </a: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rowSpan="2">
                  <a:txBody>
                    <a:bodyPr/>
                    <a:lstStyle/>
                    <a:p>
                      <a:pPr algn="ctr">
                        <a:lnSpc>
                          <a:spcPct val="150000"/>
                        </a:lnSpc>
                        <a:spcAft>
                          <a:spcPts val="0"/>
                        </a:spcAft>
                      </a:pPr>
                      <a:r>
                        <a:rPr lang="en-US" sz="2400" b="1">
                          <a:solidFill>
                            <a:srgbClr val="002060"/>
                          </a:solidFill>
                          <a:effectLst/>
                          <a:latin typeface="Times New Roman" panose="02020603050405020304" pitchFamily="18" charset="0"/>
                          <a:cs typeface="Times New Roman" panose="02020603050405020304" pitchFamily="18" charset="0"/>
                        </a:rPr>
                        <a:t>Tác giả</a:t>
                      </a:r>
                      <a:endParaRPr lang="en-US" sz="24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2400" b="1">
                          <a:solidFill>
                            <a:srgbClr val="002060"/>
                          </a:solidFill>
                          <a:effectLst/>
                          <a:latin typeface="Times New Roman" panose="02020603050405020304" pitchFamily="18" charset="0"/>
                          <a:cs typeface="Times New Roman" panose="02020603050405020304" pitchFamily="18" charset="0"/>
                        </a:rPr>
                        <a:t> </a:t>
                      </a: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rowSpan="2">
                  <a:txBody>
                    <a:bodyPr/>
                    <a:lstStyle/>
                    <a:p>
                      <a:pPr algn="ctr">
                        <a:lnSpc>
                          <a:spcPct val="150000"/>
                        </a:lnSpc>
                        <a:spcAft>
                          <a:spcPts val="0"/>
                        </a:spcAft>
                      </a:pPr>
                      <a:r>
                        <a:rPr lang="en-US" sz="2400" b="1">
                          <a:solidFill>
                            <a:srgbClr val="002060"/>
                          </a:solidFill>
                          <a:effectLst/>
                          <a:latin typeface="Times New Roman" panose="02020603050405020304" pitchFamily="18" charset="0"/>
                          <a:cs typeface="Times New Roman" panose="02020603050405020304" pitchFamily="18" charset="0"/>
                        </a:rPr>
                        <a:t>Thể loại</a:t>
                      </a:r>
                      <a:endParaRPr lang="en-US" sz="24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2400" b="1">
                          <a:solidFill>
                            <a:srgbClr val="002060"/>
                          </a:solidFill>
                          <a:effectLst/>
                          <a:latin typeface="Times New Roman" panose="02020603050405020304" pitchFamily="18" charset="0"/>
                          <a:cs typeface="Times New Roman" panose="02020603050405020304" pitchFamily="18" charset="0"/>
                        </a:rPr>
                        <a:t> </a:t>
                      </a: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gridSpan="2">
                  <a:txBody>
                    <a:bodyPr/>
                    <a:lstStyle/>
                    <a:p>
                      <a:pPr algn="ctr">
                        <a:lnSpc>
                          <a:spcPct val="150000"/>
                        </a:lnSpc>
                        <a:spcAft>
                          <a:spcPts val="0"/>
                        </a:spcAft>
                      </a:pPr>
                      <a:r>
                        <a:rPr lang="en-US" sz="2400" b="1">
                          <a:solidFill>
                            <a:srgbClr val="002060"/>
                          </a:solidFill>
                          <a:effectLst/>
                          <a:latin typeface="Times New Roman" panose="02020603050405020304" pitchFamily="18" charset="0"/>
                          <a:cs typeface="Times New Roman" panose="02020603050405020304" pitchFamily="18" charset="0"/>
                        </a:rPr>
                        <a:t>Đặc điểm nổi bật</a:t>
                      </a:r>
                      <a:endParaRPr lang="en-US" sz="24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hMerge="1">
                  <a:txBody>
                    <a:bodyPr/>
                    <a:lstStyle/>
                    <a:p>
                      <a:endParaRPr lang="en-US"/>
                    </a:p>
                  </a:txBody>
                  <a:tcPr/>
                </a:tc>
                <a:extLst>
                  <a:ext uri="{0D108BD9-81ED-4DB2-BD59-A6C34878D82A}">
                    <a16:rowId xmlns:a16="http://schemas.microsoft.com/office/drawing/2014/main" xmlns="" val="529408838"/>
                  </a:ext>
                </a:extLst>
              </a:tr>
              <a:tr h="533320">
                <a:tc vMerge="1">
                  <a:txBody>
                    <a:bodyPr/>
                    <a:lstStyle/>
                    <a:p>
                      <a:pPr algn="ctr">
                        <a:lnSpc>
                          <a:spcPct val="150000"/>
                        </a:lnSpc>
                        <a:spcAft>
                          <a:spcPts val="0"/>
                        </a:spcAft>
                      </a:pP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vMerge="1">
                  <a:txBody>
                    <a:bodyPr/>
                    <a:lstStyle/>
                    <a:p>
                      <a:pPr algn="ctr">
                        <a:lnSpc>
                          <a:spcPct val="150000"/>
                        </a:lnSpc>
                        <a:spcAft>
                          <a:spcPts val="0"/>
                        </a:spcAft>
                      </a:pP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vMerge="1">
                  <a:txBody>
                    <a:bodyPr/>
                    <a:lstStyle/>
                    <a:p>
                      <a:pPr algn="ctr">
                        <a:lnSpc>
                          <a:spcPct val="150000"/>
                        </a:lnSpc>
                        <a:spcAft>
                          <a:spcPts val="0"/>
                        </a:spcAft>
                      </a:pP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vMerge="1">
                  <a:txBody>
                    <a:bodyPr/>
                    <a:lstStyle/>
                    <a:p>
                      <a:pPr algn="ctr">
                        <a:lnSpc>
                          <a:spcPct val="150000"/>
                        </a:lnSpc>
                        <a:spcAft>
                          <a:spcPts val="0"/>
                        </a:spcAft>
                      </a:pP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ctr">
                        <a:lnSpc>
                          <a:spcPct val="150000"/>
                        </a:lnSpc>
                        <a:spcAft>
                          <a:spcPts val="0"/>
                        </a:spcAft>
                      </a:pPr>
                      <a:r>
                        <a:rPr lang="en-US" sz="2000" b="1">
                          <a:solidFill>
                            <a:srgbClr val="002060"/>
                          </a:solidFill>
                          <a:effectLst/>
                          <a:latin typeface="Times New Roman" panose="02020603050405020304" pitchFamily="18" charset="0"/>
                          <a:cs typeface="Times New Roman" panose="02020603050405020304" pitchFamily="18" charset="0"/>
                        </a:rPr>
                        <a:t>Nghệ thuật</a:t>
                      </a:r>
                      <a:endParaRPr lang="en-US" sz="20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ctr">
                        <a:lnSpc>
                          <a:spcPct val="150000"/>
                        </a:lnSpc>
                        <a:spcAft>
                          <a:spcPts val="0"/>
                        </a:spcAft>
                      </a:pPr>
                      <a:r>
                        <a:rPr lang="en-US" sz="2000" b="1">
                          <a:solidFill>
                            <a:srgbClr val="002060"/>
                          </a:solidFill>
                          <a:effectLst/>
                          <a:latin typeface="Times New Roman" panose="02020603050405020304" pitchFamily="18" charset="0"/>
                          <a:cs typeface="Times New Roman" panose="02020603050405020304" pitchFamily="18" charset="0"/>
                        </a:rPr>
                        <a:t>Nội dung</a:t>
                      </a:r>
                      <a:endParaRPr lang="en-US" sz="20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extLst>
                  <a:ext uri="{0D108BD9-81ED-4DB2-BD59-A6C34878D82A}">
                    <a16:rowId xmlns:a16="http://schemas.microsoft.com/office/drawing/2014/main" xmlns="" val="2796566249"/>
                  </a:ext>
                </a:extLst>
              </a:tr>
              <a:tr h="2199548">
                <a:tc>
                  <a:txBody>
                    <a:bodyPr/>
                    <a:lstStyle/>
                    <a:p>
                      <a:pPr algn="just">
                        <a:lnSpc>
                          <a:spcPct val="150000"/>
                        </a:lnSpc>
                        <a:spcAft>
                          <a:spcPts val="0"/>
                        </a:spcAft>
                      </a:pPr>
                      <a:r>
                        <a:rPr lang="en-US" sz="2400" b="1">
                          <a:solidFill>
                            <a:srgbClr val="002060"/>
                          </a:solidFill>
                          <a:effectLst/>
                          <a:latin typeface="Times New Roman" panose="02020603050405020304" pitchFamily="18" charset="0"/>
                          <a:cs typeface="Times New Roman" panose="02020603050405020304" pitchFamily="18" charset="0"/>
                        </a:rPr>
                        <a:t> </a:t>
                      </a: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2400" b="1">
                          <a:solidFill>
                            <a:srgbClr val="002060"/>
                          </a:solidFill>
                          <a:effectLst/>
                          <a:latin typeface="Times New Roman" panose="02020603050405020304" pitchFamily="18" charset="0"/>
                          <a:cs typeface="Times New Roman" panose="02020603050405020304" pitchFamily="18" charset="0"/>
                        </a:rPr>
                        <a:t> </a:t>
                      </a: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2400" b="1">
                          <a:solidFill>
                            <a:srgbClr val="002060"/>
                          </a:solidFill>
                          <a:effectLst/>
                          <a:latin typeface="Times New Roman" panose="02020603050405020304" pitchFamily="18" charset="0"/>
                          <a:cs typeface="Times New Roman" panose="02020603050405020304" pitchFamily="18" charset="0"/>
                        </a:rPr>
                        <a:t> </a:t>
                      </a: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2400" b="1">
                          <a:solidFill>
                            <a:srgbClr val="002060"/>
                          </a:solidFill>
                          <a:effectLst/>
                          <a:latin typeface="Times New Roman" panose="02020603050405020304" pitchFamily="18" charset="0"/>
                          <a:cs typeface="Times New Roman" panose="02020603050405020304" pitchFamily="18" charset="0"/>
                        </a:rPr>
                        <a:t> </a:t>
                      </a:r>
                      <a:endParaRPr lang="en-US" sz="1800" b="1">
                        <a:solidFill>
                          <a:srgbClr val="002060"/>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2400" b="1">
                          <a:solidFill>
                            <a:srgbClr val="002060"/>
                          </a:solidFill>
                          <a:effectLst/>
                          <a:latin typeface="Times New Roman" panose="02020603050405020304" pitchFamily="18" charset="0"/>
                          <a:cs typeface="Times New Roman" panose="02020603050405020304" pitchFamily="18" charset="0"/>
                        </a:rPr>
                        <a:t> </a:t>
                      </a:r>
                      <a:endParaRPr lang="en-US" sz="1800" b="1">
                        <a:solidFill>
                          <a:srgbClr val="002060"/>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endParaRPr lang="en-US" sz="1800" b="1">
                        <a:solidFill>
                          <a:srgbClr val="002060"/>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2400" b="1">
                          <a:solidFill>
                            <a:srgbClr val="002060"/>
                          </a:solidFill>
                          <a:effectLst/>
                          <a:latin typeface="Times New Roman" panose="02020603050405020304" pitchFamily="18" charset="0"/>
                          <a:cs typeface="Times New Roman" panose="02020603050405020304" pitchFamily="18" charset="0"/>
                        </a:rPr>
                        <a:t> </a:t>
                      </a: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extLst>
                  <a:ext uri="{0D108BD9-81ED-4DB2-BD59-A6C34878D82A}">
                    <a16:rowId xmlns:a16="http://schemas.microsoft.com/office/drawing/2014/main" xmlns="" val="2421919776"/>
                  </a:ext>
                </a:extLst>
              </a:tr>
            </a:tbl>
          </a:graphicData>
        </a:graphic>
      </p:graphicFrame>
      <p:grpSp>
        <p:nvGrpSpPr>
          <p:cNvPr id="81" name="Google Shape;5050;p65">
            <a:extLst>
              <a:ext uri="{FF2B5EF4-FFF2-40B4-BE49-F238E27FC236}">
                <a16:creationId xmlns:a16="http://schemas.microsoft.com/office/drawing/2014/main" xmlns="" id="{219DEB25-0E34-4ADB-BCB7-CBA516CC8A26}"/>
              </a:ext>
            </a:extLst>
          </p:cNvPr>
          <p:cNvGrpSpPr/>
          <p:nvPr/>
        </p:nvGrpSpPr>
        <p:grpSpPr>
          <a:xfrm>
            <a:off x="1088117" y="3538246"/>
            <a:ext cx="1936666" cy="3148172"/>
            <a:chOff x="-1996704" y="2287763"/>
            <a:chExt cx="1169567" cy="2245516"/>
          </a:xfrm>
        </p:grpSpPr>
        <p:sp>
          <p:nvSpPr>
            <p:cNvPr id="82" name="Google Shape;5051;p65">
              <a:extLst>
                <a:ext uri="{FF2B5EF4-FFF2-40B4-BE49-F238E27FC236}">
                  <a16:creationId xmlns:a16="http://schemas.microsoft.com/office/drawing/2014/main" xmlns="" id="{4CF44207-FB65-45AD-A2A4-7C74D0D7F6DA}"/>
                </a:ext>
              </a:extLst>
            </p:cNvPr>
            <p:cNvSpPr/>
            <p:nvPr/>
          </p:nvSpPr>
          <p:spPr>
            <a:xfrm>
              <a:off x="-1820257" y="2531345"/>
              <a:ext cx="199662" cy="218907"/>
            </a:xfrm>
            <a:custGeom>
              <a:avLst/>
              <a:gdLst/>
              <a:ahLst/>
              <a:cxnLst/>
              <a:rect l="l" t="t" r="r" b="b"/>
              <a:pathLst>
                <a:path w="3697" h="4053" extrusionOk="0">
                  <a:moveTo>
                    <a:pt x="1891" y="1"/>
                  </a:moveTo>
                  <a:cubicBezTo>
                    <a:pt x="1871" y="1"/>
                    <a:pt x="1850" y="1"/>
                    <a:pt x="1830" y="2"/>
                  </a:cubicBezTo>
                  <a:cubicBezTo>
                    <a:pt x="822" y="2"/>
                    <a:pt x="1" y="935"/>
                    <a:pt x="38" y="2027"/>
                  </a:cubicBezTo>
                  <a:cubicBezTo>
                    <a:pt x="38" y="3157"/>
                    <a:pt x="897" y="4053"/>
                    <a:pt x="1905" y="4053"/>
                  </a:cubicBezTo>
                  <a:cubicBezTo>
                    <a:pt x="2922" y="4006"/>
                    <a:pt x="3697" y="3119"/>
                    <a:pt x="3697" y="1990"/>
                  </a:cubicBezTo>
                  <a:cubicBezTo>
                    <a:pt x="3697" y="883"/>
                    <a:pt x="2872" y="1"/>
                    <a:pt x="1891"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052;p65">
              <a:extLst>
                <a:ext uri="{FF2B5EF4-FFF2-40B4-BE49-F238E27FC236}">
                  <a16:creationId xmlns:a16="http://schemas.microsoft.com/office/drawing/2014/main" xmlns="" id="{6C09D96D-2AEC-42F2-9748-7517F7491C89}"/>
                </a:ext>
              </a:extLst>
            </p:cNvPr>
            <p:cNvSpPr/>
            <p:nvPr/>
          </p:nvSpPr>
          <p:spPr>
            <a:xfrm>
              <a:off x="-1597371" y="2940545"/>
              <a:ext cx="473437" cy="415520"/>
            </a:xfrm>
            <a:custGeom>
              <a:avLst/>
              <a:gdLst/>
              <a:ahLst/>
              <a:cxnLst/>
              <a:rect l="l" t="t" r="r" b="b"/>
              <a:pathLst>
                <a:path w="8597" h="7546" extrusionOk="0">
                  <a:moveTo>
                    <a:pt x="4299" y="1"/>
                  </a:moveTo>
                  <a:cubicBezTo>
                    <a:pt x="3078" y="1"/>
                    <a:pt x="1870" y="610"/>
                    <a:pt x="1130" y="1723"/>
                  </a:cubicBezTo>
                  <a:cubicBezTo>
                    <a:pt x="0" y="3431"/>
                    <a:pt x="467" y="5765"/>
                    <a:pt x="2213" y="6931"/>
                  </a:cubicBezTo>
                  <a:cubicBezTo>
                    <a:pt x="2857" y="7346"/>
                    <a:pt x="3579" y="7546"/>
                    <a:pt x="4291" y="7546"/>
                  </a:cubicBezTo>
                  <a:cubicBezTo>
                    <a:pt x="5519" y="7546"/>
                    <a:pt x="6716" y="6953"/>
                    <a:pt x="7430" y="5849"/>
                  </a:cubicBezTo>
                  <a:cubicBezTo>
                    <a:pt x="8597" y="4094"/>
                    <a:pt x="8084" y="1760"/>
                    <a:pt x="6338" y="631"/>
                  </a:cubicBezTo>
                  <a:cubicBezTo>
                    <a:pt x="5713" y="204"/>
                    <a:pt x="5004" y="1"/>
                    <a:pt x="4299" y="1"/>
                  </a:cubicBezTo>
                  <a:close/>
                </a:path>
              </a:pathLst>
            </a:custGeom>
            <a:solidFill>
              <a:srgbClr val="EA7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053;p65">
              <a:extLst>
                <a:ext uri="{FF2B5EF4-FFF2-40B4-BE49-F238E27FC236}">
                  <a16:creationId xmlns:a16="http://schemas.microsoft.com/office/drawing/2014/main" xmlns="" id="{AE4BE07A-87CC-41F2-A5F8-3950192D50A1}"/>
                </a:ext>
              </a:extLst>
            </p:cNvPr>
            <p:cNvSpPr/>
            <p:nvPr/>
          </p:nvSpPr>
          <p:spPr>
            <a:xfrm>
              <a:off x="-1597371" y="2940545"/>
              <a:ext cx="473437" cy="415520"/>
            </a:xfrm>
            <a:custGeom>
              <a:avLst/>
              <a:gdLst/>
              <a:ahLst/>
              <a:cxnLst/>
              <a:rect l="l" t="t" r="r" b="b"/>
              <a:pathLst>
                <a:path w="8597" h="7546" extrusionOk="0">
                  <a:moveTo>
                    <a:pt x="4299" y="1"/>
                  </a:moveTo>
                  <a:cubicBezTo>
                    <a:pt x="3078" y="1"/>
                    <a:pt x="1870" y="610"/>
                    <a:pt x="1130" y="1723"/>
                  </a:cubicBezTo>
                  <a:cubicBezTo>
                    <a:pt x="0" y="3431"/>
                    <a:pt x="467" y="5765"/>
                    <a:pt x="2213" y="6931"/>
                  </a:cubicBezTo>
                  <a:cubicBezTo>
                    <a:pt x="2857" y="7346"/>
                    <a:pt x="3579" y="7546"/>
                    <a:pt x="4291" y="7546"/>
                  </a:cubicBezTo>
                  <a:cubicBezTo>
                    <a:pt x="5519" y="7546"/>
                    <a:pt x="6716" y="6953"/>
                    <a:pt x="7430" y="5849"/>
                  </a:cubicBezTo>
                  <a:cubicBezTo>
                    <a:pt x="8597" y="4094"/>
                    <a:pt x="8084" y="1760"/>
                    <a:pt x="6338" y="631"/>
                  </a:cubicBezTo>
                  <a:cubicBezTo>
                    <a:pt x="5713" y="204"/>
                    <a:pt x="5004" y="1"/>
                    <a:pt x="4299" y="1"/>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054;p65">
              <a:extLst>
                <a:ext uri="{FF2B5EF4-FFF2-40B4-BE49-F238E27FC236}">
                  <a16:creationId xmlns:a16="http://schemas.microsoft.com/office/drawing/2014/main" xmlns="" id="{2B583F16-B141-4913-BF35-9223C9414F57}"/>
                </a:ext>
              </a:extLst>
            </p:cNvPr>
            <p:cNvSpPr/>
            <p:nvPr/>
          </p:nvSpPr>
          <p:spPr>
            <a:xfrm>
              <a:off x="-1551739" y="3037317"/>
              <a:ext cx="377055" cy="180213"/>
            </a:xfrm>
            <a:custGeom>
              <a:avLst/>
              <a:gdLst/>
              <a:ahLst/>
              <a:cxnLst/>
              <a:rect l="l" t="t" r="r" b="b"/>
              <a:pathLst>
                <a:path w="7739" h="3830" extrusionOk="0">
                  <a:moveTo>
                    <a:pt x="2092" y="1"/>
                  </a:moveTo>
                  <a:cubicBezTo>
                    <a:pt x="849" y="1"/>
                    <a:pt x="1" y="347"/>
                    <a:pt x="1" y="366"/>
                  </a:cubicBezTo>
                  <a:lnTo>
                    <a:pt x="75" y="637"/>
                  </a:lnTo>
                  <a:cubicBezTo>
                    <a:pt x="100" y="617"/>
                    <a:pt x="919" y="280"/>
                    <a:pt x="2111" y="280"/>
                  </a:cubicBezTo>
                  <a:cubicBezTo>
                    <a:pt x="3168" y="280"/>
                    <a:pt x="4520" y="546"/>
                    <a:pt x="5872" y="1533"/>
                  </a:cubicBezTo>
                  <a:cubicBezTo>
                    <a:pt x="6376" y="1925"/>
                    <a:pt x="7431" y="2971"/>
                    <a:pt x="7356" y="3792"/>
                  </a:cubicBezTo>
                  <a:lnTo>
                    <a:pt x="7627" y="3829"/>
                  </a:lnTo>
                  <a:cubicBezTo>
                    <a:pt x="7739" y="2821"/>
                    <a:pt x="6497" y="1654"/>
                    <a:pt x="6031" y="1300"/>
                  </a:cubicBezTo>
                  <a:cubicBezTo>
                    <a:pt x="4619" y="275"/>
                    <a:pt x="3199" y="1"/>
                    <a:pt x="2092" y="1"/>
                  </a:cubicBezTo>
                  <a:close/>
                </a:path>
              </a:pathLst>
            </a:custGeom>
            <a:solidFill>
              <a:srgbClr val="E05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055;p65">
              <a:extLst>
                <a:ext uri="{FF2B5EF4-FFF2-40B4-BE49-F238E27FC236}">
                  <a16:creationId xmlns:a16="http://schemas.microsoft.com/office/drawing/2014/main" xmlns="" id="{941A134A-95FA-415D-8665-CE8A9B9465FD}"/>
                </a:ext>
              </a:extLst>
            </p:cNvPr>
            <p:cNvSpPr/>
            <p:nvPr/>
          </p:nvSpPr>
          <p:spPr>
            <a:xfrm>
              <a:off x="-1322486" y="3023342"/>
              <a:ext cx="126919" cy="320243"/>
            </a:xfrm>
            <a:custGeom>
              <a:avLst/>
              <a:gdLst/>
              <a:ahLst/>
              <a:cxnLst/>
              <a:rect l="l" t="t" r="r" b="b"/>
              <a:pathLst>
                <a:path w="2605" h="6806" extrusionOk="0">
                  <a:moveTo>
                    <a:pt x="2530" y="1"/>
                  </a:moveTo>
                  <a:cubicBezTo>
                    <a:pt x="0" y="934"/>
                    <a:pt x="551" y="6572"/>
                    <a:pt x="588" y="6805"/>
                  </a:cubicBezTo>
                  <a:lnTo>
                    <a:pt x="859" y="6768"/>
                  </a:lnTo>
                  <a:cubicBezTo>
                    <a:pt x="859" y="6730"/>
                    <a:pt x="317" y="1130"/>
                    <a:pt x="2604" y="234"/>
                  </a:cubicBezTo>
                  <a:lnTo>
                    <a:pt x="2530" y="1"/>
                  </a:lnTo>
                  <a:close/>
                </a:path>
              </a:pathLst>
            </a:custGeom>
            <a:solidFill>
              <a:srgbClr val="E05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056;p65">
              <a:extLst>
                <a:ext uri="{FF2B5EF4-FFF2-40B4-BE49-F238E27FC236}">
                  <a16:creationId xmlns:a16="http://schemas.microsoft.com/office/drawing/2014/main" xmlns="" id="{2BCD0D02-352B-40ED-90E8-1FA4164AD964}"/>
                </a:ext>
              </a:extLst>
            </p:cNvPr>
            <p:cNvSpPr/>
            <p:nvPr/>
          </p:nvSpPr>
          <p:spPr>
            <a:xfrm>
              <a:off x="-1235507" y="3198304"/>
              <a:ext cx="96152" cy="98236"/>
            </a:xfrm>
            <a:custGeom>
              <a:avLst/>
              <a:gdLst/>
              <a:ahLst/>
              <a:cxnLst/>
              <a:rect l="l" t="t" r="r" b="b"/>
              <a:pathLst>
                <a:path w="1746" h="1784" extrusionOk="0">
                  <a:moveTo>
                    <a:pt x="1363" y="1"/>
                  </a:moveTo>
                  <a:cubicBezTo>
                    <a:pt x="1363" y="1"/>
                    <a:pt x="1167" y="150"/>
                    <a:pt x="897" y="738"/>
                  </a:cubicBezTo>
                  <a:cubicBezTo>
                    <a:pt x="668" y="1155"/>
                    <a:pt x="667" y="1214"/>
                    <a:pt x="551" y="1214"/>
                  </a:cubicBezTo>
                  <a:cubicBezTo>
                    <a:pt x="507" y="1214"/>
                    <a:pt x="445" y="1205"/>
                    <a:pt x="346" y="1205"/>
                  </a:cubicBezTo>
                  <a:cubicBezTo>
                    <a:pt x="1" y="1205"/>
                    <a:pt x="346" y="1746"/>
                    <a:pt x="346" y="1746"/>
                  </a:cubicBezTo>
                  <a:cubicBezTo>
                    <a:pt x="346" y="1746"/>
                    <a:pt x="383" y="1784"/>
                    <a:pt x="466" y="1784"/>
                  </a:cubicBezTo>
                  <a:cubicBezTo>
                    <a:pt x="589" y="1784"/>
                    <a:pt x="814" y="1700"/>
                    <a:pt x="1167" y="1280"/>
                  </a:cubicBezTo>
                  <a:cubicBezTo>
                    <a:pt x="1746" y="542"/>
                    <a:pt x="1363" y="1"/>
                    <a:pt x="1363"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057;p65">
              <a:extLst>
                <a:ext uri="{FF2B5EF4-FFF2-40B4-BE49-F238E27FC236}">
                  <a16:creationId xmlns:a16="http://schemas.microsoft.com/office/drawing/2014/main" xmlns="" id="{0661B8C0-C2E2-45F0-B224-6BC3EEA712F1}"/>
                </a:ext>
              </a:extLst>
            </p:cNvPr>
            <p:cNvSpPr/>
            <p:nvPr/>
          </p:nvSpPr>
          <p:spPr>
            <a:xfrm>
              <a:off x="-1749191" y="4241348"/>
              <a:ext cx="143225" cy="243537"/>
            </a:xfrm>
            <a:custGeom>
              <a:avLst/>
              <a:gdLst/>
              <a:ahLst/>
              <a:cxnLst/>
              <a:rect l="l" t="t" r="r" b="b"/>
              <a:pathLst>
                <a:path w="2652" h="4509" extrusionOk="0">
                  <a:moveTo>
                    <a:pt x="2418" y="0"/>
                  </a:moveTo>
                  <a:lnTo>
                    <a:pt x="0" y="234"/>
                  </a:lnTo>
                  <a:lnTo>
                    <a:pt x="122" y="3613"/>
                  </a:lnTo>
                  <a:lnTo>
                    <a:pt x="588" y="4434"/>
                  </a:lnTo>
                  <a:lnTo>
                    <a:pt x="2334" y="4509"/>
                  </a:lnTo>
                  <a:lnTo>
                    <a:pt x="2651" y="3687"/>
                  </a:lnTo>
                  <a:cubicBezTo>
                    <a:pt x="2371" y="3575"/>
                    <a:pt x="2418" y="0"/>
                    <a:pt x="2418"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058;p65">
              <a:extLst>
                <a:ext uri="{FF2B5EF4-FFF2-40B4-BE49-F238E27FC236}">
                  <a16:creationId xmlns:a16="http://schemas.microsoft.com/office/drawing/2014/main" xmlns="" id="{1E470E44-0900-4B0D-9AE2-86D93FF7829A}"/>
                </a:ext>
              </a:extLst>
            </p:cNvPr>
            <p:cNvSpPr/>
            <p:nvPr/>
          </p:nvSpPr>
          <p:spPr>
            <a:xfrm>
              <a:off x="-1747193" y="4427795"/>
              <a:ext cx="294444" cy="105484"/>
            </a:xfrm>
            <a:custGeom>
              <a:avLst/>
              <a:gdLst/>
              <a:ahLst/>
              <a:cxnLst/>
              <a:rect l="l" t="t" r="r" b="b"/>
              <a:pathLst>
                <a:path w="5452" h="1953" extrusionOk="0">
                  <a:moveTo>
                    <a:pt x="51" y="1"/>
                  </a:moveTo>
                  <a:cubicBezTo>
                    <a:pt x="17" y="1"/>
                    <a:pt x="1" y="2"/>
                    <a:pt x="1" y="2"/>
                  </a:cubicBezTo>
                  <a:lnTo>
                    <a:pt x="85" y="1915"/>
                  </a:lnTo>
                  <a:lnTo>
                    <a:pt x="5414" y="1953"/>
                  </a:lnTo>
                  <a:cubicBezTo>
                    <a:pt x="5452" y="1757"/>
                    <a:pt x="5330" y="1290"/>
                    <a:pt x="5181" y="1169"/>
                  </a:cubicBezTo>
                  <a:lnTo>
                    <a:pt x="2530" y="198"/>
                  </a:lnTo>
                  <a:cubicBezTo>
                    <a:pt x="2530" y="198"/>
                    <a:pt x="2398" y="399"/>
                    <a:pt x="2050" y="399"/>
                  </a:cubicBezTo>
                  <a:cubicBezTo>
                    <a:pt x="1936" y="399"/>
                    <a:pt x="1798" y="377"/>
                    <a:pt x="1634" y="319"/>
                  </a:cubicBezTo>
                  <a:cubicBezTo>
                    <a:pt x="740" y="26"/>
                    <a:pt x="208" y="1"/>
                    <a:pt x="5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059;p65">
              <a:extLst>
                <a:ext uri="{FF2B5EF4-FFF2-40B4-BE49-F238E27FC236}">
                  <a16:creationId xmlns:a16="http://schemas.microsoft.com/office/drawing/2014/main" xmlns="" id="{0C926F4C-8EBE-4ECA-93A6-38D845D4D79C}"/>
                </a:ext>
              </a:extLst>
            </p:cNvPr>
            <p:cNvSpPr/>
            <p:nvPr/>
          </p:nvSpPr>
          <p:spPr>
            <a:xfrm>
              <a:off x="-1566217" y="4457609"/>
              <a:ext cx="100884" cy="39914"/>
            </a:xfrm>
            <a:custGeom>
              <a:avLst/>
              <a:gdLst/>
              <a:ahLst/>
              <a:cxnLst/>
              <a:rect l="l" t="t" r="r" b="b"/>
              <a:pathLst>
                <a:path w="1868" h="739" extrusionOk="0">
                  <a:moveTo>
                    <a:pt x="150" y="1"/>
                  </a:moveTo>
                  <a:lnTo>
                    <a:pt x="1" y="738"/>
                  </a:lnTo>
                  <a:lnTo>
                    <a:pt x="1830" y="738"/>
                  </a:lnTo>
                  <a:cubicBezTo>
                    <a:pt x="1867" y="738"/>
                    <a:pt x="1867" y="701"/>
                    <a:pt x="1830" y="701"/>
                  </a:cubicBezTo>
                  <a:lnTo>
                    <a:pt x="150" y="1"/>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060;p65">
              <a:extLst>
                <a:ext uri="{FF2B5EF4-FFF2-40B4-BE49-F238E27FC236}">
                  <a16:creationId xmlns:a16="http://schemas.microsoft.com/office/drawing/2014/main" xmlns="" id="{49820F21-1FA3-481C-902C-A926D4647F70}"/>
                </a:ext>
              </a:extLst>
            </p:cNvPr>
            <p:cNvSpPr/>
            <p:nvPr/>
          </p:nvSpPr>
          <p:spPr>
            <a:xfrm>
              <a:off x="-1568215" y="4455611"/>
              <a:ext cx="102883" cy="41913"/>
            </a:xfrm>
            <a:custGeom>
              <a:avLst/>
              <a:gdLst/>
              <a:ahLst/>
              <a:cxnLst/>
              <a:rect l="l" t="t" r="r" b="b"/>
              <a:pathLst>
                <a:path w="1905" h="776" extrusionOk="0">
                  <a:moveTo>
                    <a:pt x="187" y="75"/>
                  </a:moveTo>
                  <a:lnTo>
                    <a:pt x="1820" y="738"/>
                  </a:lnTo>
                  <a:lnTo>
                    <a:pt x="75" y="738"/>
                  </a:lnTo>
                  <a:lnTo>
                    <a:pt x="187" y="75"/>
                  </a:lnTo>
                  <a:close/>
                  <a:moveTo>
                    <a:pt x="150" y="0"/>
                  </a:moveTo>
                  <a:lnTo>
                    <a:pt x="0" y="775"/>
                  </a:lnTo>
                  <a:lnTo>
                    <a:pt x="1867" y="775"/>
                  </a:lnTo>
                  <a:cubicBezTo>
                    <a:pt x="1904" y="775"/>
                    <a:pt x="1904" y="775"/>
                    <a:pt x="1904" y="738"/>
                  </a:cubicBezTo>
                  <a:lnTo>
                    <a:pt x="1904" y="700"/>
                  </a:lnTo>
                  <a:lnTo>
                    <a:pt x="150" y="0"/>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061;p65">
              <a:extLst>
                <a:ext uri="{FF2B5EF4-FFF2-40B4-BE49-F238E27FC236}">
                  <a16:creationId xmlns:a16="http://schemas.microsoft.com/office/drawing/2014/main" xmlns="" id="{832118B9-25D5-4743-BFC4-2BC856CE872F}"/>
                </a:ext>
              </a:extLst>
            </p:cNvPr>
            <p:cNvSpPr/>
            <p:nvPr/>
          </p:nvSpPr>
          <p:spPr>
            <a:xfrm>
              <a:off x="-1747193" y="4427849"/>
              <a:ext cx="23277" cy="69674"/>
            </a:xfrm>
            <a:custGeom>
              <a:avLst/>
              <a:gdLst/>
              <a:ahLst/>
              <a:cxnLst/>
              <a:rect l="l" t="t" r="r" b="b"/>
              <a:pathLst>
                <a:path w="431" h="1290" extrusionOk="0">
                  <a:moveTo>
                    <a:pt x="1" y="1"/>
                  </a:moveTo>
                  <a:lnTo>
                    <a:pt x="47" y="1289"/>
                  </a:lnTo>
                  <a:lnTo>
                    <a:pt x="430" y="1252"/>
                  </a:lnTo>
                  <a:lnTo>
                    <a:pt x="355" y="48"/>
                  </a:lnTo>
                  <a:cubicBezTo>
                    <a:pt x="318" y="48"/>
                    <a:pt x="1" y="1"/>
                    <a:pt x="1" y="1"/>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062;p65">
              <a:extLst>
                <a:ext uri="{FF2B5EF4-FFF2-40B4-BE49-F238E27FC236}">
                  <a16:creationId xmlns:a16="http://schemas.microsoft.com/office/drawing/2014/main" xmlns="" id="{F70BF16A-92FB-4FA1-905E-F6010DAAF64A}"/>
                </a:ext>
              </a:extLst>
            </p:cNvPr>
            <p:cNvSpPr/>
            <p:nvPr/>
          </p:nvSpPr>
          <p:spPr>
            <a:xfrm>
              <a:off x="-1744655" y="4495417"/>
              <a:ext cx="281320" cy="4105"/>
            </a:xfrm>
            <a:custGeom>
              <a:avLst/>
              <a:gdLst/>
              <a:ahLst/>
              <a:cxnLst/>
              <a:rect l="l" t="t" r="r" b="b"/>
              <a:pathLst>
                <a:path w="5209" h="76" extrusionOk="0">
                  <a:moveTo>
                    <a:pt x="38" y="1"/>
                  </a:moveTo>
                  <a:cubicBezTo>
                    <a:pt x="38" y="1"/>
                    <a:pt x="0" y="1"/>
                    <a:pt x="0" y="38"/>
                  </a:cubicBezTo>
                  <a:lnTo>
                    <a:pt x="38" y="38"/>
                  </a:lnTo>
                  <a:lnTo>
                    <a:pt x="5171" y="75"/>
                  </a:lnTo>
                  <a:lnTo>
                    <a:pt x="5209" y="38"/>
                  </a:lnTo>
                  <a:lnTo>
                    <a:pt x="5171" y="1"/>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063;p65">
              <a:extLst>
                <a:ext uri="{FF2B5EF4-FFF2-40B4-BE49-F238E27FC236}">
                  <a16:creationId xmlns:a16="http://schemas.microsoft.com/office/drawing/2014/main" xmlns="" id="{3B2B0E84-A136-4BFE-9055-E9B1F6C12291}"/>
                </a:ext>
              </a:extLst>
            </p:cNvPr>
            <p:cNvSpPr/>
            <p:nvPr/>
          </p:nvSpPr>
          <p:spPr>
            <a:xfrm>
              <a:off x="-1830849" y="3417860"/>
              <a:ext cx="317127" cy="963992"/>
            </a:xfrm>
            <a:custGeom>
              <a:avLst/>
              <a:gdLst/>
              <a:ahLst/>
              <a:cxnLst/>
              <a:rect l="l" t="t" r="r" b="b"/>
              <a:pathLst>
                <a:path w="5872" h="17848" extrusionOk="0">
                  <a:moveTo>
                    <a:pt x="5713" y="1"/>
                  </a:moveTo>
                  <a:lnTo>
                    <a:pt x="0" y="776"/>
                  </a:lnTo>
                  <a:lnTo>
                    <a:pt x="1083" y="8709"/>
                  </a:lnTo>
                  <a:cubicBezTo>
                    <a:pt x="1242" y="9913"/>
                    <a:pt x="1400" y="17577"/>
                    <a:pt x="1400" y="17577"/>
                  </a:cubicBezTo>
                  <a:lnTo>
                    <a:pt x="4079" y="17847"/>
                  </a:lnTo>
                  <a:lnTo>
                    <a:pt x="5479" y="12331"/>
                  </a:lnTo>
                  <a:cubicBezTo>
                    <a:pt x="5750" y="11351"/>
                    <a:pt x="5871" y="10343"/>
                    <a:pt x="5871" y="9335"/>
                  </a:cubicBezTo>
                  <a:lnTo>
                    <a:pt x="5713" y="1"/>
                  </a:ln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064;p65">
              <a:extLst>
                <a:ext uri="{FF2B5EF4-FFF2-40B4-BE49-F238E27FC236}">
                  <a16:creationId xmlns:a16="http://schemas.microsoft.com/office/drawing/2014/main" xmlns="" id="{6462E0D1-D60E-4EC0-B3F0-42D89A8390DD}"/>
                </a:ext>
              </a:extLst>
            </p:cNvPr>
            <p:cNvSpPr/>
            <p:nvPr/>
          </p:nvSpPr>
          <p:spPr>
            <a:xfrm>
              <a:off x="-1830849" y="3417845"/>
              <a:ext cx="317132" cy="963970"/>
            </a:xfrm>
            <a:custGeom>
              <a:avLst/>
              <a:gdLst/>
              <a:ahLst/>
              <a:cxnLst/>
              <a:rect l="l" t="t" r="r" b="b"/>
              <a:pathLst>
                <a:path w="5872" h="17848" extrusionOk="0">
                  <a:moveTo>
                    <a:pt x="5713" y="1"/>
                  </a:moveTo>
                  <a:lnTo>
                    <a:pt x="0" y="776"/>
                  </a:lnTo>
                  <a:lnTo>
                    <a:pt x="1083" y="8709"/>
                  </a:lnTo>
                  <a:cubicBezTo>
                    <a:pt x="1242" y="9913"/>
                    <a:pt x="1400" y="17577"/>
                    <a:pt x="1400" y="17577"/>
                  </a:cubicBezTo>
                  <a:lnTo>
                    <a:pt x="4079" y="17847"/>
                  </a:lnTo>
                  <a:lnTo>
                    <a:pt x="5479" y="12331"/>
                  </a:lnTo>
                  <a:cubicBezTo>
                    <a:pt x="5750" y="11351"/>
                    <a:pt x="5871" y="10343"/>
                    <a:pt x="5871" y="9335"/>
                  </a:cubicBezTo>
                  <a:lnTo>
                    <a:pt x="5713" y="1"/>
                  </a:ln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065;p65">
              <a:extLst>
                <a:ext uri="{FF2B5EF4-FFF2-40B4-BE49-F238E27FC236}">
                  <a16:creationId xmlns:a16="http://schemas.microsoft.com/office/drawing/2014/main" xmlns="" id="{3B37915B-07AE-4A30-AF07-98692A4E60B9}"/>
                </a:ext>
              </a:extLst>
            </p:cNvPr>
            <p:cNvSpPr/>
            <p:nvPr/>
          </p:nvSpPr>
          <p:spPr>
            <a:xfrm>
              <a:off x="-1230458" y="4127925"/>
              <a:ext cx="231418" cy="249586"/>
            </a:xfrm>
            <a:custGeom>
              <a:avLst/>
              <a:gdLst/>
              <a:ahLst/>
              <a:cxnLst/>
              <a:rect l="l" t="t" r="r" b="b"/>
              <a:pathLst>
                <a:path w="4285" h="4621" extrusionOk="0">
                  <a:moveTo>
                    <a:pt x="2025" y="0"/>
                  </a:moveTo>
                  <a:lnTo>
                    <a:pt x="0" y="1316"/>
                  </a:lnTo>
                  <a:lnTo>
                    <a:pt x="1913" y="4117"/>
                  </a:lnTo>
                  <a:lnTo>
                    <a:pt x="2688" y="4621"/>
                  </a:lnTo>
                  <a:lnTo>
                    <a:pt x="4284" y="3921"/>
                  </a:lnTo>
                  <a:lnTo>
                    <a:pt x="4200" y="3071"/>
                  </a:lnTo>
                  <a:cubicBezTo>
                    <a:pt x="3892" y="3071"/>
                    <a:pt x="2025" y="0"/>
                    <a:pt x="2025"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066;p65">
              <a:extLst>
                <a:ext uri="{FF2B5EF4-FFF2-40B4-BE49-F238E27FC236}">
                  <a16:creationId xmlns:a16="http://schemas.microsoft.com/office/drawing/2014/main" xmlns="" id="{F0161D6E-33A5-4318-908D-D9FC22C2E53E}"/>
                </a:ext>
              </a:extLst>
            </p:cNvPr>
            <p:cNvSpPr/>
            <p:nvPr/>
          </p:nvSpPr>
          <p:spPr>
            <a:xfrm>
              <a:off x="-1133678" y="4274619"/>
              <a:ext cx="306541" cy="161872"/>
            </a:xfrm>
            <a:custGeom>
              <a:avLst/>
              <a:gdLst/>
              <a:ahLst/>
              <a:cxnLst/>
              <a:rect l="l" t="t" r="r" b="b"/>
              <a:pathLst>
                <a:path w="5676" h="2997" extrusionOk="0">
                  <a:moveTo>
                    <a:pt x="5134" y="0"/>
                  </a:moveTo>
                  <a:lnTo>
                    <a:pt x="2334" y="318"/>
                  </a:lnTo>
                  <a:cubicBezTo>
                    <a:pt x="2334" y="318"/>
                    <a:pt x="2296" y="738"/>
                    <a:pt x="1596" y="859"/>
                  </a:cubicBezTo>
                  <a:cubicBezTo>
                    <a:pt x="467" y="1018"/>
                    <a:pt x="0" y="1326"/>
                    <a:pt x="0" y="1326"/>
                  </a:cubicBezTo>
                  <a:lnTo>
                    <a:pt x="934" y="2997"/>
                  </a:lnTo>
                  <a:lnTo>
                    <a:pt x="5675" y="589"/>
                  </a:lnTo>
                  <a:cubicBezTo>
                    <a:pt x="5638" y="392"/>
                    <a:pt x="5330" y="0"/>
                    <a:pt x="513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067;p65">
              <a:extLst>
                <a:ext uri="{FF2B5EF4-FFF2-40B4-BE49-F238E27FC236}">
                  <a16:creationId xmlns:a16="http://schemas.microsoft.com/office/drawing/2014/main" xmlns="" id="{C494DB9C-534E-4649-8787-C6B585861AD1}"/>
                </a:ext>
              </a:extLst>
            </p:cNvPr>
            <p:cNvSpPr/>
            <p:nvPr/>
          </p:nvSpPr>
          <p:spPr>
            <a:xfrm>
              <a:off x="-953242" y="4276618"/>
              <a:ext cx="98886" cy="48448"/>
            </a:xfrm>
            <a:custGeom>
              <a:avLst/>
              <a:gdLst/>
              <a:ahLst/>
              <a:cxnLst/>
              <a:rect l="l" t="t" r="r" b="b"/>
              <a:pathLst>
                <a:path w="1831" h="897" extrusionOk="0">
                  <a:moveTo>
                    <a:pt x="1830" y="1"/>
                  </a:moveTo>
                  <a:lnTo>
                    <a:pt x="1" y="159"/>
                  </a:lnTo>
                  <a:lnTo>
                    <a:pt x="197" y="897"/>
                  </a:lnTo>
                  <a:lnTo>
                    <a:pt x="1830" y="47"/>
                  </a:lnTo>
                  <a:lnTo>
                    <a:pt x="1830" y="1"/>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068;p65">
              <a:extLst>
                <a:ext uri="{FF2B5EF4-FFF2-40B4-BE49-F238E27FC236}">
                  <a16:creationId xmlns:a16="http://schemas.microsoft.com/office/drawing/2014/main" xmlns="" id="{143714E0-C5F0-4FF9-AB2C-CFBE61367DA6}"/>
                </a:ext>
              </a:extLst>
            </p:cNvPr>
            <p:cNvSpPr/>
            <p:nvPr/>
          </p:nvSpPr>
          <p:spPr>
            <a:xfrm>
              <a:off x="-955241" y="4276618"/>
              <a:ext cx="102883" cy="50500"/>
            </a:xfrm>
            <a:custGeom>
              <a:avLst/>
              <a:gdLst/>
              <a:ahLst/>
              <a:cxnLst/>
              <a:rect l="l" t="t" r="r" b="b"/>
              <a:pathLst>
                <a:path w="1905" h="935" extrusionOk="0">
                  <a:moveTo>
                    <a:pt x="1792" y="47"/>
                  </a:moveTo>
                  <a:lnTo>
                    <a:pt x="234" y="860"/>
                  </a:lnTo>
                  <a:lnTo>
                    <a:pt x="84" y="159"/>
                  </a:lnTo>
                  <a:lnTo>
                    <a:pt x="1792" y="47"/>
                  </a:lnTo>
                  <a:close/>
                  <a:moveTo>
                    <a:pt x="1867" y="1"/>
                  </a:moveTo>
                  <a:lnTo>
                    <a:pt x="38" y="122"/>
                  </a:lnTo>
                  <a:lnTo>
                    <a:pt x="0" y="122"/>
                  </a:lnTo>
                  <a:lnTo>
                    <a:pt x="234" y="934"/>
                  </a:lnTo>
                  <a:lnTo>
                    <a:pt x="1867" y="85"/>
                  </a:lnTo>
                  <a:cubicBezTo>
                    <a:pt x="1904" y="85"/>
                    <a:pt x="1904" y="47"/>
                    <a:pt x="1904" y="47"/>
                  </a:cubicBezTo>
                  <a:cubicBezTo>
                    <a:pt x="1904" y="1"/>
                    <a:pt x="1867" y="1"/>
                    <a:pt x="1867" y="1"/>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069;p65">
              <a:extLst>
                <a:ext uri="{FF2B5EF4-FFF2-40B4-BE49-F238E27FC236}">
                  <a16:creationId xmlns:a16="http://schemas.microsoft.com/office/drawing/2014/main" xmlns="" id="{03C6CDAF-6608-44D6-BA45-4C15D17BA9A8}"/>
                </a:ext>
              </a:extLst>
            </p:cNvPr>
            <p:cNvSpPr/>
            <p:nvPr/>
          </p:nvSpPr>
          <p:spPr>
            <a:xfrm>
              <a:off x="-1133678" y="4337650"/>
              <a:ext cx="50442" cy="67568"/>
            </a:xfrm>
            <a:custGeom>
              <a:avLst/>
              <a:gdLst/>
              <a:ahLst/>
              <a:cxnLst/>
              <a:rect l="l" t="t" r="r" b="b"/>
              <a:pathLst>
                <a:path w="934" h="1251" extrusionOk="0">
                  <a:moveTo>
                    <a:pt x="308" y="0"/>
                  </a:moveTo>
                  <a:cubicBezTo>
                    <a:pt x="271" y="0"/>
                    <a:pt x="0" y="159"/>
                    <a:pt x="0" y="159"/>
                  </a:cubicBezTo>
                  <a:lnTo>
                    <a:pt x="626" y="1251"/>
                  </a:lnTo>
                  <a:lnTo>
                    <a:pt x="934" y="1055"/>
                  </a:lnTo>
                  <a:lnTo>
                    <a:pt x="308" y="0"/>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070;p65">
              <a:extLst>
                <a:ext uri="{FF2B5EF4-FFF2-40B4-BE49-F238E27FC236}">
                  <a16:creationId xmlns:a16="http://schemas.microsoft.com/office/drawing/2014/main" xmlns="" id="{0BFC1DE9-4066-4356-A209-08D9D1985536}"/>
                </a:ext>
              </a:extLst>
            </p:cNvPr>
            <p:cNvSpPr/>
            <p:nvPr/>
          </p:nvSpPr>
          <p:spPr>
            <a:xfrm>
              <a:off x="-1101922" y="4276618"/>
              <a:ext cx="252103" cy="128601"/>
            </a:xfrm>
            <a:custGeom>
              <a:avLst/>
              <a:gdLst/>
              <a:ahLst/>
              <a:cxnLst/>
              <a:rect l="l" t="t" r="r" b="b"/>
              <a:pathLst>
                <a:path w="4668" h="2381" extrusionOk="0">
                  <a:moveTo>
                    <a:pt x="4620" y="1"/>
                  </a:moveTo>
                  <a:lnTo>
                    <a:pt x="38" y="2334"/>
                  </a:lnTo>
                  <a:lnTo>
                    <a:pt x="0" y="2381"/>
                  </a:lnTo>
                  <a:lnTo>
                    <a:pt x="38" y="2381"/>
                  </a:lnTo>
                  <a:lnTo>
                    <a:pt x="4620" y="85"/>
                  </a:lnTo>
                  <a:lnTo>
                    <a:pt x="4667" y="47"/>
                  </a:lnTo>
                  <a:lnTo>
                    <a:pt x="4620" y="1"/>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071;p65">
              <a:extLst>
                <a:ext uri="{FF2B5EF4-FFF2-40B4-BE49-F238E27FC236}">
                  <a16:creationId xmlns:a16="http://schemas.microsoft.com/office/drawing/2014/main" xmlns="" id="{0FABD124-2977-4E9D-AA74-EEFF4E423A4D}"/>
                </a:ext>
              </a:extLst>
            </p:cNvPr>
            <p:cNvSpPr/>
            <p:nvPr/>
          </p:nvSpPr>
          <p:spPr>
            <a:xfrm>
              <a:off x="-1832902" y="3463965"/>
              <a:ext cx="794005" cy="815245"/>
            </a:xfrm>
            <a:custGeom>
              <a:avLst/>
              <a:gdLst/>
              <a:ahLst/>
              <a:cxnLst/>
              <a:rect l="l" t="t" r="r" b="b"/>
              <a:pathLst>
                <a:path w="14702" h="15094" extrusionOk="0">
                  <a:moveTo>
                    <a:pt x="6843" y="1"/>
                  </a:moveTo>
                  <a:lnTo>
                    <a:pt x="505" y="234"/>
                  </a:lnTo>
                  <a:lnTo>
                    <a:pt x="1" y="271"/>
                  </a:lnTo>
                  <a:cubicBezTo>
                    <a:pt x="309" y="2642"/>
                    <a:pt x="972" y="4359"/>
                    <a:pt x="2754" y="5946"/>
                  </a:cubicBezTo>
                  <a:lnTo>
                    <a:pt x="6535" y="8830"/>
                  </a:lnTo>
                  <a:cubicBezTo>
                    <a:pt x="7272" y="9530"/>
                    <a:pt x="8009" y="10268"/>
                    <a:pt x="8635" y="11127"/>
                  </a:cubicBezTo>
                  <a:lnTo>
                    <a:pt x="11706" y="15093"/>
                  </a:lnTo>
                  <a:lnTo>
                    <a:pt x="14702" y="13647"/>
                  </a:lnTo>
                  <a:lnTo>
                    <a:pt x="12676" y="8980"/>
                  </a:lnTo>
                  <a:cubicBezTo>
                    <a:pt x="11976" y="7430"/>
                    <a:pt x="11118" y="5946"/>
                    <a:pt x="10147" y="4546"/>
                  </a:cubicBezTo>
                  <a:lnTo>
                    <a:pt x="6843" y="1"/>
                  </a:ln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072;p65">
              <a:extLst>
                <a:ext uri="{FF2B5EF4-FFF2-40B4-BE49-F238E27FC236}">
                  <a16:creationId xmlns:a16="http://schemas.microsoft.com/office/drawing/2014/main" xmlns="" id="{C2212EDE-52D0-4C86-8D0E-6B6E99B95820}"/>
                </a:ext>
              </a:extLst>
            </p:cNvPr>
            <p:cNvSpPr/>
            <p:nvPr/>
          </p:nvSpPr>
          <p:spPr>
            <a:xfrm>
              <a:off x="-1996704" y="2855907"/>
              <a:ext cx="256153" cy="450345"/>
            </a:xfrm>
            <a:custGeom>
              <a:avLst/>
              <a:gdLst/>
              <a:ahLst/>
              <a:cxnLst/>
              <a:rect l="l" t="t" r="r" b="b"/>
              <a:pathLst>
                <a:path w="4743" h="8338" extrusionOk="0">
                  <a:moveTo>
                    <a:pt x="4236" y="1"/>
                  </a:moveTo>
                  <a:cubicBezTo>
                    <a:pt x="3236" y="1"/>
                    <a:pt x="1066" y="208"/>
                    <a:pt x="616" y="1962"/>
                  </a:cubicBezTo>
                  <a:cubicBezTo>
                    <a:pt x="383" y="2895"/>
                    <a:pt x="112" y="3987"/>
                    <a:pt x="38" y="5425"/>
                  </a:cubicBezTo>
                  <a:cubicBezTo>
                    <a:pt x="0" y="6433"/>
                    <a:pt x="504" y="7992"/>
                    <a:pt x="2017" y="8337"/>
                  </a:cubicBezTo>
                  <a:lnTo>
                    <a:pt x="3417" y="7796"/>
                  </a:lnTo>
                  <a:lnTo>
                    <a:pt x="4742" y="21"/>
                  </a:lnTo>
                  <a:cubicBezTo>
                    <a:pt x="4742" y="21"/>
                    <a:pt x="4545" y="1"/>
                    <a:pt x="4236" y="1"/>
                  </a:cubicBezTo>
                  <a:close/>
                </a:path>
              </a:pathLst>
            </a:custGeom>
            <a:solidFill>
              <a:srgbClr val="FFA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073;p65">
              <a:extLst>
                <a:ext uri="{FF2B5EF4-FFF2-40B4-BE49-F238E27FC236}">
                  <a16:creationId xmlns:a16="http://schemas.microsoft.com/office/drawing/2014/main" xmlns="" id="{54CA10BB-EA50-4120-A90A-72366B96B973}"/>
                </a:ext>
              </a:extLst>
            </p:cNvPr>
            <p:cNvSpPr/>
            <p:nvPr/>
          </p:nvSpPr>
          <p:spPr>
            <a:xfrm>
              <a:off x="-1988657" y="2804812"/>
              <a:ext cx="231472" cy="295711"/>
            </a:xfrm>
            <a:custGeom>
              <a:avLst/>
              <a:gdLst/>
              <a:ahLst/>
              <a:cxnLst/>
              <a:rect l="l" t="t" r="r" b="b"/>
              <a:pathLst>
                <a:path w="4286" h="5475" extrusionOk="0">
                  <a:moveTo>
                    <a:pt x="3251" y="1"/>
                  </a:moveTo>
                  <a:cubicBezTo>
                    <a:pt x="2797" y="1"/>
                    <a:pt x="2345" y="121"/>
                    <a:pt x="1952" y="341"/>
                  </a:cubicBezTo>
                  <a:cubicBezTo>
                    <a:pt x="393" y="1275"/>
                    <a:pt x="1" y="4233"/>
                    <a:pt x="85" y="4663"/>
                  </a:cubicBezTo>
                  <a:cubicBezTo>
                    <a:pt x="186" y="5063"/>
                    <a:pt x="359" y="5474"/>
                    <a:pt x="621" y="5474"/>
                  </a:cubicBezTo>
                  <a:cubicBezTo>
                    <a:pt x="842" y="5474"/>
                    <a:pt x="1126" y="5182"/>
                    <a:pt x="1485" y="4345"/>
                  </a:cubicBezTo>
                  <a:cubicBezTo>
                    <a:pt x="1905" y="3375"/>
                    <a:pt x="3305" y="845"/>
                    <a:pt x="3305" y="845"/>
                  </a:cubicBezTo>
                  <a:lnTo>
                    <a:pt x="4285" y="229"/>
                  </a:lnTo>
                  <a:cubicBezTo>
                    <a:pt x="3958" y="74"/>
                    <a:pt x="3604" y="1"/>
                    <a:pt x="3251"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074;p65">
              <a:extLst>
                <a:ext uri="{FF2B5EF4-FFF2-40B4-BE49-F238E27FC236}">
                  <a16:creationId xmlns:a16="http://schemas.microsoft.com/office/drawing/2014/main" xmlns="" id="{FD304348-E659-469B-9E06-A91EAEDD38E2}"/>
                </a:ext>
              </a:extLst>
            </p:cNvPr>
            <p:cNvSpPr/>
            <p:nvPr/>
          </p:nvSpPr>
          <p:spPr>
            <a:xfrm>
              <a:off x="-1578801" y="2776348"/>
              <a:ext cx="239465" cy="557612"/>
            </a:xfrm>
            <a:custGeom>
              <a:avLst/>
              <a:gdLst/>
              <a:ahLst/>
              <a:cxnLst/>
              <a:rect l="l" t="t" r="r" b="b"/>
              <a:pathLst>
                <a:path w="4434" h="10324" extrusionOk="0">
                  <a:moveTo>
                    <a:pt x="971" y="1"/>
                  </a:moveTo>
                  <a:cubicBezTo>
                    <a:pt x="945" y="1"/>
                    <a:pt x="920" y="3"/>
                    <a:pt x="896" y="9"/>
                  </a:cubicBezTo>
                  <a:cubicBezTo>
                    <a:pt x="738" y="9"/>
                    <a:pt x="663" y="56"/>
                    <a:pt x="663" y="56"/>
                  </a:cubicBezTo>
                  <a:lnTo>
                    <a:pt x="579" y="93"/>
                  </a:lnTo>
                  <a:cubicBezTo>
                    <a:pt x="0" y="868"/>
                    <a:pt x="4434" y="10323"/>
                    <a:pt x="4434" y="10323"/>
                  </a:cubicBezTo>
                  <a:cubicBezTo>
                    <a:pt x="4434" y="10323"/>
                    <a:pt x="4163" y="7169"/>
                    <a:pt x="4117" y="6935"/>
                  </a:cubicBezTo>
                  <a:cubicBezTo>
                    <a:pt x="3463" y="2576"/>
                    <a:pt x="1867" y="672"/>
                    <a:pt x="1400" y="205"/>
                  </a:cubicBezTo>
                  <a:cubicBezTo>
                    <a:pt x="1267" y="80"/>
                    <a:pt x="1107" y="1"/>
                    <a:pt x="971" y="1"/>
                  </a:cubicBezTo>
                  <a:close/>
                </a:path>
              </a:pathLst>
            </a:custGeom>
            <a:solidFill>
              <a:srgbClr val="41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075;p65">
              <a:extLst>
                <a:ext uri="{FF2B5EF4-FFF2-40B4-BE49-F238E27FC236}">
                  <a16:creationId xmlns:a16="http://schemas.microsoft.com/office/drawing/2014/main" xmlns="" id="{74878B77-4655-455A-A5AF-0887C8788A8A}"/>
                </a:ext>
              </a:extLst>
            </p:cNvPr>
            <p:cNvSpPr/>
            <p:nvPr/>
          </p:nvSpPr>
          <p:spPr>
            <a:xfrm>
              <a:off x="-1688218" y="2722391"/>
              <a:ext cx="165908" cy="174456"/>
            </a:xfrm>
            <a:custGeom>
              <a:avLst/>
              <a:gdLst/>
              <a:ahLst/>
              <a:cxnLst/>
              <a:rect l="l" t="t" r="r" b="b"/>
              <a:pathLst>
                <a:path w="3072" h="3230" extrusionOk="0">
                  <a:moveTo>
                    <a:pt x="505" y="0"/>
                  </a:moveTo>
                  <a:lnTo>
                    <a:pt x="271" y="1167"/>
                  </a:lnTo>
                  <a:lnTo>
                    <a:pt x="1" y="2838"/>
                  </a:lnTo>
                  <a:lnTo>
                    <a:pt x="2876" y="3230"/>
                  </a:lnTo>
                  <a:lnTo>
                    <a:pt x="3072" y="75"/>
                  </a:lnTo>
                  <a:lnTo>
                    <a:pt x="505" y="0"/>
                  </a:ln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076;p65">
              <a:extLst>
                <a:ext uri="{FF2B5EF4-FFF2-40B4-BE49-F238E27FC236}">
                  <a16:creationId xmlns:a16="http://schemas.microsoft.com/office/drawing/2014/main" xmlns="" id="{F4BA338F-97F4-44B9-AD62-F03AEE70801F}"/>
                </a:ext>
              </a:extLst>
            </p:cNvPr>
            <p:cNvSpPr/>
            <p:nvPr/>
          </p:nvSpPr>
          <p:spPr>
            <a:xfrm>
              <a:off x="-1675580" y="2722391"/>
              <a:ext cx="153271" cy="77668"/>
            </a:xfrm>
            <a:custGeom>
              <a:avLst/>
              <a:gdLst/>
              <a:ahLst/>
              <a:cxnLst/>
              <a:rect l="l" t="t" r="r" b="b"/>
              <a:pathLst>
                <a:path w="2838" h="1438" extrusionOk="0">
                  <a:moveTo>
                    <a:pt x="271" y="0"/>
                  </a:moveTo>
                  <a:lnTo>
                    <a:pt x="37" y="1167"/>
                  </a:lnTo>
                  <a:lnTo>
                    <a:pt x="0" y="1438"/>
                  </a:lnTo>
                  <a:cubicBezTo>
                    <a:pt x="2334" y="1130"/>
                    <a:pt x="2838" y="75"/>
                    <a:pt x="2838" y="75"/>
                  </a:cubicBezTo>
                  <a:lnTo>
                    <a:pt x="271" y="0"/>
                  </a:lnTo>
                  <a:close/>
                </a:path>
              </a:pathLst>
            </a:custGeom>
            <a:solidFill>
              <a:srgbClr val="000000">
                <a:alpha val="21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077;p65">
              <a:extLst>
                <a:ext uri="{FF2B5EF4-FFF2-40B4-BE49-F238E27FC236}">
                  <a16:creationId xmlns:a16="http://schemas.microsoft.com/office/drawing/2014/main" xmlns="" id="{39D8D799-D94B-4B4A-8A0F-1A791B366715}"/>
                </a:ext>
              </a:extLst>
            </p:cNvPr>
            <p:cNvSpPr/>
            <p:nvPr/>
          </p:nvSpPr>
          <p:spPr>
            <a:xfrm>
              <a:off x="-1950852" y="2837867"/>
              <a:ext cx="252103" cy="395254"/>
            </a:xfrm>
            <a:custGeom>
              <a:avLst/>
              <a:gdLst/>
              <a:ahLst/>
              <a:cxnLst/>
              <a:rect l="l" t="t" r="r" b="b"/>
              <a:pathLst>
                <a:path w="4668" h="7318" extrusionOk="0">
                  <a:moveTo>
                    <a:pt x="3282" y="0"/>
                  </a:moveTo>
                  <a:cubicBezTo>
                    <a:pt x="1887" y="0"/>
                    <a:pt x="1252" y="1400"/>
                    <a:pt x="1252" y="1400"/>
                  </a:cubicBezTo>
                  <a:cubicBezTo>
                    <a:pt x="318" y="2996"/>
                    <a:pt x="1" y="6926"/>
                    <a:pt x="1" y="6926"/>
                  </a:cubicBezTo>
                  <a:lnTo>
                    <a:pt x="3230" y="7318"/>
                  </a:lnTo>
                  <a:cubicBezTo>
                    <a:pt x="3968" y="6422"/>
                    <a:pt x="4668" y="6338"/>
                    <a:pt x="4668" y="6338"/>
                  </a:cubicBezTo>
                  <a:lnTo>
                    <a:pt x="4397" y="270"/>
                  </a:lnTo>
                  <a:cubicBezTo>
                    <a:pt x="3982" y="78"/>
                    <a:pt x="3611" y="0"/>
                    <a:pt x="3282" y="0"/>
                  </a:cubicBezTo>
                  <a:close/>
                </a:path>
              </a:pathLst>
            </a:custGeom>
            <a:solidFill>
              <a:srgbClr val="FD7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078;p65">
              <a:extLst>
                <a:ext uri="{FF2B5EF4-FFF2-40B4-BE49-F238E27FC236}">
                  <a16:creationId xmlns:a16="http://schemas.microsoft.com/office/drawing/2014/main" xmlns="" id="{2A5779DF-AD27-425B-BDE2-5E427FE193B3}"/>
                </a:ext>
              </a:extLst>
            </p:cNvPr>
            <p:cNvSpPr/>
            <p:nvPr/>
          </p:nvSpPr>
          <p:spPr>
            <a:xfrm>
              <a:off x="-1860985" y="3255752"/>
              <a:ext cx="217214" cy="205405"/>
            </a:xfrm>
            <a:custGeom>
              <a:avLst/>
              <a:gdLst/>
              <a:ahLst/>
              <a:cxnLst/>
              <a:rect l="l" t="t" r="r" b="b"/>
              <a:pathLst>
                <a:path w="4022" h="3803" extrusionOk="0">
                  <a:moveTo>
                    <a:pt x="792" y="1"/>
                  </a:moveTo>
                  <a:cubicBezTo>
                    <a:pt x="792" y="1"/>
                    <a:pt x="1" y="3802"/>
                    <a:pt x="2935" y="3802"/>
                  </a:cubicBezTo>
                  <a:cubicBezTo>
                    <a:pt x="3251" y="3802"/>
                    <a:pt x="3612" y="3758"/>
                    <a:pt x="4021" y="3660"/>
                  </a:cubicBezTo>
                  <a:cubicBezTo>
                    <a:pt x="4021" y="3660"/>
                    <a:pt x="1454" y="3622"/>
                    <a:pt x="1604" y="159"/>
                  </a:cubicBezTo>
                  <a:lnTo>
                    <a:pt x="792" y="1"/>
                  </a:lnTo>
                  <a:close/>
                </a:path>
              </a:pathLst>
            </a:custGeom>
            <a:solidFill>
              <a:srgbClr val="274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079;p65">
              <a:extLst>
                <a:ext uri="{FF2B5EF4-FFF2-40B4-BE49-F238E27FC236}">
                  <a16:creationId xmlns:a16="http://schemas.microsoft.com/office/drawing/2014/main" xmlns="" id="{9F2C3CA4-8D66-496E-B445-929B81CBE58A}"/>
                </a:ext>
              </a:extLst>
            </p:cNvPr>
            <p:cNvSpPr/>
            <p:nvPr/>
          </p:nvSpPr>
          <p:spPr>
            <a:xfrm>
              <a:off x="-1648361" y="3167173"/>
              <a:ext cx="75663" cy="136054"/>
            </a:xfrm>
            <a:custGeom>
              <a:avLst/>
              <a:gdLst/>
              <a:ahLst/>
              <a:cxnLst/>
              <a:rect l="l" t="t" r="r" b="b"/>
              <a:pathLst>
                <a:path w="1401" h="2519" extrusionOk="0">
                  <a:moveTo>
                    <a:pt x="564" y="1"/>
                  </a:moveTo>
                  <a:cubicBezTo>
                    <a:pt x="532" y="1"/>
                    <a:pt x="499" y="3"/>
                    <a:pt x="467" y="7"/>
                  </a:cubicBezTo>
                  <a:cubicBezTo>
                    <a:pt x="196" y="54"/>
                    <a:pt x="0" y="287"/>
                    <a:pt x="38" y="521"/>
                  </a:cubicBezTo>
                  <a:lnTo>
                    <a:pt x="355" y="2191"/>
                  </a:lnTo>
                  <a:cubicBezTo>
                    <a:pt x="386" y="2384"/>
                    <a:pt x="575" y="2519"/>
                    <a:pt x="792" y="2519"/>
                  </a:cubicBezTo>
                  <a:cubicBezTo>
                    <a:pt x="838" y="2519"/>
                    <a:pt x="886" y="2513"/>
                    <a:pt x="934" y="2499"/>
                  </a:cubicBezTo>
                  <a:cubicBezTo>
                    <a:pt x="1251" y="2462"/>
                    <a:pt x="1400" y="2229"/>
                    <a:pt x="1363" y="1995"/>
                  </a:cubicBezTo>
                  <a:lnTo>
                    <a:pt x="1055" y="325"/>
                  </a:lnTo>
                  <a:cubicBezTo>
                    <a:pt x="1022" y="119"/>
                    <a:pt x="801" y="1"/>
                    <a:pt x="564" y="1"/>
                  </a:cubicBezTo>
                  <a:close/>
                </a:path>
              </a:pathLst>
            </a:custGeom>
            <a:solidFill>
              <a:srgbClr val="3B8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080;p65">
              <a:extLst>
                <a:ext uri="{FF2B5EF4-FFF2-40B4-BE49-F238E27FC236}">
                  <a16:creationId xmlns:a16="http://schemas.microsoft.com/office/drawing/2014/main" xmlns="" id="{DD1DEA59-2E41-4A73-9CA7-840F08831BC8}"/>
                </a:ext>
              </a:extLst>
            </p:cNvPr>
            <p:cNvSpPr/>
            <p:nvPr/>
          </p:nvSpPr>
          <p:spPr>
            <a:xfrm>
              <a:off x="-1772360" y="3170036"/>
              <a:ext cx="86249" cy="50500"/>
            </a:xfrm>
            <a:custGeom>
              <a:avLst/>
              <a:gdLst/>
              <a:ahLst/>
              <a:cxnLst/>
              <a:rect l="l" t="t" r="r" b="b"/>
              <a:pathLst>
                <a:path w="1597" h="935" extrusionOk="0">
                  <a:moveTo>
                    <a:pt x="1521" y="1"/>
                  </a:moveTo>
                  <a:cubicBezTo>
                    <a:pt x="1363" y="1"/>
                    <a:pt x="1213" y="38"/>
                    <a:pt x="1055" y="76"/>
                  </a:cubicBezTo>
                  <a:cubicBezTo>
                    <a:pt x="933" y="113"/>
                    <a:pt x="784" y="150"/>
                    <a:pt x="663" y="234"/>
                  </a:cubicBezTo>
                  <a:cubicBezTo>
                    <a:pt x="513" y="309"/>
                    <a:pt x="392" y="384"/>
                    <a:pt x="280" y="505"/>
                  </a:cubicBezTo>
                  <a:cubicBezTo>
                    <a:pt x="196" y="580"/>
                    <a:pt x="84" y="738"/>
                    <a:pt x="47" y="850"/>
                  </a:cubicBezTo>
                  <a:cubicBezTo>
                    <a:pt x="0" y="888"/>
                    <a:pt x="0" y="888"/>
                    <a:pt x="47" y="934"/>
                  </a:cubicBezTo>
                  <a:cubicBezTo>
                    <a:pt x="84" y="934"/>
                    <a:pt x="84" y="934"/>
                    <a:pt x="121" y="888"/>
                  </a:cubicBezTo>
                  <a:cubicBezTo>
                    <a:pt x="196" y="776"/>
                    <a:pt x="280" y="654"/>
                    <a:pt x="392" y="580"/>
                  </a:cubicBezTo>
                  <a:cubicBezTo>
                    <a:pt x="467" y="505"/>
                    <a:pt x="588" y="421"/>
                    <a:pt x="747" y="346"/>
                  </a:cubicBezTo>
                  <a:cubicBezTo>
                    <a:pt x="859" y="309"/>
                    <a:pt x="980" y="272"/>
                    <a:pt x="1129" y="234"/>
                  </a:cubicBezTo>
                  <a:cubicBezTo>
                    <a:pt x="1251" y="188"/>
                    <a:pt x="1400" y="188"/>
                    <a:pt x="1521" y="188"/>
                  </a:cubicBezTo>
                  <a:cubicBezTo>
                    <a:pt x="1559" y="188"/>
                    <a:pt x="1596" y="150"/>
                    <a:pt x="1596" y="76"/>
                  </a:cubicBezTo>
                  <a:cubicBezTo>
                    <a:pt x="1596" y="38"/>
                    <a:pt x="1559" y="1"/>
                    <a:pt x="1521" y="1"/>
                  </a:cubicBezTo>
                  <a:close/>
                </a:path>
              </a:pathLst>
            </a:custGeom>
            <a:solidFill>
              <a:srgbClr val="41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081;p65">
              <a:extLst>
                <a:ext uri="{FF2B5EF4-FFF2-40B4-BE49-F238E27FC236}">
                  <a16:creationId xmlns:a16="http://schemas.microsoft.com/office/drawing/2014/main" xmlns="" id="{7D5467A2-7CDB-4276-B405-866EA26D5A7B}"/>
                </a:ext>
              </a:extLst>
            </p:cNvPr>
            <p:cNvSpPr/>
            <p:nvPr/>
          </p:nvSpPr>
          <p:spPr>
            <a:xfrm>
              <a:off x="-1984120" y="2804218"/>
              <a:ext cx="266739" cy="535791"/>
            </a:xfrm>
            <a:custGeom>
              <a:avLst/>
              <a:gdLst/>
              <a:ahLst/>
              <a:cxnLst/>
              <a:rect l="l" t="t" r="r" b="b"/>
              <a:pathLst>
                <a:path w="4939" h="9920" extrusionOk="0">
                  <a:moveTo>
                    <a:pt x="3783" y="0"/>
                  </a:moveTo>
                  <a:cubicBezTo>
                    <a:pt x="2765" y="0"/>
                    <a:pt x="1350" y="659"/>
                    <a:pt x="738" y="4011"/>
                  </a:cubicBezTo>
                  <a:cubicBezTo>
                    <a:pt x="738" y="4011"/>
                    <a:pt x="271" y="5486"/>
                    <a:pt x="113" y="7082"/>
                  </a:cubicBezTo>
                  <a:cubicBezTo>
                    <a:pt x="1" y="8211"/>
                    <a:pt x="775" y="9257"/>
                    <a:pt x="1942" y="9453"/>
                  </a:cubicBezTo>
                  <a:lnTo>
                    <a:pt x="4388" y="9919"/>
                  </a:lnTo>
                  <a:lnTo>
                    <a:pt x="4938" y="277"/>
                  </a:lnTo>
                  <a:cubicBezTo>
                    <a:pt x="4938" y="277"/>
                    <a:pt x="4444" y="0"/>
                    <a:pt x="3783" y="0"/>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082;p65">
              <a:extLst>
                <a:ext uri="{FF2B5EF4-FFF2-40B4-BE49-F238E27FC236}">
                  <a16:creationId xmlns:a16="http://schemas.microsoft.com/office/drawing/2014/main" xmlns="" id="{364A341B-8D31-4704-9772-690C8B77334B}"/>
                </a:ext>
              </a:extLst>
            </p:cNvPr>
            <p:cNvSpPr/>
            <p:nvPr/>
          </p:nvSpPr>
          <p:spPr>
            <a:xfrm>
              <a:off x="-1835386" y="2817181"/>
              <a:ext cx="145224" cy="247587"/>
            </a:xfrm>
            <a:custGeom>
              <a:avLst/>
              <a:gdLst/>
              <a:ahLst/>
              <a:cxnLst/>
              <a:rect l="l" t="t" r="r" b="b"/>
              <a:pathLst>
                <a:path w="2689" h="4584" extrusionOk="0">
                  <a:moveTo>
                    <a:pt x="2688" y="0"/>
                  </a:moveTo>
                  <a:lnTo>
                    <a:pt x="2688" y="0"/>
                  </a:lnTo>
                  <a:cubicBezTo>
                    <a:pt x="2688" y="0"/>
                    <a:pt x="1596" y="37"/>
                    <a:pt x="1522" y="149"/>
                  </a:cubicBezTo>
                  <a:cubicBezTo>
                    <a:pt x="1522" y="149"/>
                    <a:pt x="551" y="1279"/>
                    <a:pt x="0" y="4583"/>
                  </a:cubicBezTo>
                  <a:lnTo>
                    <a:pt x="2026" y="971"/>
                  </a:lnTo>
                  <a:cubicBezTo>
                    <a:pt x="2026" y="971"/>
                    <a:pt x="2184" y="653"/>
                    <a:pt x="2688" y="0"/>
                  </a:cubicBezTo>
                  <a:close/>
                </a:path>
              </a:pathLst>
            </a:custGeom>
            <a:solidFill>
              <a:srgbClr val="274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083;p65">
              <a:extLst>
                <a:ext uri="{FF2B5EF4-FFF2-40B4-BE49-F238E27FC236}">
                  <a16:creationId xmlns:a16="http://schemas.microsoft.com/office/drawing/2014/main" xmlns="" id="{CE12454C-238B-47D0-8B5F-7090C25A2BC4}"/>
                </a:ext>
              </a:extLst>
            </p:cNvPr>
            <p:cNvSpPr/>
            <p:nvPr/>
          </p:nvSpPr>
          <p:spPr>
            <a:xfrm>
              <a:off x="-1950852" y="2800005"/>
              <a:ext cx="195666" cy="487559"/>
            </a:xfrm>
            <a:custGeom>
              <a:avLst/>
              <a:gdLst/>
              <a:ahLst/>
              <a:cxnLst/>
              <a:rect l="l" t="t" r="r" b="b"/>
              <a:pathLst>
                <a:path w="3623" h="9027" extrusionOk="0">
                  <a:moveTo>
                    <a:pt x="3538" y="1"/>
                  </a:moveTo>
                  <a:cubicBezTo>
                    <a:pt x="3464" y="1"/>
                    <a:pt x="2185" y="197"/>
                    <a:pt x="1522" y="1830"/>
                  </a:cubicBezTo>
                  <a:cubicBezTo>
                    <a:pt x="972" y="3156"/>
                    <a:pt x="1" y="6385"/>
                    <a:pt x="197" y="8989"/>
                  </a:cubicBezTo>
                  <a:cubicBezTo>
                    <a:pt x="197" y="9027"/>
                    <a:pt x="234" y="9027"/>
                    <a:pt x="271" y="9027"/>
                  </a:cubicBezTo>
                  <a:cubicBezTo>
                    <a:pt x="318" y="9027"/>
                    <a:pt x="355" y="8989"/>
                    <a:pt x="355" y="8952"/>
                  </a:cubicBezTo>
                  <a:cubicBezTo>
                    <a:pt x="159" y="6423"/>
                    <a:pt x="1130" y="3230"/>
                    <a:pt x="1672" y="1868"/>
                  </a:cubicBezTo>
                  <a:cubicBezTo>
                    <a:pt x="2297" y="355"/>
                    <a:pt x="3538" y="159"/>
                    <a:pt x="3538" y="159"/>
                  </a:cubicBezTo>
                  <a:cubicBezTo>
                    <a:pt x="3585" y="159"/>
                    <a:pt x="3622" y="122"/>
                    <a:pt x="3622" y="85"/>
                  </a:cubicBezTo>
                  <a:cubicBezTo>
                    <a:pt x="3622" y="38"/>
                    <a:pt x="3585" y="1"/>
                    <a:pt x="3538" y="1"/>
                  </a:cubicBezTo>
                  <a:close/>
                </a:path>
              </a:pathLst>
            </a:custGeom>
            <a:solidFill>
              <a:srgbClr val="FFA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084;p65">
              <a:extLst>
                <a:ext uri="{FF2B5EF4-FFF2-40B4-BE49-F238E27FC236}">
                  <a16:creationId xmlns:a16="http://schemas.microsoft.com/office/drawing/2014/main" xmlns="" id="{20488B1C-EA9D-4A01-9540-786688992B8C}"/>
                </a:ext>
              </a:extLst>
            </p:cNvPr>
            <p:cNvSpPr/>
            <p:nvPr/>
          </p:nvSpPr>
          <p:spPr>
            <a:xfrm>
              <a:off x="-1860607" y="2785422"/>
              <a:ext cx="552541" cy="854997"/>
            </a:xfrm>
            <a:custGeom>
              <a:avLst/>
              <a:gdLst/>
              <a:ahLst/>
              <a:cxnLst/>
              <a:rect l="l" t="t" r="r" b="b"/>
              <a:pathLst>
                <a:path w="10231" h="15830" extrusionOk="0">
                  <a:moveTo>
                    <a:pt x="3426" y="0"/>
                  </a:moveTo>
                  <a:cubicBezTo>
                    <a:pt x="1" y="4275"/>
                    <a:pt x="467" y="13338"/>
                    <a:pt x="467" y="13338"/>
                  </a:cubicBezTo>
                  <a:cubicBezTo>
                    <a:pt x="355" y="15634"/>
                    <a:pt x="4714" y="15709"/>
                    <a:pt x="4714" y="15709"/>
                  </a:cubicBezTo>
                  <a:cubicBezTo>
                    <a:pt x="5426" y="15791"/>
                    <a:pt x="6034" y="15829"/>
                    <a:pt x="6554" y="15829"/>
                  </a:cubicBezTo>
                  <a:cubicBezTo>
                    <a:pt x="9274" y="15829"/>
                    <a:pt x="9581" y="14792"/>
                    <a:pt x="9652" y="13656"/>
                  </a:cubicBezTo>
                  <a:cubicBezTo>
                    <a:pt x="10231" y="5096"/>
                    <a:pt x="6189" y="429"/>
                    <a:pt x="6189" y="429"/>
                  </a:cubicBezTo>
                  <a:cubicBezTo>
                    <a:pt x="6085" y="730"/>
                    <a:pt x="5841" y="840"/>
                    <a:pt x="5538" y="840"/>
                  </a:cubicBezTo>
                  <a:cubicBezTo>
                    <a:pt x="4704" y="840"/>
                    <a:pt x="3426" y="0"/>
                    <a:pt x="3426"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085;p65">
              <a:extLst>
                <a:ext uri="{FF2B5EF4-FFF2-40B4-BE49-F238E27FC236}">
                  <a16:creationId xmlns:a16="http://schemas.microsoft.com/office/drawing/2014/main" xmlns="" id="{7B64FBBA-86FA-4EC6-8F60-79D9688AC589}"/>
                </a:ext>
              </a:extLst>
            </p:cNvPr>
            <p:cNvSpPr/>
            <p:nvPr/>
          </p:nvSpPr>
          <p:spPr>
            <a:xfrm>
              <a:off x="-1698803" y="2842890"/>
              <a:ext cx="199716" cy="30786"/>
            </a:xfrm>
            <a:custGeom>
              <a:avLst/>
              <a:gdLst/>
              <a:ahLst/>
              <a:cxnLst/>
              <a:rect l="l" t="t" r="r" b="b"/>
              <a:pathLst>
                <a:path w="3698" h="570" extrusionOk="0">
                  <a:moveTo>
                    <a:pt x="3660" y="0"/>
                  </a:moveTo>
                  <a:cubicBezTo>
                    <a:pt x="3650" y="0"/>
                    <a:pt x="3641" y="9"/>
                    <a:pt x="3622" y="28"/>
                  </a:cubicBezTo>
                  <a:cubicBezTo>
                    <a:pt x="3060" y="357"/>
                    <a:pt x="2460" y="463"/>
                    <a:pt x="1918" y="463"/>
                  </a:cubicBezTo>
                  <a:cubicBezTo>
                    <a:pt x="921" y="463"/>
                    <a:pt x="122" y="103"/>
                    <a:pt x="122" y="103"/>
                  </a:cubicBezTo>
                  <a:cubicBezTo>
                    <a:pt x="85" y="103"/>
                    <a:pt x="38" y="103"/>
                    <a:pt x="38" y="140"/>
                  </a:cubicBezTo>
                  <a:cubicBezTo>
                    <a:pt x="1" y="177"/>
                    <a:pt x="38" y="177"/>
                    <a:pt x="38" y="224"/>
                  </a:cubicBezTo>
                  <a:cubicBezTo>
                    <a:pt x="85" y="224"/>
                    <a:pt x="859" y="570"/>
                    <a:pt x="1868" y="570"/>
                  </a:cubicBezTo>
                  <a:cubicBezTo>
                    <a:pt x="2456" y="570"/>
                    <a:pt x="3072" y="458"/>
                    <a:pt x="3660" y="103"/>
                  </a:cubicBezTo>
                  <a:cubicBezTo>
                    <a:pt x="3697" y="103"/>
                    <a:pt x="3697" y="65"/>
                    <a:pt x="3697" y="28"/>
                  </a:cubicBezTo>
                  <a:cubicBezTo>
                    <a:pt x="3678" y="9"/>
                    <a:pt x="3669" y="0"/>
                    <a:pt x="3660"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086;p65">
              <a:extLst>
                <a:ext uri="{FF2B5EF4-FFF2-40B4-BE49-F238E27FC236}">
                  <a16:creationId xmlns:a16="http://schemas.microsoft.com/office/drawing/2014/main" xmlns="" id="{C5A1AC7F-01F4-46CE-8E67-6DEEF56C920A}"/>
                </a:ext>
              </a:extLst>
            </p:cNvPr>
            <p:cNvSpPr/>
            <p:nvPr/>
          </p:nvSpPr>
          <p:spPr>
            <a:xfrm>
              <a:off x="-1696751" y="2877673"/>
              <a:ext cx="220833" cy="33811"/>
            </a:xfrm>
            <a:custGeom>
              <a:avLst/>
              <a:gdLst/>
              <a:ahLst/>
              <a:cxnLst/>
              <a:rect l="l" t="t" r="r" b="b"/>
              <a:pathLst>
                <a:path w="4089" h="626" extrusionOk="0">
                  <a:moveTo>
                    <a:pt x="3967" y="0"/>
                  </a:moveTo>
                  <a:cubicBezTo>
                    <a:pt x="3314" y="404"/>
                    <a:pt x="2546" y="522"/>
                    <a:pt x="1867" y="522"/>
                  </a:cubicBezTo>
                  <a:cubicBezTo>
                    <a:pt x="897" y="522"/>
                    <a:pt x="106" y="280"/>
                    <a:pt x="84" y="280"/>
                  </a:cubicBezTo>
                  <a:cubicBezTo>
                    <a:pt x="47" y="280"/>
                    <a:pt x="47" y="280"/>
                    <a:pt x="0" y="318"/>
                  </a:cubicBezTo>
                  <a:lnTo>
                    <a:pt x="47" y="355"/>
                  </a:lnTo>
                  <a:cubicBezTo>
                    <a:pt x="84" y="392"/>
                    <a:pt x="859" y="626"/>
                    <a:pt x="1867" y="626"/>
                  </a:cubicBezTo>
                  <a:cubicBezTo>
                    <a:pt x="2567" y="626"/>
                    <a:pt x="3351" y="514"/>
                    <a:pt x="4051" y="84"/>
                  </a:cubicBezTo>
                  <a:cubicBezTo>
                    <a:pt x="4051" y="84"/>
                    <a:pt x="4088" y="47"/>
                    <a:pt x="4051"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087;p65">
              <a:extLst>
                <a:ext uri="{FF2B5EF4-FFF2-40B4-BE49-F238E27FC236}">
                  <a16:creationId xmlns:a16="http://schemas.microsoft.com/office/drawing/2014/main" xmlns="" id="{6315291B-F2C4-467E-8F8E-72A80C53F793}"/>
                </a:ext>
              </a:extLst>
            </p:cNvPr>
            <p:cNvSpPr/>
            <p:nvPr/>
          </p:nvSpPr>
          <p:spPr>
            <a:xfrm>
              <a:off x="-1696751" y="2909432"/>
              <a:ext cx="237467" cy="37862"/>
            </a:xfrm>
            <a:custGeom>
              <a:avLst/>
              <a:gdLst/>
              <a:ahLst/>
              <a:cxnLst/>
              <a:rect l="l" t="t" r="r" b="b"/>
              <a:pathLst>
                <a:path w="4397" h="701" extrusionOk="0">
                  <a:moveTo>
                    <a:pt x="4322" y="0"/>
                  </a:moveTo>
                  <a:cubicBezTo>
                    <a:pt x="3567" y="459"/>
                    <a:pt x="2579" y="580"/>
                    <a:pt x="1743" y="580"/>
                  </a:cubicBezTo>
                  <a:cubicBezTo>
                    <a:pt x="810" y="580"/>
                    <a:pt x="66" y="430"/>
                    <a:pt x="47" y="430"/>
                  </a:cubicBezTo>
                  <a:cubicBezTo>
                    <a:pt x="47" y="430"/>
                    <a:pt x="0" y="430"/>
                    <a:pt x="0" y="467"/>
                  </a:cubicBezTo>
                  <a:cubicBezTo>
                    <a:pt x="0" y="504"/>
                    <a:pt x="0" y="542"/>
                    <a:pt x="47" y="542"/>
                  </a:cubicBezTo>
                  <a:cubicBezTo>
                    <a:pt x="47" y="542"/>
                    <a:pt x="784" y="700"/>
                    <a:pt x="1718" y="700"/>
                  </a:cubicBezTo>
                  <a:cubicBezTo>
                    <a:pt x="2567" y="700"/>
                    <a:pt x="3584" y="542"/>
                    <a:pt x="4359" y="75"/>
                  </a:cubicBezTo>
                  <a:cubicBezTo>
                    <a:pt x="4396" y="75"/>
                    <a:pt x="4396" y="38"/>
                    <a:pt x="4396" y="38"/>
                  </a:cubicBezTo>
                  <a:cubicBezTo>
                    <a:pt x="4359" y="0"/>
                    <a:pt x="4322" y="0"/>
                    <a:pt x="4322"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088;p65">
              <a:extLst>
                <a:ext uri="{FF2B5EF4-FFF2-40B4-BE49-F238E27FC236}">
                  <a16:creationId xmlns:a16="http://schemas.microsoft.com/office/drawing/2014/main" xmlns="" id="{42EA8095-EEC9-43DA-BF78-39E2F99ACB55}"/>
                </a:ext>
              </a:extLst>
            </p:cNvPr>
            <p:cNvSpPr/>
            <p:nvPr/>
          </p:nvSpPr>
          <p:spPr>
            <a:xfrm>
              <a:off x="-1679631" y="2942055"/>
              <a:ext cx="239519" cy="36458"/>
            </a:xfrm>
            <a:custGeom>
              <a:avLst/>
              <a:gdLst/>
              <a:ahLst/>
              <a:cxnLst/>
              <a:rect l="l" t="t" r="r" b="b"/>
              <a:pathLst>
                <a:path w="4435" h="675" extrusionOk="0">
                  <a:moveTo>
                    <a:pt x="4351" y="1"/>
                  </a:moveTo>
                  <a:cubicBezTo>
                    <a:pt x="4339" y="1"/>
                    <a:pt x="4325" y="6"/>
                    <a:pt x="4313" y="22"/>
                  </a:cubicBezTo>
                  <a:cubicBezTo>
                    <a:pt x="3553" y="466"/>
                    <a:pt x="2564" y="582"/>
                    <a:pt x="1733" y="582"/>
                  </a:cubicBezTo>
                  <a:cubicBezTo>
                    <a:pt x="819" y="582"/>
                    <a:pt x="95" y="442"/>
                    <a:pt x="75" y="442"/>
                  </a:cubicBezTo>
                  <a:cubicBezTo>
                    <a:pt x="64" y="431"/>
                    <a:pt x="54" y="426"/>
                    <a:pt x="44" y="426"/>
                  </a:cubicBezTo>
                  <a:cubicBezTo>
                    <a:pt x="20" y="426"/>
                    <a:pt x="0" y="455"/>
                    <a:pt x="0" y="488"/>
                  </a:cubicBezTo>
                  <a:lnTo>
                    <a:pt x="38" y="526"/>
                  </a:lnTo>
                  <a:cubicBezTo>
                    <a:pt x="75" y="526"/>
                    <a:pt x="813" y="675"/>
                    <a:pt x="1746" y="675"/>
                  </a:cubicBezTo>
                  <a:cubicBezTo>
                    <a:pt x="2605" y="675"/>
                    <a:pt x="3613" y="563"/>
                    <a:pt x="4397" y="96"/>
                  </a:cubicBezTo>
                  <a:cubicBezTo>
                    <a:pt x="4397" y="96"/>
                    <a:pt x="4434" y="59"/>
                    <a:pt x="4397" y="22"/>
                  </a:cubicBezTo>
                  <a:cubicBezTo>
                    <a:pt x="4397" y="22"/>
                    <a:pt x="4376" y="1"/>
                    <a:pt x="4351"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5089;p65">
              <a:extLst>
                <a:ext uri="{FF2B5EF4-FFF2-40B4-BE49-F238E27FC236}">
                  <a16:creationId xmlns:a16="http://schemas.microsoft.com/office/drawing/2014/main" xmlns="" id="{A565E0B9-F078-47A8-BEA4-19FDD91AEF53}"/>
                </a:ext>
              </a:extLst>
            </p:cNvPr>
            <p:cNvSpPr/>
            <p:nvPr/>
          </p:nvSpPr>
          <p:spPr>
            <a:xfrm>
              <a:off x="-1664995" y="2970411"/>
              <a:ext cx="239465" cy="37862"/>
            </a:xfrm>
            <a:custGeom>
              <a:avLst/>
              <a:gdLst/>
              <a:ahLst/>
              <a:cxnLst/>
              <a:rect l="l" t="t" r="r" b="b"/>
              <a:pathLst>
                <a:path w="4434" h="701" extrusionOk="0">
                  <a:moveTo>
                    <a:pt x="4312" y="1"/>
                  </a:moveTo>
                  <a:cubicBezTo>
                    <a:pt x="3580" y="460"/>
                    <a:pt x="2601" y="581"/>
                    <a:pt x="1769" y="581"/>
                  </a:cubicBezTo>
                  <a:cubicBezTo>
                    <a:pt x="841" y="581"/>
                    <a:pt x="95" y="430"/>
                    <a:pt x="75" y="430"/>
                  </a:cubicBezTo>
                  <a:cubicBezTo>
                    <a:pt x="37" y="430"/>
                    <a:pt x="0" y="467"/>
                    <a:pt x="0" y="467"/>
                  </a:cubicBezTo>
                  <a:cubicBezTo>
                    <a:pt x="0" y="505"/>
                    <a:pt x="37" y="542"/>
                    <a:pt x="37" y="542"/>
                  </a:cubicBezTo>
                  <a:cubicBezTo>
                    <a:pt x="75" y="542"/>
                    <a:pt x="812" y="701"/>
                    <a:pt x="1746" y="701"/>
                  </a:cubicBezTo>
                  <a:cubicBezTo>
                    <a:pt x="2604" y="701"/>
                    <a:pt x="3612" y="579"/>
                    <a:pt x="4396" y="113"/>
                  </a:cubicBezTo>
                  <a:cubicBezTo>
                    <a:pt x="4434" y="75"/>
                    <a:pt x="4434" y="38"/>
                    <a:pt x="4396" y="38"/>
                  </a:cubicBezTo>
                  <a:cubicBezTo>
                    <a:pt x="4396" y="1"/>
                    <a:pt x="4359" y="1"/>
                    <a:pt x="4312"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090;p65">
              <a:extLst>
                <a:ext uri="{FF2B5EF4-FFF2-40B4-BE49-F238E27FC236}">
                  <a16:creationId xmlns:a16="http://schemas.microsoft.com/office/drawing/2014/main" xmlns="" id="{8235BBC8-B309-4BAA-9343-9B1C5513504F}"/>
                </a:ext>
              </a:extLst>
            </p:cNvPr>
            <p:cNvSpPr/>
            <p:nvPr/>
          </p:nvSpPr>
          <p:spPr>
            <a:xfrm>
              <a:off x="-1650413" y="3010757"/>
              <a:ext cx="239519" cy="37376"/>
            </a:xfrm>
            <a:custGeom>
              <a:avLst/>
              <a:gdLst/>
              <a:ahLst/>
              <a:cxnLst/>
              <a:rect l="l" t="t" r="r" b="b"/>
              <a:pathLst>
                <a:path w="4435" h="692" extrusionOk="0">
                  <a:moveTo>
                    <a:pt x="4378" y="0"/>
                  </a:moveTo>
                  <a:cubicBezTo>
                    <a:pt x="4369" y="0"/>
                    <a:pt x="4360" y="10"/>
                    <a:pt x="4360" y="28"/>
                  </a:cubicBezTo>
                  <a:cubicBezTo>
                    <a:pt x="3605" y="469"/>
                    <a:pt x="2618" y="590"/>
                    <a:pt x="1780" y="590"/>
                  </a:cubicBezTo>
                  <a:cubicBezTo>
                    <a:pt x="846" y="590"/>
                    <a:pt x="100" y="440"/>
                    <a:pt x="76" y="420"/>
                  </a:cubicBezTo>
                  <a:cubicBezTo>
                    <a:pt x="38" y="420"/>
                    <a:pt x="38" y="458"/>
                    <a:pt x="1" y="495"/>
                  </a:cubicBezTo>
                  <a:cubicBezTo>
                    <a:pt x="1" y="495"/>
                    <a:pt x="38" y="532"/>
                    <a:pt x="76" y="532"/>
                  </a:cubicBezTo>
                  <a:cubicBezTo>
                    <a:pt x="76" y="532"/>
                    <a:pt x="822" y="691"/>
                    <a:pt x="1756" y="691"/>
                  </a:cubicBezTo>
                  <a:cubicBezTo>
                    <a:pt x="2605" y="691"/>
                    <a:pt x="3622" y="570"/>
                    <a:pt x="4397" y="103"/>
                  </a:cubicBezTo>
                  <a:cubicBezTo>
                    <a:pt x="4434" y="66"/>
                    <a:pt x="4434" y="66"/>
                    <a:pt x="4397" y="28"/>
                  </a:cubicBezTo>
                  <a:cubicBezTo>
                    <a:pt x="4397" y="10"/>
                    <a:pt x="4388" y="0"/>
                    <a:pt x="4378"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091;p65">
              <a:extLst>
                <a:ext uri="{FF2B5EF4-FFF2-40B4-BE49-F238E27FC236}">
                  <a16:creationId xmlns:a16="http://schemas.microsoft.com/office/drawing/2014/main" xmlns="" id="{A8F96F90-3445-4681-9687-1B04E345A208}"/>
                </a:ext>
              </a:extLst>
            </p:cNvPr>
            <p:cNvSpPr/>
            <p:nvPr/>
          </p:nvSpPr>
          <p:spPr>
            <a:xfrm>
              <a:off x="-1742657" y="3048079"/>
              <a:ext cx="344346" cy="39860"/>
            </a:xfrm>
            <a:custGeom>
              <a:avLst/>
              <a:gdLst/>
              <a:ahLst/>
              <a:cxnLst/>
              <a:rect l="l" t="t" r="r" b="b"/>
              <a:pathLst>
                <a:path w="6376" h="738" extrusionOk="0">
                  <a:moveTo>
                    <a:pt x="6301" y="0"/>
                  </a:moveTo>
                  <a:cubicBezTo>
                    <a:pt x="5446" y="479"/>
                    <a:pt x="4152" y="613"/>
                    <a:pt x="2965" y="613"/>
                  </a:cubicBezTo>
                  <a:cubicBezTo>
                    <a:pt x="1443" y="613"/>
                    <a:pt x="96" y="392"/>
                    <a:pt x="75" y="392"/>
                  </a:cubicBezTo>
                  <a:cubicBezTo>
                    <a:pt x="38" y="392"/>
                    <a:pt x="1" y="392"/>
                    <a:pt x="1" y="429"/>
                  </a:cubicBezTo>
                  <a:cubicBezTo>
                    <a:pt x="1" y="467"/>
                    <a:pt x="38" y="467"/>
                    <a:pt x="38" y="504"/>
                  </a:cubicBezTo>
                  <a:cubicBezTo>
                    <a:pt x="150" y="504"/>
                    <a:pt x="1475" y="737"/>
                    <a:pt x="2997" y="737"/>
                  </a:cubicBezTo>
                  <a:cubicBezTo>
                    <a:pt x="4201" y="737"/>
                    <a:pt x="5480" y="579"/>
                    <a:pt x="6338" y="112"/>
                  </a:cubicBezTo>
                  <a:cubicBezTo>
                    <a:pt x="6376" y="75"/>
                    <a:pt x="6376" y="75"/>
                    <a:pt x="6376" y="37"/>
                  </a:cubicBezTo>
                  <a:cubicBezTo>
                    <a:pt x="6376" y="0"/>
                    <a:pt x="6338" y="0"/>
                    <a:pt x="6301"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092;p65">
              <a:extLst>
                <a:ext uri="{FF2B5EF4-FFF2-40B4-BE49-F238E27FC236}">
                  <a16:creationId xmlns:a16="http://schemas.microsoft.com/office/drawing/2014/main" xmlns="" id="{D758482F-B03E-4C28-8C68-005FDCACF7CD}"/>
                </a:ext>
              </a:extLst>
            </p:cNvPr>
            <p:cNvSpPr/>
            <p:nvPr/>
          </p:nvSpPr>
          <p:spPr>
            <a:xfrm>
              <a:off x="-1730019" y="3083834"/>
              <a:ext cx="346344" cy="39914"/>
            </a:xfrm>
            <a:custGeom>
              <a:avLst/>
              <a:gdLst/>
              <a:ahLst/>
              <a:cxnLst/>
              <a:rect l="l" t="t" r="r" b="b"/>
              <a:pathLst>
                <a:path w="6413" h="739" extrusionOk="0">
                  <a:moveTo>
                    <a:pt x="6300" y="1"/>
                  </a:moveTo>
                  <a:cubicBezTo>
                    <a:pt x="5470" y="473"/>
                    <a:pt x="4187" y="606"/>
                    <a:pt x="3001" y="606"/>
                  </a:cubicBezTo>
                  <a:cubicBezTo>
                    <a:pt x="1467" y="606"/>
                    <a:pt x="96" y="383"/>
                    <a:pt x="75" y="383"/>
                  </a:cubicBezTo>
                  <a:cubicBezTo>
                    <a:pt x="37" y="383"/>
                    <a:pt x="37" y="383"/>
                    <a:pt x="37" y="430"/>
                  </a:cubicBezTo>
                  <a:cubicBezTo>
                    <a:pt x="0" y="467"/>
                    <a:pt x="37" y="505"/>
                    <a:pt x="75" y="505"/>
                  </a:cubicBezTo>
                  <a:cubicBezTo>
                    <a:pt x="149" y="505"/>
                    <a:pt x="1512" y="738"/>
                    <a:pt x="3034" y="738"/>
                  </a:cubicBezTo>
                  <a:cubicBezTo>
                    <a:pt x="4200" y="738"/>
                    <a:pt x="5516" y="579"/>
                    <a:pt x="6375" y="113"/>
                  </a:cubicBezTo>
                  <a:cubicBezTo>
                    <a:pt x="6375" y="75"/>
                    <a:pt x="6412" y="75"/>
                    <a:pt x="6375" y="38"/>
                  </a:cubicBezTo>
                  <a:cubicBezTo>
                    <a:pt x="6375" y="1"/>
                    <a:pt x="6338" y="1"/>
                    <a:pt x="6300"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093;p65">
              <a:extLst>
                <a:ext uri="{FF2B5EF4-FFF2-40B4-BE49-F238E27FC236}">
                  <a16:creationId xmlns:a16="http://schemas.microsoft.com/office/drawing/2014/main" xmlns="" id="{CD770D02-E817-4644-9008-22DE144A81E9}"/>
                </a:ext>
              </a:extLst>
            </p:cNvPr>
            <p:cNvSpPr/>
            <p:nvPr/>
          </p:nvSpPr>
          <p:spPr>
            <a:xfrm>
              <a:off x="-1719434" y="3120130"/>
              <a:ext cx="344346" cy="39374"/>
            </a:xfrm>
            <a:custGeom>
              <a:avLst/>
              <a:gdLst/>
              <a:ahLst/>
              <a:cxnLst/>
              <a:rect l="l" t="t" r="r" b="b"/>
              <a:pathLst>
                <a:path w="6376" h="729" extrusionOk="0">
                  <a:moveTo>
                    <a:pt x="6324" y="1"/>
                  </a:moveTo>
                  <a:cubicBezTo>
                    <a:pt x="6310" y="1"/>
                    <a:pt x="6301" y="10"/>
                    <a:pt x="6301" y="29"/>
                  </a:cubicBezTo>
                  <a:cubicBezTo>
                    <a:pt x="5467" y="476"/>
                    <a:pt x="4215" y="604"/>
                    <a:pt x="3049" y="604"/>
                  </a:cubicBezTo>
                  <a:cubicBezTo>
                    <a:pt x="1487" y="604"/>
                    <a:pt x="80" y="374"/>
                    <a:pt x="37" y="374"/>
                  </a:cubicBezTo>
                  <a:cubicBezTo>
                    <a:pt x="37" y="374"/>
                    <a:pt x="0" y="374"/>
                    <a:pt x="0" y="411"/>
                  </a:cubicBezTo>
                  <a:cubicBezTo>
                    <a:pt x="0" y="458"/>
                    <a:pt x="0" y="496"/>
                    <a:pt x="37" y="496"/>
                  </a:cubicBezTo>
                  <a:cubicBezTo>
                    <a:pt x="149" y="496"/>
                    <a:pt x="1475" y="729"/>
                    <a:pt x="2987" y="729"/>
                  </a:cubicBezTo>
                  <a:cubicBezTo>
                    <a:pt x="4200" y="729"/>
                    <a:pt x="5479" y="570"/>
                    <a:pt x="6338" y="103"/>
                  </a:cubicBezTo>
                  <a:cubicBezTo>
                    <a:pt x="6375" y="103"/>
                    <a:pt x="6375" y="66"/>
                    <a:pt x="6375" y="29"/>
                  </a:cubicBezTo>
                  <a:cubicBezTo>
                    <a:pt x="6357" y="10"/>
                    <a:pt x="6338" y="1"/>
                    <a:pt x="6324"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094;p65">
              <a:extLst>
                <a:ext uri="{FF2B5EF4-FFF2-40B4-BE49-F238E27FC236}">
                  <a16:creationId xmlns:a16="http://schemas.microsoft.com/office/drawing/2014/main" xmlns="" id="{3C823CE0-ECEA-4936-A1BA-3BA1F85DE3EA}"/>
                </a:ext>
              </a:extLst>
            </p:cNvPr>
            <p:cNvSpPr/>
            <p:nvPr/>
          </p:nvSpPr>
          <p:spPr>
            <a:xfrm>
              <a:off x="-1713385" y="3157451"/>
              <a:ext cx="346830" cy="39860"/>
            </a:xfrm>
            <a:custGeom>
              <a:avLst/>
              <a:gdLst/>
              <a:ahLst/>
              <a:cxnLst/>
              <a:rect l="l" t="t" r="r" b="b"/>
              <a:pathLst>
                <a:path w="6422" h="738" extrusionOk="0">
                  <a:moveTo>
                    <a:pt x="6301" y="1"/>
                  </a:moveTo>
                  <a:cubicBezTo>
                    <a:pt x="5470" y="473"/>
                    <a:pt x="4189" y="606"/>
                    <a:pt x="3004" y="606"/>
                  </a:cubicBezTo>
                  <a:cubicBezTo>
                    <a:pt x="1472" y="606"/>
                    <a:pt x="101" y="383"/>
                    <a:pt x="75" y="383"/>
                  </a:cubicBezTo>
                  <a:cubicBezTo>
                    <a:pt x="37" y="383"/>
                    <a:pt x="37" y="383"/>
                    <a:pt x="0" y="421"/>
                  </a:cubicBezTo>
                  <a:cubicBezTo>
                    <a:pt x="0" y="467"/>
                    <a:pt x="37" y="505"/>
                    <a:pt x="75" y="505"/>
                  </a:cubicBezTo>
                  <a:cubicBezTo>
                    <a:pt x="159" y="505"/>
                    <a:pt x="1522" y="738"/>
                    <a:pt x="2996" y="738"/>
                  </a:cubicBezTo>
                  <a:cubicBezTo>
                    <a:pt x="4200" y="738"/>
                    <a:pt x="5488" y="579"/>
                    <a:pt x="6375" y="113"/>
                  </a:cubicBezTo>
                  <a:cubicBezTo>
                    <a:pt x="6375" y="75"/>
                    <a:pt x="6422" y="75"/>
                    <a:pt x="6375" y="38"/>
                  </a:cubicBezTo>
                  <a:cubicBezTo>
                    <a:pt x="6375" y="1"/>
                    <a:pt x="6338" y="1"/>
                    <a:pt x="6301"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095;p65">
              <a:extLst>
                <a:ext uri="{FF2B5EF4-FFF2-40B4-BE49-F238E27FC236}">
                  <a16:creationId xmlns:a16="http://schemas.microsoft.com/office/drawing/2014/main" xmlns="" id="{9D6B1700-034C-4E07-846C-0D5131CF1A45}"/>
                </a:ext>
              </a:extLst>
            </p:cNvPr>
            <p:cNvSpPr/>
            <p:nvPr/>
          </p:nvSpPr>
          <p:spPr>
            <a:xfrm>
              <a:off x="-1702800" y="3197798"/>
              <a:ext cx="346344" cy="39374"/>
            </a:xfrm>
            <a:custGeom>
              <a:avLst/>
              <a:gdLst/>
              <a:ahLst/>
              <a:cxnLst/>
              <a:rect l="l" t="t" r="r" b="b"/>
              <a:pathLst>
                <a:path w="6413" h="729" extrusionOk="0">
                  <a:moveTo>
                    <a:pt x="6352" y="0"/>
                  </a:moveTo>
                  <a:cubicBezTo>
                    <a:pt x="6338" y="0"/>
                    <a:pt x="6319" y="10"/>
                    <a:pt x="6301" y="28"/>
                  </a:cubicBezTo>
                  <a:cubicBezTo>
                    <a:pt x="5487" y="475"/>
                    <a:pt x="4238" y="603"/>
                    <a:pt x="3071" y="603"/>
                  </a:cubicBezTo>
                  <a:cubicBezTo>
                    <a:pt x="1510" y="603"/>
                    <a:pt x="96" y="374"/>
                    <a:pt x="75" y="374"/>
                  </a:cubicBezTo>
                  <a:cubicBezTo>
                    <a:pt x="37" y="374"/>
                    <a:pt x="37" y="420"/>
                    <a:pt x="0" y="420"/>
                  </a:cubicBezTo>
                  <a:cubicBezTo>
                    <a:pt x="0" y="458"/>
                    <a:pt x="37" y="495"/>
                    <a:pt x="75" y="495"/>
                  </a:cubicBezTo>
                  <a:cubicBezTo>
                    <a:pt x="159" y="495"/>
                    <a:pt x="1512" y="728"/>
                    <a:pt x="2996" y="728"/>
                  </a:cubicBezTo>
                  <a:cubicBezTo>
                    <a:pt x="4200" y="728"/>
                    <a:pt x="5479" y="570"/>
                    <a:pt x="6375" y="103"/>
                  </a:cubicBezTo>
                  <a:cubicBezTo>
                    <a:pt x="6375" y="103"/>
                    <a:pt x="6413" y="66"/>
                    <a:pt x="6375" y="28"/>
                  </a:cubicBezTo>
                  <a:cubicBezTo>
                    <a:pt x="6375" y="10"/>
                    <a:pt x="6366" y="0"/>
                    <a:pt x="6352"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096;p65">
              <a:extLst>
                <a:ext uri="{FF2B5EF4-FFF2-40B4-BE49-F238E27FC236}">
                  <a16:creationId xmlns:a16="http://schemas.microsoft.com/office/drawing/2014/main" xmlns="" id="{C63403BB-D423-40C4-A30B-D12E277A699B}"/>
                </a:ext>
              </a:extLst>
            </p:cNvPr>
            <p:cNvSpPr/>
            <p:nvPr/>
          </p:nvSpPr>
          <p:spPr>
            <a:xfrm>
              <a:off x="-1694267" y="3237118"/>
              <a:ext cx="344346" cy="39860"/>
            </a:xfrm>
            <a:custGeom>
              <a:avLst/>
              <a:gdLst/>
              <a:ahLst/>
              <a:cxnLst/>
              <a:rect l="l" t="t" r="r" b="b"/>
              <a:pathLst>
                <a:path w="6376" h="738" extrusionOk="0">
                  <a:moveTo>
                    <a:pt x="6301" y="0"/>
                  </a:moveTo>
                  <a:cubicBezTo>
                    <a:pt x="5446" y="479"/>
                    <a:pt x="4152" y="613"/>
                    <a:pt x="2965" y="613"/>
                  </a:cubicBezTo>
                  <a:cubicBezTo>
                    <a:pt x="1443" y="613"/>
                    <a:pt x="96" y="392"/>
                    <a:pt x="75" y="392"/>
                  </a:cubicBezTo>
                  <a:cubicBezTo>
                    <a:pt x="38" y="392"/>
                    <a:pt x="1" y="392"/>
                    <a:pt x="1" y="430"/>
                  </a:cubicBezTo>
                  <a:cubicBezTo>
                    <a:pt x="1" y="467"/>
                    <a:pt x="1" y="467"/>
                    <a:pt x="38" y="467"/>
                  </a:cubicBezTo>
                  <a:cubicBezTo>
                    <a:pt x="150" y="504"/>
                    <a:pt x="1476" y="738"/>
                    <a:pt x="2988" y="738"/>
                  </a:cubicBezTo>
                  <a:cubicBezTo>
                    <a:pt x="4201" y="738"/>
                    <a:pt x="5480" y="579"/>
                    <a:pt x="6339" y="112"/>
                  </a:cubicBezTo>
                  <a:cubicBezTo>
                    <a:pt x="6376" y="75"/>
                    <a:pt x="6376" y="38"/>
                    <a:pt x="6376" y="38"/>
                  </a:cubicBezTo>
                  <a:cubicBezTo>
                    <a:pt x="6339" y="0"/>
                    <a:pt x="6339" y="0"/>
                    <a:pt x="6301"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097;p65">
              <a:extLst>
                <a:ext uri="{FF2B5EF4-FFF2-40B4-BE49-F238E27FC236}">
                  <a16:creationId xmlns:a16="http://schemas.microsoft.com/office/drawing/2014/main" xmlns="" id="{A01EE42E-1986-488F-84AC-6149A9E10CD0}"/>
                </a:ext>
              </a:extLst>
            </p:cNvPr>
            <p:cNvSpPr/>
            <p:nvPr/>
          </p:nvSpPr>
          <p:spPr>
            <a:xfrm>
              <a:off x="-1692214" y="3274926"/>
              <a:ext cx="346344" cy="37862"/>
            </a:xfrm>
            <a:custGeom>
              <a:avLst/>
              <a:gdLst/>
              <a:ahLst/>
              <a:cxnLst/>
              <a:rect l="l" t="t" r="r" b="b"/>
              <a:pathLst>
                <a:path w="6413" h="701" extrusionOk="0">
                  <a:moveTo>
                    <a:pt x="6301" y="0"/>
                  </a:moveTo>
                  <a:cubicBezTo>
                    <a:pt x="5466" y="479"/>
                    <a:pt x="4175" y="613"/>
                    <a:pt x="2984" y="613"/>
                  </a:cubicBezTo>
                  <a:cubicBezTo>
                    <a:pt x="1457" y="613"/>
                    <a:pt x="96" y="392"/>
                    <a:pt x="75" y="392"/>
                  </a:cubicBezTo>
                  <a:cubicBezTo>
                    <a:pt x="64" y="378"/>
                    <a:pt x="56" y="373"/>
                    <a:pt x="49" y="373"/>
                  </a:cubicBezTo>
                  <a:cubicBezTo>
                    <a:pt x="34" y="373"/>
                    <a:pt x="26" y="404"/>
                    <a:pt x="0" y="430"/>
                  </a:cubicBezTo>
                  <a:cubicBezTo>
                    <a:pt x="0" y="430"/>
                    <a:pt x="37" y="467"/>
                    <a:pt x="75" y="467"/>
                  </a:cubicBezTo>
                  <a:cubicBezTo>
                    <a:pt x="149" y="504"/>
                    <a:pt x="1512" y="700"/>
                    <a:pt x="2996" y="700"/>
                  </a:cubicBezTo>
                  <a:cubicBezTo>
                    <a:pt x="4200" y="700"/>
                    <a:pt x="5479" y="579"/>
                    <a:pt x="6375" y="75"/>
                  </a:cubicBezTo>
                  <a:cubicBezTo>
                    <a:pt x="6375" y="75"/>
                    <a:pt x="6413" y="38"/>
                    <a:pt x="6375"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098;p65">
              <a:extLst>
                <a:ext uri="{FF2B5EF4-FFF2-40B4-BE49-F238E27FC236}">
                  <a16:creationId xmlns:a16="http://schemas.microsoft.com/office/drawing/2014/main" xmlns="" id="{B42E2283-B434-4572-BC10-9362C5972FC0}"/>
                </a:ext>
              </a:extLst>
            </p:cNvPr>
            <p:cNvSpPr/>
            <p:nvPr/>
          </p:nvSpPr>
          <p:spPr>
            <a:xfrm>
              <a:off x="-1681629" y="3311815"/>
              <a:ext cx="344346" cy="38780"/>
            </a:xfrm>
            <a:custGeom>
              <a:avLst/>
              <a:gdLst/>
              <a:ahLst/>
              <a:cxnLst/>
              <a:rect l="l" t="t" r="r" b="b"/>
              <a:pathLst>
                <a:path w="6376" h="718" extrusionOk="0">
                  <a:moveTo>
                    <a:pt x="6310" y="1"/>
                  </a:moveTo>
                  <a:cubicBezTo>
                    <a:pt x="6305" y="1"/>
                    <a:pt x="6301" y="5"/>
                    <a:pt x="6301" y="17"/>
                  </a:cubicBezTo>
                  <a:cubicBezTo>
                    <a:pt x="5447" y="475"/>
                    <a:pt x="4148" y="607"/>
                    <a:pt x="2954" y="607"/>
                  </a:cubicBezTo>
                  <a:cubicBezTo>
                    <a:pt x="1419" y="607"/>
                    <a:pt x="58" y="389"/>
                    <a:pt x="37" y="363"/>
                  </a:cubicBezTo>
                  <a:lnTo>
                    <a:pt x="0" y="409"/>
                  </a:lnTo>
                  <a:cubicBezTo>
                    <a:pt x="0" y="447"/>
                    <a:pt x="0" y="484"/>
                    <a:pt x="37" y="484"/>
                  </a:cubicBezTo>
                  <a:cubicBezTo>
                    <a:pt x="112" y="521"/>
                    <a:pt x="1475" y="717"/>
                    <a:pt x="2987" y="717"/>
                  </a:cubicBezTo>
                  <a:cubicBezTo>
                    <a:pt x="4154" y="717"/>
                    <a:pt x="5479" y="596"/>
                    <a:pt x="6338" y="92"/>
                  </a:cubicBezTo>
                  <a:cubicBezTo>
                    <a:pt x="6375" y="92"/>
                    <a:pt x="6375" y="55"/>
                    <a:pt x="6338" y="17"/>
                  </a:cubicBezTo>
                  <a:cubicBezTo>
                    <a:pt x="6338" y="17"/>
                    <a:pt x="6321" y="1"/>
                    <a:pt x="6310"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099;p65">
              <a:extLst>
                <a:ext uri="{FF2B5EF4-FFF2-40B4-BE49-F238E27FC236}">
                  <a16:creationId xmlns:a16="http://schemas.microsoft.com/office/drawing/2014/main" xmlns="" id="{C56416D1-AF5F-4E32-8F62-B3E268CF9C45}"/>
                </a:ext>
              </a:extLst>
            </p:cNvPr>
            <p:cNvSpPr/>
            <p:nvPr/>
          </p:nvSpPr>
          <p:spPr>
            <a:xfrm>
              <a:off x="-1791046" y="3354592"/>
              <a:ext cx="455762" cy="37862"/>
            </a:xfrm>
            <a:custGeom>
              <a:avLst/>
              <a:gdLst/>
              <a:ahLst/>
              <a:cxnLst/>
              <a:rect l="l" t="t" r="r" b="b"/>
              <a:pathLst>
                <a:path w="8439" h="701" extrusionOk="0">
                  <a:moveTo>
                    <a:pt x="75" y="0"/>
                  </a:moveTo>
                  <a:cubicBezTo>
                    <a:pt x="38" y="0"/>
                    <a:pt x="38" y="0"/>
                    <a:pt x="1" y="37"/>
                  </a:cubicBezTo>
                  <a:cubicBezTo>
                    <a:pt x="1" y="84"/>
                    <a:pt x="38" y="84"/>
                    <a:pt x="38" y="121"/>
                  </a:cubicBezTo>
                  <a:cubicBezTo>
                    <a:pt x="75" y="121"/>
                    <a:pt x="1867" y="700"/>
                    <a:pt x="4313" y="700"/>
                  </a:cubicBezTo>
                  <a:cubicBezTo>
                    <a:pt x="5564" y="700"/>
                    <a:pt x="6964" y="551"/>
                    <a:pt x="8401" y="121"/>
                  </a:cubicBezTo>
                  <a:cubicBezTo>
                    <a:pt x="8439" y="121"/>
                    <a:pt x="8439" y="84"/>
                    <a:pt x="8439" y="37"/>
                  </a:cubicBezTo>
                  <a:cubicBezTo>
                    <a:pt x="8439" y="0"/>
                    <a:pt x="8401" y="0"/>
                    <a:pt x="8364" y="0"/>
                  </a:cubicBezTo>
                  <a:cubicBezTo>
                    <a:pt x="6951" y="442"/>
                    <a:pt x="5564" y="589"/>
                    <a:pt x="4340" y="589"/>
                  </a:cubicBezTo>
                  <a:cubicBezTo>
                    <a:pt x="1892" y="589"/>
                    <a:pt x="100" y="0"/>
                    <a:pt x="75"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100;p65">
              <a:extLst>
                <a:ext uri="{FF2B5EF4-FFF2-40B4-BE49-F238E27FC236}">
                  <a16:creationId xmlns:a16="http://schemas.microsoft.com/office/drawing/2014/main" xmlns="" id="{C167EAA7-493D-4A24-8CAD-4909CDDF3C42}"/>
                </a:ext>
              </a:extLst>
            </p:cNvPr>
            <p:cNvSpPr/>
            <p:nvPr/>
          </p:nvSpPr>
          <p:spPr>
            <a:xfrm>
              <a:off x="-1839436" y="3386351"/>
              <a:ext cx="506150" cy="45910"/>
            </a:xfrm>
            <a:custGeom>
              <a:avLst/>
              <a:gdLst/>
              <a:ahLst/>
              <a:cxnLst/>
              <a:rect l="l" t="t" r="r" b="b"/>
              <a:pathLst>
                <a:path w="9372" h="850" extrusionOk="0">
                  <a:moveTo>
                    <a:pt x="75" y="0"/>
                  </a:moveTo>
                  <a:cubicBezTo>
                    <a:pt x="75" y="0"/>
                    <a:pt x="38" y="0"/>
                    <a:pt x="38" y="37"/>
                  </a:cubicBezTo>
                  <a:cubicBezTo>
                    <a:pt x="1" y="75"/>
                    <a:pt x="38" y="75"/>
                    <a:pt x="38" y="112"/>
                  </a:cubicBezTo>
                  <a:cubicBezTo>
                    <a:pt x="75" y="112"/>
                    <a:pt x="2297" y="849"/>
                    <a:pt x="5172" y="849"/>
                  </a:cubicBezTo>
                  <a:cubicBezTo>
                    <a:pt x="6460" y="849"/>
                    <a:pt x="7897" y="700"/>
                    <a:pt x="9335" y="233"/>
                  </a:cubicBezTo>
                  <a:lnTo>
                    <a:pt x="9372" y="196"/>
                  </a:lnTo>
                  <a:cubicBezTo>
                    <a:pt x="9345" y="163"/>
                    <a:pt x="9338" y="134"/>
                    <a:pt x="9322" y="134"/>
                  </a:cubicBezTo>
                  <a:cubicBezTo>
                    <a:pt x="9316" y="134"/>
                    <a:pt x="9308" y="139"/>
                    <a:pt x="9297" y="149"/>
                  </a:cubicBezTo>
                  <a:cubicBezTo>
                    <a:pt x="7903" y="601"/>
                    <a:pt x="6489" y="756"/>
                    <a:pt x="5202" y="756"/>
                  </a:cubicBezTo>
                  <a:cubicBezTo>
                    <a:pt x="2361" y="756"/>
                    <a:pt x="133" y="0"/>
                    <a:pt x="75"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101;p65">
              <a:extLst>
                <a:ext uri="{FF2B5EF4-FFF2-40B4-BE49-F238E27FC236}">
                  <a16:creationId xmlns:a16="http://schemas.microsoft.com/office/drawing/2014/main" xmlns="" id="{2DEC23E8-403D-48B6-B75F-5F7FD4816D1D}"/>
                </a:ext>
              </a:extLst>
            </p:cNvPr>
            <p:cNvSpPr/>
            <p:nvPr/>
          </p:nvSpPr>
          <p:spPr>
            <a:xfrm>
              <a:off x="-1839436" y="3428156"/>
              <a:ext cx="506150" cy="46450"/>
            </a:xfrm>
            <a:custGeom>
              <a:avLst/>
              <a:gdLst/>
              <a:ahLst/>
              <a:cxnLst/>
              <a:rect l="l" t="t" r="r" b="b"/>
              <a:pathLst>
                <a:path w="9372" h="860" extrusionOk="0">
                  <a:moveTo>
                    <a:pt x="75" y="1"/>
                  </a:moveTo>
                  <a:cubicBezTo>
                    <a:pt x="75" y="1"/>
                    <a:pt x="38" y="1"/>
                    <a:pt x="38" y="38"/>
                  </a:cubicBezTo>
                  <a:cubicBezTo>
                    <a:pt x="1" y="75"/>
                    <a:pt x="38" y="75"/>
                    <a:pt x="38" y="122"/>
                  </a:cubicBezTo>
                  <a:cubicBezTo>
                    <a:pt x="75" y="122"/>
                    <a:pt x="2297" y="860"/>
                    <a:pt x="5172" y="860"/>
                  </a:cubicBezTo>
                  <a:cubicBezTo>
                    <a:pt x="6460" y="860"/>
                    <a:pt x="7897" y="701"/>
                    <a:pt x="9335" y="234"/>
                  </a:cubicBezTo>
                  <a:cubicBezTo>
                    <a:pt x="9335" y="234"/>
                    <a:pt x="9372" y="197"/>
                    <a:pt x="9372" y="160"/>
                  </a:cubicBezTo>
                  <a:cubicBezTo>
                    <a:pt x="9347" y="160"/>
                    <a:pt x="9339" y="143"/>
                    <a:pt x="9325" y="143"/>
                  </a:cubicBezTo>
                  <a:cubicBezTo>
                    <a:pt x="9318" y="143"/>
                    <a:pt x="9310" y="147"/>
                    <a:pt x="9297" y="160"/>
                  </a:cubicBezTo>
                  <a:cubicBezTo>
                    <a:pt x="7909" y="606"/>
                    <a:pt x="6502" y="760"/>
                    <a:pt x="5219" y="760"/>
                  </a:cubicBezTo>
                  <a:cubicBezTo>
                    <a:pt x="2370" y="760"/>
                    <a:pt x="133" y="1"/>
                    <a:pt x="75"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102;p65">
              <a:extLst>
                <a:ext uri="{FF2B5EF4-FFF2-40B4-BE49-F238E27FC236}">
                  <a16:creationId xmlns:a16="http://schemas.microsoft.com/office/drawing/2014/main" xmlns="" id="{AD0AB950-3473-42F8-9557-BE7B15526671}"/>
                </a:ext>
              </a:extLst>
            </p:cNvPr>
            <p:cNvSpPr/>
            <p:nvPr/>
          </p:nvSpPr>
          <p:spPr>
            <a:xfrm>
              <a:off x="-1839436" y="3470014"/>
              <a:ext cx="506150" cy="46450"/>
            </a:xfrm>
            <a:custGeom>
              <a:avLst/>
              <a:gdLst/>
              <a:ahLst/>
              <a:cxnLst/>
              <a:rect l="l" t="t" r="r" b="b"/>
              <a:pathLst>
                <a:path w="9372" h="860" extrusionOk="0">
                  <a:moveTo>
                    <a:pt x="75" y="1"/>
                  </a:moveTo>
                  <a:cubicBezTo>
                    <a:pt x="75" y="1"/>
                    <a:pt x="38" y="1"/>
                    <a:pt x="38" y="47"/>
                  </a:cubicBezTo>
                  <a:cubicBezTo>
                    <a:pt x="1" y="85"/>
                    <a:pt x="38" y="85"/>
                    <a:pt x="38" y="122"/>
                  </a:cubicBezTo>
                  <a:cubicBezTo>
                    <a:pt x="75" y="122"/>
                    <a:pt x="2297" y="859"/>
                    <a:pt x="5134" y="859"/>
                  </a:cubicBezTo>
                  <a:cubicBezTo>
                    <a:pt x="6460" y="859"/>
                    <a:pt x="7897" y="701"/>
                    <a:pt x="9335" y="234"/>
                  </a:cubicBezTo>
                  <a:cubicBezTo>
                    <a:pt x="9335" y="234"/>
                    <a:pt x="9372" y="197"/>
                    <a:pt x="9372" y="159"/>
                  </a:cubicBezTo>
                  <a:cubicBezTo>
                    <a:pt x="9347" y="159"/>
                    <a:pt x="9339" y="143"/>
                    <a:pt x="9325" y="143"/>
                  </a:cubicBezTo>
                  <a:cubicBezTo>
                    <a:pt x="9318" y="143"/>
                    <a:pt x="9310" y="147"/>
                    <a:pt x="9297" y="159"/>
                  </a:cubicBezTo>
                  <a:cubicBezTo>
                    <a:pt x="7909" y="606"/>
                    <a:pt x="6502" y="759"/>
                    <a:pt x="5219" y="759"/>
                  </a:cubicBezTo>
                  <a:cubicBezTo>
                    <a:pt x="2370" y="759"/>
                    <a:pt x="133" y="1"/>
                    <a:pt x="75"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103;p65">
              <a:extLst>
                <a:ext uri="{FF2B5EF4-FFF2-40B4-BE49-F238E27FC236}">
                  <a16:creationId xmlns:a16="http://schemas.microsoft.com/office/drawing/2014/main" xmlns="" id="{7A7CBC53-62C3-49BA-8ADF-C32180F8629F}"/>
                </a:ext>
              </a:extLst>
            </p:cNvPr>
            <p:cNvSpPr/>
            <p:nvPr/>
          </p:nvSpPr>
          <p:spPr>
            <a:xfrm>
              <a:off x="-1839436" y="3512359"/>
              <a:ext cx="506150" cy="45910"/>
            </a:xfrm>
            <a:custGeom>
              <a:avLst/>
              <a:gdLst/>
              <a:ahLst/>
              <a:cxnLst/>
              <a:rect l="l" t="t" r="r" b="b"/>
              <a:pathLst>
                <a:path w="9372" h="850" extrusionOk="0">
                  <a:moveTo>
                    <a:pt x="75" y="1"/>
                  </a:moveTo>
                  <a:cubicBezTo>
                    <a:pt x="75" y="1"/>
                    <a:pt x="38" y="1"/>
                    <a:pt x="38" y="38"/>
                  </a:cubicBezTo>
                  <a:cubicBezTo>
                    <a:pt x="1" y="75"/>
                    <a:pt x="38" y="75"/>
                    <a:pt x="38" y="113"/>
                  </a:cubicBezTo>
                  <a:cubicBezTo>
                    <a:pt x="75" y="113"/>
                    <a:pt x="2297" y="850"/>
                    <a:pt x="5172" y="850"/>
                  </a:cubicBezTo>
                  <a:cubicBezTo>
                    <a:pt x="6460" y="850"/>
                    <a:pt x="7897" y="701"/>
                    <a:pt x="9335" y="234"/>
                  </a:cubicBezTo>
                  <a:cubicBezTo>
                    <a:pt x="9335" y="234"/>
                    <a:pt x="9372" y="197"/>
                    <a:pt x="9372" y="150"/>
                  </a:cubicBezTo>
                  <a:cubicBezTo>
                    <a:pt x="9347" y="150"/>
                    <a:pt x="9339" y="133"/>
                    <a:pt x="9325" y="133"/>
                  </a:cubicBezTo>
                  <a:cubicBezTo>
                    <a:pt x="9318" y="133"/>
                    <a:pt x="9310" y="137"/>
                    <a:pt x="9297" y="150"/>
                  </a:cubicBezTo>
                  <a:cubicBezTo>
                    <a:pt x="7903" y="601"/>
                    <a:pt x="6489" y="756"/>
                    <a:pt x="5202" y="756"/>
                  </a:cubicBezTo>
                  <a:cubicBezTo>
                    <a:pt x="2361" y="756"/>
                    <a:pt x="133" y="1"/>
                    <a:pt x="75"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104;p65">
              <a:extLst>
                <a:ext uri="{FF2B5EF4-FFF2-40B4-BE49-F238E27FC236}">
                  <a16:creationId xmlns:a16="http://schemas.microsoft.com/office/drawing/2014/main" xmlns="" id="{AFE27BF3-851B-447B-9D94-4E29C248A5BE}"/>
                </a:ext>
              </a:extLst>
            </p:cNvPr>
            <p:cNvSpPr/>
            <p:nvPr/>
          </p:nvSpPr>
          <p:spPr>
            <a:xfrm>
              <a:off x="-1820264" y="3558215"/>
              <a:ext cx="474394" cy="44451"/>
            </a:xfrm>
            <a:custGeom>
              <a:avLst/>
              <a:gdLst/>
              <a:ahLst/>
              <a:cxnLst/>
              <a:rect l="l" t="t" r="r" b="b"/>
              <a:pathLst>
                <a:path w="8784" h="823" extrusionOk="0">
                  <a:moveTo>
                    <a:pt x="75" y="1"/>
                  </a:moveTo>
                  <a:cubicBezTo>
                    <a:pt x="38" y="1"/>
                    <a:pt x="0" y="1"/>
                    <a:pt x="0" y="48"/>
                  </a:cubicBezTo>
                  <a:cubicBezTo>
                    <a:pt x="0" y="85"/>
                    <a:pt x="0" y="85"/>
                    <a:pt x="38" y="122"/>
                  </a:cubicBezTo>
                  <a:cubicBezTo>
                    <a:pt x="75" y="122"/>
                    <a:pt x="2054" y="822"/>
                    <a:pt x="4779" y="822"/>
                  </a:cubicBezTo>
                  <a:cubicBezTo>
                    <a:pt x="5983" y="822"/>
                    <a:pt x="7346" y="664"/>
                    <a:pt x="8746" y="281"/>
                  </a:cubicBezTo>
                  <a:cubicBezTo>
                    <a:pt x="8784" y="281"/>
                    <a:pt x="8784" y="234"/>
                    <a:pt x="8784" y="197"/>
                  </a:cubicBezTo>
                  <a:cubicBezTo>
                    <a:pt x="8784" y="197"/>
                    <a:pt x="8746" y="160"/>
                    <a:pt x="8709" y="160"/>
                  </a:cubicBezTo>
                  <a:cubicBezTo>
                    <a:pt x="7317" y="569"/>
                    <a:pt x="5966" y="710"/>
                    <a:pt x="4761" y="710"/>
                  </a:cubicBezTo>
                  <a:cubicBezTo>
                    <a:pt x="2063" y="710"/>
                    <a:pt x="101" y="1"/>
                    <a:pt x="75"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105;p65">
              <a:extLst>
                <a:ext uri="{FF2B5EF4-FFF2-40B4-BE49-F238E27FC236}">
                  <a16:creationId xmlns:a16="http://schemas.microsoft.com/office/drawing/2014/main" xmlns="" id="{DF439071-5C9B-408B-A97A-37A8A8DB3F32}"/>
                </a:ext>
              </a:extLst>
            </p:cNvPr>
            <p:cNvSpPr/>
            <p:nvPr/>
          </p:nvSpPr>
          <p:spPr>
            <a:xfrm>
              <a:off x="-1830849" y="2796333"/>
              <a:ext cx="338297" cy="621561"/>
            </a:xfrm>
            <a:custGeom>
              <a:avLst/>
              <a:gdLst/>
              <a:ahLst/>
              <a:cxnLst/>
              <a:rect l="l" t="t" r="r" b="b"/>
              <a:pathLst>
                <a:path w="6264" h="11508" extrusionOk="0">
                  <a:moveTo>
                    <a:pt x="2486" y="1"/>
                  </a:moveTo>
                  <a:cubicBezTo>
                    <a:pt x="1968" y="1"/>
                    <a:pt x="1208" y="459"/>
                    <a:pt x="738" y="1786"/>
                  </a:cubicBezTo>
                  <a:cubicBezTo>
                    <a:pt x="738" y="1786"/>
                    <a:pt x="1235" y="760"/>
                    <a:pt x="1971" y="760"/>
                  </a:cubicBezTo>
                  <a:cubicBezTo>
                    <a:pt x="2131" y="760"/>
                    <a:pt x="2303" y="809"/>
                    <a:pt x="2483" y="927"/>
                  </a:cubicBezTo>
                  <a:cubicBezTo>
                    <a:pt x="3650" y="1740"/>
                    <a:pt x="4705" y="4157"/>
                    <a:pt x="5209" y="8087"/>
                  </a:cubicBezTo>
                  <a:cubicBezTo>
                    <a:pt x="5367" y="9095"/>
                    <a:pt x="4742" y="10103"/>
                    <a:pt x="3734" y="10373"/>
                  </a:cubicBezTo>
                  <a:cubicBezTo>
                    <a:pt x="3438" y="10456"/>
                    <a:pt x="3129" y="10490"/>
                    <a:pt x="2822" y="10490"/>
                  </a:cubicBezTo>
                  <a:cubicBezTo>
                    <a:pt x="1396" y="10490"/>
                    <a:pt x="0" y="9757"/>
                    <a:pt x="0" y="9757"/>
                  </a:cubicBezTo>
                  <a:lnTo>
                    <a:pt x="0" y="10765"/>
                  </a:lnTo>
                  <a:cubicBezTo>
                    <a:pt x="0" y="10765"/>
                    <a:pt x="658" y="11508"/>
                    <a:pt x="1993" y="11508"/>
                  </a:cubicBezTo>
                  <a:cubicBezTo>
                    <a:pt x="2491" y="11508"/>
                    <a:pt x="3084" y="11404"/>
                    <a:pt x="3771" y="11120"/>
                  </a:cubicBezTo>
                  <a:cubicBezTo>
                    <a:pt x="6263" y="10065"/>
                    <a:pt x="6179" y="8432"/>
                    <a:pt x="6179" y="8432"/>
                  </a:cubicBezTo>
                  <a:cubicBezTo>
                    <a:pt x="6179" y="8432"/>
                    <a:pt x="6030" y="1702"/>
                    <a:pt x="2800" y="69"/>
                  </a:cubicBezTo>
                  <a:cubicBezTo>
                    <a:pt x="2713" y="25"/>
                    <a:pt x="2606" y="1"/>
                    <a:pt x="2486" y="1"/>
                  </a:cubicBezTo>
                  <a:close/>
                </a:path>
              </a:pathLst>
            </a:custGeom>
            <a:solidFill>
              <a:srgbClr val="41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106;p65">
              <a:extLst>
                <a:ext uri="{FF2B5EF4-FFF2-40B4-BE49-F238E27FC236}">
                  <a16:creationId xmlns:a16="http://schemas.microsoft.com/office/drawing/2014/main" xmlns="" id="{9CCE0D07-B0BD-4703-8C5D-EC87F04CC320}"/>
                </a:ext>
              </a:extLst>
            </p:cNvPr>
            <p:cNvSpPr/>
            <p:nvPr/>
          </p:nvSpPr>
          <p:spPr>
            <a:xfrm>
              <a:off x="-1702800" y="3221509"/>
              <a:ext cx="94295" cy="82799"/>
            </a:xfrm>
            <a:custGeom>
              <a:avLst/>
              <a:gdLst/>
              <a:ahLst/>
              <a:cxnLst/>
              <a:rect l="l" t="t" r="r" b="b"/>
              <a:pathLst>
                <a:path w="1746" h="1533" extrusionOk="0">
                  <a:moveTo>
                    <a:pt x="831" y="0"/>
                  </a:moveTo>
                  <a:cubicBezTo>
                    <a:pt x="734" y="0"/>
                    <a:pt x="635" y="18"/>
                    <a:pt x="541" y="56"/>
                  </a:cubicBezTo>
                  <a:cubicBezTo>
                    <a:pt x="159" y="252"/>
                    <a:pt x="0" y="681"/>
                    <a:pt x="159" y="1064"/>
                  </a:cubicBezTo>
                  <a:cubicBezTo>
                    <a:pt x="295" y="1351"/>
                    <a:pt x="562" y="1533"/>
                    <a:pt x="849" y="1533"/>
                  </a:cubicBezTo>
                  <a:cubicBezTo>
                    <a:pt x="954" y="1533"/>
                    <a:pt x="1062" y="1509"/>
                    <a:pt x="1167" y="1456"/>
                  </a:cubicBezTo>
                  <a:cubicBezTo>
                    <a:pt x="1559" y="1297"/>
                    <a:pt x="1746" y="831"/>
                    <a:pt x="1559" y="448"/>
                  </a:cubicBezTo>
                  <a:cubicBezTo>
                    <a:pt x="1438" y="178"/>
                    <a:pt x="1139" y="0"/>
                    <a:pt x="831"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107;p65">
              <a:extLst>
                <a:ext uri="{FF2B5EF4-FFF2-40B4-BE49-F238E27FC236}">
                  <a16:creationId xmlns:a16="http://schemas.microsoft.com/office/drawing/2014/main" xmlns="" id="{30E80BA3-06C5-4888-AFC9-DC80D0F0924A}"/>
                </a:ext>
              </a:extLst>
            </p:cNvPr>
            <p:cNvSpPr/>
            <p:nvPr/>
          </p:nvSpPr>
          <p:spPr>
            <a:xfrm>
              <a:off x="-1673582" y="3154913"/>
              <a:ext cx="163856" cy="145290"/>
            </a:xfrm>
            <a:custGeom>
              <a:avLst/>
              <a:gdLst/>
              <a:ahLst/>
              <a:cxnLst/>
              <a:rect l="l" t="t" r="r" b="b"/>
              <a:pathLst>
                <a:path w="3034" h="2690" extrusionOk="0">
                  <a:moveTo>
                    <a:pt x="1755" y="1"/>
                  </a:moveTo>
                  <a:cubicBezTo>
                    <a:pt x="1755" y="48"/>
                    <a:pt x="1718" y="85"/>
                    <a:pt x="1671" y="122"/>
                  </a:cubicBezTo>
                  <a:cubicBezTo>
                    <a:pt x="1251" y="664"/>
                    <a:pt x="663" y="1056"/>
                    <a:pt x="0" y="1289"/>
                  </a:cubicBezTo>
                  <a:lnTo>
                    <a:pt x="626" y="2689"/>
                  </a:lnTo>
                  <a:cubicBezTo>
                    <a:pt x="1363" y="2334"/>
                    <a:pt x="2959" y="1597"/>
                    <a:pt x="3034" y="1289"/>
                  </a:cubicBezTo>
                  <a:cubicBezTo>
                    <a:pt x="2922" y="430"/>
                    <a:pt x="2259" y="122"/>
                    <a:pt x="1755"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108;p65">
              <a:extLst>
                <a:ext uri="{FF2B5EF4-FFF2-40B4-BE49-F238E27FC236}">
                  <a16:creationId xmlns:a16="http://schemas.microsoft.com/office/drawing/2014/main" xmlns="" id="{0DC2A24B-0F5B-4ACD-ADD1-A18901BD55B7}"/>
                </a:ext>
              </a:extLst>
            </p:cNvPr>
            <p:cNvSpPr/>
            <p:nvPr/>
          </p:nvSpPr>
          <p:spPr>
            <a:xfrm>
              <a:off x="-1617793" y="3099713"/>
              <a:ext cx="66266" cy="114882"/>
            </a:xfrm>
            <a:custGeom>
              <a:avLst/>
              <a:gdLst/>
              <a:ahLst/>
              <a:cxnLst/>
              <a:rect l="l" t="t" r="r" b="b"/>
              <a:pathLst>
                <a:path w="1227" h="2127" extrusionOk="0">
                  <a:moveTo>
                    <a:pt x="791" y="0"/>
                  </a:moveTo>
                  <a:cubicBezTo>
                    <a:pt x="766" y="0"/>
                    <a:pt x="742" y="5"/>
                    <a:pt x="722" y="15"/>
                  </a:cubicBezTo>
                  <a:cubicBezTo>
                    <a:pt x="760" y="248"/>
                    <a:pt x="638" y="640"/>
                    <a:pt x="489" y="1023"/>
                  </a:cubicBezTo>
                  <a:cubicBezTo>
                    <a:pt x="368" y="1256"/>
                    <a:pt x="256" y="1452"/>
                    <a:pt x="134" y="1648"/>
                  </a:cubicBezTo>
                  <a:cubicBezTo>
                    <a:pt x="0" y="1857"/>
                    <a:pt x="136" y="2126"/>
                    <a:pt x="334" y="2126"/>
                  </a:cubicBezTo>
                  <a:cubicBezTo>
                    <a:pt x="357" y="2126"/>
                    <a:pt x="381" y="2123"/>
                    <a:pt x="405" y="2115"/>
                  </a:cubicBezTo>
                  <a:lnTo>
                    <a:pt x="452" y="2115"/>
                  </a:lnTo>
                  <a:cubicBezTo>
                    <a:pt x="797" y="2003"/>
                    <a:pt x="1068" y="1648"/>
                    <a:pt x="1068" y="1256"/>
                  </a:cubicBezTo>
                  <a:cubicBezTo>
                    <a:pt x="1068" y="1107"/>
                    <a:pt x="1105" y="948"/>
                    <a:pt x="1105" y="948"/>
                  </a:cubicBezTo>
                  <a:cubicBezTo>
                    <a:pt x="1105" y="948"/>
                    <a:pt x="1226" y="481"/>
                    <a:pt x="993" y="89"/>
                  </a:cubicBezTo>
                  <a:cubicBezTo>
                    <a:pt x="938" y="35"/>
                    <a:pt x="859" y="0"/>
                    <a:pt x="791"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109;p65">
              <a:extLst>
                <a:ext uri="{FF2B5EF4-FFF2-40B4-BE49-F238E27FC236}">
                  <a16:creationId xmlns:a16="http://schemas.microsoft.com/office/drawing/2014/main" xmlns="" id="{35D79529-5476-43FD-A069-70B0D0335C34}"/>
                </a:ext>
              </a:extLst>
            </p:cNvPr>
            <p:cNvSpPr/>
            <p:nvPr/>
          </p:nvSpPr>
          <p:spPr>
            <a:xfrm>
              <a:off x="-1543050" y="3195114"/>
              <a:ext cx="63066" cy="33792"/>
            </a:xfrm>
            <a:custGeom>
              <a:avLst/>
              <a:gdLst/>
              <a:ahLst/>
              <a:cxnLst/>
              <a:rect l="l" t="t" r="r" b="b"/>
              <a:pathLst>
                <a:path w="1168" h="526" extrusionOk="0">
                  <a:moveTo>
                    <a:pt x="959" y="1"/>
                  </a:moveTo>
                  <a:cubicBezTo>
                    <a:pt x="935" y="1"/>
                    <a:pt x="910" y="6"/>
                    <a:pt x="888" y="16"/>
                  </a:cubicBezTo>
                  <a:cubicBezTo>
                    <a:pt x="542" y="174"/>
                    <a:pt x="1" y="324"/>
                    <a:pt x="76" y="482"/>
                  </a:cubicBezTo>
                  <a:cubicBezTo>
                    <a:pt x="85" y="513"/>
                    <a:pt x="127" y="526"/>
                    <a:pt x="190" y="526"/>
                  </a:cubicBezTo>
                  <a:cubicBezTo>
                    <a:pt x="375" y="526"/>
                    <a:pt x="744" y="414"/>
                    <a:pt x="1009" y="324"/>
                  </a:cubicBezTo>
                  <a:cubicBezTo>
                    <a:pt x="1121" y="324"/>
                    <a:pt x="1168" y="212"/>
                    <a:pt x="1121" y="90"/>
                  </a:cubicBezTo>
                  <a:cubicBezTo>
                    <a:pt x="1094" y="36"/>
                    <a:pt x="1026" y="1"/>
                    <a:pt x="959"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110;p65">
              <a:extLst>
                <a:ext uri="{FF2B5EF4-FFF2-40B4-BE49-F238E27FC236}">
                  <a16:creationId xmlns:a16="http://schemas.microsoft.com/office/drawing/2014/main" xmlns="" id="{63FBE399-B332-4999-9D61-30756C8FC7C4}"/>
                </a:ext>
              </a:extLst>
            </p:cNvPr>
            <p:cNvSpPr/>
            <p:nvPr/>
          </p:nvSpPr>
          <p:spPr>
            <a:xfrm>
              <a:off x="-1551581" y="3179380"/>
              <a:ext cx="75663" cy="36025"/>
            </a:xfrm>
            <a:custGeom>
              <a:avLst/>
              <a:gdLst/>
              <a:ahLst/>
              <a:cxnLst/>
              <a:rect l="l" t="t" r="r" b="b"/>
              <a:pathLst>
                <a:path w="1401" h="667" extrusionOk="0">
                  <a:moveTo>
                    <a:pt x="1189" y="0"/>
                  </a:moveTo>
                  <a:cubicBezTo>
                    <a:pt x="1169" y="0"/>
                    <a:pt x="1149" y="5"/>
                    <a:pt x="1130" y="15"/>
                  </a:cubicBezTo>
                  <a:cubicBezTo>
                    <a:pt x="738" y="211"/>
                    <a:pt x="0" y="481"/>
                    <a:pt x="112" y="640"/>
                  </a:cubicBezTo>
                  <a:cubicBezTo>
                    <a:pt x="137" y="659"/>
                    <a:pt x="173" y="667"/>
                    <a:pt x="217" y="667"/>
                  </a:cubicBezTo>
                  <a:cubicBezTo>
                    <a:pt x="459" y="667"/>
                    <a:pt x="956" y="421"/>
                    <a:pt x="1279" y="295"/>
                  </a:cubicBezTo>
                  <a:cubicBezTo>
                    <a:pt x="1363" y="248"/>
                    <a:pt x="1400" y="173"/>
                    <a:pt x="1363" y="99"/>
                  </a:cubicBezTo>
                  <a:cubicBezTo>
                    <a:pt x="1301" y="37"/>
                    <a:pt x="1244" y="0"/>
                    <a:pt x="1189"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111;p65">
              <a:extLst>
                <a:ext uri="{FF2B5EF4-FFF2-40B4-BE49-F238E27FC236}">
                  <a16:creationId xmlns:a16="http://schemas.microsoft.com/office/drawing/2014/main" xmlns="" id="{83D55FC1-CF52-4D24-999A-1F0C8C8048BC}"/>
                </a:ext>
              </a:extLst>
            </p:cNvPr>
            <p:cNvSpPr/>
            <p:nvPr/>
          </p:nvSpPr>
          <p:spPr>
            <a:xfrm>
              <a:off x="-1566217" y="3154157"/>
              <a:ext cx="88301" cy="47206"/>
            </a:xfrm>
            <a:custGeom>
              <a:avLst/>
              <a:gdLst/>
              <a:ahLst/>
              <a:cxnLst/>
              <a:rect l="l" t="t" r="r" b="b"/>
              <a:pathLst>
                <a:path w="1635" h="874" extrusionOk="0">
                  <a:moveTo>
                    <a:pt x="1372" y="1"/>
                  </a:moveTo>
                  <a:cubicBezTo>
                    <a:pt x="1341" y="1"/>
                    <a:pt x="1309" y="6"/>
                    <a:pt x="1279" y="15"/>
                  </a:cubicBezTo>
                  <a:cubicBezTo>
                    <a:pt x="775" y="295"/>
                    <a:pt x="1" y="603"/>
                    <a:pt x="113" y="836"/>
                  </a:cubicBezTo>
                  <a:cubicBezTo>
                    <a:pt x="126" y="862"/>
                    <a:pt x="158" y="873"/>
                    <a:pt x="204" y="873"/>
                  </a:cubicBezTo>
                  <a:cubicBezTo>
                    <a:pt x="440" y="873"/>
                    <a:pt x="1053" y="571"/>
                    <a:pt x="1475" y="407"/>
                  </a:cubicBezTo>
                  <a:cubicBezTo>
                    <a:pt x="1597" y="370"/>
                    <a:pt x="1634" y="248"/>
                    <a:pt x="1597" y="136"/>
                  </a:cubicBezTo>
                  <a:cubicBezTo>
                    <a:pt x="1562" y="45"/>
                    <a:pt x="1468" y="1"/>
                    <a:pt x="1372"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112;p65">
              <a:extLst>
                <a:ext uri="{FF2B5EF4-FFF2-40B4-BE49-F238E27FC236}">
                  <a16:creationId xmlns:a16="http://schemas.microsoft.com/office/drawing/2014/main" xmlns="" id="{AB10763B-7152-4D43-9110-54C1878D2380}"/>
                </a:ext>
              </a:extLst>
            </p:cNvPr>
            <p:cNvSpPr/>
            <p:nvPr/>
          </p:nvSpPr>
          <p:spPr>
            <a:xfrm>
              <a:off x="-1570754" y="3149404"/>
              <a:ext cx="96834" cy="56010"/>
            </a:xfrm>
            <a:custGeom>
              <a:avLst/>
              <a:gdLst/>
              <a:ahLst/>
              <a:cxnLst/>
              <a:rect l="l" t="t" r="r" b="b"/>
              <a:pathLst>
                <a:path w="1793" h="1037" extrusionOk="0">
                  <a:moveTo>
                    <a:pt x="1522" y="187"/>
                  </a:moveTo>
                  <a:cubicBezTo>
                    <a:pt x="1559" y="187"/>
                    <a:pt x="1597" y="224"/>
                    <a:pt x="1597" y="262"/>
                  </a:cubicBezTo>
                  <a:cubicBezTo>
                    <a:pt x="1634" y="336"/>
                    <a:pt x="1597" y="420"/>
                    <a:pt x="1522" y="420"/>
                  </a:cubicBezTo>
                  <a:cubicBezTo>
                    <a:pt x="1401" y="458"/>
                    <a:pt x="1289" y="532"/>
                    <a:pt x="1167" y="570"/>
                  </a:cubicBezTo>
                  <a:cubicBezTo>
                    <a:pt x="916" y="682"/>
                    <a:pt x="433" y="891"/>
                    <a:pt x="267" y="891"/>
                  </a:cubicBezTo>
                  <a:cubicBezTo>
                    <a:pt x="254" y="891"/>
                    <a:pt x="243" y="890"/>
                    <a:pt x="234" y="887"/>
                  </a:cubicBezTo>
                  <a:cubicBezTo>
                    <a:pt x="234" y="766"/>
                    <a:pt x="785" y="495"/>
                    <a:pt x="1018" y="383"/>
                  </a:cubicBezTo>
                  <a:cubicBezTo>
                    <a:pt x="1167" y="299"/>
                    <a:pt x="1289" y="262"/>
                    <a:pt x="1401" y="187"/>
                  </a:cubicBezTo>
                  <a:close/>
                  <a:moveTo>
                    <a:pt x="1461" y="0"/>
                  </a:moveTo>
                  <a:cubicBezTo>
                    <a:pt x="1412" y="0"/>
                    <a:pt x="1363" y="10"/>
                    <a:pt x="1326" y="28"/>
                  </a:cubicBezTo>
                  <a:cubicBezTo>
                    <a:pt x="1214" y="103"/>
                    <a:pt x="1093" y="187"/>
                    <a:pt x="981" y="224"/>
                  </a:cubicBezTo>
                  <a:cubicBezTo>
                    <a:pt x="430" y="495"/>
                    <a:pt x="1" y="691"/>
                    <a:pt x="122" y="924"/>
                  </a:cubicBezTo>
                  <a:cubicBezTo>
                    <a:pt x="122" y="999"/>
                    <a:pt x="197" y="1036"/>
                    <a:pt x="281" y="1036"/>
                  </a:cubicBezTo>
                  <a:cubicBezTo>
                    <a:pt x="467" y="1036"/>
                    <a:pt x="785" y="924"/>
                    <a:pt x="1214" y="728"/>
                  </a:cubicBezTo>
                  <a:cubicBezTo>
                    <a:pt x="1363" y="691"/>
                    <a:pt x="1485" y="616"/>
                    <a:pt x="1597" y="570"/>
                  </a:cubicBezTo>
                  <a:cubicBezTo>
                    <a:pt x="1755" y="532"/>
                    <a:pt x="1793" y="336"/>
                    <a:pt x="1755" y="187"/>
                  </a:cubicBezTo>
                  <a:cubicBezTo>
                    <a:pt x="1718" y="103"/>
                    <a:pt x="1681" y="66"/>
                    <a:pt x="1597" y="28"/>
                  </a:cubicBezTo>
                  <a:cubicBezTo>
                    <a:pt x="1559" y="10"/>
                    <a:pt x="1510" y="0"/>
                    <a:pt x="1461"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113;p65">
              <a:extLst>
                <a:ext uri="{FF2B5EF4-FFF2-40B4-BE49-F238E27FC236}">
                  <a16:creationId xmlns:a16="http://schemas.microsoft.com/office/drawing/2014/main" xmlns="" id="{F7CAE234-8CB9-447B-83C0-66286D0EE452}"/>
                </a:ext>
              </a:extLst>
            </p:cNvPr>
            <p:cNvSpPr/>
            <p:nvPr/>
          </p:nvSpPr>
          <p:spPr>
            <a:xfrm>
              <a:off x="-1574804" y="3137035"/>
              <a:ext cx="71667" cy="38942"/>
            </a:xfrm>
            <a:custGeom>
              <a:avLst/>
              <a:gdLst/>
              <a:ahLst/>
              <a:cxnLst/>
              <a:rect l="l" t="t" r="r" b="b"/>
              <a:pathLst>
                <a:path w="1327" h="721" extrusionOk="0">
                  <a:moveTo>
                    <a:pt x="1078" y="0"/>
                  </a:moveTo>
                  <a:cubicBezTo>
                    <a:pt x="1043" y="0"/>
                    <a:pt x="1006" y="8"/>
                    <a:pt x="972" y="24"/>
                  </a:cubicBezTo>
                  <a:cubicBezTo>
                    <a:pt x="430" y="295"/>
                    <a:pt x="1" y="612"/>
                    <a:pt x="122" y="687"/>
                  </a:cubicBezTo>
                  <a:cubicBezTo>
                    <a:pt x="146" y="710"/>
                    <a:pt x="187" y="721"/>
                    <a:pt x="242" y="721"/>
                  </a:cubicBezTo>
                  <a:cubicBezTo>
                    <a:pt x="445" y="721"/>
                    <a:pt x="829" y="578"/>
                    <a:pt x="1168" y="453"/>
                  </a:cubicBezTo>
                  <a:cubicBezTo>
                    <a:pt x="1242" y="453"/>
                    <a:pt x="1326" y="332"/>
                    <a:pt x="1326" y="220"/>
                  </a:cubicBezTo>
                  <a:cubicBezTo>
                    <a:pt x="1326" y="96"/>
                    <a:pt x="1206" y="0"/>
                    <a:pt x="1078"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114;p65">
              <a:extLst>
                <a:ext uri="{FF2B5EF4-FFF2-40B4-BE49-F238E27FC236}">
                  <a16:creationId xmlns:a16="http://schemas.microsoft.com/office/drawing/2014/main" xmlns="" id="{7734E66D-EDA5-4482-A70C-8E04795D0AEB}"/>
                </a:ext>
              </a:extLst>
            </p:cNvPr>
            <p:cNvSpPr/>
            <p:nvPr/>
          </p:nvSpPr>
          <p:spPr>
            <a:xfrm>
              <a:off x="-1572752" y="3132768"/>
              <a:ext cx="73665" cy="47422"/>
            </a:xfrm>
            <a:custGeom>
              <a:avLst/>
              <a:gdLst/>
              <a:ahLst/>
              <a:cxnLst/>
              <a:rect l="l" t="t" r="r" b="b"/>
              <a:pathLst>
                <a:path w="1364" h="878" extrusionOk="0">
                  <a:moveTo>
                    <a:pt x="1040" y="149"/>
                  </a:moveTo>
                  <a:cubicBezTo>
                    <a:pt x="1064" y="149"/>
                    <a:pt x="1092" y="159"/>
                    <a:pt x="1130" y="177"/>
                  </a:cubicBezTo>
                  <a:cubicBezTo>
                    <a:pt x="1167" y="177"/>
                    <a:pt x="1204" y="262"/>
                    <a:pt x="1204" y="299"/>
                  </a:cubicBezTo>
                  <a:lnTo>
                    <a:pt x="1204" y="336"/>
                  </a:lnTo>
                  <a:cubicBezTo>
                    <a:pt x="1204" y="374"/>
                    <a:pt x="1167" y="458"/>
                    <a:pt x="1092" y="495"/>
                  </a:cubicBezTo>
                  <a:cubicBezTo>
                    <a:pt x="551" y="691"/>
                    <a:pt x="234" y="728"/>
                    <a:pt x="159" y="728"/>
                  </a:cubicBezTo>
                  <a:cubicBezTo>
                    <a:pt x="196" y="644"/>
                    <a:pt x="430" y="458"/>
                    <a:pt x="971" y="177"/>
                  </a:cubicBezTo>
                  <a:cubicBezTo>
                    <a:pt x="994" y="159"/>
                    <a:pt x="1015" y="149"/>
                    <a:pt x="1040" y="149"/>
                  </a:cubicBezTo>
                  <a:close/>
                  <a:moveTo>
                    <a:pt x="1036" y="0"/>
                  </a:moveTo>
                  <a:cubicBezTo>
                    <a:pt x="983" y="0"/>
                    <a:pt x="934" y="9"/>
                    <a:pt x="896" y="28"/>
                  </a:cubicBezTo>
                  <a:cubicBezTo>
                    <a:pt x="504" y="224"/>
                    <a:pt x="0" y="532"/>
                    <a:pt x="0" y="728"/>
                  </a:cubicBezTo>
                  <a:cubicBezTo>
                    <a:pt x="0" y="766"/>
                    <a:pt x="0" y="803"/>
                    <a:pt x="38" y="840"/>
                  </a:cubicBezTo>
                  <a:cubicBezTo>
                    <a:pt x="38" y="840"/>
                    <a:pt x="84" y="878"/>
                    <a:pt x="196" y="878"/>
                  </a:cubicBezTo>
                  <a:cubicBezTo>
                    <a:pt x="355" y="878"/>
                    <a:pt x="626" y="840"/>
                    <a:pt x="1167" y="607"/>
                  </a:cubicBezTo>
                  <a:cubicBezTo>
                    <a:pt x="1288" y="570"/>
                    <a:pt x="1363" y="458"/>
                    <a:pt x="1363" y="299"/>
                  </a:cubicBezTo>
                  <a:cubicBezTo>
                    <a:pt x="1363" y="177"/>
                    <a:pt x="1288" y="103"/>
                    <a:pt x="1204" y="28"/>
                  </a:cubicBezTo>
                  <a:cubicBezTo>
                    <a:pt x="1148" y="9"/>
                    <a:pt x="1090" y="0"/>
                    <a:pt x="1036"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5115;p65">
              <a:extLst>
                <a:ext uri="{FF2B5EF4-FFF2-40B4-BE49-F238E27FC236}">
                  <a16:creationId xmlns:a16="http://schemas.microsoft.com/office/drawing/2014/main" xmlns="" id="{A4CE554B-15B5-4ADA-9C2B-DD8DA2F52FFD}"/>
                </a:ext>
              </a:extLst>
            </p:cNvPr>
            <p:cNvSpPr/>
            <p:nvPr/>
          </p:nvSpPr>
          <p:spPr>
            <a:xfrm>
              <a:off x="-1902462" y="2832790"/>
              <a:ext cx="315128" cy="539140"/>
            </a:xfrm>
            <a:custGeom>
              <a:avLst/>
              <a:gdLst/>
              <a:ahLst/>
              <a:cxnLst/>
              <a:rect l="l" t="t" r="r" b="b"/>
              <a:pathLst>
                <a:path w="5835" h="9982" extrusionOk="0">
                  <a:moveTo>
                    <a:pt x="4031" y="0"/>
                  </a:moveTo>
                  <a:cubicBezTo>
                    <a:pt x="3603" y="0"/>
                    <a:pt x="3175" y="216"/>
                    <a:pt x="2922" y="598"/>
                  </a:cubicBezTo>
                  <a:cubicBezTo>
                    <a:pt x="1" y="5153"/>
                    <a:pt x="664" y="8420"/>
                    <a:pt x="664" y="8420"/>
                  </a:cubicBezTo>
                  <a:cubicBezTo>
                    <a:pt x="776" y="9857"/>
                    <a:pt x="1634" y="9894"/>
                    <a:pt x="1634" y="9894"/>
                  </a:cubicBezTo>
                  <a:cubicBezTo>
                    <a:pt x="1873" y="9954"/>
                    <a:pt x="2112" y="9982"/>
                    <a:pt x="2350" y="9982"/>
                  </a:cubicBezTo>
                  <a:cubicBezTo>
                    <a:pt x="3668" y="9982"/>
                    <a:pt x="4949" y="9147"/>
                    <a:pt x="5835" y="8420"/>
                  </a:cubicBezTo>
                  <a:cubicBezTo>
                    <a:pt x="5797" y="8261"/>
                    <a:pt x="5760" y="8112"/>
                    <a:pt x="5723" y="7953"/>
                  </a:cubicBezTo>
                  <a:cubicBezTo>
                    <a:pt x="5601" y="7412"/>
                    <a:pt x="5443" y="6898"/>
                    <a:pt x="5405" y="6357"/>
                  </a:cubicBezTo>
                  <a:lnTo>
                    <a:pt x="3697" y="6824"/>
                  </a:lnTo>
                  <a:cubicBezTo>
                    <a:pt x="5060" y="4453"/>
                    <a:pt x="5368" y="3249"/>
                    <a:pt x="5527" y="2231"/>
                  </a:cubicBezTo>
                  <a:cubicBezTo>
                    <a:pt x="5527" y="2119"/>
                    <a:pt x="5564" y="1998"/>
                    <a:pt x="5564" y="1886"/>
                  </a:cubicBezTo>
                  <a:cubicBezTo>
                    <a:pt x="5601" y="953"/>
                    <a:pt x="5172" y="449"/>
                    <a:pt x="4668" y="178"/>
                  </a:cubicBezTo>
                  <a:cubicBezTo>
                    <a:pt x="4471" y="57"/>
                    <a:pt x="4251" y="0"/>
                    <a:pt x="4031" y="0"/>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116;p65">
              <a:extLst>
                <a:ext uri="{FF2B5EF4-FFF2-40B4-BE49-F238E27FC236}">
                  <a16:creationId xmlns:a16="http://schemas.microsoft.com/office/drawing/2014/main" xmlns="" id="{6F376E8D-0C88-442F-8669-F88D1397F530}"/>
                </a:ext>
              </a:extLst>
            </p:cNvPr>
            <p:cNvSpPr/>
            <p:nvPr/>
          </p:nvSpPr>
          <p:spPr>
            <a:xfrm>
              <a:off x="-1822802" y="2287763"/>
              <a:ext cx="378154" cy="378240"/>
            </a:xfrm>
            <a:custGeom>
              <a:avLst/>
              <a:gdLst/>
              <a:ahLst/>
              <a:cxnLst/>
              <a:rect l="l" t="t" r="r" b="b"/>
              <a:pathLst>
                <a:path w="7002" h="7003" extrusionOk="0">
                  <a:moveTo>
                    <a:pt x="3617" y="1"/>
                  </a:moveTo>
                  <a:cubicBezTo>
                    <a:pt x="3594" y="1"/>
                    <a:pt x="3571" y="1"/>
                    <a:pt x="3548" y="2"/>
                  </a:cubicBezTo>
                  <a:cubicBezTo>
                    <a:pt x="1597" y="39"/>
                    <a:pt x="1" y="1514"/>
                    <a:pt x="47" y="3539"/>
                  </a:cubicBezTo>
                  <a:cubicBezTo>
                    <a:pt x="84" y="5530"/>
                    <a:pt x="877" y="7003"/>
                    <a:pt x="2731" y="7003"/>
                  </a:cubicBezTo>
                  <a:cubicBezTo>
                    <a:pt x="2754" y="7003"/>
                    <a:pt x="2777" y="7002"/>
                    <a:pt x="2801" y="7002"/>
                  </a:cubicBezTo>
                  <a:cubicBezTo>
                    <a:pt x="4752" y="6955"/>
                    <a:pt x="7001" y="5873"/>
                    <a:pt x="6964" y="3847"/>
                  </a:cubicBezTo>
                  <a:cubicBezTo>
                    <a:pt x="6927" y="1846"/>
                    <a:pt x="5488" y="1"/>
                    <a:pt x="361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117;p65">
              <a:extLst>
                <a:ext uri="{FF2B5EF4-FFF2-40B4-BE49-F238E27FC236}">
                  <a16:creationId xmlns:a16="http://schemas.microsoft.com/office/drawing/2014/main" xmlns="" id="{24BE5E14-5663-454E-9C5B-706853C5CE5A}"/>
                </a:ext>
              </a:extLst>
            </p:cNvPr>
            <p:cNvSpPr/>
            <p:nvPr/>
          </p:nvSpPr>
          <p:spPr>
            <a:xfrm>
              <a:off x="-1753242" y="2366835"/>
              <a:ext cx="365517" cy="387908"/>
            </a:xfrm>
            <a:custGeom>
              <a:avLst/>
              <a:gdLst/>
              <a:ahLst/>
              <a:cxnLst/>
              <a:rect l="l" t="t" r="r" b="b"/>
              <a:pathLst>
                <a:path w="6768" h="7182" extrusionOk="0">
                  <a:moveTo>
                    <a:pt x="3334" y="1"/>
                  </a:moveTo>
                  <a:cubicBezTo>
                    <a:pt x="3247" y="1"/>
                    <a:pt x="3160" y="4"/>
                    <a:pt x="3072" y="12"/>
                  </a:cubicBezTo>
                  <a:cubicBezTo>
                    <a:pt x="1279" y="171"/>
                    <a:pt x="1" y="1916"/>
                    <a:pt x="159" y="3858"/>
                  </a:cubicBezTo>
                  <a:cubicBezTo>
                    <a:pt x="302" y="5753"/>
                    <a:pt x="1759" y="7182"/>
                    <a:pt x="3447" y="7182"/>
                  </a:cubicBezTo>
                  <a:cubicBezTo>
                    <a:pt x="3530" y="7182"/>
                    <a:pt x="3613" y="7178"/>
                    <a:pt x="3697" y="7171"/>
                  </a:cubicBezTo>
                  <a:cubicBezTo>
                    <a:pt x="5480" y="7013"/>
                    <a:pt x="6768" y="5258"/>
                    <a:pt x="6609" y="3316"/>
                  </a:cubicBezTo>
                  <a:cubicBezTo>
                    <a:pt x="6423" y="1435"/>
                    <a:pt x="5013" y="1"/>
                    <a:pt x="3334"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118;p65">
              <a:extLst>
                <a:ext uri="{FF2B5EF4-FFF2-40B4-BE49-F238E27FC236}">
                  <a16:creationId xmlns:a16="http://schemas.microsoft.com/office/drawing/2014/main" xmlns="" id="{AE838908-1AE3-4F6F-88EF-38C2FBF5D06F}"/>
                </a:ext>
              </a:extLst>
            </p:cNvPr>
            <p:cNvSpPr/>
            <p:nvPr/>
          </p:nvSpPr>
          <p:spPr>
            <a:xfrm>
              <a:off x="-1786996" y="2541886"/>
              <a:ext cx="84250" cy="83771"/>
            </a:xfrm>
            <a:custGeom>
              <a:avLst/>
              <a:gdLst/>
              <a:ahLst/>
              <a:cxnLst/>
              <a:rect l="l" t="t" r="r" b="b"/>
              <a:pathLst>
                <a:path w="1560" h="1551" extrusionOk="0">
                  <a:moveTo>
                    <a:pt x="738" y="1"/>
                  </a:moveTo>
                  <a:cubicBezTo>
                    <a:pt x="318" y="1"/>
                    <a:pt x="0" y="346"/>
                    <a:pt x="0" y="776"/>
                  </a:cubicBezTo>
                  <a:cubicBezTo>
                    <a:pt x="0" y="1205"/>
                    <a:pt x="355" y="1550"/>
                    <a:pt x="784" y="1550"/>
                  </a:cubicBezTo>
                  <a:cubicBezTo>
                    <a:pt x="1204" y="1550"/>
                    <a:pt x="1559" y="1205"/>
                    <a:pt x="1559" y="776"/>
                  </a:cubicBezTo>
                  <a:cubicBezTo>
                    <a:pt x="1559" y="346"/>
                    <a:pt x="1167" y="1"/>
                    <a:pt x="738"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119;p65">
              <a:extLst>
                <a:ext uri="{FF2B5EF4-FFF2-40B4-BE49-F238E27FC236}">
                  <a16:creationId xmlns:a16="http://schemas.microsoft.com/office/drawing/2014/main" xmlns="" id="{631C050F-B7BF-4D9E-9FB3-A822439E3DAB}"/>
                </a:ext>
              </a:extLst>
            </p:cNvPr>
            <p:cNvSpPr/>
            <p:nvPr/>
          </p:nvSpPr>
          <p:spPr>
            <a:xfrm>
              <a:off x="-1767824" y="2573158"/>
              <a:ext cx="16688" cy="29814"/>
            </a:xfrm>
            <a:custGeom>
              <a:avLst/>
              <a:gdLst/>
              <a:ahLst/>
              <a:cxnLst/>
              <a:rect l="l" t="t" r="r" b="b"/>
              <a:pathLst>
                <a:path w="309" h="552" extrusionOk="0">
                  <a:moveTo>
                    <a:pt x="308" y="1"/>
                  </a:moveTo>
                  <a:cubicBezTo>
                    <a:pt x="233" y="38"/>
                    <a:pt x="149" y="38"/>
                    <a:pt x="112" y="85"/>
                  </a:cubicBezTo>
                  <a:cubicBezTo>
                    <a:pt x="75" y="159"/>
                    <a:pt x="0" y="197"/>
                    <a:pt x="0" y="318"/>
                  </a:cubicBezTo>
                  <a:cubicBezTo>
                    <a:pt x="0" y="393"/>
                    <a:pt x="37" y="467"/>
                    <a:pt x="112" y="505"/>
                  </a:cubicBezTo>
                  <a:cubicBezTo>
                    <a:pt x="149" y="505"/>
                    <a:pt x="196" y="551"/>
                    <a:pt x="233" y="551"/>
                  </a:cubicBezTo>
                  <a:lnTo>
                    <a:pt x="308" y="551"/>
                  </a:lnTo>
                  <a:lnTo>
                    <a:pt x="196" y="430"/>
                  </a:lnTo>
                  <a:cubicBezTo>
                    <a:pt x="149" y="393"/>
                    <a:pt x="112" y="355"/>
                    <a:pt x="112" y="318"/>
                  </a:cubicBezTo>
                  <a:cubicBezTo>
                    <a:pt x="112" y="271"/>
                    <a:pt x="149" y="197"/>
                    <a:pt x="196" y="159"/>
                  </a:cubicBezTo>
                  <a:cubicBezTo>
                    <a:pt x="233" y="122"/>
                    <a:pt x="271" y="85"/>
                    <a:pt x="308" y="1"/>
                  </a:cubicBezTo>
                  <a:close/>
                </a:path>
              </a:pathLst>
            </a:custGeom>
            <a:solidFill>
              <a:srgbClr val="853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5120;p65">
              <a:extLst>
                <a:ext uri="{FF2B5EF4-FFF2-40B4-BE49-F238E27FC236}">
                  <a16:creationId xmlns:a16="http://schemas.microsoft.com/office/drawing/2014/main" xmlns="" id="{D3EC00A7-7981-4D00-A27E-449131C0CE60}"/>
                </a:ext>
              </a:extLst>
            </p:cNvPr>
            <p:cNvSpPr/>
            <p:nvPr/>
          </p:nvSpPr>
          <p:spPr>
            <a:xfrm>
              <a:off x="-1549583" y="2630140"/>
              <a:ext cx="84250" cy="31272"/>
            </a:xfrm>
            <a:custGeom>
              <a:avLst/>
              <a:gdLst/>
              <a:ahLst/>
              <a:cxnLst/>
              <a:rect l="l" t="t" r="r" b="b"/>
              <a:pathLst>
                <a:path w="1560" h="579" extrusionOk="0">
                  <a:moveTo>
                    <a:pt x="1" y="0"/>
                  </a:moveTo>
                  <a:lnTo>
                    <a:pt x="1" y="0"/>
                  </a:lnTo>
                  <a:cubicBezTo>
                    <a:pt x="38" y="75"/>
                    <a:pt x="122" y="150"/>
                    <a:pt x="159" y="196"/>
                  </a:cubicBezTo>
                  <a:cubicBezTo>
                    <a:pt x="197" y="271"/>
                    <a:pt x="271" y="308"/>
                    <a:pt x="309" y="383"/>
                  </a:cubicBezTo>
                  <a:cubicBezTo>
                    <a:pt x="467" y="467"/>
                    <a:pt x="626" y="542"/>
                    <a:pt x="775" y="579"/>
                  </a:cubicBezTo>
                  <a:cubicBezTo>
                    <a:pt x="971" y="579"/>
                    <a:pt x="1167" y="504"/>
                    <a:pt x="1289" y="430"/>
                  </a:cubicBezTo>
                  <a:cubicBezTo>
                    <a:pt x="1401" y="308"/>
                    <a:pt x="1522" y="150"/>
                    <a:pt x="1559" y="0"/>
                  </a:cubicBezTo>
                  <a:lnTo>
                    <a:pt x="1559" y="0"/>
                  </a:lnTo>
                  <a:cubicBezTo>
                    <a:pt x="1438" y="112"/>
                    <a:pt x="1326" y="234"/>
                    <a:pt x="1205" y="271"/>
                  </a:cubicBezTo>
                  <a:cubicBezTo>
                    <a:pt x="1093" y="346"/>
                    <a:pt x="934" y="383"/>
                    <a:pt x="822" y="383"/>
                  </a:cubicBezTo>
                  <a:cubicBezTo>
                    <a:pt x="663" y="346"/>
                    <a:pt x="542" y="308"/>
                    <a:pt x="393" y="234"/>
                  </a:cubicBezTo>
                  <a:lnTo>
                    <a:pt x="197" y="150"/>
                  </a:lnTo>
                  <a:cubicBezTo>
                    <a:pt x="159" y="75"/>
                    <a:pt x="75" y="38"/>
                    <a:pt x="1" y="0"/>
                  </a:cubicBezTo>
                  <a:close/>
                </a:path>
              </a:pathLst>
            </a:custGeom>
            <a:solidFill>
              <a:srgbClr val="853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5121;p65">
              <a:extLst>
                <a:ext uri="{FF2B5EF4-FFF2-40B4-BE49-F238E27FC236}">
                  <a16:creationId xmlns:a16="http://schemas.microsoft.com/office/drawing/2014/main" xmlns="" id="{4AFD0312-37CD-44BE-9E03-5B25A6C5D7AA}"/>
                </a:ext>
              </a:extLst>
            </p:cNvPr>
            <p:cNvSpPr/>
            <p:nvPr/>
          </p:nvSpPr>
          <p:spPr>
            <a:xfrm>
              <a:off x="-1511778" y="2548475"/>
              <a:ext cx="37859" cy="61033"/>
            </a:xfrm>
            <a:custGeom>
              <a:avLst/>
              <a:gdLst/>
              <a:ahLst/>
              <a:cxnLst/>
              <a:rect l="l" t="t" r="r" b="b"/>
              <a:pathLst>
                <a:path w="701" h="1130" extrusionOk="0">
                  <a:moveTo>
                    <a:pt x="248" y="0"/>
                  </a:moveTo>
                  <a:cubicBezTo>
                    <a:pt x="215" y="0"/>
                    <a:pt x="178" y="9"/>
                    <a:pt x="159" y="28"/>
                  </a:cubicBezTo>
                  <a:cubicBezTo>
                    <a:pt x="122" y="346"/>
                    <a:pt x="1" y="887"/>
                    <a:pt x="197" y="1120"/>
                  </a:cubicBezTo>
                  <a:cubicBezTo>
                    <a:pt x="203" y="1127"/>
                    <a:pt x="219" y="1130"/>
                    <a:pt x="240" y="1130"/>
                  </a:cubicBezTo>
                  <a:cubicBezTo>
                    <a:pt x="346" y="1130"/>
                    <a:pt x="595" y="1056"/>
                    <a:pt x="626" y="924"/>
                  </a:cubicBezTo>
                  <a:cubicBezTo>
                    <a:pt x="701" y="654"/>
                    <a:pt x="393" y="261"/>
                    <a:pt x="309" y="28"/>
                  </a:cubicBezTo>
                  <a:cubicBezTo>
                    <a:pt x="309" y="9"/>
                    <a:pt x="281" y="0"/>
                    <a:pt x="248" y="0"/>
                  </a:cubicBezTo>
                  <a:close/>
                </a:path>
              </a:pathLst>
            </a:custGeom>
            <a:solidFill>
              <a:srgbClr val="853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5122;p65">
              <a:extLst>
                <a:ext uri="{FF2B5EF4-FFF2-40B4-BE49-F238E27FC236}">
                  <a16:creationId xmlns:a16="http://schemas.microsoft.com/office/drawing/2014/main" xmlns="" id="{80521122-DCD0-4A8D-9CA4-0DC120A27698}"/>
                </a:ext>
              </a:extLst>
            </p:cNvPr>
            <p:cNvSpPr/>
            <p:nvPr/>
          </p:nvSpPr>
          <p:spPr>
            <a:xfrm>
              <a:off x="-1444702" y="2531300"/>
              <a:ext cx="21225" cy="29328"/>
            </a:xfrm>
            <a:custGeom>
              <a:avLst/>
              <a:gdLst/>
              <a:ahLst/>
              <a:cxnLst/>
              <a:rect l="l" t="t" r="r" b="b"/>
              <a:pathLst>
                <a:path w="393" h="543" extrusionOk="0">
                  <a:moveTo>
                    <a:pt x="196" y="1"/>
                  </a:moveTo>
                  <a:cubicBezTo>
                    <a:pt x="84" y="1"/>
                    <a:pt x="0" y="113"/>
                    <a:pt x="0" y="271"/>
                  </a:cubicBezTo>
                  <a:cubicBezTo>
                    <a:pt x="0" y="393"/>
                    <a:pt x="84" y="542"/>
                    <a:pt x="196" y="542"/>
                  </a:cubicBezTo>
                  <a:cubicBezTo>
                    <a:pt x="317" y="542"/>
                    <a:pt x="392" y="430"/>
                    <a:pt x="392" y="271"/>
                  </a:cubicBezTo>
                  <a:cubicBezTo>
                    <a:pt x="392" y="113"/>
                    <a:pt x="317" y="1"/>
                    <a:pt x="196"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5123;p65">
              <a:extLst>
                <a:ext uri="{FF2B5EF4-FFF2-40B4-BE49-F238E27FC236}">
                  <a16:creationId xmlns:a16="http://schemas.microsoft.com/office/drawing/2014/main" xmlns="" id="{F010A743-1E3F-4FD1-B73C-274CB870E4F3}"/>
                </a:ext>
              </a:extLst>
            </p:cNvPr>
            <p:cNvSpPr/>
            <p:nvPr/>
          </p:nvSpPr>
          <p:spPr>
            <a:xfrm>
              <a:off x="-1595975" y="2545937"/>
              <a:ext cx="21225" cy="29274"/>
            </a:xfrm>
            <a:custGeom>
              <a:avLst/>
              <a:gdLst/>
              <a:ahLst/>
              <a:cxnLst/>
              <a:rect l="l" t="t" r="r" b="b"/>
              <a:pathLst>
                <a:path w="393" h="542" extrusionOk="0">
                  <a:moveTo>
                    <a:pt x="197" y="0"/>
                  </a:moveTo>
                  <a:cubicBezTo>
                    <a:pt x="85" y="0"/>
                    <a:pt x="1" y="122"/>
                    <a:pt x="1" y="271"/>
                  </a:cubicBezTo>
                  <a:cubicBezTo>
                    <a:pt x="1" y="430"/>
                    <a:pt x="85" y="542"/>
                    <a:pt x="197" y="542"/>
                  </a:cubicBezTo>
                  <a:cubicBezTo>
                    <a:pt x="318" y="542"/>
                    <a:pt x="393" y="430"/>
                    <a:pt x="393" y="271"/>
                  </a:cubicBezTo>
                  <a:cubicBezTo>
                    <a:pt x="393" y="122"/>
                    <a:pt x="318" y="0"/>
                    <a:pt x="197"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5124;p65">
              <a:extLst>
                <a:ext uri="{FF2B5EF4-FFF2-40B4-BE49-F238E27FC236}">
                  <a16:creationId xmlns:a16="http://schemas.microsoft.com/office/drawing/2014/main" xmlns="" id="{D273EAEE-FC91-4821-94B7-E7940CB09044}"/>
                </a:ext>
              </a:extLst>
            </p:cNvPr>
            <p:cNvSpPr/>
            <p:nvPr/>
          </p:nvSpPr>
          <p:spPr>
            <a:xfrm>
              <a:off x="-1643824" y="2497435"/>
              <a:ext cx="136151" cy="132760"/>
            </a:xfrm>
            <a:custGeom>
              <a:avLst/>
              <a:gdLst/>
              <a:ahLst/>
              <a:cxnLst/>
              <a:rect l="l" t="t" r="r" b="b"/>
              <a:pathLst>
                <a:path w="2521" h="2458" extrusionOk="0">
                  <a:moveTo>
                    <a:pt x="1242" y="124"/>
                  </a:moveTo>
                  <a:cubicBezTo>
                    <a:pt x="1820" y="124"/>
                    <a:pt x="2287" y="553"/>
                    <a:pt x="2334" y="1132"/>
                  </a:cubicBezTo>
                  <a:cubicBezTo>
                    <a:pt x="2371" y="1757"/>
                    <a:pt x="1904" y="2261"/>
                    <a:pt x="1316" y="2299"/>
                  </a:cubicBezTo>
                  <a:cubicBezTo>
                    <a:pt x="1295" y="2300"/>
                    <a:pt x="1273" y="2301"/>
                    <a:pt x="1251" y="2301"/>
                  </a:cubicBezTo>
                  <a:cubicBezTo>
                    <a:pt x="697" y="2301"/>
                    <a:pt x="185" y="1847"/>
                    <a:pt x="150" y="1291"/>
                  </a:cubicBezTo>
                  <a:cubicBezTo>
                    <a:pt x="150" y="973"/>
                    <a:pt x="234" y="702"/>
                    <a:pt x="420" y="506"/>
                  </a:cubicBezTo>
                  <a:cubicBezTo>
                    <a:pt x="616" y="273"/>
                    <a:pt x="887" y="161"/>
                    <a:pt x="1204" y="124"/>
                  </a:cubicBezTo>
                  <a:close/>
                  <a:moveTo>
                    <a:pt x="1240" y="0"/>
                  </a:moveTo>
                  <a:cubicBezTo>
                    <a:pt x="1216" y="0"/>
                    <a:pt x="1191" y="1"/>
                    <a:pt x="1167" y="2"/>
                  </a:cubicBezTo>
                  <a:cubicBezTo>
                    <a:pt x="850" y="2"/>
                    <a:pt x="542" y="161"/>
                    <a:pt x="346" y="394"/>
                  </a:cubicBezTo>
                  <a:cubicBezTo>
                    <a:pt x="112" y="665"/>
                    <a:pt x="0" y="973"/>
                    <a:pt x="38" y="1291"/>
                  </a:cubicBezTo>
                  <a:cubicBezTo>
                    <a:pt x="75" y="1953"/>
                    <a:pt x="616" y="2457"/>
                    <a:pt x="1279" y="2457"/>
                  </a:cubicBezTo>
                  <a:lnTo>
                    <a:pt x="1316" y="2457"/>
                  </a:lnTo>
                  <a:cubicBezTo>
                    <a:pt x="2016" y="2373"/>
                    <a:pt x="2520" y="1795"/>
                    <a:pt x="2483" y="1132"/>
                  </a:cubicBezTo>
                  <a:cubicBezTo>
                    <a:pt x="2447" y="492"/>
                    <a:pt x="1907" y="0"/>
                    <a:pt x="1240"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5125;p65">
              <a:extLst>
                <a:ext uri="{FF2B5EF4-FFF2-40B4-BE49-F238E27FC236}">
                  <a16:creationId xmlns:a16="http://schemas.microsoft.com/office/drawing/2014/main" xmlns="" id="{E109130F-83FB-41C7-80D9-02C892F28CA6}"/>
                </a:ext>
              </a:extLst>
            </p:cNvPr>
            <p:cNvSpPr/>
            <p:nvPr/>
          </p:nvSpPr>
          <p:spPr>
            <a:xfrm>
              <a:off x="-1477970" y="2486578"/>
              <a:ext cx="119517" cy="133030"/>
            </a:xfrm>
            <a:custGeom>
              <a:avLst/>
              <a:gdLst/>
              <a:ahLst/>
              <a:cxnLst/>
              <a:rect l="l" t="t" r="r" b="b"/>
              <a:pathLst>
                <a:path w="2213" h="2463" extrusionOk="0">
                  <a:moveTo>
                    <a:pt x="1083" y="129"/>
                  </a:moveTo>
                  <a:cubicBezTo>
                    <a:pt x="1279" y="129"/>
                    <a:pt x="1512" y="203"/>
                    <a:pt x="1671" y="362"/>
                  </a:cubicBezTo>
                  <a:cubicBezTo>
                    <a:pt x="1867" y="558"/>
                    <a:pt x="2016" y="829"/>
                    <a:pt x="2016" y="1137"/>
                  </a:cubicBezTo>
                  <a:cubicBezTo>
                    <a:pt x="2063" y="1762"/>
                    <a:pt x="1671" y="2266"/>
                    <a:pt x="1167" y="2304"/>
                  </a:cubicBezTo>
                  <a:cubicBezTo>
                    <a:pt x="1127" y="2310"/>
                    <a:pt x="1088" y="2313"/>
                    <a:pt x="1051" y="2313"/>
                  </a:cubicBezTo>
                  <a:cubicBezTo>
                    <a:pt x="867" y="2313"/>
                    <a:pt x="704" y="2239"/>
                    <a:pt x="541" y="2108"/>
                  </a:cubicBezTo>
                  <a:cubicBezTo>
                    <a:pt x="345" y="1921"/>
                    <a:pt x="196" y="1604"/>
                    <a:pt x="196" y="1295"/>
                  </a:cubicBezTo>
                  <a:cubicBezTo>
                    <a:pt x="149" y="670"/>
                    <a:pt x="541" y="166"/>
                    <a:pt x="1045" y="129"/>
                  </a:cubicBezTo>
                  <a:close/>
                  <a:moveTo>
                    <a:pt x="1134" y="1"/>
                  </a:moveTo>
                  <a:cubicBezTo>
                    <a:pt x="1104" y="1"/>
                    <a:pt x="1074" y="3"/>
                    <a:pt x="1045" y="7"/>
                  </a:cubicBezTo>
                  <a:cubicBezTo>
                    <a:pt x="467" y="54"/>
                    <a:pt x="0" y="633"/>
                    <a:pt x="37" y="1295"/>
                  </a:cubicBezTo>
                  <a:cubicBezTo>
                    <a:pt x="75" y="1641"/>
                    <a:pt x="233" y="1996"/>
                    <a:pt x="467" y="2192"/>
                  </a:cubicBezTo>
                  <a:cubicBezTo>
                    <a:pt x="663" y="2341"/>
                    <a:pt x="896" y="2462"/>
                    <a:pt x="1129" y="2462"/>
                  </a:cubicBezTo>
                  <a:lnTo>
                    <a:pt x="1167" y="2462"/>
                  </a:lnTo>
                  <a:cubicBezTo>
                    <a:pt x="1745" y="2388"/>
                    <a:pt x="2212" y="1837"/>
                    <a:pt x="2175" y="1137"/>
                  </a:cubicBezTo>
                  <a:cubicBezTo>
                    <a:pt x="2138" y="791"/>
                    <a:pt x="1979" y="474"/>
                    <a:pt x="1745" y="241"/>
                  </a:cubicBezTo>
                  <a:cubicBezTo>
                    <a:pt x="1574" y="110"/>
                    <a:pt x="1345" y="1"/>
                    <a:pt x="1134" y="1"/>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5126;p65">
              <a:extLst>
                <a:ext uri="{FF2B5EF4-FFF2-40B4-BE49-F238E27FC236}">
                  <a16:creationId xmlns:a16="http://schemas.microsoft.com/office/drawing/2014/main" xmlns="" id="{7568E8BE-39EA-4951-9AF2-82504C4D661C}"/>
                </a:ext>
              </a:extLst>
            </p:cNvPr>
            <p:cNvSpPr/>
            <p:nvPr/>
          </p:nvSpPr>
          <p:spPr>
            <a:xfrm>
              <a:off x="-1515829" y="2548583"/>
              <a:ext cx="45960" cy="14043"/>
            </a:xfrm>
            <a:custGeom>
              <a:avLst/>
              <a:gdLst/>
              <a:ahLst/>
              <a:cxnLst/>
              <a:rect l="l" t="t" r="r" b="b"/>
              <a:pathLst>
                <a:path w="851" h="260" extrusionOk="0">
                  <a:moveTo>
                    <a:pt x="511" y="1"/>
                  </a:moveTo>
                  <a:cubicBezTo>
                    <a:pt x="338" y="1"/>
                    <a:pt x="163" y="52"/>
                    <a:pt x="1" y="147"/>
                  </a:cubicBezTo>
                  <a:lnTo>
                    <a:pt x="76" y="259"/>
                  </a:lnTo>
                  <a:cubicBezTo>
                    <a:pt x="190" y="194"/>
                    <a:pt x="329" y="155"/>
                    <a:pt x="471" y="155"/>
                  </a:cubicBezTo>
                  <a:cubicBezTo>
                    <a:pt x="574" y="155"/>
                    <a:pt x="678" y="175"/>
                    <a:pt x="776" y="222"/>
                  </a:cubicBezTo>
                  <a:lnTo>
                    <a:pt x="850" y="73"/>
                  </a:lnTo>
                  <a:cubicBezTo>
                    <a:pt x="742" y="24"/>
                    <a:pt x="627" y="1"/>
                    <a:pt x="511" y="1"/>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5127;p65">
              <a:extLst>
                <a:ext uri="{FF2B5EF4-FFF2-40B4-BE49-F238E27FC236}">
                  <a16:creationId xmlns:a16="http://schemas.microsoft.com/office/drawing/2014/main" xmlns="" id="{3849B836-9F4A-4A81-9DE7-C4D2C8D32BC7}"/>
                </a:ext>
              </a:extLst>
            </p:cNvPr>
            <p:cNvSpPr/>
            <p:nvPr/>
          </p:nvSpPr>
          <p:spPr>
            <a:xfrm>
              <a:off x="-1736608" y="2535350"/>
              <a:ext cx="100884" cy="12639"/>
            </a:xfrm>
            <a:custGeom>
              <a:avLst/>
              <a:gdLst/>
              <a:ahLst/>
              <a:cxnLst/>
              <a:rect l="l" t="t" r="r" b="b"/>
              <a:pathLst>
                <a:path w="1868" h="234" extrusionOk="0">
                  <a:moveTo>
                    <a:pt x="1" y="0"/>
                  </a:moveTo>
                  <a:lnTo>
                    <a:pt x="1" y="159"/>
                  </a:lnTo>
                  <a:lnTo>
                    <a:pt x="1868" y="234"/>
                  </a:lnTo>
                  <a:lnTo>
                    <a:pt x="1868" y="122"/>
                  </a:lnTo>
                  <a:lnTo>
                    <a:pt x="1" y="0"/>
                  </a:ln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5128;p65">
              <a:extLst>
                <a:ext uri="{FF2B5EF4-FFF2-40B4-BE49-F238E27FC236}">
                  <a16:creationId xmlns:a16="http://schemas.microsoft.com/office/drawing/2014/main" xmlns="" id="{F6D6C2A3-4846-4C41-A41B-D0FF5D171AD8}"/>
                </a:ext>
              </a:extLst>
            </p:cNvPr>
            <p:cNvSpPr/>
            <p:nvPr/>
          </p:nvSpPr>
          <p:spPr>
            <a:xfrm>
              <a:off x="-1778409" y="2293002"/>
              <a:ext cx="356930" cy="259524"/>
            </a:xfrm>
            <a:custGeom>
              <a:avLst/>
              <a:gdLst/>
              <a:ahLst/>
              <a:cxnLst/>
              <a:rect l="l" t="t" r="r" b="b"/>
              <a:pathLst>
                <a:path w="6609" h="4805" extrusionOk="0">
                  <a:moveTo>
                    <a:pt x="2887" y="1"/>
                  </a:moveTo>
                  <a:cubicBezTo>
                    <a:pt x="2397" y="1"/>
                    <a:pt x="1850" y="97"/>
                    <a:pt x="1241" y="325"/>
                  </a:cubicBezTo>
                  <a:cubicBezTo>
                    <a:pt x="812" y="483"/>
                    <a:pt x="0" y="3825"/>
                    <a:pt x="579" y="4609"/>
                  </a:cubicBezTo>
                  <a:lnTo>
                    <a:pt x="812" y="4805"/>
                  </a:lnTo>
                  <a:cubicBezTo>
                    <a:pt x="812" y="4805"/>
                    <a:pt x="1596" y="4217"/>
                    <a:pt x="2604" y="1687"/>
                  </a:cubicBezTo>
                  <a:cubicBezTo>
                    <a:pt x="2604" y="1687"/>
                    <a:pt x="4546" y="3094"/>
                    <a:pt x="6389" y="3094"/>
                  </a:cubicBezTo>
                  <a:cubicBezTo>
                    <a:pt x="6462" y="3094"/>
                    <a:pt x="6535" y="3092"/>
                    <a:pt x="6608" y="3087"/>
                  </a:cubicBezTo>
                  <a:cubicBezTo>
                    <a:pt x="6608" y="3087"/>
                    <a:pt x="5658" y="1"/>
                    <a:pt x="288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xmlns=""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xmlns=""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xmlns=""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xmlns=""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xmlns=""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xmlns=""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xmlns=""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Table 1">
            <a:extLst>
              <a:ext uri="{FF2B5EF4-FFF2-40B4-BE49-F238E27FC236}">
                <a16:creationId xmlns:a16="http://schemas.microsoft.com/office/drawing/2014/main" xmlns="" id="{343F7876-33B6-4C95-AA31-2924422DE6F0}"/>
              </a:ext>
            </a:extLst>
          </p:cNvPr>
          <p:cNvGraphicFramePr>
            <a:graphicFrameLocks noGrp="1"/>
          </p:cNvGraphicFramePr>
          <p:nvPr>
            <p:extLst>
              <p:ext uri="{D42A27DB-BD31-4B8C-83A1-F6EECF244321}">
                <p14:modId xmlns:p14="http://schemas.microsoft.com/office/powerpoint/2010/main" val="3146435691"/>
              </p:ext>
            </p:extLst>
          </p:nvPr>
        </p:nvGraphicFramePr>
        <p:xfrm>
          <a:off x="17585" y="-22283"/>
          <a:ext cx="12139246" cy="7013763"/>
        </p:xfrm>
        <a:graphic>
          <a:graphicData uri="http://schemas.openxmlformats.org/drawingml/2006/table">
            <a:tbl>
              <a:tblPr firstRow="1" firstCol="1" bandRow="1">
                <a:tableStyleId>{F5AB1C69-6EDB-4FF4-983F-18BD219EF322}</a:tableStyleId>
              </a:tblPr>
              <a:tblGrid>
                <a:gridCol w="938346">
                  <a:extLst>
                    <a:ext uri="{9D8B030D-6E8A-4147-A177-3AD203B41FA5}">
                      <a16:colId xmlns:a16="http://schemas.microsoft.com/office/drawing/2014/main" xmlns="" val="189723078"/>
                    </a:ext>
                  </a:extLst>
                </a:gridCol>
                <a:gridCol w="1451780">
                  <a:extLst>
                    <a:ext uri="{9D8B030D-6E8A-4147-A177-3AD203B41FA5}">
                      <a16:colId xmlns:a16="http://schemas.microsoft.com/office/drawing/2014/main" xmlns="" val="109138702"/>
                    </a:ext>
                  </a:extLst>
                </a:gridCol>
                <a:gridCol w="1345553">
                  <a:extLst>
                    <a:ext uri="{9D8B030D-6E8A-4147-A177-3AD203B41FA5}">
                      <a16:colId xmlns:a16="http://schemas.microsoft.com/office/drawing/2014/main" xmlns="" val="918325305"/>
                    </a:ext>
                  </a:extLst>
                </a:gridCol>
                <a:gridCol w="920641">
                  <a:extLst>
                    <a:ext uri="{9D8B030D-6E8A-4147-A177-3AD203B41FA5}">
                      <a16:colId xmlns:a16="http://schemas.microsoft.com/office/drawing/2014/main" xmlns="" val="2431537488"/>
                    </a:ext>
                  </a:extLst>
                </a:gridCol>
                <a:gridCol w="3803503">
                  <a:extLst>
                    <a:ext uri="{9D8B030D-6E8A-4147-A177-3AD203B41FA5}">
                      <a16:colId xmlns:a16="http://schemas.microsoft.com/office/drawing/2014/main" xmlns="" val="1258207038"/>
                    </a:ext>
                  </a:extLst>
                </a:gridCol>
                <a:gridCol w="3679423">
                  <a:extLst>
                    <a:ext uri="{9D8B030D-6E8A-4147-A177-3AD203B41FA5}">
                      <a16:colId xmlns:a16="http://schemas.microsoft.com/office/drawing/2014/main" xmlns="" val="1626214894"/>
                    </a:ext>
                  </a:extLst>
                </a:gridCol>
              </a:tblGrid>
              <a:tr h="127628">
                <a:tc rowSpan="2">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Bài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rowSpan="2">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Văn bản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rowSpan="2">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Tác giả</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rowSpan="2">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Thể loại</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gridSpan="2">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Đặc điểm nổi bật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396795023"/>
                  </a:ext>
                </a:extLst>
              </a:tr>
              <a:tr h="136595">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600" b="1">
                          <a:effectLst/>
                          <a:latin typeface="Times New Roman" panose="02020603050405020304" pitchFamily="18" charset="0"/>
                          <a:cs typeface="Times New Roman" panose="02020603050405020304" pitchFamily="18" charset="0"/>
                        </a:rPr>
                        <a:t>Nghệ thuật</a:t>
                      </a:r>
                      <a:endParaRPr lang="en-US"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600" b="1">
                          <a:effectLst/>
                          <a:latin typeface="Times New Roman" panose="02020603050405020304" pitchFamily="18" charset="0"/>
                          <a:cs typeface="Times New Roman" panose="02020603050405020304" pitchFamily="18" charset="0"/>
                        </a:rPr>
                        <a:t>Nội dung</a:t>
                      </a:r>
                      <a:endParaRPr lang="en-US"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2940690716"/>
                  </a:ext>
                </a:extLst>
              </a:tr>
              <a:tr h="1355215">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Tôi và các bạn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Bài học đường đời đầu tiên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Tô Hoài</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Truyện ngắn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Cách kể chuyện theo ngôi thứ nhất tự nhiên, hấp dẫn. Nghệ thuật miêu tả loài vật sinh động, đặc sắc. Ngôn ngữ chính xác, giàu tạo hình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Bài văn miêu tả Dế Mèn có vẻ đẹp cường tráng của tuổi trẻ nhưng tính nết còn kiêu căng, xốc nổi. Do bày trò trêu chọc chị Cốc nên đã gây ra cái chết thảm thương cho Dế Choắt, Dế Mèn hối hận và rút ra được bài học đường đời cho mình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758518414"/>
                  </a:ext>
                </a:extLst>
              </a:tr>
              <a:tr h="949009">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Gõ cửa trái tim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Bức tranh của em gái tôi</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Tạ Duy Anh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Truyện ngắn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r>
                        <a:rPr lang="en-US" sz="1200">
                          <a:effectLst/>
                          <a:latin typeface="Times New Roman" panose="02020603050405020304" pitchFamily="18" charset="0"/>
                          <a:cs typeface="Times New Roman" panose="02020603050405020304" pitchFamily="18" charset="0"/>
                        </a:rPr>
                        <a:t>Sử dụng cách trần thuật ngôi thứ nhất trong vai người anh, chuyện đã diễn tả tinh tế diễn biến tâm lý của nhân vật người anh và những nét đẹp trong tâm hồn, tính cách cô em gái.</a:t>
                      </a:r>
                    </a:p>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r>
                        <a:rPr lang="en-US" sz="1200">
                          <a:effectLst/>
                          <a:latin typeface="Times New Roman" panose="02020603050405020304" pitchFamily="18" charset="0"/>
                          <a:cs typeface="Times New Roman" panose="02020603050405020304" pitchFamily="18" charset="0"/>
                        </a:rPr>
                        <a:t>Tình cảm trong sáng, hồn nhiên và lòng nhân hậu của người em gái có tài năng hội họa giúp người anh nhận ra và vượt qua được lòng tự ái đố kỵ và tự ti của mình.</a:t>
                      </a:r>
                    </a:p>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303965981"/>
                  </a:ext>
                </a:extLst>
              </a:tr>
              <a:tr h="1659871">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Yêu thương và chia sẻ</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Cô bé bán diêm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Han Cri-xti-an An-đéc-xen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Truyện cổ tích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Nghệ thuật kể chuyện của tác giả rất hấp dẫn An-đéc-xen đã kết hợp hài hòa giữa yếu tố hiện thực và lãng mạn, các tình tiết trong truyện được sắp xếp hợp lý.</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Truyện Cô Bé Bán Diêm kể về mộng tưởng và khác nhau của một cô bé bán diêm mồ côi mẹ, sống trong sự ghẻ lạnh của người bố và em đã chết trong đêm giao thừa vì đói và lạnh. truyện thức tỉnh người đọc về lòng trắc ẩn của con người trước những số phận trẻ thơ còn bị đối xử bất công trong mọi thời đại.</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3904220478"/>
                  </a:ext>
                </a:extLst>
              </a:tr>
              <a:tr h="1202889">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Quê hương yêu dấu</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Tre Việt Nam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Thép Mới</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Kí</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Bài Bút Ký có nhiều hình ảnh phong phú, chọn lọc, vừa cụ thể, vừa mang tính biểu tượng, lời văn ăn giàu nhạc điệu và có tính biểu cảm cao.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Văn bản Cây Tre Việt Nam nói về vẻ đẹp những phẩm chất và và sự gắn bó của cây tre đối với người nông dân Việt Nam. nhân dân Việt Nam Tre đã trở thành biểu tượng của dân tộc và đất nước Việt Nam.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22636246"/>
                  </a:ext>
                </a:extLst>
              </a:tr>
              <a:tr h="1202889">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Những nẻo đường xứ sở</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Cô Tô</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Nguyễn Tuân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Kí</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 Tác giả đã thể hiện tài quan sát tinh tế ngôn ngữ vừa chính xác vừa độc đáo khi miêu tả cảnh Cô Tô với nhiều hình ảnh so sánh mới lạ và những từ ngữ giàu tính sáng tạo.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Văn bản Cô Tô trích từ bài ký cùng tên của Nguyễn Tuân, miêu tả cảnh thiên nhiên và sinh hoạt của con người trên vùng đảo Cô Tô ở Vịnh Bắc Bộ.</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2433767298"/>
                  </a:ext>
                </a:extLst>
              </a:tr>
            </a:tbl>
          </a:graphicData>
        </a:graphic>
      </p:graphicFrame>
    </p:spTree>
    <p:extLst>
      <p:ext uri="{BB962C8B-B14F-4D97-AF65-F5344CB8AC3E}">
        <p14:creationId xmlns:p14="http://schemas.microsoft.com/office/powerpoint/2010/main" val="2370489773"/>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xmlns=""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xmlns=""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xmlns=""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xmlns=""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xmlns=""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xmlns=""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xmlns=""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Table 1">
            <a:extLst>
              <a:ext uri="{FF2B5EF4-FFF2-40B4-BE49-F238E27FC236}">
                <a16:creationId xmlns:a16="http://schemas.microsoft.com/office/drawing/2014/main" xmlns="" id="{343F7876-33B6-4C95-AA31-2924422DE6F0}"/>
              </a:ext>
            </a:extLst>
          </p:cNvPr>
          <p:cNvGraphicFramePr>
            <a:graphicFrameLocks noGrp="1"/>
          </p:cNvGraphicFramePr>
          <p:nvPr>
            <p:extLst>
              <p:ext uri="{D42A27DB-BD31-4B8C-83A1-F6EECF244321}">
                <p14:modId xmlns:p14="http://schemas.microsoft.com/office/powerpoint/2010/main" val="3601974446"/>
              </p:ext>
            </p:extLst>
          </p:nvPr>
        </p:nvGraphicFramePr>
        <p:xfrm>
          <a:off x="17585" y="-22282"/>
          <a:ext cx="12139246" cy="6858204"/>
        </p:xfrm>
        <a:graphic>
          <a:graphicData uri="http://schemas.openxmlformats.org/drawingml/2006/table">
            <a:tbl>
              <a:tblPr firstRow="1" firstCol="1" bandRow="1">
                <a:tableStyleId>{F5AB1C69-6EDB-4FF4-983F-18BD219EF322}</a:tableStyleId>
              </a:tblPr>
              <a:tblGrid>
                <a:gridCol w="938346">
                  <a:extLst>
                    <a:ext uri="{9D8B030D-6E8A-4147-A177-3AD203B41FA5}">
                      <a16:colId xmlns:a16="http://schemas.microsoft.com/office/drawing/2014/main" xmlns="" val="189723078"/>
                    </a:ext>
                  </a:extLst>
                </a:gridCol>
                <a:gridCol w="1451780">
                  <a:extLst>
                    <a:ext uri="{9D8B030D-6E8A-4147-A177-3AD203B41FA5}">
                      <a16:colId xmlns:a16="http://schemas.microsoft.com/office/drawing/2014/main" xmlns="" val="109138702"/>
                    </a:ext>
                  </a:extLst>
                </a:gridCol>
                <a:gridCol w="1345553">
                  <a:extLst>
                    <a:ext uri="{9D8B030D-6E8A-4147-A177-3AD203B41FA5}">
                      <a16:colId xmlns:a16="http://schemas.microsoft.com/office/drawing/2014/main" xmlns="" val="918325305"/>
                    </a:ext>
                  </a:extLst>
                </a:gridCol>
                <a:gridCol w="920641">
                  <a:extLst>
                    <a:ext uri="{9D8B030D-6E8A-4147-A177-3AD203B41FA5}">
                      <a16:colId xmlns:a16="http://schemas.microsoft.com/office/drawing/2014/main" xmlns="" val="2431537488"/>
                    </a:ext>
                  </a:extLst>
                </a:gridCol>
                <a:gridCol w="3291926">
                  <a:extLst>
                    <a:ext uri="{9D8B030D-6E8A-4147-A177-3AD203B41FA5}">
                      <a16:colId xmlns:a16="http://schemas.microsoft.com/office/drawing/2014/main" xmlns="" val="1258207038"/>
                    </a:ext>
                  </a:extLst>
                </a:gridCol>
                <a:gridCol w="4191000">
                  <a:extLst>
                    <a:ext uri="{9D8B030D-6E8A-4147-A177-3AD203B41FA5}">
                      <a16:colId xmlns:a16="http://schemas.microsoft.com/office/drawing/2014/main" xmlns="" val="1626214894"/>
                    </a:ext>
                  </a:extLst>
                </a:gridCol>
              </a:tblGrid>
              <a:tr h="241355">
                <a:tc rowSpan="2">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Bài</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rowSpan="2">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Văn bản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rowSpan="2">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Tác giả</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rowSpan="2">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Thể loại</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gridSpan="2">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Đặc điểm nổi bật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396795023"/>
                  </a:ext>
                </a:extLst>
              </a:tr>
              <a:tr h="244086">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400" b="1">
                          <a:effectLst/>
                          <a:latin typeface="Times New Roman" panose="02020603050405020304" pitchFamily="18" charset="0"/>
                          <a:cs typeface="Times New Roman" panose="02020603050405020304" pitchFamily="18" charset="0"/>
                        </a:rPr>
                        <a:t>Nghệ thuật</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400" b="1">
                          <a:effectLst/>
                          <a:latin typeface="Times New Roman" panose="02020603050405020304" pitchFamily="18" charset="0"/>
                          <a:cs typeface="Times New Roman" panose="02020603050405020304" pitchFamily="18" charset="0"/>
                        </a:rPr>
                        <a:t>Nội dung</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2940690716"/>
                  </a:ext>
                </a:extLst>
              </a:tr>
              <a:tr h="2596420">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Tôi và các bạn</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Bài học đường đời đầu tiên</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Tô Hoài</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Truyện ngắn</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Cách kể chuyện theo ngôi thứ nhất tự nhiên, hấp dẫn. Nghệ thuật miêu tả loài vật sinh động, đặc sắc. Ngôn ngữ chính xác, giàu tạo hình</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Bài văn miêu tả Dế Mèn có vẻ đẹp cường tráng của tuổi trẻ nhưng tính nết còn kiêu căng, xốc nổi. Do bày trò trêu chọc chị Cốc nên đã gây ra cái chết thảm thương cho Dế Choắt, Dế Mèn hối hận và rút ra được bài học đường đời cho mình</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extLst>
                  <a:ext uri="{0D108BD9-81ED-4DB2-BD59-A6C34878D82A}">
                    <a16:rowId xmlns:a16="http://schemas.microsoft.com/office/drawing/2014/main" xmlns="" val="1758518414"/>
                  </a:ext>
                </a:extLst>
              </a:tr>
              <a:tr h="808687">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Gõ cửa trái tim</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Bức tranh của em gái tôi</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Tạ Duy Anh</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Truyện ngắn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r>
                        <a:rPr lang="en-US" sz="1100">
                          <a:effectLst/>
                          <a:latin typeface="Times New Roman" panose="02020603050405020304" pitchFamily="18" charset="0"/>
                          <a:cs typeface="Times New Roman" panose="02020603050405020304" pitchFamily="18" charset="0"/>
                        </a:rPr>
                        <a:t>Sử dụng cách trần thuật ngôi thứ nhất trong vai người anh, chuyện đã diễn tả tinh tế diễn biến tâm lý của nhân vật người anh và những nét đẹp trong tâm hồn, tính cách cô em gái.</a:t>
                      </a: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r>
                        <a:rPr lang="en-US" sz="1100">
                          <a:effectLst/>
                          <a:latin typeface="Times New Roman" panose="02020603050405020304" pitchFamily="18" charset="0"/>
                          <a:cs typeface="Times New Roman" panose="02020603050405020304" pitchFamily="18" charset="0"/>
                        </a:rPr>
                        <a:t>Tình cảm trong sáng, hồn nhiên và lòng nhân hậu của người em gái có tài năng hội họa giúp người anh nhận ra và vượt qua được lòng tự ái đố kỵ và tự ti của mình.</a:t>
                      </a:r>
                    </a:p>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303965981"/>
                  </a:ext>
                </a:extLst>
              </a:tr>
              <a:tr h="1201245">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Yêu thương và chia sẻ</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Cô bé bán diêm</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Han Cri-xti-an An-đéc-xen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Truyện cổ tích</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Nghệ thuật kể chuyện của tác giả rất hấp dẫn An-đéc-xen đã kết hợp hài hòa giữa yếu tố hiện thực và lãng mạn, các tình tiết trong truyện được sắp xếp hợp lý.</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Truyện Cô Bé Bán Diêm kể về mộng tưởng và khác nhau của một cô bé bán diêm mồ côi mẹ, sống trong sự ghẻ lạnh của người bố và em đã chết trong đêm giao thừa vì đói và lạnh. truyện thức tỉnh người đọc về lòng trắc ẩn của con người trước những số phận trẻ thơ còn bị đối xử bất công trong mọi thời đại.</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3904220478"/>
                  </a:ext>
                </a:extLst>
              </a:tr>
              <a:tr h="931079">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Quê hương yêu dấu</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Tre Việt Nam</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Thép Mới</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Kí</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Bài Bút Ký có nhiều hình ảnh phong phú, chọn lọc, vừa cụ thể, vừa mang tính biểu tượng, lời văn ăn giàu nhạc điệu và có tính biểu cảm cao.</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Văn bản Cây Tre Việt Nam nói về vẻ đẹp những phẩm chất và và sự gắn bó của cây tre đối với người nông dân Việt Nam. nhân dân Việt Nam Tre đã trở thành biểu tượng của dân tộc và đất nước Việt Nam.</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22636246"/>
                  </a:ext>
                </a:extLst>
              </a:tr>
              <a:tr h="757273">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Những nẻo đường xứ sở</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Cô Tô</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Nguyễn Tuân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Kí</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Tác giả đã thể hiện tài quan sát tinh tế ngôn ngữ vừa chính xác vừa độc đáo khi miêu tả cảnh Cô Tô với nhiều hình ảnh so sánh mới lạ và những từ ngữ giàu tính sáng tạo.</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Văn bản Cô Tô trích từ bài ký cùng tên của Nguyễn Tuân, miêu tả cảnh thiên nhiên và sinh hoạt của con người trên vùng đảo Cô Tô ở Vịnh Bắc Bộ.</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2433767298"/>
                  </a:ext>
                </a:extLst>
              </a:tr>
            </a:tbl>
          </a:graphicData>
        </a:graphic>
      </p:graphicFrame>
    </p:spTree>
    <p:extLst>
      <p:ext uri="{BB962C8B-B14F-4D97-AF65-F5344CB8AC3E}">
        <p14:creationId xmlns:p14="http://schemas.microsoft.com/office/powerpoint/2010/main" val="337509024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xmlns=""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xmlns=""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xmlns=""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xmlns=""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xmlns=""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xmlns=""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xmlns=""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Table 1">
            <a:extLst>
              <a:ext uri="{FF2B5EF4-FFF2-40B4-BE49-F238E27FC236}">
                <a16:creationId xmlns:a16="http://schemas.microsoft.com/office/drawing/2014/main" xmlns="" id="{343F7876-33B6-4C95-AA31-2924422DE6F0}"/>
              </a:ext>
            </a:extLst>
          </p:cNvPr>
          <p:cNvGraphicFramePr>
            <a:graphicFrameLocks noGrp="1"/>
          </p:cNvGraphicFramePr>
          <p:nvPr>
            <p:extLst>
              <p:ext uri="{D42A27DB-BD31-4B8C-83A1-F6EECF244321}">
                <p14:modId xmlns:p14="http://schemas.microsoft.com/office/powerpoint/2010/main" val="3952943790"/>
              </p:ext>
            </p:extLst>
          </p:nvPr>
        </p:nvGraphicFramePr>
        <p:xfrm>
          <a:off x="26377" y="-46577"/>
          <a:ext cx="12139246" cy="6914005"/>
        </p:xfrm>
        <a:graphic>
          <a:graphicData uri="http://schemas.openxmlformats.org/drawingml/2006/table">
            <a:tbl>
              <a:tblPr firstRow="1" firstCol="1" bandRow="1">
                <a:tableStyleId>{F5AB1C69-6EDB-4FF4-983F-18BD219EF322}</a:tableStyleId>
              </a:tblPr>
              <a:tblGrid>
                <a:gridCol w="938346">
                  <a:extLst>
                    <a:ext uri="{9D8B030D-6E8A-4147-A177-3AD203B41FA5}">
                      <a16:colId xmlns:a16="http://schemas.microsoft.com/office/drawing/2014/main" xmlns="" val="189723078"/>
                    </a:ext>
                  </a:extLst>
                </a:gridCol>
                <a:gridCol w="1451780">
                  <a:extLst>
                    <a:ext uri="{9D8B030D-6E8A-4147-A177-3AD203B41FA5}">
                      <a16:colId xmlns:a16="http://schemas.microsoft.com/office/drawing/2014/main" xmlns="" val="109138702"/>
                    </a:ext>
                  </a:extLst>
                </a:gridCol>
                <a:gridCol w="1345553">
                  <a:extLst>
                    <a:ext uri="{9D8B030D-6E8A-4147-A177-3AD203B41FA5}">
                      <a16:colId xmlns:a16="http://schemas.microsoft.com/office/drawing/2014/main" xmlns="" val="918325305"/>
                    </a:ext>
                  </a:extLst>
                </a:gridCol>
                <a:gridCol w="920641">
                  <a:extLst>
                    <a:ext uri="{9D8B030D-6E8A-4147-A177-3AD203B41FA5}">
                      <a16:colId xmlns:a16="http://schemas.microsoft.com/office/drawing/2014/main" xmlns="" val="2431537488"/>
                    </a:ext>
                  </a:extLst>
                </a:gridCol>
                <a:gridCol w="3379849">
                  <a:extLst>
                    <a:ext uri="{9D8B030D-6E8A-4147-A177-3AD203B41FA5}">
                      <a16:colId xmlns:a16="http://schemas.microsoft.com/office/drawing/2014/main" xmlns="" val="1258207038"/>
                    </a:ext>
                  </a:extLst>
                </a:gridCol>
                <a:gridCol w="4103077">
                  <a:extLst>
                    <a:ext uri="{9D8B030D-6E8A-4147-A177-3AD203B41FA5}">
                      <a16:colId xmlns:a16="http://schemas.microsoft.com/office/drawing/2014/main" xmlns="" val="1626214894"/>
                    </a:ext>
                  </a:extLst>
                </a:gridCol>
              </a:tblGrid>
              <a:tr h="127628">
                <a:tc rowSpan="2">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Bài</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rowSpan="2">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Văn bản</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rowSpan="2">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Tác giả</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rowSpan="2">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Thể loại</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1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gridSpan="2">
                  <a:txBody>
                    <a:bodyPr/>
                    <a:lstStyle/>
                    <a:p>
                      <a:pPr algn="ctr">
                        <a:lnSpc>
                          <a:spcPct val="150000"/>
                        </a:lnSpc>
                        <a:spcAft>
                          <a:spcPts val="0"/>
                        </a:spcAft>
                      </a:pPr>
                      <a:r>
                        <a:rPr lang="en-US" sz="1400">
                          <a:effectLst/>
                          <a:latin typeface="Times New Roman" panose="02020603050405020304" pitchFamily="18" charset="0"/>
                          <a:cs typeface="Times New Roman" panose="02020603050405020304" pitchFamily="18" charset="0"/>
                        </a:rPr>
                        <a:t>Đặc điểm nổi bật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396795023"/>
                  </a:ext>
                </a:extLst>
              </a:tr>
              <a:tr h="136595">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400" b="1">
                          <a:effectLst/>
                          <a:latin typeface="Times New Roman" panose="02020603050405020304" pitchFamily="18" charset="0"/>
                          <a:cs typeface="Times New Roman" panose="02020603050405020304" pitchFamily="18" charset="0"/>
                        </a:rPr>
                        <a:t>Nghệ thuật</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400" b="1">
                          <a:effectLst/>
                          <a:latin typeface="Times New Roman" panose="02020603050405020304" pitchFamily="18" charset="0"/>
                          <a:cs typeface="Times New Roman" panose="02020603050405020304" pitchFamily="18" charset="0"/>
                        </a:rPr>
                        <a:t>Nội dung</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2940690716"/>
                  </a:ext>
                </a:extLst>
              </a:tr>
              <a:tr h="1100867">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Tôi và các bạn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Bài học đường đời đầu tiên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Tô Hoài</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Truyện ngắn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Cách kể chuyện theo ngôi thứ nhất tự nhiên, hấp dẫn. Nghệ thuật miêu tả loài vật sinh động, đặc sắc. Ngôn ngữ chính xác, giàu tạo hình</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Bài văn miêu tả Dế Mèn có vẻ đẹp cường tráng của tuổi trẻ nhưng tính nết còn kiêu căng, xốc nổi. Do bày trò trêu chọc chị Cốc nên đã gây ra cái chết thảm thương cho Dế Choắt, Dế Mèn hối hận và rút ra được bài học đường đời cho mình</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758518414"/>
                  </a:ext>
                </a:extLst>
              </a:tr>
              <a:tr h="949009">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Gõ cửa trái tim</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Bức tranh của em gái tôi</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Tạ Duy Anh</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Truyện ngắn</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r>
                        <a:rPr lang="en-US" sz="1800">
                          <a:solidFill>
                            <a:srgbClr val="002060"/>
                          </a:solidFill>
                          <a:effectLst/>
                          <a:latin typeface="Times New Roman" panose="02020603050405020304" pitchFamily="18" charset="0"/>
                          <a:cs typeface="Times New Roman" panose="02020603050405020304" pitchFamily="18" charset="0"/>
                        </a:rPr>
                        <a:t>Sử dụng cách trần thuật ngôi thứ nhất trong vai người anh, chuyện đã diễn tả tinh tế diễn biến tâm lý của nhân vật người anh và những nét đẹp trong tâm hồn, tính cách cô em gái.</a:t>
                      </a:r>
                    </a:p>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 </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r>
                        <a:rPr lang="en-US" sz="1800">
                          <a:solidFill>
                            <a:srgbClr val="002060"/>
                          </a:solidFill>
                          <a:effectLst/>
                          <a:latin typeface="Times New Roman" panose="02020603050405020304" pitchFamily="18" charset="0"/>
                          <a:cs typeface="Times New Roman" panose="02020603050405020304" pitchFamily="18" charset="0"/>
                        </a:rPr>
                        <a:t>Tình cảm trong sáng, hồn nhiên và lòng nhân hậu của người em gái có tài năng hội họa giúp người anh nhận ra và vượt qua được lòng tự ái đố kỵ và tự ti của mình.</a:t>
                      </a:r>
                    </a:p>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 </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extLst>
                  <a:ext uri="{0D108BD9-81ED-4DB2-BD59-A6C34878D82A}">
                    <a16:rowId xmlns:a16="http://schemas.microsoft.com/office/drawing/2014/main" xmlns="" val="1303965981"/>
                  </a:ext>
                </a:extLst>
              </a:tr>
              <a:tr h="1265321">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Yêu thương và chia sẻ</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Cô bé bán diêm</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Han Cri-xti-an An-đéc-xen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Truyện cổ tích</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Nghệ thuật kể chuyện của tác giả rất hấp dẫn An-đéc-xen đã kết hợp hài hòa giữa yếu tố hiện thực và lãng mạn, các tình tiết trong truyện được sắp xếp hợp lý.</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Truyện Cô Bé Bán Diêm kể về mộng tưởng và khác nhau của một cô bé bán diêm mồ côi mẹ, sống trong sự ghẻ lạnh của người bố và em đã chết trong đêm giao thừa vì đói và lạnh. truyện thức tỉnh người đọc về lòng trắc ẩn của con người trước những số phận trẻ thơ còn bị đối xử bất công trong mọi thời đại.</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3904220478"/>
                  </a:ext>
                </a:extLst>
              </a:tr>
              <a:tr h="1202889">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Quê hương yêu dấu</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Tre Việt Nam</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Thép Mới</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Kí</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Bài Bút Ký có nhiều hình ảnh phong phú, chọn lọc, vừa cụ thể, vừa mang tính biểu tượng, lời văn ăn giàu nhạc điệu và có tính biểu cảm cao.</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Văn bản Cây Tre Việt Nam nói về vẻ đẹp những phẩm chất và và sự gắn bó của cây tre đối với người nông dân Việt Nam. nhân dân Việt Nam Tre đã trở thành biểu tượng của dân tộc và đất nước Việt Nam.</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22636246"/>
                  </a:ext>
                </a:extLst>
              </a:tr>
              <a:tr h="773304">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Những nẻo đường xứ sở</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Cô Tô</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Nguyễn Tuân</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Kí</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 Tác giả đã thể hiện tài quan sát tinh tế ngôn ngữ vừa chính xác vừa độc đáo khi miêu tả cảnh Cô Tô với nhiều hình ảnh so sánh mới lạ và những từ ngữ giàu tính sáng tạo.</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100">
                          <a:effectLst/>
                          <a:latin typeface="Times New Roman" panose="02020603050405020304" pitchFamily="18" charset="0"/>
                          <a:cs typeface="Times New Roman" panose="02020603050405020304" pitchFamily="18" charset="0"/>
                        </a:rPr>
                        <a:t>Văn bản Cô Tô trích từ bài ký cùng tên của Nguyễn Tuân, miêu tả cảnh thiên nhiên và sinh hoạt của con người trên vùng đảo Cô Tô ở Vịnh Bắc Bộ.</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2433767298"/>
                  </a:ext>
                </a:extLst>
              </a:tr>
            </a:tbl>
          </a:graphicData>
        </a:graphic>
      </p:graphicFrame>
    </p:spTree>
    <p:extLst>
      <p:ext uri="{BB962C8B-B14F-4D97-AF65-F5344CB8AC3E}">
        <p14:creationId xmlns:p14="http://schemas.microsoft.com/office/powerpoint/2010/main" val="203186318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xmlns=""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xmlns=""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xmlns=""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xmlns=""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xmlns=""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xmlns=""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xmlns=""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Table 1">
            <a:extLst>
              <a:ext uri="{FF2B5EF4-FFF2-40B4-BE49-F238E27FC236}">
                <a16:creationId xmlns:a16="http://schemas.microsoft.com/office/drawing/2014/main" xmlns="" id="{343F7876-33B6-4C95-AA31-2924422DE6F0}"/>
              </a:ext>
            </a:extLst>
          </p:cNvPr>
          <p:cNvGraphicFramePr>
            <a:graphicFrameLocks noGrp="1"/>
          </p:cNvGraphicFramePr>
          <p:nvPr>
            <p:extLst>
              <p:ext uri="{D42A27DB-BD31-4B8C-83A1-F6EECF244321}">
                <p14:modId xmlns:p14="http://schemas.microsoft.com/office/powerpoint/2010/main" val="2147139228"/>
              </p:ext>
            </p:extLst>
          </p:nvPr>
        </p:nvGraphicFramePr>
        <p:xfrm>
          <a:off x="31546" y="-11407"/>
          <a:ext cx="12160455" cy="7053523"/>
        </p:xfrm>
        <a:graphic>
          <a:graphicData uri="http://schemas.openxmlformats.org/drawingml/2006/table">
            <a:tbl>
              <a:tblPr firstRow="1" firstCol="1" bandRow="1">
                <a:tableStyleId>{F5AB1C69-6EDB-4FF4-983F-18BD219EF322}</a:tableStyleId>
              </a:tblPr>
              <a:tblGrid>
                <a:gridCol w="939985">
                  <a:extLst>
                    <a:ext uri="{9D8B030D-6E8A-4147-A177-3AD203B41FA5}">
                      <a16:colId xmlns:a16="http://schemas.microsoft.com/office/drawing/2014/main" xmlns="" val="189723078"/>
                    </a:ext>
                  </a:extLst>
                </a:gridCol>
                <a:gridCol w="1454317">
                  <a:extLst>
                    <a:ext uri="{9D8B030D-6E8A-4147-A177-3AD203B41FA5}">
                      <a16:colId xmlns:a16="http://schemas.microsoft.com/office/drawing/2014/main" xmlns="" val="109138702"/>
                    </a:ext>
                  </a:extLst>
                </a:gridCol>
                <a:gridCol w="1347904">
                  <a:extLst>
                    <a:ext uri="{9D8B030D-6E8A-4147-A177-3AD203B41FA5}">
                      <a16:colId xmlns:a16="http://schemas.microsoft.com/office/drawing/2014/main" xmlns="" val="918325305"/>
                    </a:ext>
                  </a:extLst>
                </a:gridCol>
                <a:gridCol w="922250">
                  <a:extLst>
                    <a:ext uri="{9D8B030D-6E8A-4147-A177-3AD203B41FA5}">
                      <a16:colId xmlns:a16="http://schemas.microsoft.com/office/drawing/2014/main" xmlns="" val="2431537488"/>
                    </a:ext>
                  </a:extLst>
                </a:gridCol>
                <a:gridCol w="2874909">
                  <a:extLst>
                    <a:ext uri="{9D8B030D-6E8A-4147-A177-3AD203B41FA5}">
                      <a16:colId xmlns:a16="http://schemas.microsoft.com/office/drawing/2014/main" xmlns="" val="1258207038"/>
                    </a:ext>
                  </a:extLst>
                </a:gridCol>
                <a:gridCol w="4621090">
                  <a:extLst>
                    <a:ext uri="{9D8B030D-6E8A-4147-A177-3AD203B41FA5}">
                      <a16:colId xmlns:a16="http://schemas.microsoft.com/office/drawing/2014/main" xmlns="" val="1626214894"/>
                    </a:ext>
                  </a:extLst>
                </a:gridCol>
              </a:tblGrid>
              <a:tr h="127628">
                <a:tc rowSpan="2">
                  <a:txBody>
                    <a:bodyPr/>
                    <a:lstStyle/>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Bài</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050">
                          <a:effectLst/>
                          <a:latin typeface="Times New Roman" panose="02020603050405020304" pitchFamily="18" charset="0"/>
                          <a:cs typeface="Times New Roman" panose="02020603050405020304" pitchFamily="18" charset="0"/>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rowSpan="2">
                  <a:txBody>
                    <a:bodyPr/>
                    <a:lstStyle/>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Văn bản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050">
                          <a:effectLst/>
                          <a:latin typeface="Times New Roman" panose="02020603050405020304" pitchFamily="18" charset="0"/>
                          <a:cs typeface="Times New Roman" panose="02020603050405020304" pitchFamily="18" charset="0"/>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rowSpan="2">
                  <a:txBody>
                    <a:bodyPr/>
                    <a:lstStyle/>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Tác giả</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050">
                          <a:effectLst/>
                          <a:latin typeface="Times New Roman" panose="02020603050405020304" pitchFamily="18" charset="0"/>
                          <a:cs typeface="Times New Roman" panose="02020603050405020304" pitchFamily="18" charset="0"/>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rowSpan="2">
                  <a:txBody>
                    <a:bodyPr/>
                    <a:lstStyle/>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Thể loại</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1050">
                          <a:effectLst/>
                          <a:latin typeface="Times New Roman" panose="02020603050405020304" pitchFamily="18" charset="0"/>
                          <a:cs typeface="Times New Roman" panose="02020603050405020304" pitchFamily="18" charset="0"/>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gridSpan="2">
                  <a:txBody>
                    <a:bodyPr/>
                    <a:lstStyle/>
                    <a:p>
                      <a:pPr algn="ctr">
                        <a:lnSpc>
                          <a:spcPct val="150000"/>
                        </a:lnSpc>
                        <a:spcAft>
                          <a:spcPts val="0"/>
                        </a:spcAft>
                      </a:pPr>
                      <a:r>
                        <a:rPr lang="en-US" sz="1200">
                          <a:effectLst/>
                          <a:latin typeface="Times New Roman" panose="02020603050405020304" pitchFamily="18" charset="0"/>
                          <a:cs typeface="Times New Roman" panose="02020603050405020304" pitchFamily="18" charset="0"/>
                        </a:rPr>
                        <a:t>Đặc điểm nổi bật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396795023"/>
                  </a:ext>
                </a:extLst>
              </a:tr>
              <a:tr h="136595">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vMerge="1">
                  <a:txBody>
                    <a:bodyPr/>
                    <a:lstStyle/>
                    <a:p>
                      <a:pPr algn="ctr">
                        <a:lnSpc>
                          <a:spcPct val="150000"/>
                        </a:lnSpc>
                        <a:spcAft>
                          <a:spcPts val="0"/>
                        </a:spcAft>
                      </a:pP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200" b="1">
                          <a:effectLst/>
                          <a:latin typeface="Times New Roman" panose="02020603050405020304" pitchFamily="18" charset="0"/>
                          <a:cs typeface="Times New Roman" panose="02020603050405020304" pitchFamily="18" charset="0"/>
                        </a:rPr>
                        <a:t>Nghệ thuật</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50000"/>
                        </a:lnSpc>
                        <a:spcAft>
                          <a:spcPts val="0"/>
                        </a:spcAft>
                      </a:pPr>
                      <a:r>
                        <a:rPr lang="en-US" sz="1200" b="1">
                          <a:effectLst/>
                          <a:latin typeface="Times New Roman" panose="02020603050405020304" pitchFamily="18" charset="0"/>
                          <a:cs typeface="Times New Roman" panose="02020603050405020304" pitchFamily="18" charset="0"/>
                        </a:rPr>
                        <a:t>Nội dung</a:t>
                      </a:r>
                      <a:endParaRPr lang="en-US"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2940690716"/>
                  </a:ext>
                </a:extLst>
              </a:tr>
              <a:tr h="927101">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Tôi và các bạn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Bài học đường đời đầu tiên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Tô Hoài</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Truyện ngắn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Cách kể chuyện theo ngôi thứ nhất tự nhiên, hấp dẫn. Nghệ thuật miêu tả loài vật sinh động, đặc sắc. Ngôn ngữ chính xác, giàu tạo hình</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dirty="0" err="1">
                          <a:effectLst/>
                          <a:latin typeface="Times New Roman" panose="02020603050405020304" pitchFamily="18" charset="0"/>
                          <a:cs typeface="Times New Roman" panose="02020603050405020304" pitchFamily="18" charset="0"/>
                        </a:rPr>
                        <a:t>Bài</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văn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miêu</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tả</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Dế</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Mèn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có</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vẻ</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đẹp</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cường</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tráng</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của</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tuổi</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trẻ</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nhưng</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tính</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nết</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còn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kiêu</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căng</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xốc</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nổi</a:t>
                      </a:r>
                      <a:r>
                        <a:rPr lang="en-US" sz="1050" dirty="0">
                          <a:effectLst/>
                          <a:latin typeface="Times New Roman" panose="02020603050405020304" pitchFamily="18" charset="0"/>
                          <a:cs typeface="Times New Roman" panose="02020603050405020304" pitchFamily="18" charset="0"/>
                        </a:rPr>
                        <a:t>. Do </a:t>
                      </a:r>
                      <a:r>
                        <a:rPr lang="en-US" sz="1050" dirty="0" err="1">
                          <a:effectLst/>
                          <a:latin typeface="Times New Roman" panose="02020603050405020304" pitchFamily="18" charset="0"/>
                          <a:cs typeface="Times New Roman" panose="02020603050405020304" pitchFamily="18" charset="0"/>
                        </a:rPr>
                        <a:t>bày</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trò</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trêu</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chọc</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chị</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Cốc</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nên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đã</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gây</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ra</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cái</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chết</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thảm</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thương</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cho</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Dế</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Choắt</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Dế</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Mèn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hối</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hận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và</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rút</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ra</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được</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bài</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học</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đường</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đời</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cho</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mình</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758518414"/>
                  </a:ext>
                </a:extLst>
              </a:tr>
              <a:tr h="831969">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Gõ cửa trái tim</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Bức tranh của em gái tôi</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Tạ Duy Anh</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Truyện ngắn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r>
                        <a:rPr lang="en-US" sz="1050">
                          <a:effectLst/>
                          <a:latin typeface="Times New Roman" panose="02020603050405020304" pitchFamily="18" charset="0"/>
                          <a:cs typeface="Times New Roman" panose="02020603050405020304" pitchFamily="18" charset="0"/>
                        </a:rPr>
                        <a:t>Sử dụng cách trần thuật ngôi thứ nhất trong vai người anh, chuyện đã diễn tả tinh tế diễn biến tâm lý của nhân vật người anh và những nét đẹp trong tâm hồn, tính cách cô em gái.</a:t>
                      </a:r>
                    </a:p>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r>
                        <a:rPr lang="en-US" sz="1050">
                          <a:effectLst/>
                          <a:latin typeface="Times New Roman" panose="02020603050405020304" pitchFamily="18" charset="0"/>
                          <a:cs typeface="Times New Roman" panose="02020603050405020304" pitchFamily="18" charset="0"/>
                        </a:rPr>
                        <a:t>Tình cảm trong sáng, hồn nhiên và lòng nhân hậu của người em gái có tài năng hội họa giúp người anh nhận ra và vượt qua được lòng tự ái đố kỵ và tự ti của mình.</a:t>
                      </a:r>
                    </a:p>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1303965981"/>
                  </a:ext>
                </a:extLst>
              </a:tr>
              <a:tr h="1659871">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Yêu thương và chia sẻ</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Cô bé bán diêm</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Han Cri-xti-an An-đéc-xen</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Truyện cổ tích</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Nghệ thuật kể chuyện của tác giả rất hấp dẫn An-đéc-xen đã kết hợp hài hòa giữa yếu tố hiện thực và lãng mạn, các tình tiết trong truyện được sắp xếp hợp lý.</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tc>
                  <a:txBody>
                    <a:bodyPr/>
                    <a:lstStyle/>
                    <a:p>
                      <a:pPr algn="just">
                        <a:lnSpc>
                          <a:spcPct val="150000"/>
                        </a:lnSpc>
                        <a:spcAft>
                          <a:spcPts val="0"/>
                        </a:spcAft>
                      </a:pPr>
                      <a:r>
                        <a:rPr lang="en-US" sz="1800">
                          <a:solidFill>
                            <a:srgbClr val="002060"/>
                          </a:solidFill>
                          <a:effectLst/>
                          <a:latin typeface="Times New Roman" panose="02020603050405020304" pitchFamily="18" charset="0"/>
                          <a:cs typeface="Times New Roman" panose="02020603050405020304" pitchFamily="18" charset="0"/>
                        </a:rPr>
                        <a:t>Truyện Cô Bé Bán Diêm kể về mộng tưởng và khác nhau của một cô bé bán diêm mồ côi mẹ, sống trong sự ghẻ lạnh của người bố và em đã chết trong đêm giao thừa vì đói và lạnh. truyện thức tỉnh người đọc về lòng trắc ẩn của con người trước những số phận trẻ thơ còn bị đối xử bất công trong mọi thời đại.</a:t>
                      </a:r>
                      <a:endParaRPr lang="en-US" sz="1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7E3AD"/>
                    </a:solidFill>
                  </a:tcPr>
                </a:tc>
                <a:extLst>
                  <a:ext uri="{0D108BD9-81ED-4DB2-BD59-A6C34878D82A}">
                    <a16:rowId xmlns:a16="http://schemas.microsoft.com/office/drawing/2014/main" xmlns="" val="3904220478"/>
                  </a:ext>
                </a:extLst>
              </a:tr>
              <a:tr h="784605">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Quê hương yêu dấu</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Tre Việt Nam</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Thép Mới</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Kí</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Bài Bút Ký có nhiều hình ảnh phong phú, chọn lọc, vừa cụ thể, vừa mang tính biểu tượng, lời văn ăn giàu nhạc điệu và có tính biểu cảm cao.</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Văn bản Cây Tre Việt Nam nói về vẻ đẹp những phẩm chất và và sự gắn bó của cây tre đối với người nông dân Việt Nam. nhân dân Việt Nam Tre đã trở thành biểu tượng của dân tộc và đất nước Việt Nam.</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22636246"/>
                  </a:ext>
                </a:extLst>
              </a:tr>
              <a:tr h="1032707">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Những nẻo đường xứ sở</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Cô Tô</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Nguyễn Tuân</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Kí</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a:effectLst/>
                          <a:latin typeface="Times New Roman" panose="02020603050405020304" pitchFamily="18" charset="0"/>
                          <a:cs typeface="Times New Roman" panose="02020603050405020304" pitchFamily="18" charset="0"/>
                        </a:rPr>
                        <a:t> Tác giả đã thể hiện tài quan sát tinh tế ngôn ngữ vừa chính xác vừa độc đáo khi miêu tả cảnh Cô Tô với nhiều hình ảnh so sánh mới lạ và những từ ngữ giàu tính sáng tạo.</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just">
                        <a:lnSpc>
                          <a:spcPct val="150000"/>
                        </a:lnSpc>
                        <a:spcAft>
                          <a:spcPts val="0"/>
                        </a:spcAft>
                      </a:pPr>
                      <a:r>
                        <a:rPr lang="en-US" sz="1050" dirty="0" err="1">
                          <a:effectLst/>
                          <a:latin typeface="Times New Roman" panose="02020603050405020304" pitchFamily="18" charset="0"/>
                          <a:cs typeface="Times New Roman" panose="02020603050405020304" pitchFamily="18" charset="0"/>
                        </a:rPr>
                        <a:t>Văn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bản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Cô</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Tô</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trích</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từ</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bài</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ký</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cùng</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tên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của</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Nguyễn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Tuân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miêu</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tả</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cảnh</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thiên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nhiên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và</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sinh</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hoạt</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của</a:t>
                      </a:r>
                      <a:r>
                        <a:rPr lang="en-US" sz="1050" dirty="0">
                          <a:effectLst/>
                          <a:latin typeface="Times New Roman" panose="02020603050405020304" pitchFamily="18" charset="0"/>
                          <a:cs typeface="Times New Roman" panose="02020603050405020304" pitchFamily="18" charset="0"/>
                        </a:rPr>
                        <a:t> con </a:t>
                      </a:r>
                      <a:r>
                        <a:rPr lang="en-US" sz="1050" dirty="0" err="1">
                          <a:effectLst/>
                          <a:latin typeface="Times New Roman" panose="02020603050405020304" pitchFamily="18" charset="0"/>
                          <a:cs typeface="Times New Roman" panose="02020603050405020304" pitchFamily="18" charset="0"/>
                        </a:rPr>
                        <a:t>người</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trên</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vùng</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đảo</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Cô</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Tô</a:t>
                      </a:r>
                      <a:r>
                        <a:rPr lang="en-US" sz="1050" dirty="0">
                          <a:effectLst/>
                          <a:latin typeface="Times New Roman" panose="02020603050405020304" pitchFamily="18" charset="0"/>
                          <a:cs typeface="Times New Roman" panose="02020603050405020304" pitchFamily="18" charset="0"/>
                        </a:rPr>
                        <a:t> ở </a:t>
                      </a:r>
                      <a:r>
                        <a:rPr lang="en-US" sz="1050" dirty="0" err="1">
                          <a:effectLst/>
                          <a:latin typeface="Times New Roman" panose="02020603050405020304" pitchFamily="18" charset="0"/>
                          <a:cs typeface="Times New Roman" panose="02020603050405020304" pitchFamily="18" charset="0"/>
                        </a:rPr>
                        <a:t>Vịnh</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Bắc</a:t>
                      </a:r>
                      <a:r>
                        <a:rPr lang="en-US" sz="1050" dirty="0">
                          <a:effectLst/>
                          <a:latin typeface="Times New Roman" panose="02020603050405020304" pitchFamily="18" charset="0"/>
                          <a:cs typeface="Times New Roman" panose="02020603050405020304" pitchFamily="18" charset="0"/>
                        </a:rPr>
                        <a:t> </a:t>
                      </a:r>
                      <a:r>
                        <a:rPr lang="en-US" sz="1050" dirty="0" err="1">
                          <a:effectLst/>
                          <a:latin typeface="Times New Roman" panose="02020603050405020304" pitchFamily="18" charset="0"/>
                          <a:cs typeface="Times New Roman" panose="02020603050405020304" pitchFamily="18" charset="0"/>
                        </a:rPr>
                        <a:t>Bộ</a:t>
                      </a:r>
                      <a:r>
                        <a:rPr lang="en-US" sz="1050" dirty="0">
                          <a:effectLst/>
                          <a:latin typeface="Times New Roman" panose="02020603050405020304" pitchFamily="18" charset="0"/>
                          <a:cs typeface="Times New Roman" panose="02020603050405020304" pitchFamily="18" charset="0"/>
                        </a:rPr>
                        <a:t>.</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602" marR="26602" marT="0" marB="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xmlns="" val="2433767298"/>
                  </a:ext>
                </a:extLst>
              </a:tr>
            </a:tbl>
          </a:graphicData>
        </a:graphic>
      </p:graphicFrame>
    </p:spTree>
    <p:extLst>
      <p:ext uri="{BB962C8B-B14F-4D97-AF65-F5344CB8AC3E}">
        <p14:creationId xmlns:p14="http://schemas.microsoft.com/office/powerpoint/2010/main" val="262341870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alk to School Day by Slidesgo">
  <a:themeElements>
    <a:clrScheme name="Simple Light">
      <a:dk1>
        <a:srgbClr val="FDF0DF"/>
      </a:dk1>
      <a:lt1>
        <a:srgbClr val="FFB43F"/>
      </a:lt1>
      <a:dk2>
        <a:srgbClr val="FE5F26"/>
      </a:dk2>
      <a:lt2>
        <a:srgbClr val="EF4198"/>
      </a:lt2>
      <a:accent1>
        <a:srgbClr val="5A2543"/>
      </a:accent1>
      <a:accent2>
        <a:srgbClr val="BC7BFB"/>
      </a:accent2>
      <a:accent3>
        <a:srgbClr val="338EE4"/>
      </a:accent3>
      <a:accent4>
        <a:srgbClr val="01A09A"/>
      </a:accent4>
      <a:accent5>
        <a:srgbClr val="D7F0E5"/>
      </a:accent5>
      <a:accent6>
        <a:srgbClr val="CBD046"/>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8.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9.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0.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1875</TotalTime>
  <Words>5933</Words>
  <Application>Microsoft Office PowerPoint</Application>
  <PresentationFormat>Widescreen</PresentationFormat>
  <Paragraphs>537</Paragraphs>
  <Slides>21</Slides>
  <Notes>1</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21</vt:i4>
      </vt:variant>
    </vt:vector>
  </HeadingPairs>
  <TitlesOfParts>
    <vt:vector size="41" baseType="lpstr">
      <vt:lpstr>Spartan</vt:lpstr>
      <vt:lpstr>Aharoni</vt:lpstr>
      <vt:lpstr>方正静蕾简体</vt:lpstr>
      <vt:lpstr>PT Sans</vt:lpstr>
      <vt:lpstr>宋体</vt:lpstr>
      <vt:lpstr>迷你简卡通</vt:lpstr>
      <vt:lpstr>Calibri</vt:lpstr>
      <vt:lpstr>Arial Black</vt:lpstr>
      <vt:lpstr>黑体</vt:lpstr>
      <vt:lpstr>Arial Unicode MS</vt:lpstr>
      <vt:lpstr>Arvo</vt:lpstr>
      <vt:lpstr>Times New Roman</vt:lpstr>
      <vt:lpstr>Nanum Pen Script</vt:lpstr>
      <vt:lpstr>华文宋体</vt:lpstr>
      <vt:lpstr>Spartan Thin</vt:lpstr>
      <vt:lpstr>Arial</vt:lpstr>
      <vt:lpstr>微软雅黑</vt:lpstr>
      <vt:lpstr>Nunito Light</vt:lpstr>
      <vt:lpstr>Office 主题</vt:lpstr>
      <vt:lpstr>Walk to School 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http://www.ypppt.com/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ADMIN</cp:lastModifiedBy>
  <cp:revision>496</cp:revision>
  <dcterms:created xsi:type="dcterms:W3CDTF">2016-02-25T11:28:42Z</dcterms:created>
  <dcterms:modified xsi:type="dcterms:W3CDTF">2021-12-09T04:41:20Z</dcterms:modified>
</cp:coreProperties>
</file>