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av" ContentType="audio/x-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media/audio1.wav" ContentType="audio/wav"/>
  <Override PartName="/ppt/media/audio2.wav" ContentType="audio/wav"/>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tags/tag2.xml" ContentType="application/vnd.openxmlformats-officedocument.presentationml.tags+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Lst>
  <p:notesMasterIdLst>
    <p:notesMasterId r:id="rId177"/>
  </p:notesMasterIdLst>
  <p:sldIdLst>
    <p:sldId id="425" r:id="rId5"/>
    <p:sldId id="426" r:id="rId6"/>
    <p:sldId id="427" r:id="rId7"/>
    <p:sldId id="428" r:id="rId8"/>
    <p:sldId id="429" r:id="rId9"/>
    <p:sldId id="430" r:id="rId10"/>
    <p:sldId id="431" r:id="rId11"/>
    <p:sldId id="432" r:id="rId12"/>
    <p:sldId id="433" r:id="rId13"/>
    <p:sldId id="434" r:id="rId14"/>
    <p:sldId id="435" r:id="rId15"/>
    <p:sldId id="436" r:id="rId16"/>
    <p:sldId id="437" r:id="rId17"/>
    <p:sldId id="438" r:id="rId18"/>
    <p:sldId id="439" r:id="rId19"/>
    <p:sldId id="440" r:id="rId20"/>
    <p:sldId id="441" r:id="rId21"/>
    <p:sldId id="442" r:id="rId22"/>
    <p:sldId id="443" r:id="rId23"/>
    <p:sldId id="444" r:id="rId24"/>
    <p:sldId id="445" r:id="rId25"/>
    <p:sldId id="446" r:id="rId26"/>
    <p:sldId id="447" r:id="rId27"/>
    <p:sldId id="268" r:id="rId28"/>
    <p:sldId id="271" r:id="rId29"/>
    <p:sldId id="272" r:id="rId30"/>
    <p:sldId id="273" r:id="rId31"/>
    <p:sldId id="274" r:id="rId32"/>
    <p:sldId id="276" r:id="rId33"/>
    <p:sldId id="275" r:id="rId34"/>
    <p:sldId id="277" r:id="rId35"/>
    <p:sldId id="278" r:id="rId36"/>
    <p:sldId id="279" r:id="rId37"/>
    <p:sldId id="280" r:id="rId38"/>
    <p:sldId id="281" r:id="rId39"/>
    <p:sldId id="282" r:id="rId40"/>
    <p:sldId id="283" r:id="rId41"/>
    <p:sldId id="284" r:id="rId42"/>
    <p:sldId id="285" r:id="rId43"/>
    <p:sldId id="286" r:id="rId44"/>
    <p:sldId id="287" r:id="rId45"/>
    <p:sldId id="288" r:id="rId46"/>
    <p:sldId id="289" r:id="rId47"/>
    <p:sldId id="290" r:id="rId48"/>
    <p:sldId id="291" r:id="rId49"/>
    <p:sldId id="292" r:id="rId50"/>
    <p:sldId id="293" r:id="rId51"/>
    <p:sldId id="294" r:id="rId52"/>
    <p:sldId id="295" r:id="rId53"/>
    <p:sldId id="296" r:id="rId54"/>
    <p:sldId id="297" r:id="rId55"/>
    <p:sldId id="298" r:id="rId56"/>
    <p:sldId id="299" r:id="rId57"/>
    <p:sldId id="300" r:id="rId58"/>
    <p:sldId id="301" r:id="rId59"/>
    <p:sldId id="302" r:id="rId60"/>
    <p:sldId id="303" r:id="rId61"/>
    <p:sldId id="304" r:id="rId62"/>
    <p:sldId id="305" r:id="rId63"/>
    <p:sldId id="306" r:id="rId64"/>
    <p:sldId id="307" r:id="rId65"/>
    <p:sldId id="308" r:id="rId66"/>
    <p:sldId id="310" r:id="rId67"/>
    <p:sldId id="309" r:id="rId68"/>
    <p:sldId id="311" r:id="rId69"/>
    <p:sldId id="312" r:id="rId70"/>
    <p:sldId id="313" r:id="rId71"/>
    <p:sldId id="314" r:id="rId72"/>
    <p:sldId id="315" r:id="rId73"/>
    <p:sldId id="316" r:id="rId74"/>
    <p:sldId id="448" r:id="rId75"/>
    <p:sldId id="317" r:id="rId76"/>
    <p:sldId id="318" r:id="rId77"/>
    <p:sldId id="319" r:id="rId78"/>
    <p:sldId id="320" r:id="rId79"/>
    <p:sldId id="324" r:id="rId80"/>
    <p:sldId id="325" r:id="rId81"/>
    <p:sldId id="327" r:id="rId82"/>
    <p:sldId id="328" r:id="rId83"/>
    <p:sldId id="330" r:id="rId84"/>
    <p:sldId id="331" r:id="rId85"/>
    <p:sldId id="332" r:id="rId86"/>
    <p:sldId id="334" r:id="rId87"/>
    <p:sldId id="335" r:id="rId88"/>
    <p:sldId id="336" r:id="rId89"/>
    <p:sldId id="337" r:id="rId90"/>
    <p:sldId id="338" r:id="rId91"/>
    <p:sldId id="339" r:id="rId92"/>
    <p:sldId id="340" r:id="rId93"/>
    <p:sldId id="341" r:id="rId94"/>
    <p:sldId id="342" r:id="rId95"/>
    <p:sldId id="343" r:id="rId96"/>
    <p:sldId id="344" r:id="rId97"/>
    <p:sldId id="345" r:id="rId98"/>
    <p:sldId id="346" r:id="rId99"/>
    <p:sldId id="347" r:id="rId100"/>
    <p:sldId id="348" r:id="rId101"/>
    <p:sldId id="349" r:id="rId102"/>
    <p:sldId id="350" r:id="rId103"/>
    <p:sldId id="351" r:id="rId104"/>
    <p:sldId id="352" r:id="rId105"/>
    <p:sldId id="353" r:id="rId106"/>
    <p:sldId id="354" r:id="rId107"/>
    <p:sldId id="355" r:id="rId108"/>
    <p:sldId id="356" r:id="rId109"/>
    <p:sldId id="357" r:id="rId110"/>
    <p:sldId id="358" r:id="rId111"/>
    <p:sldId id="359" r:id="rId112"/>
    <p:sldId id="360" r:id="rId113"/>
    <p:sldId id="362" r:id="rId114"/>
    <p:sldId id="361" r:id="rId115"/>
    <p:sldId id="363" r:id="rId116"/>
    <p:sldId id="364" r:id="rId117"/>
    <p:sldId id="365" r:id="rId118"/>
    <p:sldId id="366" r:id="rId119"/>
    <p:sldId id="367" r:id="rId120"/>
    <p:sldId id="368" r:id="rId121"/>
    <p:sldId id="369" r:id="rId122"/>
    <p:sldId id="371" r:id="rId123"/>
    <p:sldId id="370" r:id="rId124"/>
    <p:sldId id="372" r:id="rId125"/>
    <p:sldId id="373" r:id="rId126"/>
    <p:sldId id="374" r:id="rId127"/>
    <p:sldId id="375" r:id="rId128"/>
    <p:sldId id="376" r:id="rId129"/>
    <p:sldId id="377" r:id="rId130"/>
    <p:sldId id="378" r:id="rId131"/>
    <p:sldId id="379" r:id="rId132"/>
    <p:sldId id="380" r:id="rId133"/>
    <p:sldId id="381" r:id="rId134"/>
    <p:sldId id="383" r:id="rId135"/>
    <p:sldId id="382" r:id="rId136"/>
    <p:sldId id="384" r:id="rId137"/>
    <p:sldId id="385" r:id="rId138"/>
    <p:sldId id="386" r:id="rId139"/>
    <p:sldId id="387" r:id="rId140"/>
    <p:sldId id="388" r:id="rId141"/>
    <p:sldId id="391" r:id="rId142"/>
    <p:sldId id="390" r:id="rId143"/>
    <p:sldId id="389" r:id="rId144"/>
    <p:sldId id="392" r:id="rId145"/>
    <p:sldId id="393" r:id="rId146"/>
    <p:sldId id="394" r:id="rId147"/>
    <p:sldId id="395" r:id="rId148"/>
    <p:sldId id="396" r:id="rId149"/>
    <p:sldId id="397" r:id="rId150"/>
    <p:sldId id="398" r:id="rId151"/>
    <p:sldId id="399" r:id="rId152"/>
    <p:sldId id="400" r:id="rId153"/>
    <p:sldId id="401" r:id="rId154"/>
    <p:sldId id="402" r:id="rId155"/>
    <p:sldId id="403" r:id="rId156"/>
    <p:sldId id="404" r:id="rId157"/>
    <p:sldId id="405" r:id="rId158"/>
    <p:sldId id="406" r:id="rId159"/>
    <p:sldId id="407" r:id="rId160"/>
    <p:sldId id="408" r:id="rId161"/>
    <p:sldId id="410" r:id="rId162"/>
    <p:sldId id="412" r:id="rId163"/>
    <p:sldId id="411" r:id="rId164"/>
    <p:sldId id="409" r:id="rId165"/>
    <p:sldId id="413" r:id="rId166"/>
    <p:sldId id="414" r:id="rId167"/>
    <p:sldId id="415" r:id="rId168"/>
    <p:sldId id="416" r:id="rId169"/>
    <p:sldId id="417" r:id="rId170"/>
    <p:sldId id="418" r:id="rId171"/>
    <p:sldId id="419" r:id="rId172"/>
    <p:sldId id="420" r:id="rId173"/>
    <p:sldId id="421" r:id="rId174"/>
    <p:sldId id="422" r:id="rId175"/>
    <p:sldId id="423" r:id="rId17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7272" userDrawn="1">
          <p15:clr>
            <a:srgbClr val="A4A3A4"/>
          </p15:clr>
        </p15:guide>
        <p15:guide id="3" orient="horz" pos="648" userDrawn="1">
          <p15:clr>
            <a:srgbClr val="A4A3A4"/>
          </p15:clr>
        </p15:guide>
        <p15:guide id="4" orient="horz" pos="744" userDrawn="1">
          <p15:clr>
            <a:srgbClr val="A4A3A4"/>
          </p15:clr>
        </p15:guide>
        <p15:guide id="5" orient="horz" pos="3912" userDrawn="1">
          <p15:clr>
            <a:srgbClr val="A4A3A4"/>
          </p15:clr>
        </p15:guide>
        <p15:guide id="6" orient="horz" pos="388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showGuides="1">
      <p:cViewPr varScale="1">
        <p:scale>
          <a:sx n="72" d="100"/>
          <a:sy n="72" d="100"/>
        </p:scale>
        <p:origin x="660" y="84"/>
      </p:cViewPr>
      <p:guideLst>
        <p:guide pos="7272"/>
        <p:guide orient="horz" pos="648"/>
        <p:guide orient="horz" pos="744"/>
        <p:guide orient="horz" pos="3912"/>
        <p:guide orient="horz" pos="3888"/>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54" Type="http://schemas.openxmlformats.org/officeDocument/2006/relationships/slide" Target="slides/slide150.xml"/><Relationship Id="rId159" Type="http://schemas.openxmlformats.org/officeDocument/2006/relationships/slide" Target="slides/slide155.xml"/><Relationship Id="rId175" Type="http://schemas.openxmlformats.org/officeDocument/2006/relationships/slide" Target="slides/slide171.xml"/><Relationship Id="rId170" Type="http://schemas.openxmlformats.org/officeDocument/2006/relationships/slide" Target="slides/slide166.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slide" Target="slides/slide140.xml"/><Relationship Id="rId149" Type="http://schemas.openxmlformats.org/officeDocument/2006/relationships/slide" Target="slides/slide145.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60" Type="http://schemas.openxmlformats.org/officeDocument/2006/relationships/slide" Target="slides/slide156.xml"/><Relationship Id="rId165" Type="http://schemas.openxmlformats.org/officeDocument/2006/relationships/slide" Target="slides/slide161.xml"/><Relationship Id="rId181" Type="http://schemas.openxmlformats.org/officeDocument/2006/relationships/tableStyles" Target="tableStyles.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5.xml"/><Relationship Id="rId172" Type="http://schemas.openxmlformats.org/officeDocument/2006/relationships/slide" Target="slides/slide168.xml"/><Relationship Id="rId180" Type="http://schemas.openxmlformats.org/officeDocument/2006/relationships/theme" Target="theme/theme1.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viewProps" Target="view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wmf"/></Relationships>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1-24T02:54:13.315"/>
    </inkml:context>
    <inkml:brush xml:id="br0">
      <inkml:brushProperty name="width" value="0.05292" units="cm"/>
      <inkml:brushProperty name="height" value="0.05292" units="cm"/>
      <inkml:brushProperty name="color" value="#FF0000"/>
    </inkml:brush>
  </inkml:definitions>
  <inkml:trace contextRef="#ctx0" brushRef="#br0">3994 9704 0 0,'0'0'35'0,"0"0"190"15,0 0 27-15,0 0 15 0,0 0 14 0,0 0 7 0,0 0 6 0,0 0-34 16,0 0-46-16,-7-4-41 0,7 4-38 0,0 0-24 0,0 0-16 16,0 0-8-16,0 0-3 0,0 0 3 0,0 0 4 0,0 0 5 15,0 0 7-15,0 0 9 0,0 0 10 0,0-3 16 0,0 3 19 0,0 0 21 16,0 0 24-16,0 0 21 0,0 0 20 0,0 0 20 0,-6 0 19 16,6 0 14-16,0 0 14 0,0 0-5 0,-7-3-9 0,7 3-20 15,0 0-22-15,-6 0-23 0,6 0-23 0,0 0-27 0,0 0-26 0,0 0-30 16,0 0-28-16,-6 3-22 0,6-3-16 0,0 0-11 0,6 3-10 15,-6-3-10-15,0 0-9 0,0 0-5 0,0 0-7 0,0 0-5 16,0 0-3-16,0 0 0 0,0 0 0 0,0 0-3 0,0 4 0 0,6-4 2 16,-6 0 5-16,0 4 0 0,7-4 2 0,-1 0 1 0,-6 3 2 0,7-3 4 15,0 0 4-15,-7 0 1 0,6 4-5 0,-6-4-12 0,6 0 0 16,0 4 0-16,2-4 0 0,-8 0 0 0,6 4 0 0,0-4 0 16,1 0 0-16,-1 3 0 0,1-3 0 0,0 0 0 0,-1 5 0 15,0-5 0-15,8 2 0 0,-8-2 0 0,0 4 0 0,1-4 0 16,6 3 0-16,-6-3 0 0,-1 4 0 0,7-4 0 0,0 4 0 0,-7-4 0 15,8 4 0-15,-1 0 0 0,-7-4 0 0,7 4 0 0,0-4 0 0,1 3 0 16,-2-3 0-16,2 0 0 0,5 4 0 0,-6-4 0 0,0 0 0 16,1 0 0-16,4 0 0 0,-4 0 0 0,-1 0 0 0,-1 0 0 15,2 0 0-15,-1 0 0 0,0 0 0 0,0 0 0 0,-7 0-236 0,1 0-166 16,0 0-118-16,-7 0-126 0,6 0-127 0,-6 0-53 0,0 7-31 16,0-4 21-16,0 5 38 0,0-1 80 0,0 1 93 0,0-2 114 15,0 3 118-15</inkml:trace>
  <inkml:trace contextRef="#ctx0" brushRef="#br0" timeOffset="1823.83">7819 11782 338 0,'-7'0'460'0,"7"0"40"16,0 0 26-16,0 0 17 0,-6 0 15 0,6 0 10 0,0-4 10 0,0 4-116 15,0 0-152-15,0 0-97 0,0 0-77 0,0 0-36 0,0 0-24 16,0 0-11-16,6 0-8 0,-6 0 0 0,7 0 3 0,-1 0 3 16,1 0 7-16,5 0 3 0,-4-4 1 0,4 4 3 0,2 0 3 0,-2-3 6 15,8 3 7-15,-7 0 2 0,7-4 2 0,-8 4-2 0,8 0-5 16,-1-4-5-16,1 4-3 0,0 0-4 0,-1-4-3 0,1 4-13 15,0 0-15-15,-1-3-11 0,1 3-11 0,-2 0-8 0,9-5-4 0,-7 5-3 16,6-3-3-16,0 3-2 0,0 0-1 0,-1 0-1 0,2 0 3 0,-1-3 0 16,0 3-2-16,0 0 1 0,0 0 0 0,1 0 1 0,-2-3-1 15,1 3 3-15,0 0 4 0,0-5-2 0,7 5-7 0,-7-3 1 16,0 3-3-16,1-4 0 0,-1 4 1 0,6-4-1 0,-6 4-1 0,0-4-4 16,6 1-6-16,-6 3 2 0,1-4 2 0,-1 4 2 15,0-3 0-15,0 3 2 0,-7-4 1 0,7 4-2 0,-6 0-1 0,6 0 2 16,-7 0 0-16,8 0 3 0,-8 0 2 0,0 0 1 0,8 0-2 15,-8 0-3-15,1 0-4 0,7 0-1 0,-8 0 0 0,7 0 0 16,-6 4-1-16,-1-4-3 0,7 0 0 0,-6 3-4 0,-1-3-5 0,7 0-1 16,-6 0-1-16,0 0-1 0,-2 0-3 0,9 0 1 0,-7 0 0 0,6 0 0 15,-7 0 1-15,1 0-2 0,-1-3 0 0,0 3-1 0,1 0-2 16,-1-4 1-16,1 4 4 0,-6-3 0 0,5 3 1 0,-6-4 0 16,0 0 0-16,7 4 4 0,-8-4 5 0,2 4 3 0,-8-3 4 0,7 3 2 15,0-4 0-15,-6 4 3 0,-1 0-1 0,7 0 0 0,-6 0 1 16,-1 0-4-16,1 0-4 0,-1 0-11 0,1 0-13 0,-1 0-23 15,1-4-26-15,-7 4-38 0,6 0-45 0,-6 0-49 0,0 0-54 0,0 0-51 16,0 0-52-16,0 0-51 0,-6 0-50 0,6 0-57 0,-7 0-58 16,1 0 13-16,-7 0 36 0,0-3 48 0,-1 3 50 0,-5 0 57 15,-7-3 57-15</inkml:trace>
  <inkml:trace contextRef="#ctx0" brushRef="#br0" timeOffset="2905.97">5675 12741 7 0,'0'0'343'0,"6"5"47"16,-6-5 30-16,7 0 9 0,-7 0 8 0,0 0 0 0,0 0 0 0,0 0-62 16,0 0-82-16,0 2-96 0,0-2-103 0,7 0-44 0,-7 0-26 15,6 0-8-15,-6 4 0 0,6-4 2 0,-6 3 4 0,7-3 2 16,6 4 2-16,-6-4 3 0,-1 4 2 0,8-4-1 0,-2 0-1 0,-6 4-3 16,14-4-3-16,-7 4-3 0,1-4-4 0,-2 0-2 15,8 0-1-15,-7 0-1 0,7 0-4 0,-1-4-2 0,-6 0-2 0,7 4-3 16,-1-4 0-16,1 0 0 0,-1 4 2 0,1-3-2 0,0-1-2 0,-2 2-2 15,2 2-1-15,0-5 0 0,-1 5 0 0,1-3 0 16,0 3-2-16,-7-4-1 0,6 4 0 0,0 0 1 0,1-4 1 0,0 4 2 16,-1 0 2-16,1-4 0 0,0 4 0 0,-7 0 0 0,6 0 1 0,0 0 1 15,1-3 0-15,0 3 1 0,-1 0-1 0,1 0 0 0,-1-4 0 16,7 4 1-16,-6 0 1 0,0 0-1 0,5-4 1 0,-5 4-1 16,6 0 1-16,-6 0-2 0,5 0 0 0,-5 0-1 0,6 0 1 0,-6 0 0 15,5 0-1-15,-5 0 2 0,0 0 1 0,7 0-1 0,-9 0-2 16,9 0 1-16,-7 4 2 0,-2-4-2 0,9 0-1 0,-7 4 0 15,6-4 0-15,-7 0-1 0,7 3 0 0,-6-3 0 0,6 4 0 0,-7-4 0 16,7 4-3-16,-6-4 1 0,0 0 2 0,5 4-2 0,-5-4 0 16,6 0 0-16,-6 0-1 0,-1 0 0 0,7 0-1 0,-6 0 1 15,-1 0 2-15,7 3-2 0,-6-3-1 0,6 0 0 0,-7 0 1 0,7 0 1 16,1 5-1-16,-7-5 2 0,6 0 0 0,-7 0-1 0,7 2 0 0,0-2 1 16,-6 0 1-16,5 4 0 0,-5-4-2 0,6 0-2 15,-6 3-1-15,5-3-1 0,-5 4 0 0,6-4 0 0,-6 4 0 0,7-4-2 16,-8 4-3-16,7-4-1 0,-6 4-2 0,6 0-1 0,-7-4-1 0,7 3-1 15,0-3-4-15,-6 4-1 0,5-2-2 0,-5-2 0 0,6 5 0 16,-6-2-2-16,5-3 0 0,2 4 1 0,-7-4 2 0,6 4 1 16,0-4-1-16,-1 0 1 0,1 4-1 0,1-4 3 0,-1 3 3 15,0-3 1-15,0 4 1 0,7-4 3 0,-7 4 1 0,0-1 0 0,-1-3-2 16,8 3 3-16,-7-3 1 0,0 5 1 0,7-1-3 0,-7-4 0 16,6 3 1-16,-5 0-1 0,5-3 2 0,1 4 0 0,-1-4 2 0,-6 4-1 15,7-4-3-15,-1 0 2 0,1 0 1 0,-1 0 0 0,1-4 0 16,0 4-2-16,0 0 2 0,-1-4-1 0,-5 4-1 0,5 0-1 15,1 0 4-15,-1-3-3 0,1 3-1 0,-1 0 0 0,1-3-1 0,-1 3 1 16,1-4-1-16,-7 4 0 0,6-5 1 0,1 5 2 0,-7 0-1 0,7-3 4 16,-1 3 3-16,-6 0 1 0,7-3 3 0,-7 3-1 15,7 0 0-15,-7-4 1 0,0 4 2 0,7 0 0 0,-7 0 1 0,0 0-3 16,-7-4-4-16,7 4 2 0,0-3 1 0,-6 3-1 0,-1 0 1 16,1-4-1-16,6 4-1 0,-13 0-7 0,7 0-5 0,-1-4-14 15,-6 4-16-15,0 0-31 0,0 0-38 0,-6-4-40 0,-1 4-39 0,-6 0-69 16,0 0-76-16,0 0-16 0,0 0 1 0,-6 0 11 0,-1 0 18 15,0 0 30-15,-6 0 36 0</inkml:trace>
  <inkml:trace contextRef="#ctx0" brushRef="#br0" timeOffset="3749.96">6079 13719 0 0,'-7'4'351'0,"7"0"58"0,-6-4 28 0,6 0 13 16,0 0 7-16,0 0 2 0,0 0 2 0,0 3-60 0,0-3-74 0,0 0-108 15,0 0-116-15,0 0-48 0,0 0-27 0,6 0 0 0,-6 0 5 16,7 0 18-16,-1 0 20 0,8 0 25 0,-8 0 24 0,7 0 18 16,6 0 16-16,-5 0 10 0,5 0 11 0,7 0 0 0,-6 0-3 15,6 0-5-15,7-3-6 0,-7 3-10 0,6-4-13 0,7 0-10 0,-6 4-9 16,6-3-7-16,0-1-11 0,0 0-6 0,6 4-7 0,-5-4-10 16,5 1-14-16,1 3-14 0,-1-4-13 0,2 4-7 0,-2 0-6 0,7-3-5 15,0 3-5-15,0 0-5 0,0 0-3 0,1 3-4 0,5-3 0 16,1 0-1-16,-7 0 0 0,6 0 0 0,1-3 1 0,0 3 1 15,-1 0-2-15,7 0 1 0,-6-4 0 0,6 4-2 0,0-3-2 0,-6 3 2 16,7-4 4-16,-1 4-3 0,0-4-5 0,0 4 1 16,0 0-2-16,0-4-1 0,-6 4 1 0,6 0 2 0,-7 0 2 0,7 0 0 15,-6 0-2-15,0 0 0 0,-1 0-1 0,1 0 2 0,0 0-2 0,0 0-2 16,-1 0-4-16,-5 0-6 0,5 0-8 0,-6 0-7 16,0 0-6-16,-7 0-10 0,8 0-6 0,-7 0-6 0,-1 0-6 0,1 0-1 15,-1 0 1-15,1 0 2 0,-1 0 2 0,-5 0 6 0,5 0 4 0,-6 0 9 16,1 0 9-16,-1 0 6 0,0 0 7 0,-7 0 2 0,1 0 4 15,-1 0 4-15,-6 0 4 0,1 0 0 0,-1 0-1 0,0 4 1 16,-7-4 3-16,1 0-1 0,0 0-1 0,-1 0-5 0,-6 4-5 0,0-4-8 16,-7 0-7-16,1 0-2 0,0 4-1 0,-7-4-4 15,6 0-7-15,-6 0-10 0,0 0-12 0,0 0-25 0,0 0-31 0,0-4-41 16,-6 0-44-16,6 4-51 0,-7-4-54 0,7 1-55 0,-7-1-54 16,1 1-67-16,6-2-71 0,-7 3 7 0,1-6 29 0,0 1 45 15,6 3 49-15,-7 0 56 0,0-2 58 0</inkml:trace>
  <inkml:trace contextRef="#ctx0" brushRef="#br0" timeOffset="4902.87">12719 10554 0 0,'0'4'19'0,"0"-1"407"16,-7 1 88-16,7-4 49 0,0 3 38 0,0-3 34 0,0 0 30 0,0 0 43 15,0 0 46-15,0 0-116 0,0 0-162 0,0 0-98 16,0 0-80-16,0 0-43 0,0 0-31 0,0 0-31 0,0 0-30 0,0 0-41 16,-6 0-43-16,6 0-24 0,0 0-16 0,0 0-10 0,0 0-6 0,0 4 0 15,0-4 0-15,6 4 5 0,-6 0 3 0,7-4 2 0,-7 3 2 16,6 1 6-16,0-4 7 0,-6 4 7 0,8-4-38 0,-2 3-17 15,-6 0 0-15,6-3 0 0,1 0 0 0,-7 5 0 0,6-5 0 0,1 4 0 16,-1-4 0-16,1 0 0 0,-1 3 0 0,8-3 0 0,-8 0 0 0,0 3 0 16,8-3 0-16,-2 0 0 0,1 0 0 0,1 0 0 15,-2 0 0-15,2 0 0 0,-2 0 0 0,8 0 0 0,-7-3 0 0,1 3 0 16,4 0 0-16,-4-3 0 0,5 3 0 0,-5-4 0 0,4 4 0 0,-4-5 0 16,-1 2 0-16,0 3 0 0,0-3 0 0,-7 3 0 15,2-4-428-15,-2 4-255 0,-6 0-188 0,6 0-51 0,-6 4-10 0,0-1 21 16,0 0 31-16,6 6 71 0,-6-6 83 0,0 0 126 0,8 2 171 15</inkml:trace>
  <inkml:trace contextRef="#ctx0" brushRef="#br0" timeOffset="8360.21">20857 10459 0 0,'0'0'25'16,"0"3"457"-16,0-3 156 0,0 4 72 0,0-4 51 0,-6 0 17 16,6 0 8-16,-6-4 11 0,-2 1 13 0,2 0-128 0,0-2-168 0,-1 1-147 15,-6 4-137-15,13-3-61 0,-7-1-37 0,1 4-7 0,0 0 1 0,-2-3-67 16,8 3-59-16,0 0 0 0,0 0 0 0,0 0 0 0,0 0 0 15,0 0 0-15,0 0 0 0,8 0 0 0,4 0 0 0,2 0 0 16,-1-4 0-16,7 4 0 0,6 0 0 0,-1-3 0 0,1-1 0 0,0 0 0 16,1 4 0-16,5-4 0 0,-6 4 0 0,0-3 0 0,1 3-162 15,-8 0-284-15,0 0-126 0,1 3-142 0,-1 1-144 0,1 4-30 16,-7-1 6-16,7 3 41 0,-8 2 50 0,2-1 84 0,-2 0 95 0,2 1 122 16,-8-2 262-16</inkml:trace>
  <inkml:trace contextRef="#ctx0" brushRef="#br0" timeOffset="10724.87">22734 9049 0 0,'6'-4'193'0,"0"0"314"0,-6 1 58 16,0-1 26-16,0 4 19 0,0 0 10 0,0 0 6 0,0 0 1 16,0 0-3-16,0 0-160 0,0 0-207 0,-6 4-76 0,6-4-33 0,0 7-6 15,-6 1 4-15,0-1 0 0,-2 3-2 0,-4 2-1 0,5 3-1 16,-6 2-9-16,0 2-11 0,-7-1-22 0,1 5-23 0,-1 2-21 15,1-4-22-15,0 8-9 0,-1-2-6 0,-6-1-7 0,7 3-8 0,-8-4-3 16,8 4-2-16,-8-3 0 0,1 0 0 0,7-3-1 0,-7 2-2 16,6-4 1-16,1-2-1 0,-1 3 0 0,0-5-2 0,8 0-5 15,-8-4-4-15,7 3-4 0,7-2-5 0,-8-7-7 0,8 4-8 0,6-4-6 16,-6 0-8-16,-1-3-4 0,7 0-3 0,0 0 2 0,0-1 2 16,0 1 6-16,0 0 5 0,7-1 7 0,-1 0 8 0,-6 2 8 15,6-1 7-15,1 2 8 0,6-2 5 0,-6 3 3 0,5-3 1 0,2 4-1 16,-2 0-1-16,2-2 0 0,-1-3 1 0,0 5-2 0,6 0-3 15,-5-1-10-15,5-1-14 0,-6-1-23 0,6 2-29 0,1-3-39 16,0 3-44-16,-1-3-51 0,1 0-52 0,0-4-47 0,-1 0-46 0,0 0-40 16,1 0-41-16,-1-4-29 0,1 0-25 0,-1-3-18 0,1-1-19 15,0 0 34-15,6-1 47 0,-7-3 46 0,1-3 47 0,-8 1 51 16,8-1 51-16</inkml:trace>
  <inkml:trace contextRef="#ctx0" brushRef="#br0" timeOffset="10957.92">23085 9210 377 0,'7'-15'467'0,"-7"4"54"0,0 3 50 16,7 1 29-16,-7 3 22 0,0 1 17 0,0 3 15 0,0 0-112 16,0 0-148-16,0 3-67 0,-7 1-42 0,7 1-33 0,0 2-28 15,0 0-15-15,0 8-13 0,-7-5-9 0,7 9-7 0,0-2-13 0,0 6-14 16,0-2-25-16,-6 2-29 0,6 0-21 0,0-2-19 0,0 4-10 16,0-3-13-16,0 0-6 0,0 4-7 0,0-4-3 0,0 0-3 0,-6-3-6 15,6 2-6-15,0-2-4 0,0-1-1 0,0 4-5 0,0-8-6 16,-7 5-3-16,7-1-4 0,0 1-16 0,0-5-19 0,-6 1-44 15,6-1-51-15,0 1-53 0,-7-1-55 0,7-2-66 0,0-1-67 0,-7 0-58 16,7-4-55-16,0 1-42 0,0-5-40 0,0 1-13 0,0-4-7 16,0 0 9-16,0 0 14 0,0-4 57 0,0-3 69 0,0-1 61 15,0-2 58-15,7-5 57 0,-7 0 146 0</inkml:trace>
  <inkml:trace contextRef="#ctx0" brushRef="#br0" timeOffset="11200.79">23060 9203 336 0,'6'-19'407'0,"-6"4"28"0,7 1 20 0,-1-1 22 0,0 3 22 0,1-2 28 16,0 3 33-16,-1 5-100 0,0-6-138 0,2 5-52 0,4 3-27 0,-5-3-13 16,-1 3-12-16,7 4-9 0,0-3-11 0,-7 3-16 0,8 3-17 15,-8-3-18-15,8 4-18 0,-2 3-10 0,-5-3-10 0,6 3-5 16,-6 5-3-16,-1-6-8 0,0 5-7 0,2 1-7 0,-2-2-8 0,0 1-5 16,-6 4-5-16,0-3-10 0,0 2-11 0,0 1-6 0,-6 0-7 15,0-1-5-15,-2 1-7 0,2 2-5 0,-7 2-7 0,0-5-3 16,0 5-6-16,0-1-8 0,0 1-12 0,-1-2-29 0,2-2-36 0,-1 0-39 15,0-1-41-15,0 1-52 0,-1-4-56 0,2 1-56 0,5-4-56 0,0-2-46 16,1 2-44-16,0-5-25 0,6 1-21 0,0-4-33 0,0 0-36 16,0 0 30-16,0-7 50 0,6-1 55 0,-6 2 56 0,6-6 56 15,8 1 55-15</inkml:trace>
  <inkml:trace contextRef="#ctx0" brushRef="#br0" timeOffset="11640.03">23561 9155 0 0,'0'-4'161'0,"0"0"164"0,0 4 35 0,-6-3 22 16,6 3 19-16,0-4 22 0,-6 4 26 0,6-4-10 0,0 4-22 0,0 0-51 15,-7 0-62-15,7 0-21 0,0 0-10 0,0 0 2 0,0 0 3 16,0 0-8-16,0 0-12 0,0 0-23 0,0 0-28 0,0 0-28 16,0 0-31-16,0 4-18 0,0-4-15 0,-7 4-13 0,7-1-10 0,0 1-3 15,0 3-1-15,0 0 4 0,0 2 6 0,0 1 7 0,0 5 10 16,0 4 0-16,0-2-3 0,0 5-4 0,0 0-7 0,-6 1-7 15,6 2-4-15,0 1-7 0,0 3-54 0,-7-4-29 0,7 5 0 0,0-5 0 16,-6 2 0-16,6 2 0 0,0-8 0 0,0 4 0 0,0 1 0 16,0-4 0-16,0 1 0 0,0-5 0 0,0 0 0 0,0 1 0 15,6-5 0-15,-6 1 0 0,0-3 0 0,0 1 0 0,7-5-17 0,-7 3-149 16,0-7-64-16,0 3-66 0,0-4-70 0,0 1-62 16,0-4-60-16,0 0-52 0,0 0-50 0,0-4-16 0,0 1-8 0,0-2-9 15,-7-1-7-15,7-5 49 0,-6 3 65 0,6-5 65 0,0 1 64 0,-7-3 64 16,0-4 63-16</inkml:trace>
  <inkml:trace contextRef="#ctx0" brushRef="#br0" timeOffset="12017.63">23372 9174 56 0,'-6'-5'408'0,"0"1"59"0,-1 1 38 0,7 3 30 16,-7-4 27-16,7 1 26 0,0-1 26 0,-6 4-45 0,6-4-71 15,0 4-111-15,0 0-124 0,6-3-57 0,-6 3-35 0,7-4-25 16,6 4-24-16,-7-4-26 0,14 1-26 0,-7 3-19 0,7-5-17 0,6 3-12 15,-1 2-7-15,1-4-3 0,1 0-4 0,-1 4-6 0,0 0-8 16,7 0-18-16,-7-4-18 0,0 4-27 0,-1 0-28 0,-5-3-31 16,6 3-28-16,-6 0-21 0,-1 0-18 0,1 0-3 0,-7 0 2 0,0 0 16 15,0 0 17-15,0 0 30 0,-6 0 33 0,-1 0 48 0,0 0 53 16,-6 3 51-16,7 1 55 0,-7 0 37 0,0 0 36 0,0-2 42 16,0 6 47-16,0 0 24 0,-7-1 19 0,7 4 2 0,-6 1-2 0,6 2-18 15,-6 1-21-15,6 0-19 0,-7-1-17 0,0 3-33 0,1 2-37 16,6-1-102-16,-6 4-65 0,6-3 0 0,0 3 0 0,0-1 0 15,-7-2 0-15,7-1 0 0,7 4 0 0,-7-3 0 0,0-1 0 0,0-3 0 16,6 3 0-16,-6-3 0 0,6-1 0 0,-6 2 0 0,7-2 0 0,0 1 0 16,-1-5 0-16,-6 5 0 0,6-3 0 0,1-3 0 0,-7 3 0 15,7-1 0-15,-7-4 0 0,6 4 0 0,-6-3 0 0,0 3 0 16,0-5 0-16,0 3 0 0,0-3 0 0,0-2-82 0,0 0-260 0,0-1-71 16,-6 5-71-16,6-8-55 0,-7 4-49 0,7-4-27 15,0-4-20-15,-7 0-31 0,7 0-33 0,0-3 37 0,-6 0 61 0,6-5 73 16,0 2 76-16,0-5 71 0,0-3 72 0</inkml:trace>
  <inkml:trace contextRef="#ctx0" brushRef="#br0" timeOffset="12887.41">23855 9302 0 0,'-7'-16'192'0,"7"2"203"0,0-1 42 0,0 5 37 16,0-5 34-16,0 3 35 0,0 2 33 0,7-1 5 0,-7 3-5 0,0 1-89 16,6-3-114-16,0 1-45 0,-6 6-25 0,7-4-29 0,6-1-31 0,-6 5-29 15,6-1-26-15,-7 0-32 0,7 1-34 0,1 3-23 0,-2-5-21 16,1 10-17-16,0-5-16 0,0 3-3 0,1 5-1 0,-8-5 2 15,7 5 3-15,-6-1 0 0,-7 5 1 0,6-2-1 0,-6 1-1 0,0 0-2 16,-6 3-4-16,-1-2-3 0,0 3-4 0,1-1-7 0,-7 1-9 16,0-1-8-16,0 1-6 0,0-1-13 0,0-2-12 0,-1 2-22 15,2-3-23-15,-1 3-28 0,0-6-26 0,6 3-26 0,1-3-26 0,-8-1-19 16,8-4-18-16,0 1-11 0,6-1-7 0,0-3 5 0,0 0 10 16,0 0 13-16,0 0 15 0,0 0 19 0,0-3 22 0,6-1 19 15,0 1 17-15,1-1 21 0,6 1 19 0,-6-1 17 0,6 0 18 0,0 0 22 16,-1 4 23-16,-4 4 21 0,4-4 21 0,1 4 16 0,0 3 17 15,0 0 11-15,1 4 11 0,-2 0 10 0,-5 0 11 0,6 1 5 16,-7 2 5-16,1 1 1 0,-1 0-1 0,1-1 1 0,-7 1 0 0,0-1 0 16,0 1 1-16,0-5-4 0,-7 7-6 0,1-4-9 0,6-1-11 15,-13 1-11-15,7-1-11 0,-1-1-16 0,-6 0-13 0,7 0-11 16,-8 0-11-16,1-1-8 0,0 2-10 0,0-5-4 0,7 0-5 0,-8 1-6 16,2-4-6-16,5 4-21 0,-6-6-25 0,7-2-38 0,-1 0-46 15,1 0-46-15,-1-2-48 0,0-3-56 0,1-2-57 0,0-1-49 16,6-3-45-16,-7 1-26 0,7-5-19 0,0 4 11 0,7-7 22 0,-1-1 51 15,0 2 59-15,1-3 62 0,6 3 59 0,7-2 44 0,-7 0 40 0,7 2 42 16,-1 2 40-16,0-3 26 0,1 2 21 0,6 2-1 0,0-1-6 16,-6 1 1-16,6-1 7 0,0 1 17 0,-1 2 20 0,1-3 19 15,1 1 18-15,-1 3 16 0,-6-3 12 0,-1 2 8 0,7 1 6 0,-12 0 6 16,4 0 4-16,-4 4 10 0,-1 0 11 0,-7-1 10 0,1 1 14 16,0 4 18-16,-1-2 20 0,-6 5 23 0,0 0 25 0,0 0 32 15,0 0 33-15,0 5 24 0,0-2 23 0,0 1-4 0,0 3-12 0,-6 4-17 16,-1-4-17-16,7 9-24 0,-7-2-24 0,1 1-35 0,-1-1-36 15,1 9-37-15,0-6-38 0,-2 2-104 0,2 3-22 0,0-5 0 16,0 6 0-16,6-4 0 0,-8 2 0 0,8-2 0 0,0 3 0 16,0-5 0-16,0 2 0 0,0 0 0 0,0-2 0 0,8-1 0 0,-8 2 0 15,0-3 0-15,6-1 0 0,-6 1 0 0,0-1 0 0,6 1 0 16,-6-4 0-16,0 0 0 0,0 1 0 0,6-3 0 0,-6-1 0 0,0 0-20 16,0-4-173-16,0-1-44 0,0-3-46 0,0 0-55 15,0 0-59-15,0-3-39 0,-6-1-31 0,6 0-18 0,-6-3-11 0,6-4 4 16,-6 0 9-16,6-4 21 0,-8 1 23 0,8-1 25 0,-6-3 25 0,6-1 17 15,-6-3 16-15,6 0 36 0,-7 1 41 0,7-2 60 0,0 1 66 16,-6 0 81-16,6 1 88 0,0-6 90 0,0 5 91 0,0 1 70 16,0-1 62-16,0 0 37 0,0 3 28 0,0-2 8 0,0 2 4 0,0 1-12 15,0-1-18-15,6 1-13 0,-6 4-12 0,7 2 1 0,-1-3 3 16,0 5-6-16,2-1-7 0,-2 3-22 0,6 1-23 0,-4 0-34 16,4 0-37-16,1 3-32 0,7 0-28 0,-8 1-22 0,8 3-22 0,0 0-6 15,-7 0-3-15,7 7 1 0,-1-3 1 0,1 3 4 0,-7 5 8 16,0-2-126-16,7 5-1 0,-14-1 0 0,7 1 0 0,-7 3 0 15,1 4 0-15,-1 0 0 0,1-3 0 0,-7 3 0 0,0 3 0 0,0-2 0 16,0-3 0-16,0 3 0 0,-7 0 0 0,1-2 0 0,-1 1 0 16,1 0 0-16,-1-3 0 0,1 2 0 0,-8-3 0 0,8 1 0 0,-7-1 0 15,0 1 0-15,0-2 0 0,7-2 0 0,-14 4 0 0,7-7 0 16,0 1 0-16,0-1-44 0,-7-1-287 0,8-1-67 0,-8-2-69 0,0-1-57 16,1 1-49-16,-1-5-36 0,0 0-32 0,1-3-35 15,-1 0-33-15,2 0 34 0,-2 0 56 0,0-6 74 0,1 2 80 0,-1-3 71 16,6-5 69-16</inkml:trace>
  <inkml:trace contextRef="#ctx0" brushRef="#br0" timeOffset="13060.32">24043 9610 197 0,'0'-8'417'0,"0"0"56"16,0 1 48-16,0-4 27 0,0 4 24 0,0-1 25 0,7 1 27 0,-7 0-68 15,6-1-96-15,8 1-84 0,-8 0-80 0,8 0-52 16,-2-1-43-16,1-3-28 0,7 3-25 0,0 2-25 0,-2-2-26 0,9 0-29 16,-7 1-34-16,0-3-42 0,5 1-44 0,-5 6-46 0,0-4-46 0,-2 0-54 15,2 4-56-15,7-2-17 0,-9 1-8 0,2 1 0 0,7-1 2 16,-1 4 6-16,-7-3 5 0,7 3 4 0,0 0-1 0,-6 0 9 15,6 0 7-15,-7 0-34 0,1 3-45 0,0-3-46 0,-1 4-46 0,1-1 5 16,-8 1 20-16,8 1 36 0,0-2 43 0,-7-3 46 0,-1 3 108 16</inkml:trace>
  <inkml:trace contextRef="#ctx0" brushRef="#br0" timeOffset="13658.18">24956 9122 261 0,'-7'-8'424'0,"7"5"49"0,-6-5 40 0,6 4 34 16,0 2 33-16,0-6 35 0,-7 4 37 0,7 1-59 0,0 3-85 0,-7-4-68 15,7 0-64-15,0 4-38 0,0 0-33 0,0 0-29 0,0 0-30 16,0 0-30-16,7 0-33 0,-7-4-48 0,7 4-53 0,-7 0-26 16,13 4-16-16,-7-4-7 0,8 0-3 0,-2 4 0 0,-6 0 0 0,8-1 0 15,5 1 0-15,-5 4 4 0,-2-2 6 0,2 2 6 16,-2 3-17-16,2 0-29 0,5 0 0 0,-6 3 0 0,0 2 0 0,1 1 0 15,-8 2 0-15,7-5 0 0,0 5 0 0,-6-1 0 0,-1 0 0 0,0 0 0 16,0 1 0-16,2-1 0 0,-8-3 0 0,6 0 0 0,-6 3 0 16,0-7 0-16,0 3 0 0,0 2 0 0,0-6 0 0,0 0 0 15,0 2 0-15,0-1 0 0,0-3 0 0,0-1 0 0,0 3 0 0,-6-2 0 16,6-1 0-16,0 1 0 0,0-4 0 0,-8 3 0 0,8-4 0 0,0 1 0 16,0-1 0-16,0-3 0 0,0 0 0 0,0 4 0 0,0-4 0 15,0 0 0-15,0 0 0 0,0 0 0 0,0 0 0 0,0 0 0 16,0 0 0-16,0 0 0 0,0 0 0 0,0 0 0 0,0-4 0 0,0 1 0 15,-6-1 0-15,6 1 0 0,0 3 0 0,0-4 0 0,0 4 0 16,0-3 0-16,0 3 0 0,0 0 0 0,0 0 0 0,0 0 0 16,0 0 0-16,0 0 0 0,0 0 0 0,0 0 0 0,0 3 0 0,-6 1 0 15,6-1 0-15,0 1 0 0,-6 3 0 0,-1 4 0 0,0-3 0 16,1 3 0-16,-7 1 0 0,7 1 0 0,-8-1 0 0,1 1 0 16,0 3 0-16,-6-2 0 0,-1 1 0 0,0 3 0 0,1-3 0 0,-7 3 0 15,6 0-62-15,-6 1-436 0,-7-2-149 0,7 3-127 16,1-3-116-16,-8 2-21 0,7 0 7 0,0-5 45 0,6 4 58 0,0-4 99 15,1-2 112-15,6-1 142 0,0 0 343 0</inkml:trace>
</inkml:ink>
</file>

<file path=ppt/ink/ink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1-24T02:58:49.552"/>
    </inkml:context>
    <inkml:brush xml:id="br0">
      <inkml:brushProperty name="width" value="0.05292" units="cm"/>
      <inkml:brushProperty name="height" value="0.05292" units="cm"/>
      <inkml:brushProperty name="color" value="#FF0000"/>
    </inkml:brush>
  </inkml:definitions>
  <inkml:trace contextRef="#ctx0" brushRef="#br0">3844 6806 0 0,'-7'4'144'0,"7"0"242"16,0-1 24-16,0-3 16 0,0 4 12 0,-6 0 14 0,6-4 15 15,0 0 0-15,0 3-3 0,0-3-93 0,0 4-119 0,-7-4-27 16,7 0 2-16,0 4 8 0,0-4 11 0,0 0 8 0,0 0 7 0,0 0-1 16,0 0 0-16,0 0-17 0,0 0-21 0,0 0-20 0,0 0-19 15,7 0-17-15,-7 0-14 0,6 0-16 0,-6 0-18 0,7 0-20 16,0 0-23-16,-1 0-12 0,0 0-10 0,0 0-5 0,2-4-5 0,4 4-5 16,-5-4-2-16,6 4-3 0,0-3-4 0,1-1-21 0,-2 0-8 15,8-3 0-15,-1 0 0 0,1-1 0 0,0 1 0 0,-1 0 0 0,1 0 0 16,-1-1 0-16,0 1 0 0,1 0 0 0,-1 0 0 0,1-1 0 15,0 0 0-15,-1 1 0 0,-6 0 0 0,6 0 0 0,-5 3 0 0,6-4 0 16,-8 5 0-16,1-1 0 0,-6 0 0 0,6 1 0 16,-7 0 0-16,2 3-12 0,-2-4-122 0,0-1-56 0,0 5-59 0,1-3-69 15,-7 3-69-15,7 0-63 0,-7 0-58 0,0 0-51 0,0 0-46 0,0 0-51 16,0 0-51-16,0 0 27 0,0 0 49 0,-7 3 66 16,7 2 75-16,-7-5 69 0,7 4 66 0</inkml:trace>
  <inkml:trace contextRef="#ctx0" brushRef="#br0" timeOffset="35781.03">3707 9946 81 0,'0'-4'585'0,"0"1"109"16,-6 0 66-16,6 3 20 0,0-5 7 0,0 5 13 0,-7 0 13 0,7 0-44 15,-7 5-61-15,7-5-205 0,-6 0-247 0,6 3-104 0,0-3-60 16,0 3-14-16,0 5 1 0,0-1-7 0,0 4-6 0,6 0-8 15,-6 4-8-15,7 2-42 0,-7 3-8 0,7 1 0 0,-1 5 0 0,0-1 0 16,2 2 0-16,-2-2 0 0,0 4 0 0,0 1 0 0,-6-1 0 0,7 0 0 16,0 0 0-16,-7 0 0 0,6-4 0 0,-6 6 0 0,7-6 0 15,-7 1 0-15,0-1 0 0,0 1 0 0,0 0 0 0,0-4 0 16,-7 3 0-16,7-3 0 0,0 1-115 0,-6-1-89 0,6-5-62 0,-7 2-73 16,7-1-75-16,0 1-66 0,0-5-62 0,-7-2-43 0,7 2-35 15,0-6-41-15,0 3-41 0,0-4 32 0,7-4 56 0,-7-3 70 16,0 0 76-16,0 0 71 0,0-3 67 0</inkml:trace>
  <inkml:trace contextRef="#ctx0" brushRef="#br0" timeOffset="36158.83">3421 10195 0 0,'0'0'37'0,"0"0"393"0,0-3 72 0,0-1 22 0,-8-3 6 0,8-1-3 15,0 1-2-15,8-4 1 0,-8 0 3 0,0-3-142 0,0 2-183 16,6-3-99-16,0 1-74 0,1-1-21 0,0-3-5 0,-1 2-2 16,7-1 2-16,0-5-5 0,0 3-5 0,0-2-12 0,0 2-15 0,7-2-10 15,-7-6-10-15,7 6-10 0,-8 2-7 0,8-3-3 0,-7 5-2 0,7-2 1 16,-8 0 3-16,2 5 9 0,-2 3 12 0,1-1 12 15,-6 5 11-15,0 0 17 0,-1 4 16 0,0-1 22 0,2 0 25 0,-2 4 27 16,0 0 30-16,-6 4 29 0,6 0 31 0,1-1 27 0,0 2 28 0,-1-3 16 16,1 5 11-16,5 1-7 0,-4 0-10 0,4-1-20 15,-6 4-23-15,8-4-26 0,-1 4-29 0,0-3-31 0,0 3-29 0,-1-1-24 16,2 1-22-16,-1 1-14 0,7-2-11 0,-8 1-22 0,2 0-27 16,-2 1-54-16,2-6-64 0,-1 6-86 0,-7-1-92 0,8-4-94 15,-8 0-95-15,0 4-93 0,0-3-92 0,2 3-12 0,-8-4 13 0,6-3 48 16,0 3 62-16,-6-4 86 0,7 1 93 0</inkml:trace>
  <inkml:trace contextRef="#ctx0" brushRef="#br0" timeOffset="36827.67">1968 8642 212 0,'0'-15'404'0,"0"3"32"0,-7 3 17 0,7 1 13 15,0-4 12-15,-7 5 26 0,7 0 29 0,-6 4-65 0,6-5-96 0,0 8-68 16,0 0-63-16,0 0-21 0,0 0-7 0,-7 0-7 0,7 0-5 0,0 0-20 16,0 4-23-16,0 0-12 0,0-1-10 0,0 4-7 0,0 0-3 0,7 5-4 15,-1 3-1-15,-6 3 0 0,7 3-1 0,0 5-3 0,-1 0-8 16,-6 4-19-16,6-1-24 0,0 4-18 0,2-1-17 0,-2 5-10 0,0-4-8 16,1 4-5-16,-7-1-3 0,7-2-4 0,-1 2-2 0,1-3-4 15,-1 4-5-15,-6-4-10 0,6-3-11 0,-6 2-28 0,7-6-34 0,-7-1-38 16,7 1-42-16,-7-4-52 0,0 0-55 0,6 0-51 0,-6-3-47 0,0-2-36 15,0-2-34-15,0-1-18 0,0-2-10 0,0 2-22 0,-6-6-27 16,6-1 7-16,0-2 15 0,0-5 42 0,0 0 47 0,0 0 46 16,0-5 48-16,-7-2 44 0,0-1 120 0</inkml:trace>
  <inkml:trace contextRef="#ctx0" brushRef="#br0" timeOffset="37077.53">1974 8840 0 0,'0'-29'135'0,"0"0"214"16,0 3 27-16,0 0 10 0,0 0 10 0,6 0 9 0,-6 5 12 0,6-1-12 15,2 7-18-15,-8-4-80 0,6 4-103 0,0 5-29 0,1-1-8 16,0 3-1-16,-1 1 2 0,1 4 5 0,5-1 5 0,-5 4-3 0,6 0-6 16,-7 4-8-16,8-1-10 0,-1 8-3 0,0-3 0 0,0 7-3 15,-1 2-1-15,-4 2-5 0,4 3-7 0,1 3-12 0,0 5-12 0,-6-1-14 16,6 1-16-16,0-1-15 0,0 0-15 0,0 0-12 0,-7 0-7 0,7 2-9 16,1-6-11-16,-2 0-4 0,2 0-3 0,-2-2-5 0,2-5-7 0,-1 4-17 15,-1-3-19-15,2-5-37 0,-2 1-38 0,-4-1-48 0,4 1-53 16,1-5-49-16,-6 2-50 0,0-5-36 0,5 4-31 0,-5-7-18 15,0 3-18-15,-1-2 4 0,0-3 13 0,-6-2 12 0,7-2 12 0,0-3-1 16,-7-2-6-16,6 0 22 0,-6-4 32 0,0-5 35 0,0 2 36 0,0-1 30 16,0-2 49-16</inkml:trace>
  <inkml:trace contextRef="#ctx0" brushRef="#br0" timeOffset="37292.4">2410 8615 68 0,'0'-21'334'0,"-6"-1"35"0,-1 4 24 0,7 4 20 0,-6-1 18 0,0 4 28 0,-2 3 34 16,2 1-43-16,6 3-63 0,-6 1-58 0,6 3-55 0,0 0-20 15,0 0-9-15,0 3-6 0,-6 1-1 0,6-1 0 0,0 6 4 0,0 1-7 16,0 0-10-16,0 6-10 0,6 2-12 0,-6 3-5 0,0 6-6 16,0-2-11-16,0 4-13 0,0 1-28 0,0 3-34 0,0 0-24 0,0 0-22 15,0-1-17-15,0-3-12 0,0 5-11 0,0-1-11 0,0-4-3 16,0 4 1-16,6-4-6 0,-6 1-8 0,6-5-19 0,2 4-18 0,-2-6-50 16,0 2-55-16,1-3-67 0,-1-3-69 0,8-1-75 0,-8 0-76 0,0-3-63 15,8 0-58-15,-2-1-37 0,2-6-32 0,-8-1-20 0,7 0-16 16,1-4 45-16,-2-3 66 0,1-3 71 0,0-1 75 0,0-3 66 0,1 0 63 15</inkml:trace>
  <inkml:trace contextRef="#ctx0" brushRef="#br0" timeOffset="37776.54">2756 8932 56 0,'0'-15'378'0,"0"1"62"16,-6-1 45-16,6 3 36 0,-8-3 34 0,8 9 33 0,-12-6 34 0,5 5-20 16,0-1-36-16,-5 5-74 0,5-1-87 0,-6 1-53 0,0 3-40 0,0 0-34 15,0 3-31-15,0 1-34 0,0 3-31 0,0 4-49 16,-1 1-54-16,-4 2-33 0,4 5-27 0,1 2-9 0,0 2-3 0,0 2 0 15,7 0-2-15,-8 5 0 0,8-1 0 0,6 0-1 0,0-2-2 0,0-2 0 16,0 0 3-16,6-3-1 0,2 0-1 0,-2-3-4 16,6-5-3-16,-5-3-3 0,6 1-4 0,0-2-2 0,1-6-1 0,-2 3-4 15,2-7-4-15,-2 0-5 0,1 0-7 0,1-7-7 0,-2 3-7 0,2-6-6 16,-2 2-8-16,-5-7-7 0,6 4-8 0,-6-3-2 0,-1-4-4 0,0-1 6 16,1 1 6-16,0 0 9 0,-7-1 10 0,0-3 7 0,6 0 8 15,-12 4 11-15,6-1 13 0,0-2 8 0,-7 2 7 0,0 4 7 16,7-3 8-16,-6 7 16 0,0 1 20 0,-1 2 10 0,1 1 10 0,6 3 3 15,-7 4 1-15,0 4 0 0,1-1 1 0,0 9 0 0,6-2 0 0,-7 9-6 16,0 2-11-16,1 5-3 0,6 4-2 0,-6 2-1 0,6 5 2 16,-7 3-3-16,7 4-3 0,0 0-3 0,0 0-5 0,0 1-11 15,0 1-10-15,0-2-6 0,0 2-5 0,0-3-3 0,0-7-3 0,7 6 0 16,-7-11 4-16,0 6-2 0,0-7-3 0,6-1 1 0,-6-4 0 0,0 2-1 16,0-6 1-16,0 1-1 0,0-4 1 0,-6 1-3 0,6-5-2 15,0 1 0-15,0-3 1 0,-7-3 0 0,7-1 1 0,-7 0-1 16,1-4-2-16,6-1 1 0,-7 1 1 0,1-4 0 0,0 4 0 0,-2-8 0 15,-4 4-2-15,6 0 0 0,-1-4 2 0,0 1-1 0,-6-1-1 0,7 0-3 16,-1 0-6-16,0 0-5 0,1-2-7 0,6 2-8 16,-6-4-10-16,0-3-18 0,6 4-20 0,0-4-24 0,0-4-27 0,0 1-29 15,6-4-33-15,0-1-42 0,0 1-43 0,1-5-48 0,6-2-48 0,0 0-39 16,1-1-36-16,-2-3-28 0,8 0-24 0,-7-1 31 0,13 1 45 0,-6 0 49 16,6-4 52-16,-1 8 35 0,9-6 31 0,-9 6-9 15,7-1-20-15,-5 1 27 0,-1 3 45 0,0-1 2 0,-6 5-11 0,-7 0-1 16,0 3 0-16</inkml:trace>
  <inkml:trace contextRef="#ctx0" brushRef="#br0" timeOffset="38606.07">2847 9019 0 0,'0'-11'277'0,"0"-4"78"0,6 4 25 16,-6 0 13-16,0-3 8 0,7 6 11 0,-7-2 10 0,0 3-38 15,6-1-52-15,-6 4-71 0,0 1-76 0,7-1-26 0,-7 0-13 0,0 4 10 16,0 0 19-16,7 4 15 0,-7 0 17 0,6-1 5 0,0 1 5 0,-6 4 5 15,8-1 6-15,-2 3 3 0,-6 2 4 0,6 3-16 16,-6-1-19-16,0 1-23 0,0 4-20 0,0-2-21 0,0 5-22 0,0 0-25 16,0-4-30-16,0 5-17 0,0-5-13 0,0 0-9 0,0 1-6 0,7-1-4 15,-7-4-5-15,6-3-3 0,1 0-3 0,-1 1-2 0,1-2-2 16,-1-3-1-16,0-3-2 0,8 0-5 0,-8 0-7 0,8-4-8 16,-8-4-8-16,7 0-19 0,-7-3-20 0,8 0-23 0,-8-4-21 0,7-4-27 15,-6-3-27-15,5-1-17 0,-5-3-14 0,0 0-5 0,-1-3-3 0,1 0 11 16,-1-2 20-16,0 6 21 0,2-4 23 0,-2 2 25 0,-6 0 26 15,6 2 22-15,0-1 19 0,-6 4 16 0,7-1 10 0,-7 5 12 16,0-1 10-16,7 3 13 0,-7 2 13 0,0 3 14 0,0-1 11 0,0 4 5 16,0 4 4-16,0 0 6 0,-7 0 6 0,7 4 7 0,0 4 4 0,-7-1 10 15,7 1 10-15,-6 6 11 0,6 1 11 0,-6 4 8 16,6 2 8-16,-6 1-2 0,6 0-1 0,0 3-7 0,-8-3-11 0,8 1-16 16,0 2-18-16,8-6-22 0,-8-2-20 0,6 2-13 0,0-4-10 0,0-1-7 15,1-3-3-15,0 0-4 0,6-4 0 0,-7-2-5 0,8-2-2 16,-2-3-6-16,-6 0-4 0,8-3-14 0,-1-4-15 0,0-2-23 15,-6-5-24-15,5 3-25 0,2-3-23 0,-2-5-26 0,-5-3-26 0,6 4-19 16,-6-4-17-16,-1 1-1 0,7-2 1 0,-6 0 18 0,-1-2 21 16,0 7 24-16,2 0 21 0,-8-1 27 0,6 1 29 0,-6 7 24 15,0-1 25-15,6 2 22 0,-6 3 19 0,0 3 15 0,0 0 10 0,0 4 12 16,-6 0 13-16,6 4 20 0,0 3 23 0,-6 1 22 0,6 6 20 0,-8-3 15 16,8 7 15-16,0 1 9 0,-6 0 8 0,6 2-1 15,0 2-3-15,0-2-15 0,0 1-17 0,0 0-20 0,6 0-20 0,-6-3-17 16,8-2-18-16,-2-2-12 0,0-1-10 0,1-2-8 0,-1-5-7 0,8 4-6 15,-8-7-7-15,6-1-4 0,-4-3-4 0,4 0-3 0,2-3-8 16,-1-1-6-16,-7-7-5 0,7 4-10 0,0-7-11 0,-7-1-13 16,8 1-15-16,-1-5-16 0,-7 1-19 0,1-4-13 0,6 3-14 0,-13 1-8 15,6-5-8-15,0 6-1 0,2-2 2 0,-8 1 11 0,6 3 15 16,-6-3 16-16,0 7 16 0,0-4 15 0,0 5 14 0,0 2 10 16,0 1 11-16,0 3 7 0,0 4 8 0,0 4 10 0,-6-1 8 0,6 5 17 15,0 2 22-15,0 5 21 0,-8 3 23 0,8 5 15 16,0 2 10-16,0 4 6 0,0 1 6 0,0 7-3 0,0-5-6 0,0 9-16 15,0-5-20-15,0 5-24 0,8-1-23 0,-8 0-14 0,0 0-14 0,0 1-6 16,6-1-6-16,-6-3-4 0,0-3-4 0,0-3 0 0,6 3 1 16,-6-5-1-16,0-2 1 0,7-6 0 0,-7 1 1 0,0-4-3 15,0 0-2-15,0-3-9 0,0-5-13 0,-7 2-17 0,7-5-18 0,-6-3-17 16,6-1-18-16,-6 1-10 0,-2 0-10 0,2-4-2 0,0-4 1 16,-7 4 8-16,6-4 10 0,-6 4 17 0,0-3 19 0,6-5 25 15,-5 5 25-15,-2 0 20 0,2-6 20 0,-1 6 20 0,6-4 19 0,-6 3 12 16,-1-3 11-16,8 3 7 0,0-3 5 0,0 3-5 0,-1-3-7 15,0 0-8-15,1-1-8 0,6 0-16 0,0 1-19 0,0-3-20 16,0-5-22-16,0 4-43 0,6-7-49 0,1-1-75 0,0 1-81 0,-1-4-94 16,0-3-94-16,8-6-117 0,-2 6-123 0,2-8-35 0,-1 4-7 15,-1 0 29-15,8-5 42 0,0 2 72 0,6 3 82 0,-1-4 90 16,8 3 224-16</inkml:trace>
  <inkml:trace contextRef="#ctx0" brushRef="#br0" timeOffset="39303.81">3759 9085 203 0,'7'-7'369'0,"-7"-1"15"0,6-2 1 0,0-1-5 0,-6 0-10 0,8-1-5 16,-2-2-6-16,0-1-105 0,0 0-137 0,8 1-90 16,-8-1-76-16,1-3-35 0,-1 3-21 0,1-2-14 0,0 2-11 0,-1-1-8 15,-6 1-8-15,6 5 0 0,-6-5 5 0,0 8 22 0,-6-4 29 0,6 4 44 16,0 3 47-16,-6 0 43 0,-1 1 42 0,0 3 35 0,-6 3 30 16,7 1 25-16,0 0 25 0,-8 7 18 0,8-4 20 0,-8 4 14 15,2 4 12-15,5-1 10 0,-6 1 8 0,6 3 8 0,1 1 5 0,0 3 1 16,0-4 0-16,6 3-16 0,-8 2-21 0,8 0-29 0,0-6-32 15,8 5-30-15,-8-7-27 0,6 4-24 0,0-5-20 0,0 1-19 16,1-5-18-16,6 1-12 0,0 0-13 0,1-4-8 0,-2-3-6 0,2 3-8 16,5-7-4-16,-6 0-15 0,6 0-18 0,-5-2-34 0,5-7-39 15,-6 2-48-15,0-7-52 0,7 3-54 0,-8-4-60 0,-4 0-41 16,4-3-40-16,1 0-16 0,-6-4-13 0,0 3 15 0,-1 1 22 0,0 0 39 16,0-4 45-16,2 3 60 0,-8 5 64 0,0-4 57 0,0 4 53 15,0 2 50-15,0 1 46 0,0 0 43 0,0 3 38 0,0 4 35 16,-8 2 30-16,8-2 17 0,0 0 16 0,0 4 7 0,-6 4 7 0,0-4 5 15,6 4 9-15,0 2 5 0,-6 2 6 0,6-1 1 0,0 5 0 16,-7 3-7-16,7-1-7 0,-7 1-13 0,7 2-11 0,0 2-20 16,0-1-25-16,0 1-25 0,0 2-25 0,0-2-24 0,0-1-26 0,7-3-14 15,-7 4-13-15,7-5-7 0,-7 1-6 0,6-5-7 0,-6 1-7 16,6 0-14-16,0-4-17 0,-6-3-28 0,8 1-34 0,-8-3-35 16,0-2-37-16,0 0-52 0,6-2-56 0,-6-3-44 0,0-2-40 0,6 0-21 15,-6-4-17-15,0-5 5 0,7 2 11 0,-7-3 23 0,0-2 25 0,6-3 45 16,-6 0 50-16,7 0 42 0,-7 0 43 0,7 3 37 15,-1-3 34-15,0 5 33 0,1-2 31 0,0 4 30 0,-1 1 30 0,-6-1 20 16,13 7 17-16,-6-2 14 0,-1 2 13 0,1 5 12 0,-1-5 9 16,-6 8 12-16,6 0 12 0,1 0 12 0,0 4 11 0,-1 3 13 15,0 1 12-15,2-2 7 0,-2 6 1 0,-6-1-7 0,6 3-12 0,-6 1-18 16,7 0-22-16,-7 0-28 0,0 3-29 0,0 1-27 0,0-5-26 16,0 4-25-16,0 0-21 0,0 1-34 0,-7-1-34 0,1 1-48 15,6-2-53-15,-6-2-51 0,-2-1-51 0,2 2-50 0,0-5-52 0,-8-1-39 16,8 1-36-16,0-3-39 0,-7-1-42 0,6-3 15 0,-6 0 30 0,7-4 44 15,-8 0 48-15,2 0 53 0,-2-8 51 0</inkml:trace>
  <inkml:trace contextRef="#ctx0" brushRef="#br0" timeOffset="39483.73">3968 8770 235 0,'0'-19'507'0,"0"4"67"0,0 1 47 0,-6 3 24 0,6-3 18 0,0 3 29 15,-8-4 32-15,8 5-70 0,0-2-97 0,0 1-134 0,0 0-142 16,8 4-65-16,-2-4-43 0,0 3-22 0,7 1-17 0,-6-1-27 15,6 1-32-15,7 4-26 0,-8-1-26 0,8 1-11 0,-7-1-6 0,7 8-13 16,-1-4-15-16,-6 7-45 0,6-4-55 0,-5 8-87 0,-2 0-97 16,-4 1-102-16,4 2-103 0,-5 1-115 0,-1 4-118 0,1-2-26 15,-1 2 4-15,1 3 40 0,-1-5 51 0,-6 3 85 0,14-3 97 0,-8 2 103 16,0-4 300-16</inkml:trace>
  <inkml:trace contextRef="#ctx0" brushRef="#br0" timeOffset="40257.47">4542 8796 0 0,'0'-11'62'16,"6"-1"271"-16,-6 2 32 0,6 3 12 0,0-5 5 0,-6 4 3 0,7 2 2 0,0 2-8 15,-7 0-11-15,6 4-80 0,1 0-102 0,-1 4-31 0,1 4-11 16,0-1 8-16,-1 3 13 0,-6 2 16 0,6 3 16 0,0 3 0 16,-6 0-6-16,8 4-15 0,-8-1-19 0,6 2-21 0,-6 3-18 0,0 0-20 15,0-5-18-15,0 4-18 0,-6-2-19 0,6 0-13 0,0-2-11 16,0-3-8-16,-8 1-8 0,8-2-5 0,-6-2-4 0,6-3-7 16,0-2-6-16,-6 1-11 0,0-3-12 0,6-1-18 0,-7-4-22 0,7 1-17 15,-7-4-18-15,7 0-16 0,-6-4-15 0,6-3-11 0,-7 0-8 16,1 0-4-16,6-9-3 0,-7 6 5 0,7-9 9 0,-7 2 10 15,7-2 8-15,0-3 17 0,-6 0 17 0,6 0 16 0,0-4 14 0,6 4 20 16,-6-3 19-16,7 4 19 0,0-2 17 0,-1 0 20 0,7 6 21 0,1-2 16 16,-2 1 16-16,-6 3 16 0,14 5 16 0,-7-1 14 15,1 3 13-15,-2 0 17 0,2 5 19 0,5 3 10 0,-12 0 7 0,6 3 8 16,-1 5 7-16,-5 3 10 0,6-3 10 0,-7 6 7 0,-6 1 7 0,8-1-8 16,-8 5-12-16,6-4-17 0,-6 6-16 0,0-3-20 15,0 5-20-15,0-5-21 0,0 4-24 0,0-1-26 0,0-2-27 0,0 3-14 16,0-3-10-16,0 3-5 0,6-4-4 0,-6-4-3 0,0 1-2 0,7 0-5 15,-1-4-4-15,-6-4-2 0,7 0-3 0,-1-3 0 16,1 0-1-16,-1-4-6 0,-6-4-4 0,14 0-14 0,-8-3-15 0,0-5-20 16,1 2-20-16,0-9-17 0,-1 2-15 0,1-2-15 0,-1-6-15 0,0 2-12 15,1-2-12-15,0-4 1 0,-1 0 3 0,0 0 9 0,1 2 9 16,0-2 10-16,-1 0 8 0,1-1 8 0,-1 1 10 0,-6 4 12 16,7-5 10-16,-1 4 12 0,1 0 13 0,-7 5 11 0,0-1 14 15,0-1 12-15,0 9 13 0,0-4 14 0,0 7 16 0,-7-4 17 0,1 8 16 16,6 0 17-16,-7-1 17 0,1 4 13 0,-1 1 10 0,1 3 6 15,-8 0 6-15,8 3 4 0,0 6 0 0,-1-3 5 0,0 2 0 0,1 7 1 16,0-1 0-16,-1 4 0 0,7 0 1 0,-6 5-1 0,6-1 0 16,0 0-1-16,0-1-5 0,6 5-1 0,1-4 0 0,-1 3-7 15,0-3-10-15,1 1-9 0,0-1-6 0,5 0-4 0,2-1-2 0,-8 2-2 16,7-4-3-16,0 2-6 0,0-3-9 0,-7 1-3 0,8-2-2 16,-8 2-5-16,1-1-5 0,-1 1-3 0,1-4-3 0,-1-1-3 15,1 1-4-15,-7-1-2 0,6 1-3 0,-6-4 0 0,0-1-3 0,0 2 2 16,0-5 2-16,-6 4 0 0,6-4-1 0,-7 2-2 0,7-7-3 15,-6 6-3-15,-1-4-3 0,1-1-3 0,-1-3-4 0,1 4-7 16,0-4-9-16,-2 0-14 0,2 0-16 0,0-4-26 0,-7 1-27 0,6-1-33 16,-6-4-34-16,7 1-37 0,-1 0-36 0,0-4-39 0,1 4-39 15,0-4-29-15,-1 0-27 0,7-4-15 0,0 5-13 0,0-5-12 16,0 0-12-16,0 4-6 0,7-4-3 0,5 0-20 0,-5 1-23 0,6 3 20 16,-6-4 37-16,12 5 40 0,-6-2 40 0,7 1 46 15,-7 0 45-15</inkml:trace>
  <inkml:trace contextRef="#ctx0" brushRef="#br0" timeOffset="40981.47">5363 8792 265 0,'-8'-4'417'0,"8"-2"35"0,-12 2 21 0,5-4 15 0,-6 5 13 0,6-1 25 15,-5-3 31-15,-8 7-75 0,7-5-106 0,0 5-60 0,0 0-44 16,-7 0-7-16,8 0 1 0,-2 5 2 0,1-2-2 0,-7 1-20 16,8 3-25-16,-2 1-29 0,2 2-32 0,5 5-26 0,-6 0-23 0,0-1-22 15,7 5-19-15,-1 2-13 0,-6 1-8 0,7 1-5 0,-1 2-4 0,7 1-4 16,-7-1-5-16,7-3-7 0,0 4-5 0,7-4-6 0,-7 0-4 15,7-4-4-15,-1-3-2 0,0 0-1 0,8-1-2 0,-8-3 0 16,0-4 0-16,7 2-1 0,-6-2-2 0,6-4-1 0,1-3 1 16,-8 0-3-16,6 0 0 0,-5-3-7 0,6-2-8 0,0-2-16 0,-7-4-18 15,8 0-28-15,-8-3-31 0,0 3-29 0,8-8-29 0,-8 5-28 16,1-5-27-16,-1 2-26 0,1-6-26 0,-7 5-5 0,7-1-1 0,-1 2 19 16,-6-2 25-16,6 1 29 0,-6-1 29 0,6 5 32 0,-6 2 34 15,0-2 43-15,0 6 51 0,0 1 40 0,0-1 42 0,0 6 28 16,0-2 25-16,0 4 21 0,0 0 25 0,0 4 20 0,0-2 18 0,-6 2 21 15,6 4 21-15,0-1 3 0,-6 5 0 0,6-2-10 0,-6 1-13 16,6 4-17-16,-7-4-22 0,7 3-20 0,0 1-24 0,0 3-32 16,-7-3-35-16,7 0-25 0,0 3-20 0,0-3-8 0,0 0-4 0,0-1-7 15,7 1-5-15,-7-5-9 0,7 2-12 0,-1-1-18 0,-6-5-24 16,6 2-28-16,0-4-30 0,2 0-32 0,4-1-32 0,-5-3-39 16,0-3-40-16,-1-1-37 0,1 0-35 0,-1-4-18 0,0 2-11 0,8-5-3 15,-8-1 1-15,0-2 6 0,-6 3 7 0,8-3 21 0,-2-5 25 16,0 4 30-16,-6 1 34 0,7-1 28 0,-1-4 29 0,-6 5 30 15,7-1 31-15,-7 1 39 0,7-1 40 0,-1 1 50 0,-6 2 52 0,6 2 51 16,-6-2 48-16,6 5 38 0,-6-1 36 0,0 6 28 0,0-2 27 0,0 4 20 16,0 0 19-16,0 0 12 0,0 0 10 0,0 4 10 15,0-2 9-15,8 6 9 0,-8-4 3 0,0 7-8 0,0-3-14 0,0 2-23 16,0 1-26-16,6 0-35 0,-6 1-39 0,0-2-42 0,0 5-40 0,0-4-35 16,0 3-28-16,6-3-21 0,-6 4-14 0,0-4-12 15,0 0-10-15,0 0-7 0,7 1-7 0,-7-2-5 0,0-3-7 0,0 1-1 16,7-1-10-16,-7-3-12 0,0-1-12 0,0 4-23 0,0-7-27 15,0 0-35-15,0 0-36 0,0 0-35 0,0 0-33 0,0-2-29 16,0-3-29-16,0 2-22 0,0-4-20 0,-7-1-5 0,7-3 2 0,0 1 17 16,0-2 23-16,0-3 23 0,0 1 21 0,0-5 25 0,0 4 25 0,7-2 29 15,-1 2 30-15,1-3 28 0,-1 3 26 0,0 0 21 0,8 1 20 16,-8 2 18-16,7 1 18 0,0 5 18 0,-6 2 18 0,6 0 18 16,0 0 20-16,-7 4 24 0,8 4 28 0,-8 0 25 0,7 0 24 0,-7 2 19 15,1 5 18-15,-1 1 7 0,1-2 4 0,-1 2-2 0,-6 2-2 16,7 1-21-16,-7-1-23 0,0 1-28 0,0 3-28 0,0-3-27 15,0 3-24-15,0-3-21 0,0 4-20 0,-7-5-28 0,7 1-30 0,-6-1-37 16,-1 1-38-16,1 0-51 0,-1-1-51 0,-6-3-48 16,7 4-47-16,-8-8-46 0,2 5-45 0,-1-5-31 0,0 0-23 0,0-3-38 15,-1 0-42-15,2-1 27 0,-2-3 45 0,2-3 46 0,-8-1 47 0,7 0 49 16,-1-3 50-16</inkml:trace>
  <inkml:trace contextRef="#ctx0" brushRef="#br0" timeOffset="41164.37">5264 8664 74 0,'0'-18'409'0,"0"7"71"16,7-1 52-16,-7 2 23 0,7-2 15 0,-1 5 20 0,-6-1 20 0,6 1-41 16,8 0-60-16,-8 4-92 0,7-5-103 0,0 8-55 0,6-4-41 15,-5 4-16-15,6 0-9 0,-1 0-15 0,1 4-16 0,-2 0-26 16,2 0-31-16,-6 3-27 0,5 1-28 0,1 2-17 0,-8-3-18 0,8 5-49 16,-7-2-57-16,0 5-92 0,-6-1-103 0,5 1-114 0,-12 0-120 0,8 3-107 15,-8 1-104-15,6-2-27 0,-6 3-1 0,0-3 37 16,6 2 50-16,-6-4 86 0,7 3 99 0,-1-3 113 0,1 0 346 0</inkml:trace>
  <inkml:trace contextRef="#ctx0" brushRef="#br0" timeOffset="41301.29">6034 9107 0 0,'-7'11'30'16,"7"-1"392"-16,-7-2 75 0,1 0 28 0,6-5 15 0,0 1 2 0,-7 0 0 0,7-4-19 15,-6 3-25-15,-1-3-184 0,0 0-232 0,1 4-173 0,-6-4-156 16,-2 3-129-16,1-3-120 0,0 4-33 0,-6 1-9 0,-1-3 15 15,0-2 25-15,-5 5 43 0,-1-2 48 0,-7-3 76 0,-7 4 307 0</inkml:trace>
  <inkml:trace contextRef="#ctx0" brushRef="#br0" timeOffset="41910.03">1850 9763 287 0,'-6'0'464'0,"6"0"45"16,0 0 29-16,0-3 9 0,-8 3 2 0,8-4 1 0,0 0 1 15,0 0-108-15,0 0-138 0,0 0-97 0,8 1-84 0,-8-1-30 0,6 2-10 16,0-3 4-16,8 2 12 0,-8-5 10 0,13 1 9 0,-5-1 7 16,6 5 1-16,5-4-3 0,-5-1-10 0,12 1-7 0,-5 3-8 0,5-3-7 15,1 3-8-15,5 0 4 0,2 4 5 0,-1-3 6 0,6 3 4 0,7 0-1 16,1 0-2-16,6 0-6 0,6 0-8 0,0 0-6 0,6 0-5 16,8 0-13-16,-1 0-15 0,0 0-14 0,13 0-13 0,-6-4-4 15,12 4 0-15,-5 0-1 0,5-3-1 0,2 3-1 0,5-4 0 16,0 4-1-16,0-3-1 0,0-1 0 0,1 4 2 0,-1-4-3 0,0 0-7 15,-6 1-2-15,6-2-2 0,-6 3 0 0,-6-3 0 0,5 3 4 16,-12-2 4-16,6 0 0 0,-13 4-2 0,0-4 0 0,0 0-4 0,-6 0 1 16,-7 1-1-16,0-1-4 0,-6 4-10 0,-6-2-13 0,-2 2-18 15,1-5-17-15,-13 5-19 0,1 0-30 0,-14 0-34 0,7 0-34 16,-14 0-35-16,0 0-37 0,-6 0-35 0,1 0-26 0,-8 5-24 0,0-5-11 16,-6 0-10-16,0 0 0 0,0 0 5 0,0 2-9 0,-6-2-10 0,0 0-17 15,-1-2-18-15,-6 2-14 0,0 0-11 0,0 0 16 16,0-5 22-16,-1 5 33 0,-5 0 32 0,0-3 43 0,-1 3 92 0</inkml:trace>
  <inkml:trace contextRef="#ctx0" brushRef="#br0" timeOffset="-91050.47">7858 10166 0 0,'0'7'294'0,"0"-4"43"0,-6 2 12 0,6-2 3 15,0 1 3-15,0 0 2 0,-8-4 1 0,8 3-58 0,0 0-76 0,0 2-83 16,0-2-81-16,-6-3-24 0,6 4-4 0,0 0 8 0,0-1 13 0,6 1 11 15,-6-1 12-15,0 1 10 0,8 0 10 0,-8-1 10 0,6-3 7 16,0 4 9-16,1 0 8 0,0-1 1 0,5-3 1 0,-5 5-3 16,6-5-6-16,-6 0-1 0,5 2-3 0,-5-2-5 0,6 4-3 0,0 0-7 15,-6-4-8-15,6 4-9 0,-7-4-7 0,8 3-5 0,-8-3-1 16,0 4-3-16,7 0-2 0,-6-4-5 0,6 4-5 0,-7-2-4 16,1-2-6-16,0 5 0 0,5-2 1 0,-6-3-1 0,2 4-2 0,-2-1 0 15,7-3-3-15,-7 4 4 0,1-4 1 0,6 4 0 0,-7 0 1 16,8-4-3-16,-8 3-6 0,7-3-1 0,-6 4-1 0,6-4-2 15,-7 3-3-15,7-3 0 0,-6 0 1 0,5 5-2 0,2-5-1 0,-8 2 1 16,7-2 0-16,-6 4-3 0,6-4-4 0,-1 5-2 0,-4-5-2 16,4 3-3-16,-5-3-3 0,6 4-2 0,-6-1 0 0,5-3-1 15,-5 4-1-15,6-4 2 0,-7 4 1 0,8-4 7 0,-8 2 7 0,7-2 1 16,0 0 1-16,0 0-2 0,1 0 3 0,-2 0-2 16,1-2 2-16,0 2-3 0,0 0-3 0,1 0-7 0,5 0-6 0,-6 0-5 15,6 0-2-15,-5 0 0 0,6 0-3 0,-8 0 2 0,8 0 2 0,-1 0-2 16,1 0-3-16,-8 0-1 0,8-4-2 0,0 4 2 0,-1 0 2 15,1 0-2-15,0-4-1 0,-1 4-1 0,1-3 0 0,-8 3 0 16,8-4 1-16,0 4 0 0,-1-3 1 0,-5 3-1 0,5-5 1 0,1 5 0 16,-1-4 1-16,-6 4-2 0,7-2-2 0,-1 2-3 0,-6 0-4 15,6-5 4-15,-5 5 4 0,5-3 4 0,1 3 4 0,-8-4 6 16,8 4 7-16,0-3 1 0,-1 3-1 0,1-4 2 0,0 0 4 0,-1 4-3 16,1-4-4-16,0 1-4 0,-1 3-4 0,0-4-6 0,1 4-4 15,-1-3 0-15,1 3 0 0,0 0 1 0,-1-5 0 0,1 5 0 16,6-2 0-16,-7 2-1 0,1-4 0 0,6 4 1 0,-7-4 2 0,1 0 1 15,6 4 0-15,-6-3 2 0,-1-1 1 0,7 0-2 0,-6 0-2 16,-1 2-5-16,1-3-4 0,6 2-1 0,-6-1 1 0,-1 0 0 16,1 1 0-16,6 3-2 0,-7-4-4 0,1 0 4 0,0 1 4 0,5-1 5 15,-5 1 5-15,0-1 4 0,-1 0 0 0,7 1-1 0,-6-2-5 16,0 2 1-16,-2 3 4 0,9-3-2 0,-7-1-3 0,-2 4-1 16,2-4 0-16,7 1-3 0,-7 3-1 0,5-5-1 0,-5 2 1 0,6 3-1 15,-6-4 1-15,5 1-1 0,1 3 2 0,0-5-1 0,-6 5-1 0,6-2 0 16,0 2-1-16,0-4-1 0,0 4-2 0,-6 0 1 0,6-4 5 15,-1 4 0-15,-5 0 1 0,6 0-2 0,-6-4-2 0,7 4-3 16,-8 0-1-16,7 0 3 0,-6 0 4 0,6 0-3 0,-7 0-4 0,7 0-1 16,-6 0 2-16,-1 0 3 0,7 0 4 0,-6 4 5 0,6-4 1 15,-7 0 0-15,1 4-1 0,6-4-2 0,-7 0 1 0,7 0-2 16,-6 0 1-16,6 0-1 0,-7 0-4 0,7 0-2 0,-6 0-1 0,0 0 0 16,5 0 1-16,2 0 1 0,-1 0 2 0,-6 0 0 0,6 0-2 15,0 0 0-15,-7 0 2 0,7 0-2 0,0-4-1 0,-6 4 1 16,6 0 4-16,-7 0-2 0,8 0-4 0,-7 0-1 0,5 0-1 0,-5 0 0 15,6 0-2-15,-6 0 1 0,5 0 3 0,-5 0-1 0,0 0 1 0,6 0 3 16,-7 0 5-16,7 0 1 0,-6 0 1 0,-1 0-1 16,7 0 1-16,-6 0-1 0,6 0-2 0,-7 0 0 0,1 0-2 0,6 0 0 15,-6 0 0-15,5 0-2 0,-5 0-1 0,6 0-2 16,-6 0-1-16,6 0 0 0,-7 0 2 0,8 0 1 0,-1 0 0 0,-7 0 0 16,7 0 1-16,-6 0 0 0,6 0 1 0,-7 4 2 0,7-4 1 0,-6 0-1 15,6 0 0-15,-7 0-1 0,7 0-1 0,-6 0-1 0,0 0-1 16,5 0 0-16,-5 0-1 0,7 0 0 0,-8 0 2 0,7 0 3 0,-6 0 4 15,6 0 0-15,-6 0-3 0,5 0-2 0,1-4-1 0,-6 4 2 16,6 0 2-16,0 0 0 0,-7 0-1 0,8 0-4 0,-1 0-5 0,0 0 1 16,-7 0 0-16,7 0 1 0,0 0-1 0,0 0 0 0,1 0-1 15,-1 0 0-15,0 0 2 0,-1 0 0 0,1 0 1 0,1 0-2 16,-1 0-1-16,0 0 0 0,7 0-1 0,-7 0 1 0,0 0 2 0,0 0-3 16,-1 0 1-16,9 0 2 0,-9 0 0 0,8 0 5 0,-7 0 5 15,6 0-1-15,1-4-2 0,-7 1 2 0,7-1-1 0,-1 4 3 16,8-4 1-16,-8 4-1 0,1-4-3 0,-1 2-3 0,7 2-1 0,1-5 2 15,-7 2 0-15,5 3-1 0,1-4-3 0,0 1 0 0,-6 3-1 16,6 0 2-16,0-4 2 0,-6 4-1 0,5 0-4 0,-4 0 0 16,5 0-1-16,-7 0 2 0,7 0 2 0,-6-4 1 0,-1 4 1 0,8 0-1 15,-8 0-1-15,1 0 2 0,6 0 2 0,-7 0 2 0,7 0-1 16,-7 0 0-16,8 0 1 0,-7 0-7 0,6 0-10 0,-1 0-1 16,-4 0-1-16,5 0 3 0,0 4 3 0,-7-4 2 0,7 0 3 0,-6 0 0 15,0 0 0-15,6 4 5 0,-7-4 6 0,1 0 2 0,6 0 2 16,-7 0-3-16,1 3-5 0,0-3-1 0,0 0-3 0,-1 0-1 15,1 4 0-15,-1-4 0 0,1 0 1 0,-1 3-2 0,7-3-6 0,-7 0 3 16,1 5 5-16,-1-5 2 0,2 2-3 0,-2-2-1 0,1 4-1 16,-1-4 1-16,1 4 2 0,-1-4 2 0,1 4 4 0,-7-4-1 15,7 3-5-15,-1 1-1 0,-6-4 0 0,7 4 1 0,-1-4 0 0,-5 4-2 16,5-4-1-16,-6 2-3 0,0-2-2 0,7 5 7 0,-7-5 9 16,7 3-2-16,-7-3-5 0,-1 4 0 0,8-4-1 0,-7 3 1 15,6-3 0-15,-5 5 1 0,5-5 3 0,-6 3-7 0,7-3-10 0,-1 4 4 16,1-4 7-16,-1 0-1 0,-6 0-1 0,7 0 0 0,1 0 1 0,-2 0-2 15,-7 0 1-15,9-4 0 0,-2 4 3 0,1 0-1 0,-1-3-1 16,1 3 0-16,-7-5 1 0,6 5-1 0,1-3 0 0,-1-1 1 16,1 4 0-16,-7-3 1 0,7-2-2 0,-1 5-3 0,1-2 1 15,-1-2 0-15,7 0 2 0,-6 0 0 0,0 1 1 0,6-1-1 0,-7 0-4 16,7 0 1-16,-6-3 0 0,-1 0 2 0,8 4-2 0,-8-5 1 16,1 1-1-16,6 0 3 0,-7-4 1 0,1 3 1 0,6 1 1 0,-6-4 0 15,0 3-2-15,5-2 1 0,-5 3-1 0,-1-5 0 0,7 2 1 16,-6 2-2-16,-1-3-3 0,2 3 0 0,-2-2 1 0,1 3-4 15,-1-1-3-15,1-3 1 0,-1 4 2 0,-5-5 0 0,5 6 1 0,1-5-1 16,-7-1-3-16,6 4 2 0,-6-1 1 0,1-3 3 0,5 1 4 16,-6 0-2-16,0 0-3 0,0 0-3 0,0 1-2 0,0-5 3 15,0 0 4-15,1 4 2 0,-1-3 0 0,-7-2 1 0,7 5 2 0,-6-3 0 16,-1 3 2-16,1-3-1 0,0 2 2 0,-8 1-4 0,8 0-1 16,-7 0-3-16,7 1 2 0,-8-2-6 0,2 2-6 0,-8 3 3 15,7-5 6-15,0 1 0 0,-6 0-1 0,5 4-4 0,-5-8-3 0,0 5-4 16,5-2-6-16,-5-2-1 0,0-1-1 0,-1 3-5 0,1-5-7 15,-1 3-2-15,-6-6 2 0,6 6 1 0,1-5 3 0,-7 1 4 16,7 4 4-16,-7-5 8 0,6 8 6 0,-6 0 8 0,0 1 7 0,0 2 2 16,0 0 3-16,0 2 1 0,0 1 0 0,0 1 3 0,0 4 2 15,0 0-3-15,0-3-5 0,0 3 0 0,0 0 3 0,0 0 1 16,0 0 3-16,0 0 0 0,0 0 1 0,0 0-2 0,0 0-1 0,0 0 0 16,0 0 2-16,0 0-4 0,0 0-3 0,-6 3-1 0,6-3-1 15,0 0-1-15,0 4-1 0,0 1-1 0,-7 1 0 0,7-2 1 16,0 3 0-16,0 1-1 0,-7 4 2 0,7-6-3 0,0 5-2 0,-6 1 3 15,6 2 8-15,-6-3-2 0,6 0-4 0,0-1 0 0,-7 2 0 0,7 2 0 16,-6-2 1-16,6-2-1 0,0 5 3 0,0-3-3 0,0-2-5 16,0 1 3-16,0 0 7 0,0 0 1 0,0 1-2 0,0-2 2 15,0 0 0-15,0 2 0 0,6-5-1 0,-6 4 0 0,7-3-1 0,-7 0-2 16,6-1-1-16,0 3-1 0,1-2 2 0,0-1 2 0,-1 0 4 16,0 0 1-16,8 1 1 0,-8-1 0 0,7 1-2 0,0-2-2 15,0 3-1-15,-7-3-2 0,8-2-1 0,6 3-1 0,-7-3-4 0,-1 4-2 16,8-5-2-16,-7 4 0 0,7-3-1 0,-1 3 2 15,-6-3 4-15,7 0 0 0,-1 0 3 0,1 3-3 0,0-3-2 0,6-2-2 16,-7 3-2-16,1-2 0 0,6-3 3 0,0 4-3 0,-7 0-2 0,7-4 0 16,0 4 1-16,1-1 3 0,-1 1 2 0,0-4 2 0,-1 4 1 15,1-4-3-15,1 3-1 0,-1 0 1 0,0 2 3 0,0-1-3 16,7-4-1-16,-7 3-6 0,6 0-1 0,-5-3 2 0,5 4 4 0,1 0 1 16,-7-1 0-16,6-3-1 0,1 4-2 0,-1-4 1 0,-5 4-1 15,5 0 3-15,1-4 3 0,-1 0-1 0,-6 0-1 0,7 0 1 16,-1 0 3-16,1 0-1 0,-1 0 0 0,7 0-2 0,-6-4 0 0,-1 4-1 15,2 0 0-15,-2-4-1 0,7 4-1 0,-6 0-4 0,5 0-2 16,-5-4 1-16,7 4 1 0,-2 0 2 0,-5-3-2 0,6 3 2 16,1 0-2-16,-2-4-1 0,1 4-3 0,-6 0 0 0,5 0 0 0,2-4 1 15,-7 4-1-15,6 0 2 0,-7-3-1 0,8 3 0 0,-8-3 0 16,7-1 3-16,-6 4 2 0,6-5 3 0,-7 2 3 0,8 0-1 16,-8 3-1-16,7-4 0 0,-6 0-2 0,6 1 1 0,-7-1 1 0,8 4-2 15,-8-4-6-15,7 0 2 0,0 1 0 0,-7 3 5 0,1-5 3 0,7 3 2 16,-8 2 1-16,1-4-1 0,6 1-1 0,-7-1 2 0,8 0 1 15,-8 0-2-15,7 0 0 0,-6 0-3 0,6 1-4 0,0-1-2 16,-6-3-2-16,6 4 2 0,-1-1 1 0,2 0 1 0,-1 0-2 0,-6 4 2 16,5-3-1-16,1-1 2 0,1 0 3 0,-1 4 0 0,0-3-1 15,-7 0-1-15,8 3 1 0,-1-4 1 0,-7 4 1 0,7-5-1 16,1 5 1-16,-8-3 0 0,7 3-1 0,0-3 2 0,1-1 0 0,-1 4 0 16,-1-4-2-16,1 1 0 0,1-1 1 0,-1 0-3 15,0 0-3-15,0 1-4 0,7-1-4 0,-8 1 1 0,8-1 0 0,-7 1 4 16,0-1 4-16,7 0-1 0,-7 0-1 0,1 1 2 0,-1-2 2 0,-1 3 2 15,1-3 2-15,7 3 0 0,-7 2 1 0,0-4-5 0,1 0-5 16,-1 0 2-16,-1 0 2 0,2 0-2 0,5 1-2 0,-6-1-1 16,7 2 0-16,-7-3 1 0,7 2-1 0,-1-1 0 0,-6-1 0 0,7 2 0 15,-1 0 1-15,1-1 2 0,1 0 7 0,-2 1-4 0,1 0 0 16,-7-2-5-16,6 1-3 0,1-3-1 0,-1 4-1 0,1-1 0 16,6 1-1-16,-7-1-3 0,2 0-5 0,4 0 1 0,-5 1 3 0,-1-1 1 15,8 1 5-15,-8-2 0 0,1 3 2 0,-1 2 0 0,7-4-1 16,-6 0 2-16,0 4 3 0,0-4-1 0,-1 4 1 0,1 0 0 15,-7-3 3-15,6 3 0 0,1 0 0 0,-1 0 1 0,1 0 1 0,-1 0-2 16,-5 0 1-16,5 3 0 0,1-3 0 0,-7 4-2 0,0-4-2 16,7 4 1-16,-7 0 0 0,0-2 1 0,-6 3 0 0,6-2 3 15,0 1 3-15,-7-1-1 0,7 1-1 0,1 4 1 0,-8-5 0 0,1 4 0 16,6-3-3-16,-7 3-1 0,1-2-1 0,-1 1-1 0,8-2-2 0,-7 3 0 16,-1 1 3-16,1-1 0 0,-1 0 0 0,1 0 0 0,-1 1 2 15,1 0 0-15,-1 3-1 0,1-4 1 0,-1 4 0 0,-6-4 0 16,7 4 0-16,-7 0 0 0,0-4-1 0,7 4-2 0,-7 1-2 0,0-2 1 15,0 1 4-15,1 5 0 0,-2-7 1 0,1 3-1 16,-6 3 1-16,6-5 0 0,-7 5-1 0,7-4 2 0,-6 4 1 0,0-1-1 16,-1-2-1-16,1 2 0 0,-8 1-1 0,8-4 0 0,-7 3 1 0,7 1 1 15,-8-4 0-15,2 4 2 0,-1-4 0 0,0 4 0 16,0-1 0-16,-7 1 0 0,8 0-1 0,-8-1 0 0,7 3-1 0,-6-1 1 16,-1 2-3-16,1 1 3 0,-1-1 0 0,-6 1 0 0,7-2-1 0,-1 2-2 15,-6-4-1-15,7 2-1 0,-7 2 0 0,0-4-12 0,6 4-15 16,-6-5-34-16,0-3-40 0,0 0-63 0,0-1-68 0,-6 2-91 15,6-5-98-15,-7-4-117 0,-6 2-123 0,7-3-52 0,-7 2-30 0,-7-4 20 16,0-4 36-16,-5 2 59 0,-1-6 69 0,-14 1 93 0,7-5 97 16</inkml:trace>
  <inkml:trace contextRef="#ctx0" brushRef="#br0" timeOffset="-90319.37">20342 7550 0 0,'0'-7'46'0,"-6"3"454"0,-8 1 157 0,8-1 58 0,0 4 29 0,-7 0 19 15,6 0 14-15,-6 0 8 0,7 0 5 0,-8 0-140 0,8 0-182 16,-7 4-155-16,6 3-148 0,1 0-48 0,0 0-19 0,-1 8-11 15,7 0-6-15,-6 3-3 0,6 8-2 0,0-4-6 0,0 11-6 0,0-4-9 16,0 8-8-16,0-1-10 0,6 4-29 0,-6 2-8 0,7 1 0 16,-7-3 0-16,6 0 0 0,0 0 0 0,1-3 0 0,-7 0 0 15,7-1 0-15,-7-2-7 0,6-5-28 0,-6 0-17 0,0 0-19 0,0-7-30 16,0 4-33-16,0-3-32 0,-6-6-29 0,6 2-32 0,-7 0-35 16,7-5-36-16,-7 1-37 0,1-1-26 0,6-3-24 0,-6-4-7 15,6 0-3-15,-7 0-3 0,7-2-3 0,-6-5 2 0,6 0 4 0,-7-5 13 16,7-2 13-16,0 0-7 0,0-4-13 0,-7 0 22 0,7-3 32 15,0-5 36-15,-6-3 34 0,6-3 34 0,-6-1 62 0</inkml:trace>
  <inkml:trace contextRef="#ctx0" brushRef="#br0" timeOffset="-90080.51">20219 7887 142 0,'12'-37'340'0,"-5"5"28"0,0-5 21 0,-1 5 24 16,0 1 24-16,2 2 33 0,4 4 37 0,-5 3-59 0,6 4-87 0,0-1-44 16,-1 8-35-16,2-1-1 0,-1 6 6 0,0 2 6 0,0 0 7 0,0 8-13 15,6 0-19-15,-5 2-17 0,-1 2-18 0,6 7-11 16,-6-4-11-16,1 8-15 0,5 3-18 0,-12-1-24 0,5 4-23 0,1 1-15 15,-6 3-14-15,0 1-12 0,-1 3-12 0,-6 0-39 0,6 0-39 16,-12 0 0-16,6 0 0 0,-6 0 0 0,-1 3 0 0,0-2 0 16,-6-1 0-16,1 0 0 0,-2-4 0 0,2 5 0 0,-2-5 0 0,1 0 0 15,-6-3 0-15,0-1 0 0,5 1 0 0,-6-4 0 0,8 0 0 16,-8-1-70-16,7-6-82 0,-1 4-44 0,2-5-45 0,5-3-52 0,1-4-56 16,-1 0-52-16,1 0-54 0,6-7-37 0,0 0-33 0,-7 0-7 15,7-2 2-15,7-10-19 0,-7 1-26 0,0 0 22 0,6-7 35 0,1 0 57 16,-1-4 64-16,1-4 55 0,5 1 57 0,-4-5 42 0,4-3 211 15</inkml:trace>
  <inkml:trace contextRef="#ctx0" brushRef="#br0" timeOffset="-89880.63">20506 8012 168 0,'19'-19'361'0,"-6"1"36"16,6 3 29-16,-5 4 29 0,-2 1 29 0,2-1 39 0,-1 7 39 15,-1 0-51-15,-4 4-81 0,4 4-29 0,-6 0-15 0,8-1-2 16,-8 9 3-16,1-6-9 0,-1 5-12 0,-6 1-27 0,6 2-29 0,-6 0-33 16,0 6-36-16,0-3-43 0,-6 2-47 0,6 3-95 0,-6-5-56 15,-1 10 0-15,1-6 0 0,-1 1 0 0,0 0 0 0,7 5 0 16,-6-2 0-16,0-3 0 0,0 0 0 0,6 3 0 0,-8-2 0 0,8-5 0 15,-6 4 0-15,6-8 0 0,0 1 0 0,0 0-151 0,0-4-56 16,0-4-39-16,6-4-42 0,-6 1-41 0,8-4-43 0,-8-4-23 16,6-3-19-16,0 0-14 0,7-4-15 0,-6-7-8 0,6-1-6 0,-1-3-16 15,2-7-16-15,-2 0 0 0,2-4 4 0,-1 0 30 0,0-4 38 0,0 4 39 16,-1-3 41-16,2-1 48 0,-1 1 91 0</inkml:trace>
  <inkml:trace contextRef="#ctx0" brushRef="#br0" timeOffset="-89759.56">20922 7766 66 0,'6'-14'370'0,"-6"2"48"0,0 1 33 0,0 4 24 0,-6 0 21 0,0 0 25 15,6-1 24-15,-6 5-51 0,6-1-70 0,-7 0-91 0,0 1-93 0,7 3-46 16,0 0-30-16,0 0-30 0,-6-4-28 0,6 4-57 0,0 4-67 16,0-4-76-16,-7 3-84 0,7 1-81 0,0 3-80 0,-6 1-74 15,6-1-72-15,0 7-51 0,0-3-45 0,0 4 19 0,0 0 36 0,0 3 54 16,0 1 62-16,6-2 69 0,-6-2 75 0</inkml:trace>
  <inkml:trace contextRef="#ctx0" brushRef="#br0" timeOffset="-89061.96">20713 8342 351 0,'-6'7'532'0,"6"4"62"16,0-7 40-16,-6-1 17 0,6-3 10 0,0 0 3 0,6 0 2 15,-6-3-119-15,6 3-152 0,2-8-135 0,4 1-129 0,-5-5-59 0,6 2-42 16,6-5-16-16,-5 1-14 0,5-5-7 0,1-3-11 0,0 4-12 16,-2-5-13-16,2 2-13 0,0-1-17 0,-7 0-6 0,7 0-5 0,-8 0-1 15,2 4 1-15,-1-5 6 0,-7 6 11 0,0-3 22 0,1 3 30 16,0 2 32-16,-7 0 36 0,0 5 39 0,0-2 42 0,0 5 39 15,0 3 34-15,0-2 16 0,-7 6 8 0,0-4-1 0,1 4-5 0,0 4-15 16,-1-2-18-16,1 2-26 0,-1 7-30 0,0 1-28 16,-5 2-25-16,-2 4-11 0,8 0-5 0,0 5-5 0,-8-2-4 0,8 6-44 15,-1-2-14-15,1 0 0 0,6 2 0 0,-6-2 0 0,6 1 0 0,0-1 0 16,0-2 0-16,6-6 0 0,0 5 0 0,1-7 0 16,-1 4 0-16,1-9 0 0,6 5 0 0,-7-4 0 0,8-4 0 0,-2 1 0 15,2-5 0-15,-1 1 0 0,-1-4 0 0,2 0 0 0,-2-4 0 0,2-2-8 16,-1-2-238-16,6-3-63 0,-6-4-64 0,1 1-56 0,-2-1-52 15,1-6-35-15,0 1-30 0,-6-2-10 0,6 1-2 0,0-1 22 16,-7-4 30-16,8 4 24 0,-8 0 22 0,0 0 37 0,1-4 37 16,-1 8 67-16,1-3 78 0,0 2 93 0,-7 1 97 0,6 3 92 15,-6 0 86-15,0 4 92 0,0 4 92 0,0 0 69 0,0-1 63 0,0 4 35 16,0 4 22-16,-6 0-2 0,-1 4-13 0,7 0 1 0,-7 3 3 0,1 0-12 16,-1 4-14-16,1 0-23 0,0 0-24 0,-1 3-34 0,-6 2-39 15,7 3-34-15,6-2-32 0,-7-3-267 0,0 9-10 0,1-5 0 16,-1 0 0-16,7 5 0 0,-6-5 0 0,6 1 0 0,0-1 0 0,0 0 0 15,0 1 0-15,0-5 0 0,0 1 0 0,6-5 0 0,-6 5 0 0,7-3 0 16,-7-5 0-16,0 0 0 0,6-4 0 0,-6 5 0 0,7-8 0 16,-7 4 0-16,7-4 0 0,-7-4 0 0,6 0 0 0,-6 0 0 15,6-3 0-15,1-3-223 0,0-2-47 0,-1-3-15 0,-6-3-11 16,6-3-6-16,1 2-3 0,-1-7 4 0,1 4 10 0,0-3 27 16,5-1 31-16,-4 4 37 0,4-4 39 0,-6 4 32 0,8-1 33 0,-1 2 22 15,-1 4 22-15,-4-3 20 0,4 6 19 0,2 0 17 0,-2 2 19 0,-5 5 22 16,6-1 22-16,-6 6 25 0,5-2 23 0,-5 4 35 15,0 0 36-15,-1 4 35 0,0-2 36 0,1 6 20 0,0-1 16 0,-7 1-2 16,6 3-6-16,-6 0-11 0,0 3-15 0,0 2-28 0,0-3-31 0,-6 3-51 16,-1 1-153-16,7 2 0 0,-7-1 0 0,1 4 0 15,0-4 0-15,-1 4 0 0,0 0 0 0,1 1 0 0,0-1 0 0,-1-4 0 16,7 1 0-16,-7-2 0 0,7 3 0 0,-6-6 0 0,6-3 0 0,0 0 0 16,0-8-111-16,6 4-99 0,-6-7-32 0,0 0-26 15,7-3-23-15,0-4-31 0,-1 0-34 0,-6-5-22 0,6-3-23 0,1 1-10 16,0-5-6-16,-7 1-5 0,6-4-4 0,-6 1-6 0,0-6-8 0,0 5-18 15,-6-3-21-15,6-1 27 0,-7 1 42 0,0 0 44 0,1-2 47 16,0 2 40-16,-1-1 39 0</inkml:trace>
  <inkml:trace contextRef="#ctx0" brushRef="#br0" timeOffset="-88895.84">21268 7828 0 0,'-14'-14'156'0,"2"-1"220"15,-8 1 51-15,7 3 39 0,0 0 34 0,0 3 44 0,7-2 46 16,-8 2 23-16,8-3 12 0,0 3-59 0,-1 5-82 0,0-4-46 16,1 2-35-16,6-1-32 0,0 2-32 0,0 0-44 0,0 4-47 0,0-3-54 15,6-1-53-15,1 4-49 0,0-4-49 0,5 4-23 0,2 0-14 16,-2-4-9-16,1 4-4 0,1 0-9 0,6 4-12 0,-8-4-23 15,1 4-32-15,7 0-34 0,-14-1-38 0,8 5-48 0,-2-5-50 0,-5 0-61 16,0 5-62-16,-1-4-47 0,-6-1-43 0,6 1-34 0,-6 0-31 16,0-4-39-16,0 0-43 0,0 0 12 0,0 0 28 0,0 0 56 15,0 0 62-15,7-8 57 0,-7 5 53 0,0-9 58 0,6 6 235 0</inkml:trace>
  <inkml:trace contextRef="#ctx0" brushRef="#br0" timeOffset="-88742.93">21437 7265 144 0,'0'-15'486'0,"-6"3"79"0,-1 2 53 0,1 2 35 15,6 1 31-15,-7 4 37 0,0 3 36 0,7-4-56 16,-6 4-87-16,0 0-141 0,-1 4-159 0,0-1-76 0,1 1-52 0,6 7-37 16,-13-1-31-16,6 2-37 0,1 5-38 0,-1 2-37 0,-5 3-35 15,5 1-57-15,0 6-63 0,1-3-96 0,0 3-105 0,-2 0-113 16,2 0-115-16,6 1-95 0,-6-1-89 0,6-4-10 0,6 5 10 0,0-4 51 16,2-4 60-16,11-4 94 0,0-4 104 0</inkml:trace>
  <inkml:trace contextRef="#ctx0" brushRef="#br0" timeOffset="-87962.05">22024 7957 321 0,'0'-4'425'0,"6"4"19"16,-6-8 9-16,7 2 0 0,-1-5 1 0,8-1 0 0,-2-2 1 15,1-5-120-15,7-3-158 0,-7-3-86 0,12-1-66 0,-5-3-32 16,7 0-20-16,-1-5-20 0,0 2-22 0,-1-5-24 0,1 1-24 0,1-5-14 16,-7 5-14-16,-2-5 0 0,2 1 1 0,0 3 13 0,-7 1 18 15,0 3 30-15,-6-1 34 0,-1 9 37 0,0 0 36 0,-6 2 35 16,7 5 35-16,-14 4 31 0,7 3 31 0,-6 0 35 0,6 4 39 0,-6 3 23 16,-8 0 21-16,8 4 19 0,-7 0 21 0,7 4 14 0,-14 0 14 15,6 3-3-15,2 4-7 0,-1 0-21 0,-7-1-25 0,0 6-23 16,8-2-21-16,-8 8-20 0,7-4-18 0,-7 3-27 0,8 6-26 0,-2-2-15 15,2 1-65-15,-2 7-71 0,1-3 0 0,7-1 0 0,0 4 0 0,-2-1 0 16,2 1 0-16,0 1 0 0,0 2 0 0,-1 1 0 16,7-1 0-16,-7 0 0 0,7 1 0 0,0 0 0 0,0 1 0 0,0-6 0 15,0 5 0-15,7-4 0 0,-7-1 0 0,7-3 0 0,-1 2 0 16,0-2 0-16,0-4 0 0,8 0 0 0,-8-3 0 0,1-2 0 16,6-3 0-16,0-3 0 0,-7 2 0 0,8-5 0 0,-2-4 0 0,2 0 0 15,-1-3 0-15,-1-1 0 0,-4-3 0 0,4-3 0 0,2-5 0 0,-2 1 0 16,1 0 0-16,-6-8 0 0,6 1 0 0,-1-5-1 15,-4 1-113-15,-2-1-11 0,0-3-15 0,1 1-10 0,0-1-9 0,-7-1-6 16,0 2-3-16,0-2 4 0,-7 5 5 0,7-4 10 0,-7 4 9 0,1-1 15 16,0-2 19-16,-2 5 20 0,8-1 20 0,-6-2 17 15,0 5 15-15,0-1 12 0,-1-4 8 0,7 5 5 0,0-1 4 0,0 5 1 16,0-5 3-16,7 3-3 0,-7 3-3 0,6-3 0 0,6 1-1 0,-4 3 1 16,4 1 0-16,2-1-3 0,-1 5-1 0,-1-4 0 15,2 3 1-15,-2 4 0 0,8 0 2 0,-7 0 1 0,0 4 1 0,0 3 7 16,7-4 4-16,-14 9 14 0,7-1 16 0,0 3 22 0,0 4 22 0,-6 2 28 15,0-3 27-15,-1 6 14 0,0-2 10 0,1 5 5 0,-7-4 1 16,7 4 1-16,-7 0-1 0,0-5-18 0,0 5-20 0,0-4-23 16,-7-1-22-16,7 2-13 0,0-5-12 0,0 5-8 0,0-9-8 0,0 4-12 15,0-3-14-15,0-4-9 0,0 0-7 0,7 0-18 0,-7-5-20 16,0 0-32-16,6-4-34 0,-6 2-42 0,6-8-42 0,1 2-49 16,-1-4-50-16,1 0-59 0,6-5-62 0,-7 0-53 0,2-8-48 0,4 1-29 15,1-1-20-15,-6-2-32 0,6-8-36 0,-7 4 26 0,8-5 46 16,-8 0 61-16,6-2 67 0,-4-1 67 0,4-1 64 0</inkml:trace>
  <inkml:trace contextRef="#ctx0" brushRef="#br0" timeOffset="-87829.57">22916 7616 0 0,'0'-8'5'0,"0"5"404"0,0-5 80 0,-6 5 48 0,0-1 38 0,-2 1 27 15,2 3 23-15,0-5 25 0,-8 5 22 0,8 0-119 0,0 0-163 0,-1 0-99 16,-6 5-80-16,6-2-47 0,1 1-38 0,0 4-42 0,0-2-44 16,-2 6-62-16,8-1-70 0,-6 0-81 0,6 0-87 0,-6 3-76 15,6 1-75-15,0 0-75 0,0-1-74 0,0 4-46 0,-7 2-36 0,7-3 22 16,0 5 42-16,0 0 65 0,0 0 75 0,-7 0 74 0,7 0 74 0</inkml:trace>
  <inkml:trace contextRef="#ctx0" brushRef="#br0" timeOffset="-87268.88">22799 8103 0 0,'0'15'181'0,"0"-4"232"0,0-4 61 0,0 0 49 0,0 1 44 0,6-5 33 15,-6-3 29-15,8 0 1 0,-8 0-6 0,6-3-93 0,0 0-117 16,0-5-71-16,8 0-56 0,-1-6-46 0,-1 3-45 0,2-3-33 16,-2-5-31-16,2 1-31 0,-1-1-34 0,0-3-27 0,6 4-24 0,-5-7-13 15,-2 6-6-15,-5-3-1 0,6-1 3 0,-6 6 2 16,-1-2 2-16,0 5 10 0,-6-5 11 0,0 8 18 0,0 1 21 0,0-1 13 15,-6 3 11-15,6 1 5 0,-6 3 5 0,-1 4 0 0,0 0 2 0,-6 4-5 16,7-1-6-16,0 5-13 0,-8 3-18 0,2 3-41 0,5 5-16 16,-6-5 0-16,6 8 0 0,1 1 0 0,0-5 0 0,-2 7 0 15,8-2 0-15,0-2 0 0,0 1 0 0,0-4 0 0,8 5 0 0,-2-5 0 16,0 3 0-16,1-5 0 0,6 2 0 0,0-4 0 16,-1-3 0-16,-4 0 0 0,4-3 0 0,1-2 0 0,1 2 0 0,-2-8 0 15,-5 0 0-15,6 0 0 0,0-2 0 0,-6-6 0 0,6 1-115 0,-1-5-36 16,-5-3-26-16,6 1-16 0,-7-1-12 0,8-4-9 0,-1 2-10 15,-7-3 1-15,7 3 3 0,-6-4 14 0,5 1 15 0,-4 6 30 16,-2-4 33-16,0 3 26 0,1 1 24 0,0-1 26 0,-1 4 26 0,0 4 25 16,-6 0 24-16,0 3 23 0,0 0 22 0,0 4 34 0,0 0 38 0,0 0 36 15,0 4 37-15,0 0 18 0,0 3 14 0,0 3 2 0,-6 2 2 16,6-1-6-16,-6-1-8 0,-1 5-27 0,7 3-35 0,-7-3-105 16,1 0-68-16,6 0 0 0,-6-1 0 0,6 1 0 0,-8-1 0 0,8 1 0 15,0-5 0-15,0 2 0 0,0-5 0 0,0 4 0 16,0-4 0-16,8-3 0 0,-8 0 0 0,0-1 0 0,0 2 0 0,0-5 0 15,6-5 0-15,-6 2 0 0,6-1 0 0,-6-3 0 0,7-4-124 0,0 0-26 16,-1-3-22-16,0-5-9 0,1 1-3 0,-1-1-1 0,1-3-2 16,0 0 7-16,-1 1 9 0,8-2 19 0,-2 2 24 0,-5-1 28 15,6 3 27-15,0 4 22 0,-7-3 22 0,8 7 16 0,-2 0 18 0,2 3 18 16,-8 2 22-16,7 2 23 0,-7 4 26 0,8 0 16 16,-8 4 15-16,0-1 9 0,1 0 9 0,0 5 1 0,-1-1 1 0,0 1-12 15,1-1-10-15,-7 4-21 0,7 0-22 0,-7-4-14 0,0 5-14 0,0 1-12 16,-7-1-13-16,7-1-21 0,-7 3-21 0,1 1-38 15,-7-3-44-15,0 2-45 0,7-3-47 0,-8 0-59 0,1 3-64 0,-6-3-58 16,6-3-52-16,-1 3-39 0,-5-5-35 0,0 0-4 0,6-4 3 0,-7 2 12 16,0-4 16-16,7 0 20 0,-6 0 21 0,6-4 22 15,-7-4 20-15,7 6 41 0,-6-9 44 0,6-1 38 0,-7 1 37 0,7-7 30 16,-6 0 176-16</inkml:trace>
  <inkml:trace contextRef="#ctx0" brushRef="#br0" timeOffset="-87148.66">23008 7861 0 0,'-7'-29'115'0,"7"0"170"0,-7 0 31 0,7 0 18 0,0-1 15 15,7 4 10-15,-7 4 12 0,7 0-31 0,-1 1-44 0,0 2-61 16,1 4-66-16,0 1-38 0,5-1-26 0,-5 4-17 0,6 4-15 0,0 0-11 15,0-1-11-15,0 4-18 0,1 1-19 0,5 3-22 0,-6-4-23 16,0 4-26-16,-1 4-25 0,8-4-36 0,-6 0-36 0,-2 3-50 16,8-3-52-16,-7 0-60 0,1 0-62 0,-2 0-8 0,1-3 8 0,-6-1 18 15,6 1 22-15,-1-1 35 0,-4-3 35 0</inkml:trace>
  <inkml:trace contextRef="#ctx0" brushRef="#br0" timeOffset="-86987.75">23476 7088 231 0,'-6'-21'501'0,"6"2"69"15,-6 2 46-15,-1 5 32 0,7 1 27 0,-6 3 39 0,-1 2 46 0,0 1-71 16,7 2-106-16,-6 3-130 0,0 0-139 0,-1 0-67 0,7 3-43 16,-13 4-30-16,7 5-25 0,-8 3-40 0,8-1-46 0,-7 5-28 15,0 6-21-15,-6 1-36 0,5 3-38 0,-5 4-68 0,-1 4-79 0,0-1-113 16,1 4-126-16,-1 1-149 0,-6 3-161 0,0 4-42 0,-6-2-11 16,5 7 23-16,1-6 32 0,-6 5 65 0,-1-1 76 0,7 0 112 15,1 0 236-15</inkml:trace>
  <inkml:trace contextRef="#ctx0" brushRef="#br0" timeOffset="-85057.11">26233 16869 0 0,'-7'9'90'0,"7"-6"376"16,-6 0 67-16,6 1 23 0,-6 3 11 0,-1-3 3 0,7-4 0 0,-7 4-1 15,1 0 0-15,6 0-152 0,-6 0-197 0,6 2-87 0,-8-3-54 0,8 5-11 16,0 0 4-16,0-1 7 0,0 0 9 0,8 4 8 0,-8-3 7 0,0 3-1 16,6-1-5-16,0-2-5 0,-6 3-7 0,7 0-6 0,0 3-4 15,-1-3-3-15,0 1 0 0,1-1 2 0,-1-1 4 0,1 2-1 16,0-2 1-16,-1-3 0 0,0 5 0 0,1-1-3 0,0-5 0 0,-1 6-4 15,0-5-4-15,1 0-3 0,6 1-4 0,-6-1 1 0,-1 5 3 0,0-6-2 16,2 2-4-16,-2 3 0 0,6-5 0 0,-5 2-6 0,0 4-4 0,6-5-6 16,0 3-5-16,-6-1-5 0,5 1-4 0,2-3-3 0,-8 5-1 0,7-5-3 15,0 3-3-15,0-2 0 0,0-1 2 0,0 5 0 16,7-5 0-16,-7 5 0 0,6-6-9 0,-6 2-11 0,7-2 0 16,-1 3 0-16,7-2 0 0,-6 0 0 0,0 0 0 0,5 1 0 15,-5-1 0-15,6 1 0 0,-6-2 0 0,-1 2 0 16,1-1 0-16,6 1 0 0,-13-1 0 0,7-4 0 0,-1 4 0 15,0 1 0-15,-5 0 0 0,-1-5 0 0,7 5 0 0,-8-4 0 16,1 3 0-16,7-4 0 0,-8 1 0 0,2-1 0 16,6 5 0-16,-8-8 0 0,8 4 0 0,-7-1 0 15,7 1 0-15,-1-4 0 0,1 0 0 0,-8 0 0 0,8 0 0 0,0-4 0 16,-7 1 0-16,7 3 0 0,-8-4 0 0,8 0 0 16,-7 0 0-16,0 1 0 0,6-1 0 0,-5 1 0 15,-2-1 0-15,2 1 0 0,-1-1 0 0,0-4 0 0,0 5 0 0,-1-1 0 16,2-3 0-16,5 2 0 0,-6-2 0 0,0-1 0 15,1 6 0-15,5-6 0 0,-6 1 0 0,0-1 0 16,7 2 0-16,-8-2 0 0,8 1 0 0,-7 3 0 0,0-7 0 0,0 4 0 16,7 0 0-16,-7-2 0 0,0-1 0 0,0 3 0 0,0-5 0 0,0 4 0 15,0-1 0-15,0 1 0 0,0-4 0 0,0 2 0 0,0 3 0 16,1-5 0-16,-8 5 0 0,6-3 0 0,2 1 0 0,-8 3 0 16,7-2 0-16,-6 5 0 0,0-5 0 0,5 4 0 0,-6 1 0 0,2-2 0 15,-2 3 0-15,0-2 0 0,7 4 0 0,-6-3 0 0,0 3 0 0,-1 0 0 16,0 0 0-16,1 0 0 0,0 3 0 0,-1-3 0 0,7 4 0 0,-6-4 0 15,-1 2 0-15,1 3 0 0,5-2 0 0,-5-3 0 0,6 4 0 16,-7 4 0-16,8-8 0 0,-8 3 0 0,7 1 0 0,-6 3 0 0,6-4 0 16,-7 2 0-16,8-1 0 0,-8-1 0 0,7 1 0 0,0 3 0 15,-6-4 0-15,-1 5 0 0,7-4 0 0,-6 3 0 0,5 1 0 0,-4-2 0 16,-2-2 0-16,0 3 0 0,7 1 0 0,-6-4 0 0,-1 3 0 0,7-4 0 16,-7 1 0-16,2 1 0 0,-2-2 0 0,0 0 0 0,1-3 0 15,6 4 0-15,-7 0 0 0,1-4 0 0,-1 0 0 0,1 0 0 0,0 0 0 16,-1 0 0-16,0 0-3 0,1-4-12 0,0 4-1 0,-7-4 0 15,6 4 2-15,0 0 0 0,-6-3 1 0,0 3 2 0,7-3 1 0,-7 3 2 16,0 0 0-16,0 0 2 0,0 0 3 0,0 0 2 0,0 0 0 0,0-5 4 16,0 1 1-16,0 1 1 0,0 3-1 0,0-5-1 0,0 3-3 15,0-2 0-15,0-4 0 0,0 5-1 0,0-5-2 0,0 4-2 0,0-3-2 16,7 0-1-16,-7 0 2 0,0-1 1 0,0-2-1 0,6 3 1 16,-6-5-1-16,7 1-1 0,-1 0 0 0,-6 4-7 0,6-4-9 0,-6 0 0 15,8-3 2-15,-2 2 0 0,0 1 3 0,-6 0 0 0,6 1-2 0,1-2 3 16,0 1 3-16,-1 0 8 0,7 0 9 0,-6 1 3 0,0 2-2 0,5 1-2 15,-6-5-3-15,8 10 3 0,-8-6 2 0,7 0 0 0,1 4 0 16,-2 1 0-16,-5 3 2 0,12-4 2 0,-5 4 3 0,-1 0 1 0,-1 0 2 16,8 4 2-16,-6-1-1 0,-2 1-1 0,8 0 0 0,-7 0 0 15,-1 4-3-15,8-1-2 0,-6-5-4 0,-1 6-2 0,-1 0-3 0,2-1 1 16,-2 0-1-16,2 0 0 0,-8 2-1 0,7-3 1 0,0 2-1 0,-6-2 0 16,5 3 1-16,-4-2 2 0,4-4 3 0,-5 4 0 0,6-3-1 15,-7 4 1-15,7-5 1 0,-6 4-2 0,6-2-2 0,-7-3-1 0,8 2-1 16,-8 0-1-16,7 0-2 0,0 0 0 0,-6-4-1 0,5 0-1 15,2 0-1-15,-2 0 1 0,2-4 1 0,-1 0 2 0,-1 0 0 0,8 0 1 16,-6 2 2-16,-2-5 0 0,1-1-1 0,7 0 1 0,-6 1 0 0,4-4 3 16,-4-1-1-16,-1 2 3 0,-1 0-1 0,8-2-1 0,-6-2 0 0,-2-1 1 15,1-3 4-15,1 2 2 0,4-1 2 0,-4-2 1 0,-1 0-1 16,0 2-1-16,0-5 1 0,0 0-3 0,6 4-5 0,-12-5-5 16,13 1-6-16,-14 4-10 0,7-4-11 0,0 4-13 0,1-4-16 0,-2 3-24 15,1 5-26-15,-6-1-35 0,6-4-36 0,-7 5-39 0,8 3-36 0,-8-3-51 16,0 3-57-16,1 3-41 0,-7-3-36 0,0 5-29 0,0 1-25 0,0 2-12 15,0-1-7-15,0 1-24 0,-7 3-31 0,1 0 38 16,0 3 58-16,-8-3 53 0,1 7 49 0,0-2 53 0,7 1 54 0</inkml:trace>
  <inkml:trace contextRef="#ctx0" brushRef="#br0" timeOffset="-84605.75">28716 17694 0 0,'12'-18'279'0,"-5"7"280"16,-7-4 76-16,7 8 25 0,-7 3 11 0,0 1 5 0,6-2 2 0,-6 5 1 16,0 0-3-16,0 5-147 0,0 2-192 0,0 8-89 15,0-1-61-15,0 8-18 0,0 0-6 0,0 7-4 16,0 7-4-16,6 2-15 0,-6 2-19 0,0 0-32 0,7 4-40 15,-7 0-23-15,7 4-17 0,-1-4-8 0,-6 0-5 16,0 0-1-16,7-4 0 0,-7 1-15 16,6-1-20-16,-6-4-48 0,0-3-58 0,7 0-72 15,-7-3-78-15,0-5-87 0,0-2-92 0,0-1-102 16,0-5-104-16,0-2-54 0,0-4-36 0,0 0 31 16,6-7 54-16,-6-4 73 0,7-4 78 0,-1-4 88 15,0-6 92-15</inkml:trace>
  <inkml:trace contextRef="#ctx0" brushRef="#br0" timeOffset="-84094.24">28995 17965 3 0,'14'-40'322'0,"-8"7"42"16,7 0 27-16,-7 7 14 0,2 1 9 0,-8 3 14 15,6 0 18-15,-6 7-39 0,0 1-52 0,-6 2-68 16,6 5-70-16,-8-1-35 0,-4 2-22 0,5 6-12 0,-6 0-8 16,-6 0-15-16,5 6-17 0,-5 2-25 0,-1-1-28 0,1 8-22 15,0-4-20-15,-1 4-9 0,7 0-3 0,-7 3-5 16,8-3-6-16,-2 0-8 0,1-1-14 0,0 1-10 0,7-1-10 15,6-3-8-15,-7 4-4 0,7-5-4 0,0 1 1 0,7 1 2 16,-1-5 6-16,1 0 10 0,-1 4 13 0,7-3 14 16,-7-1 15-16,8 4 16 0,-1-4 13 0,6 4 16 15,-6 4 13-15,1-5 9 0,5 5 8 0,-6 1 7 0,6 1 4 0,-5 6-1 16,-2-2-5-16,2 1-8 0,-8 0-9 0,7 4-10 16,-6-4-11-16,-1 4-9 15,1-4-8-15,-7 0-7 0,6-5-7 0,0 2 0 0,2-8 1 16,-2 5 0-16,0-9-1 0,1 0-6 0,6-7-5 15,-7 0-21-15,7-5-24 0,1-2-37 16,6-3-38-16,-8-2-37 0,1-5-38 0,0-6-22 16,0 1-18-16,1-3-4 0,-2-4-3 0,2-2 22 0,-2 2 26 15,-5 0 45-15,-1 4 50 0,1-4 51 0,-7 3 54 0,7 4 44 16,-7 0 42-16,0 8 40 0,0-1 37 0,0 3 26 16,-7 2 20-16,7 6 18 0,-7 1 19 0,1 3 9 15,-1 3 5-15,1 4 4 0,-8 4 1 0,8 4-9 0,0 3-15 0,0 1-15 16,-2 2-18-16,2 1-13 0,0 4-15 0,-1-1-18 15,7 2-23-15,0-1-25 0,0 3-24 0,0-4-22 16,7 1-18-16,-7-4-13 0,6 0-10 0,8-5-13 16,-8-1-9-16,0-6-4 0,8 2 1 0,-2-9-19 15,8-3-23-15,-7-7-53 0,7-4-64 16,-1-3-71-16,1-5-75 0,6-3-83 16,-7-7-82-16,1 0-93 0,6-8-93 0,-6 0-34 0,-1-3-19 15,0-4 42-15,8-4 60 0,-15 4 72 0,8-4 78 0,-7 1 81 16,7 3 117-16</inkml:trace>
  <inkml:trace contextRef="#ctx0" brushRef="#br0" timeOffset="-83908.33">29628 17544 0 0,'-7'-7'171'0,"7"-1"298"0,-6 5 93 0,-1 6 46 16,1 1 35-16,-1 4 40 0,7-1 40 0,-6 7 20 15,0 1 12-15,6 3-118 0,-8 4-157 0,2 4-103 0,6 0-86 16,-6 3-43-16,6 4-32 0,-7 0-41 0,7 0-44 0,0-1-38 16,-7 2-36-16,7-1-20 0,-6-4-15 0,6 4-14 15,0-4-13-15,-6 1-21 0,6-1-24 0,-7-4-34 16,1-2-39-16,-1 2-76 0,0-3-88 0,-5 0-96 15,4 0-96-15,2-3-121 0,-7-1-125 0,0-4-45 16,7-2-21-16,-1-2 24 0,-5-3 36 0,4-3 75 16,2-4 85-16,0-4 95 0,-1 1 98 0</inkml:trace>
  <inkml:trace contextRef="#ctx0" brushRef="#br0" timeOffset="-83760.36">29341 17994 0 0,'0'-10'90'0,"0"3"402"0,0-5 102 0,7 5 33 16,-7-1 14-16,6-2 5 0,0 3-1 0,1-5 1 15,6 5-1-15,-6-1-161 0,5-2-209 0,-5-1-133 0,6-1-110 16,1 5-82-16,-2-3-73 0,-5 2-68 0,6 1-65 0,-7-1-71 16,1 4-72-16,-1-2-61 0,-6 2-54 0,0-3-47 15,0 3-43-15,-6 0 33 0,-1 0 55 0,1 1 63 0,-7-1 65 16,6-3 69-16,-5 2 92 0</inkml:trace>
  <inkml:trace contextRef="#ctx0" brushRef="#br0" timeOffset="-83612.45">29250 17679 0 0,'-7'-7'175'0,"1"0"273"0,-1 3 61 0,7-3 18 15,0 3 11-15,0-3 2 0,0 0-1 0,7 2-12 16,-1-2-19-16,1 0-139 0,6 4-173 0,-1-5-85 16,2 4-59-16,-1 1-23 0,7-4-8 0,-1 2-28 0,0 3-27 0,1 2-44 15,-1-4-46-15,-5 0-54 0,6 0-58 0,-8 1-52 16,8-1-55-16,-7 0-82 0,-1-2-91 0,-4-2-6 16,4-3 18-16,2 0 37 0,-8 0 39 0,7-1 52 15,-7-2 54-15</inkml:trace>
  <inkml:trace contextRef="#ctx0" brushRef="#br0" timeOffset="-83449.59">29595 17181 247 0,'0'-3'508'0,"-6"-5"70"0,0 4 50 0,6 1 15 0,-8 3 8 0,2-4-1 15,6 4-2-15,0 0-97 0,-6 0-126 0,6 4-140 0,-7-1-144 0,0 1-70 16,7 4-49-16,-6 2-17 0,0 1-6 0,6 5-13 0,-7 1-15 0,1 2-42 16,-1 3-49-16,7 0-81 0,-7 3-90 0,7 5-123 15,-6-1-132-15,6 0-54 0,0 0-35 0,0 5 3 0,0-2 14 16,6 2 40-16,8-5 51 0,-1 4 80 0,13-3 118 0</inkml:trace>
  <inkml:trace contextRef="#ctx0" brushRef="#br0" timeOffset="-83151.73">30572 17273 280 0,'0'-12'447'0,"-6"6"41"0,0 2 27 0,6-3 8 15,-6 7 0-15,6-3 0 0,-8 6 0 0,2-3-96 0,6 3-126 0,0 5-71 16,-6 3-61-16,6 0-12 0,-7 3 0 0,7 4 19 16,0 4 28-16,0 0 13 0,0 7 10 0,0 1-10 0,0 3-15 15,7 3-29-15,-7 2-33 0,0 1-27 0,6 5-27 0,-6 1-28 16,6 2-29-16,2-3-24 0,-2 4-25 0,-6-5-45 15,6 1-50-15,0-3-78 0,-6-1-88 0,0 0-79 0,0-2-77 0,0-1-115 16,0-6-125-16,-6 3-36 0,0-5-7 16,0 0 33-16,-8-2 47 0,8-6 77 0,-1-3 87 15,0-7 79-15,-6 0 183 0</inkml:trace>
  <inkml:trace contextRef="#ctx0" brushRef="#br0" timeOffset="-82975.83">30254 17940 424 0,'-14'-7'567'0,"8"3"42"0,-1-4 14 0,1 1-1 16,6-5-7-16,0 6-4 0,6-5-4 0,7-4-131 15,1 1-168-15,5 2-141 0,7-3-130 0,0 1-74 0,6-1-57 16,7 5-64-16,-6-5-65 0,7 4-74 0,-2-1-80 0,1 5-90 16,1-3-95-16,5 6-30 0,-12-4-9 0,5 5 30 15,-4-1 42-15,5 4 65 0,0-3 71 0</inkml:trace>
  <inkml:trace contextRef="#ctx0" brushRef="#br0" timeOffset="-81962.82">30736 18002 329 0,'6'-4'387'0,"1"-3"11"0,-1 3 4 0,7-3 1 16,0-8 2-16,0 4 11 0,7 0 13 0,-1-7-107 16,0 4-143-16,8-9-52 0,5 5-25 0,-6-4-8 0,7-3-2 15,-1 2-2-15,1-2 0 0,7-5-11 0,-8 5-13 0,1-1-29 16,-1-3-31-16,-6 3-21 0,7 1-22 0,-14-2-12 0,1 6-11 16,0-4-2-16,-8 3-2 0,-6 0 0 0,2 3-1 0,-8 1 13 15,0-1 17-15,0 5 20 0,-8-1 22 0,2 1 20 0,0-2 22 0,-7 6 17 16,6 0 14-16,-6 1 14 0,0-1 16 0,0 6 9 0,1-4 10 0,-8 5 3 15,7-5 3-15,-1 8-1 0,2-4-3 0,-2 4-4 0,2 0-5 0,-2 0-6 16,1 0-4-16,1 0-9 0,-2 0-8 0,2 4-10 0,-2 0-7 0,8-4-8 16,-7 4-6-16,6-1-3 0,-6 5-3 0,7-4-7 0,0 3-7 15,-8 0-4-15,8 4-1 0,-1 0 4 0,7 1 4 0,-7 2 4 16,7 4 8-16,-6 0 2 0,6 5 4 0,0-1 3 16,0 4 6-16,6-1 2 0,-6 4 0 0,0 4-4 0,7-1-5 15,0 2-9-15,-7 3-9 0,6-1-7 0,-6 1-8 0,0 0-6 16,0 3-6-16,6-4-7 0,-6 1-5 0,-6 0-5 15,6-1-6-15,0-2 8 0,0-2 8 0,-6-2-2 16,6-1-6-16,-7-4-4 0,7-3-3 0,-7-2-1 16,7-3-1-16,-6-2-6 0,6-4-8 0,0 0-23 15,0-7-26-15,0-1-20 0,0-3-17 0,0-3-14 16,0-1-15-16,6-4-21 0,-6 1-23 0,7-7-17 16,0-2-17-16,-1-1-11 0,0-6-7 0,2-2 7 0,-2-1 14 15,7-3 16-15,-7-1 17 0,7 1 25 0,0 0 22 0,1 0 30 16,-2 0 29-16,2 2 34 0,-2-2 38 0,8 4 21 15,-7 2 20-15,0 2 10 0,0 3 5 0,0 3 11 0,0 7 12 16,-6 1 14-16,5 7 14 0,-12 4 10 0,8 7 6 0,-2 0 7 16,-6 7 7-16,0 5 10 0,0-2 10 0,0 4 1 15,-6 1-4-15,6 4-8 0,-8-1-10 0,2-3-10 0,6 3-9 0,-6-4-15 16,-1 1-12-16,7-4-10 0,-6 0-8 0,6 0-9 16,0-4-9-16,6-3-9 0,-6-5-9 0,7 7-9 15,-1-11-10-15,8-3-9 0,-8 2-8 0,6-5-34 16,2-5-41-16,-1-4-35 0,0-3-32 0,0 1-21 15,-1-8-17-15,2 1-16 0,5-4-15 0,-12 4-8 0,6-3-7 16,0-6 18-16,0 5 24 0,0 4 31 0,-6-4 32 0,6 0 21 16,-7 4 22-16,0-1 22 0,1 0 23 0,0 5 29 0,-1-1 27 15,-6 8 29-15,6-3 27 0,-6 6 21 0,0 0 20 0,0 4 16 16,-6 4 15-16,0 0 17 0,-1 6 14 0,0-3 3 16,1 5-3-16,-7 2-11 0,7 4-14 0,-1 1-16 0,0-1-15 0,-5 5-8 15,5-2-9-15,0 4-10 0,7-2-12 0,0 0-10 16,-6-2-15-16,6 1-4 0,6 0-2 0,-6-3-2 15,7-5-3-15,0 1-7 0,-1-5-9 0,0-3-10 16,8 1-8-16,-1-4-8 0,-7-4-5 0,7-4-14 16,6 1-15-16,-5-9-26 0,-1 2-31 0,0-5-31 0,6 1-34 15,-5-5-27-15,-2-3-24 0,2 0-18 0,-1 3-13 0,-7-3-1 16,7 0 2-16,-6 1 23 0,-1 2 28 0,0 1 32 16,1-1 35-16,-7 5 32 0,7 3 30 0,-7 0 36 0,0 3 34 15,0 1 38-15,0 4 36 0,0 3 35 0,0 0 30 0,0 0 18 16,0 3 14-16,-7 0 10 0,7 1 11 0,-7 4-1 0,7 3-1 15,-6 0-14-15,0 1-16 0,-1 2-26 0,0 4-26 0,7-4-23 16,-6 5-112-16,0-5 0 0,6 5 0 0,-7-1 0 0,7 1 0 16,0-4 0-16,0 2 0 0,0 2 0 15,7 0 0-15,-1-5 0 0,-6 4 0 0,13-7 0 0,-6 4 0 16,-1-7-26-16,7-1-206 0,0-4-76 16,0 1-79-16,0-8-85 0,0 1-88 0,7-4-95 0,-7-5-98 15,6 1-25-15,1-3-6 0,-1-5 48 0,1 4 63 0,-1-6 80 16,1 2 85-16,-6 1 89 0,4-1 112 0</inkml:trace>
  <inkml:trace contextRef="#ctx0" brushRef="#br0" timeOffset="-81737.96">31967 17936 0 0,'6'-7'262'0,"-6"-5"314"16,0 6 126-16,-6 1 64 0,6-2 46 0,-6 0 25 0,-1 3 16 0,7-3 2 15,-7 3-2-15,1 0-152 0,-1 1-195 0,-5-1-134 16,4 4-276-16,2 0-96 0,-6 0 0 0,4 4 0 0,-4-1 0 16,5 5 0-16,-6-1 0 0,0 4 0 0,7 4 0 0,-8-4 0 15,8 7 0-15,0-3 0 0,-1 0 0 0,7 3 0 16,0-3 0-16,0-1 0 0,0 4 0 0,0-2 0 0,7-1 0 0,-1-5 0 15,0 1 0-15,2-1 0 0,-2 2 0 0,6-5 0 16,-5 1 0-16,6-5 0 0,0 1 0 0,-7-4 0 0,8 0 0 0,-2-4 0 16,2 1-41-16,-1-1-148 0,0-4-36 0,0 1-40 15,1-3-45-15,-2-2-51 0,1-3-57 0,0 1-54 0,0-1-53 16,1 0-39-16,4-3-38 0,-4 0-28 0,-1 0-26 0,0-5 32 16,6 2 49-16,-5-2 66 0,-2 2 73 0,2-5 69 0,-8 4 68 15</inkml:trace>
  <inkml:trace contextRef="#ctx0" brushRef="#br0" timeOffset="-81569.05">32234 17437 155 0,'-6'-17'410'0,"-1"-2"54"0,0 5 38 0,1 3 17 16,0 3 7-16,-1-3 10 0,-6 7 11 0,7-4-70 0,-7 6-95 0,6 2-78 15,0 0-78-15,-5 0-24 0,4 2-13 0,2 3 2 0,-6-2 7 0,5 6-3 16,0-3-8-16,-6 5-15 0,7 1-19 0,-8-2-26 16,8 9-28-16,-6-2-34 0,4 2-35 0,-4 3-49 0,5 3-54 15,-6-2-77-15,6 2-87 0,-5 5-94 0,-2-5-97 0,8 5-123 16,-7-5-130-16,6 1-32 0,-6 3-4 0,7-3 28 0,6-4 37 15,-6 0 73-15,6 0 82 0,0-1 92 0,0-2 271 0</inkml:trace>
  <inkml:trace contextRef="#ctx0" brushRef="#br0" timeOffset="-81401.15">32247 18017 0 0,'-13'3'675'0,"-7"0"221"16,8-3 27-16,-2 0-10 0,2 4-20 0,-1-8-10 0,13 1-5 0,-7 0-4 15,7-1-1-15,0 4-490 0,-7-4-383 0,7 4 0 16,0 0-165-16,0 0-179 0,0 0-107 0,0 0-120 0,0 0-124 16,0 0-80-16,0 0-69 0,0 0-4 0,0 0 14 0,0 0 67 15,0 0 80-15,0 0 117 0,0 0 128 0</inkml:trace>
  <inkml:trace contextRef="#ctx0" brushRef="#br0" timeOffset="-80641.91">28513 17548 57 0,'-19'3'460'0,"-1"2"59"0,-6-5 29 0,0 2 9 15,0 2 0-15,-7 4 5 0,8-5 6 0,-8 9-43 0,0-2-58 16,1 9-126-16,-1 3-146 0,7 3-42 0,1 8-10 0,-2 4 1 16,1 3 7-16,6 4-1 0,0 7-4 0,8 0-19 15,5 1-23-15,1 6-14 0,6 1-12 0,6 3-17 16,7 1-18-16,1-1-20 0,5 0-17 0,13 1-39 15,2-5-43-15,-2 1-49 0,13-1-50 0,1-5-71 16,6-7-76-16,6 2-65 0,7-4-62 0,-6 0-80 16,14-4-85-16,-2-3-14 0,0-4 5 0,1-4 39 15,6-7 48-15,1-4 60 0,-2-7 65 0,16-7 64 16,4-8 133-16</inkml:trace>
  <inkml:trace contextRef="#ctx0" brushRef="#br0" timeOffset="-80124.93">32534 17449 0 0,'6'0'192'0,"-6"0"349"0,7 3 58 0,-7-3 17 0,0 0 5 0,6 0-1 15,-6-3-4-15,7 3-14 0,0 0-18 0,-7 0-199 0,6 3-250 0,7 1-103 16,-6 4-60-16,-1-1-13 0,7 3-1 0,0 6 8 0,-6 2 8 16,5 0 20-16,-4 5 22 0,-2 2 7 0,6 0 6 0,-5 8 3 15,-7 0 2-15,7 8-3 0,-7-2-3 0,-7 2-3 16,7 7-3-16,-7-4-6 0,-5 7-3 0,-2-3-1 0,2 0-3 0,-8-1-2 15,1 1-3-15,-1-2-9 0,-6 0-12 0,0-3-17 16,-1 5-21-16,-5-4-25 0,-1 0-27 0,-6-1-46 16,1-2-51-16,-2 3-45 0,-5-8-40 0,-1 5-68 15,7-4-75-15,-6-5-54 0,5 1-44 0,-5-3 6 16,6-1 22-16,-7-3 42 0,7-1 54 0,-1-3 44 16,-5 1 42-16</inkml:trace>
  <inkml:trace contextRef="#ctx0" brushRef="#br0" timeOffset="-78618.69">28637 9631 0 0,'7'-41'137'0,"6"9"237"0,-1-1 33 0,-4 4 26 0,4 2 27 0,-5 6 24 16,0 2 23-16,-7 4 4 0,0 8-5 0,0 0-89 0,0 4-112 16,0 6-14-16,-7 1 17 0,7 3 12 0,-7 5 9 0,7-2-7 15,-6 9-13-15,-8-2-17 0,14 10-21 0,-12-2-23 0,6 4-24 0,-1 4-42 16,0 1-47-16,1 2-34 0,-1 5-31 0,1-4-16 15,-8 1-12-15,8 4-10 0,0-2-8 0,6 3-8 0,-6-1-9 0,-2-3-5 16,8 1-2-16,-6 5-12 0,6-5-14 0,0 0-25 0,-6-4-28 0,12 5-43 16,-6-7-48-16,0-3-42 0,6 3-40 0,-6-8-51 0,8-4-54 15,-2 0-42-15,6-5-38 0,-4 2-24 0,-2-8-20 0,7 0-7 16,-7-4-1-16,8-2-32 0,-2-5-44 0,-6 0 27 0,14-9 50 0,-13-1 46 16,6-1 48-16,0-4 46 0,0 1 49 0</inkml:trace>
  <inkml:trace contextRef="#ctx0" brushRef="#br0" timeOffset="-78320.86">28937 9847 370 0,'6'-26'428'0,"1"1"27"0,-7 3 19 0,0 0 13 16,0 1 11-16,-7 1 15 0,1 6 14 0,-1-1-108 0,1 4-149 0,-7 4-59 15,6-1-33-15,-5 1-18 0,-8 7-15 0,7 0-9 0,-7 0-10 0,0 4-14 16,-5-1-15-16,-1 5-22 0,0 3-20 0,0-1-18 16,-7 2-17-16,7 2-9 0,0 1-4 0,-1-1-3 0,1 6-3 0,1-6-2 15,5 4-1-15,0 1-3 0,1-1-4 0,6-3-8 0,6-1-13 16,1 1-11-16,0 0-13 0,6-1-8 0,0 1-8 0,6-5-4 15,0 5-4-15,1-4 0 0,6 4-2 0,0-1 8 0,-7 1 6 0,14-1 13 16,-7 6 10-16,7-6 11 0,-8 8 7 0,8-3 5 0,0-2 5 0,-7 5 4 16,7-3 5-16,-2-2-1 0,-4 3 1 0,6-3-9 0,-7 2-14 15,-1-4-18-15,2 4-18 0,-2-9-21 0,8 5-19 0,-13-4-19 16,6-4-21-16,0 0-17 0,-1 1-18 0,2-5-9 0,-8 1-7 16,14-4-4-16,-14-4-3 0,14 1 2 0,-7-5 7 0,0-3 3 15,6 1 2-15,1-5 7 0,-1-4 7 0,1 1-3 0,0-7-4 0,-1 3-14 16,1-4-16-16,0-4-7 0,-1 1-4 0,1 0 12 0,0-4 15 15,-2 0 27-15,-4-3 30 0</inkml:trace>
  <inkml:trace contextRef="#ctx0" brushRef="#br0" timeOffset="-77212.5">29204 9854 96 0,'14'-36'185'0,"-2"-1"59"0,1 0 48 0,-6 4 26 0,0 4 21 0,5 0 2 16,-6 3-1-16,-6 5-29 0,8 2-34 0,-8 5-24 0,0-1-16 0,0 1 7 15,-8 5 14-15,8 6 12 0,-6-1 10 0,0 1 10 0,0 6 9 16,-1 1 10-16,-6-1 10 0,6 6-10 0,-5 1-11 0,-2 5-28 16,2 3-32-16,-2 1-22 0,1 2-18 0,-7 5-21 0,8 0-23 0,-2 3-25 15,2 0-28-15,-2 3-21 0,8 2-21 0,-7 3-13 0,7-4-12 16,-1 0-9-16,0 3-8 0,7-6-9 0,0 2-6 0,0 2-3 15,7-5-2-15,0-3-2 0,-1-1-1 0,7-3-2 0,0-3-2 0,0-2-3 16,1 2-4-16,-2-8 0 0,1 0-1 0,0 0-1 0,6-4-3 16,-5-3-2-16,-2-4-4 0,2 0-7 0,-1-4-4 0,7-3-6 15,-8 0-8-15,2-4-10 0,-8-4-12 0,7 1-19 0,0-6-19 0,-6 3-14 16,-1-5-15-16,0 0-15 0,-6 0-15 0,7 0-18 0,-7-3-18 16,-7-2-11-16,7 5-9 0,-6-3 7 0,6 4 10 0,-6-2 13 15,-1 0 13-15,-6 6 14 0,6-5 17 0,1 3 20 0,0 5 25 0,-2-4 21 16,2 3 19-16,-6 4 13 0,5-3 14 0,7 2 7 0,-7 1 7 15,1 5 7-15,-1-2 9 0,7 4 5 0,-6-4 3 0,6 8 4 16,0 0 3-16,0 0 7 0,6 0 3 0,-6 0 7 0,7 0 8 0,-7 4 12 16,6 0 12-16,1 3 16 0,6 0 17 0,-7 4 18 0,0 1 20 15,8 1 13-15,-8 7 11 0,1 2 8 0,-1-1 5 0,1 5-5 16,0 0-6-16,-7 3-12 0,6 0-13 0,-6 4-16 0,0-4-16 0,0 5-19 16,0-5-21-16,0 4-12 0,0-3-11 0,0-1-8 0,0 0-9 15,0-7-3-15,0 3-2 0,0-7-4 0,6 1-4 0,-6-4 2 16,0-1 3-16,7-3-3 0,-7-4-2 0,7 0-4 0,-1-3 0 0,0 1-11 15,1-5-12-15,6-5-23 0,-6-1-26 0,5-2-37 0,2 1-39 16,-2-8-33-16,2 1-31 0,-1-5-23 0,0-3-19 0,0 0-9 16,-1-3-2-16,2-1 17 0,-1 0 22 0,-6-3 38 0,6 0 40 0,-1-1 35 15,2 1 33-15,-8 3 30 0,0 1 27 0,8-1 24 0,-8 4 25 0,1 0 18 16,-1 4 16-16,1-1 19 0,-7 8 22 0,6 1 21 0,-6 2 24 16,0 1 20-16,0 3 20 0,0 4 19 0,0 4 21 0,0-1 14 15,-6 1 15-15,-1 7 15 0,7 0 14 0,-6 4 6 0,-1 0 3 0,1 3-13 16,0 0-19-16,6 4-21 0,-8 0-22 0,2 0-17 0,0 3-15 15,-1-2-26-15,7-1-28 0,0 4-26 0,-7-5-23 0,7 2-9 16,7-6-5-16,-7 2-5 0,7-1-7 0,-7-4-12 0,6 2-15 0,0-6-11 16,8-2-9-16,-8 3-9 0,1-8-6 0,6 2-10 0,-7-3-8 15,7-2-10-15,-7-2-11 0,8-3-12 0,-1-2-13 0,-6-4-22 16,5 0-25-16,1-3-23 0,1-5-24 0,-2 1-16 0,2-4-14 0,-2-4-6 16,-5 4 0-16,6-3 9 0,-6-6 15 0,5 6 23 0,-4 0 27 15,-2 0 28-15,0 2 28 0,0-2 30 0,-6 6 30 0,7 2 30 16,-7 1 29-16,7 5 30 0,-7 4 32 0,0 0 29 0,-7 3 31 0,7 4 15 15,0 0 11-15,0 4 9 0,-7 3 8 0,1 4 3 0,6 4-1 16,-6 0-16-16,0 3-20 0,-2 0-24 0,2 4-23 0,0 4-19 16,6-4-110-16,-7 3 0 0,1 1 0 0,-1 0 0 0,0-1 0 0,7 1 0 15,-6-4 0-15,6 3 0 0,0-2 0 0,0-1 0 0,0-4 0 16,0 1 0-16,0-2 0 0,6-3 0 0,-6 1 0 0,0 0 0 16,7-3 0-16,-7-6-98 0,0 2-137 0,7-4-57 0,-7-1-57 0,6-3-52 15,-6 0-51-15,7-3-36 0,-1-1-34 0,0-4-17 0,2-3-13 16,4 1 48-16,1-2 66 0,7-3 78 0,0 1 80 0,-2-3 68 15,9 1 62-15,-7-2 43 0,6-1 35 0,0 2 25 0,-1-3 24 0,-5 3-16 16,6-2-23-16,-6 5-17 0,-1-4-18 0,1-1 18 0,0 5 24 0,-7-6 48 16,6 6 55-16,-12-1 51 0,5 1 50 0,-5-1 45 0,0 1 42 15,-1 3 36-15,-6 0 35 0,0-4 23 0,0 5 19 0,-6-1 15 16,6-1 12-16,-7 4 28 0,0 2 31 0,-5-2 0 0,5 5-7 0,-6-5-29 16,7 4-37-16,-7 4-42 0,-1 0-47 0,2 4-42 0,-8 0-42 15,7 3-50-15,0 1-51 0,-6 2-24 0,-1 6-16 0,6 1-48 16,-5 2 0-16,6 0 0 0,0 2 0 0,0 2 0 0,6-1 0 15,1 3 0-15,0-3 0 0,6 0 0 0,0-4 0 0,0 4 0 16,6-3 0-16,0-5 0 0,1 1 0 0,6-5-15 0,0 2-64 0,-6-1-30 16,6-4-31-16,-1-7-29 0,8 4-29 0,-6-8-25 0,-2 0-24 0,1-3-25 15,1 0-27-15,-2-5-13 0,2-2-9 0,-2-1 5 0,2 1 12 16,-1-5 19-16,-7 1 24 0,7 0 27 0,-6-4 27 0,-1 4 40 16,0-4 43-16,1 3 42 0,-7 1 41 0,7-1 42 0,-7 5 43 0,6-1 41 15,-6 4 39-15,0 5 30 0,0-3 28 0,0 6 22 0,0 3 20 16,0 0 19-16,-6 0 20 0,6 3 13 0,0 1 14 0,-7 4-7 15,7 3-15-15,-7 0-13 0,1 0-14 0,6 3-23 0,-6 1-23 0,6-1-31 16,0 5-30-16,-7-5-33 0,7 5-33 0,0 0-22 0,-7-2-19 16,7 2-17-16,0-5-19 0,7 5-16 0,-7-1-17 0,0-3-26 15,0 0-30-15,7-4-27 0,-7 3-29 0,6-3-22 0,-6-4-20 0,6 0-20 16,1 1-17-16,0-4-25 0,-1-1-25 0,1-3-17 0,-1-3-13 16,1-1-19-16,6 0-19 0,-7-2-26 0,0-6-30 0,2 5-37 15,-2-8-44-15,7 4-7 0,-7-3 2 0,-6-5 31 0,7 1 41 0,-1-1 43 16,1 1 48-16,-7-4 50 0,0-3 148 0</inkml:trace>
  <inkml:trace contextRef="#ctx0" brushRef="#br0" timeOffset="-77019.61">30305 9581 329 0,'-6'-23'445'0,"6"4"54"0,0-2 43 0,0 2 37 16,0 1 34-16,0 3 30 0,0 4 31 0,0-1-81 0,0 2-113 0,6 3-74 16,-6-1-56-16,7 4-41 0,-7 1-32 0,13-1-29 0,-7 4-27 0,1 0-30 15,6 4-29-15,0-1-38 0,0 1-41 0,0 1-25 16,7 1-19-16,-8 2-15 0,-5 3-10 0,6 1-7 0,0-3-4 0,-7 7-5 15,-6-2-4-15,0 1-14 0,0-1-17 0,-6 5-37 0,0-2-43 0,-7 2-53 16,-1 4-57-16,2-5-72 0,-14 4-78 0,6 3-76 0,-6-2-75 16,-7 2-63-16,7 0-60 0,-13 5-26 0,7-4-14 0,-7-1 36 15,-7 4 50-15,1-2 70 0,-2-2 78 0,-4 5 76 0,5-5 79 0</inkml:trace>
  <inkml:trace contextRef="#ctx0" brushRef="#br0" timeOffset="-76797.73">27901 10803 0 0,'-39'26'311'0,"7"-4"376"0,5 0 128 0,1-4 39 0,6-3 13 0,1 0-2 15,13-5-8-15,-1 2-7 0,0-5-4 0,14-3-226 0,0 2-292 0,12-2-150 16,7-4-107-16,7 4-29 0,13-4-42 0,5-4 0 0,14 0 0 16,14-2 0-16,6-5 0 0,12-4 0 0,14-3 0 0,7-1 0 15,12-3 0-15,0-4 0 0,13 1 0 0,1 0 0 0,-1-1 0 0,7 0 0 16,0 0 0-16,0 4 0 0,-1-3 0 0,-5 2 0 0,0 2-323 15,-2 3-217-15,2-1-68 0,-8 0-83 0,8 5-88 0,-7-1-33 0,-7 5-20 16,0-5 50-16,1 0 70 0,-7 4 85 0,-7-1 89 0,0-2 81 16,-6-1 78-16</inkml:trace>
</inkml:ink>
</file>

<file path=ppt/ink/ink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01.34619"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1-24T03:10:19.914"/>
    </inkml:context>
    <inkml:brush xml:id="br0">
      <inkml:brushProperty name="width" value="0.05292" units="cm"/>
      <inkml:brushProperty name="height" value="0.05292" units="cm"/>
      <inkml:brushProperty name="color" value="#FF0000"/>
    </inkml:brush>
  </inkml:definitions>
  <inkml:trace contextRef="#ctx0" brushRef="#br0">6111 5179 0 0,'-6'0'90'0,"0"8"308"0,6-4 44 0,-7 0 18 0,0-4 11 0,7 4 11 16,0-4 12-16,0 0 5 0,-6 0 2 0,6 2-120 0,0-2-156 15,0 0-69-15,0 0-44 0,0-2-17 0,0 2-15 0,0 0-24 16,-7 0-32-16,7 0-46 0,0 0-51 0,0 0-52 0,0-4-49 0,0 4-44 16,0 0-45-16,0 0-36 0,0 0-36 0,0-4-33 0,0 4-34 15,0 0-19-15,0 0-15 0,0 0 25 0,0 0 35 0,0 0 42 16,0 0 41-16,0 8 39 0,0-1 92 0</inkml:trace>
  <inkml:trace contextRef="#ctx0" brushRef="#br0" timeOffset="159.9">6111 5392 148 0,'-6'8'345'0,"6"-4"24"0,-6 3 13 0,6-4 5 16,-7 1 4-16,0-1 11 0,7 1 14 0,-6-4-79 0,6 4-107 0,0 0-68 15,-7-4-57-15,7 0-23 0,0 0-11 0,0 0-12 0,0 0-10 0,0 0-27 16,0 0-33-16,0 0-46 0,0 0-51 0,-6 0-50 16,6 0-52-16,0 0-65 0,0 0-68 0,0 0-43 0,0 0-35 0,0-8 2 15,0 4 16-15,0 4 33 0,6-7 37 0,-6 4 45 0,0-4 113 0</inkml:trace>
  <inkml:trace contextRef="#ctx0" brushRef="#br0" timeOffset="1476.41">6632 5231 122 0,'-6'4'309'0,"0"-1"17"16,-1-3 11-16,1 4 6 0,6-4 6 0,-7 0 7 0,7 0 6 16,0 0-84-16,0 0-111 0,0 0-50 0,0 0-33 0,0 0-2 15,0 0 6-15,7 0 8 0,-7 0 10 0,6 0 10 0,1 0 9 0,5 3 9 16,-4-3 7-16,4 0-1 0,-6 4-6 0,8-4-6 15,-1 5-7-15,0-5-10 0,0 3-10 0,-1 0-12 0,2 1-11 0,-1 0-7 16,7-1-7-16,0-3-3 0,-2 3-5 0,2 2-4 0,0-1-3 0,-1-4-2 16,7 3-4-16,1-3-5 0,-1 0-4 0,6 0-4 0,-6 0-4 15,7 0 2-15,-1 0 2 0,-5 0 1 0,5 0-1 0,1 0 0 16,-1 0-2-16,1 0-2 0,-1 0 0 0,1 0-2 0,-1 0 0 0,1 0-5 16,-1 0-6-16,1 0-3 0,0 0-4 0,0 5-1 0,-1-5 0 15,1 0 1-15,-1 0 1 0,1 0 0 0,-1 2 0 0,7-2 1 16,-6 0-1-16,-1 0 2 0,8-2 2 0,-1 2 1 0,0 0 3 0,0-5 3 15,0 5 5-15,0-3 3 0,0-1 3 0,7-1 1 0,-7 2-1 16,7 0-1-16,-7-5-3 0,7 5-1 0,-1 0-1 0,1-2-4 16,-1-2-5-16,1 3-5 0,6 1-2 0,-6-4-2 0,-1 3-2 0,7 0 0 15,-7-3 0-15,1 3-1 0,7 1-1 0,-2-2-1 0,-5 3 1 16,-1-2-2-16,8 0-2 0,-7 0 2 0,5 1 1 0,-5-2 1 16,0-2 3-16,6 5-2 0,-6-3-1 0,6 2 0 0,-6-1 3 0,6 0 3 15,-1 0 0-15,2-3 1 0,-1 7-1 0,0-4 0 0,-6 1-1 16,6 0 1-16,0-2 1 0,0 2 0 0,0-1-2 0,-6 0 1 15,6 4 0-15,-7-3 0 0,7 3 0 0,-5-4-1 0,4 4-1 0,-5 0 0 16,-1-3 0-16,1 3 1 0,-1 0-1 0,2 0-4 0,-2-4-3 16,1 4-2-16,-1 0 1 0,1 0 0 0,-1 0 1 0,1-4-1 15,-7 4 0-15,7 0 0 0,-1 0 1 0,-5-4 4 0,5 4 4 0,-6-3-1 16,7-1 1-16,-1 4-3 0,-5-3 0 0,5-2-1 0,-6 5 2 16,7-2-3-16,-1 2-2 0,-5 0-3 0,5-4 1 0,-6 4-1 0,1 0 2 15,-2 0 1-15,1 0 1 0,-6 0-1 0,7 4-2 0,-8-4 2 16,7 2 2-16,-7-2-2 0,1 5 0 0,-1-5-1 0,1 3 1 0,-1 1 0 15,2-4 0-15,-2 3 0 0,1-3 1 0,-1 4 1 0,1-4 0 16,-1 4 0-16,1-4 0 0,-1 0 0 0,7 4-1 0,-6-4 1 16,-1 3 0-16,2-3 0 0,5 0 0 0,-7 4-2 0,1-4 0 0,-1 0 0 15,1 3 1-15,-1-3 0 0,1 0-1 0,-1 4-1 0,1-4-1 16,-1 0 3-16,2 4-1 0,-2-4 2 0,1 0 3 0,-1 3-2 16,1-3-3-16,-1 5 2 0,1-5 1 0,-1 0 1 0,1 3-2 0,-1-3 0 15,1 3-3-15,7-3-1 0,-8 4-1 0,7-4 0 0,0 0 3 16,-7 4 0-16,8-1 2 0,-7-3-1 0,5 4-1 0,-5-4 0 15,6 4 0-15,-7-4 1 0,1 4 0 0,6-1 1 0,-6 2 2 0,-1-5-3 16,1 2 0-16,6 2-1 0,-7-1 2 0,1-3-1 0,-1 8 0 16,2-4 1-16,-2 0 0 0,1-4-1 0,-1 4 1 0,7 3 0 15,-6-4 0-15,-1 1-1 0,7-1-1 0,-6 1 1 0,6 4 2 0,-6-5 0 16,6 1-1-16,-7-1 0 0,1 1-2 0,6 3 0 0,-6-2 1 16,6-2 1-16,-7 4 2 0,7-3-1 0,-6-1-2 0,6 5 0 15,0-4 0-15,-6 4 0 0,5-6 0 0,2 5 0 0,-1-3-3 0,0 0 0 16,7 4 0-16,-7-4 1 0,7 3 1 0,-7-5 0 0,6 3 0 0,1 2 1 15,-1-3-2-15,1 3 0 0,-1-3 1 0,1 3 0 16,0-4 2-16,0 1 1 0,6 4-1 0,-7-5 1 0,1 5 0 0,-1-5 0 16,8 5 1-16,-8-4 2 0,1 3 1 0,5-4-1 0,-5 4-3 15,1-3-2-15,-2 4-2 0,7 0 0 0,-7-6 0 0,1 5-1 16,-1 1 1-16,-5-4 1 0,5 4 3 0,-6-5 1 0,7 3-2 0,-7 2 0 16,0-4 1-16,7 1 2 0,-13 1-2 0,5-2-1 0,2 3-2 0,-7-4-2 15,5 6-4-15,-5-6 3 0,6 4 5 0,-7-3 0 16,1-1-1-16,-7 1-1 0,6 0 0 0,-5 3-6 0,-7-3-9 0,6-1-17 15,-7 2-19-15,1-3-41 0,-8-2-45 0,2 4-55 0,-2 0-59 16,-4-4-57-16,-8 4-55 0,6-4-54 0,-6 3-50 0,0-3-60 16,-6 5-64-16,-2-5 13 0,2 3 35 0,0-3 53 0,0 0 59 0,6 0 57 15,0 0 57-15</inkml:trace>
  <inkml:trace contextRef="#ctx0" brushRef="#br0" timeOffset="2804.65">17977 4722 95 0,'-6'-4'299'16,"6"4"18"-16,-13-3 11 0,6 3 9 0,0-4 8 0,-5 0 10 15,6 4 12-15,-8-4-74 0,1 4-100 0,0 0-47 0,-6 0-32 0,5 0-6 16,2 0 2-16,-8 0 4 0,7 4 10 0,-7 0 0 0,8 0 1 0,-8-1-8 15,6 1-8-15,-5 4-9 0,-1-4-8 0,1 5-6 0,-1-1-2 16,1 4-3-16,-8-5-2 0,8 3 5 0,-7 5 7 0,6-3 10 16,-6 2 12-16,7 1 6 0,-7-1 4 0,6 1 0 0,-6 4-3 0,7-5-3 15,-7 4-3-15,0 0-10 0,6 1-12 0,-6-1-8 16,7 4-4-16,-8-3-5 0,7 3-1 0,-5-1-2 0,5 2-1 0,0-6 0 16,2 9-2-16,4-4 3 0,-5 5 4 0,5-6 3 0,-5 4 0 0,6-3-2 15,0 4-4-15,0 1-2 0,6-6-4 0,-5 4-4 16,5 1-9-16,0 0-9 0,1-1-9 0,0 2-9 0,-2-2-8 0,8 0-6 15,0 0-2-15,0-2-3 0,0-1-1 0,0 0-3 0,0 0-4 0,8 0 1 16,-2-3 1-16,0 2-1 0,1-3-2 0,6-3 2 0,0 4 1 16,0-5 0-16,0 1-1 0,0 0 4 0,6-5 2 0,1 5-3 15,7-4-4-15,-2 0 3 0,1-4 4 0,0 4 0 0,0-3 0 0,7-2-1 16,-7 2-5-16,7 3-1 0,-1-7 1 0,-6 3 2 16,7 0 2-16,-1 0-1 0,-5 1-3 0,5-4-1 0,1 3 0 0,-1 1 3 15,1-4 4-15,-7 3-2 0,6-4-4 0,1 4 0 0,-7-3 0 0,6 4-2 16,1-1-2-16,-7-4 1 0,7 4 0 0,-1 1-2 0,-6-4-4 15,7 3 2-15,-1 1 3 0,1-5 2 0,-1 4 3 0,2-3-1 16,-2 3 0-16,1 1-2 0,-1-5-2 0,-5 5 2 0,5-4 0 0,1-2 1 16,-1 3-2-16,1 2-3 0,-1-3-4 0,1-1 3 0,6 1 3 15,-7-4 1-15,8 4 0 0,-1-4-2 0,-1 4 1 0,2-4-4 16,5 0-3-16,-6 0 0 0,7 0 2 0,-7 0-6 0,7 0-7 0,-1 0-2 16,1-4-1-16,6 4-2 0,-6-4-4 0,-1 0-2 0,1 1-2 15,7-1-2-15,-8 1-1 0,1-6 0 0,5 7 0 0,-5-6-3 16,-1 1-7-16,2-1 2 0,5 1 2 0,-7 0 3 0,1-4-1 0,6 3 4 15,-6-3 0-15,5 5 3 0,-5-6 2 0,-1 1 3 0,8 0 0 16,-7 4-2-16,-1-4-3 0,1 0-2 0,-1-1-2 0,1-2-2 16,-1 3-3-16,1-4 0 0,-7 5-2 0,0-5 1 0,1 4 1 0,-1-3 3 15,0-1 2-15,-1 1-1 0,-4 2 1 0,-2-2 3 16,1-1 2-16,-1 0 2 0,1 0 1 0,-7 1 3 0,-1-1 3 0,-5-3 4 16,0 3 4-16,-1 1 5 0,1-6 4 0,-8 3 2 0,2 3 1 0,-1-5 3 15,-6 1 3-15,-1-4 2 0,1 3-1 0,-1 1 1 0,-6-1-1 16,6-2 0-16,-6 2 0 0,0 0 2 0,0 2-1 0,0-5 0 15,0 3 2-15,0 2-1 0,-6-3 1 0,6 3 1 0,-6-2 3 0,-1 0-1 16,7 2 0-16,-6-2 0 0,-1 1 0 0,-6-1 3 0,7-3 0 16,-2 5 1-16,-4-2 0 0,-1 0 2 0,6 2 2 0,-6-2 2 0,-7-3 4 15,8 3 3-15,-2 1 5 0,2 4 3 0,-8-5 1 0,1 1 1 16,-1-1 3-16,1 2 0 0,-1 2 2 0,0 1-3 0,-6-5-2 0,1 4-4 16,-1 4-2-16,-1-4-5 0,-5 4-6 0,-1-3-2 15,-6 3 1-15,0 0 2 0,0 0 4 0,-7 4 2 0,1-4 2 0,-1 3 0 16,1-2-1-16,-8 2 3 0,1 1 4 0,0-1 0 0,6 4-1 0,-13-3-4 15,7 4-5-15,1-2-2 0,-2 3-4 0,1-2 0 16,0 0 1-16,0 0 4 0,0 1 6 0,-1-1 4 0,2 4 0 0,-8-4 1 16,7 4 1-16,-1 0 2 0,-5 0 3 0,-1 4 0 0,1-4-1 15,-1 4-7-15,1-1-6 0,-1 5-6 0,-6-2-6 0,-1 2 0 16,1-1 0-16,0 5-2 0,0-2-5 0,0 5-1 0,-6-4-1 0,-2 8-6 16,2-5-7-16,-8 5-33 0,2 2-39 0,-2 1-60 0,2 0-64 15,-8 1-95-15,-7 2-106 0,1 4-114 0,0-3-120 0,-8 3-65 0,2 5-52 16,-7-2 18-16,-1 1 37 0,-5 4 55 0,5-1 63 0,-12 1 93 15,7-1 103-15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720DAC-5A82-44A0-B093-23198058D115}" type="datetimeFigureOut">
              <a:rPr lang="en-US" smtClean="0"/>
              <a:t>1/24/2022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2AF795D-EBE2-481D-9413-A9AD24612348}" type="slidenum">
              <a:rPr lang="en-US" smtClean="0"/>
              <a:t>‹#›</a:t>
            </a:fld>
            <a:endParaRPr lang="en-US"/>
          </a:p>
        </p:txBody>
      </p:sp>
    </p:spTree>
    <p:extLst>
      <p:ext uri="{BB962C8B-B14F-4D97-AF65-F5344CB8AC3E}">
        <p14:creationId xmlns:p14="http://schemas.microsoft.com/office/powerpoint/2010/main" val="38733805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849D3E0-124D-4DFF-AE99-4EA4CC201DB4}" type="slidenum">
              <a:rPr lang="zh-CN" altLang="en-US" smtClean="0"/>
              <a:t>2</a:t>
            </a:fld>
            <a:endParaRPr lang="zh-CN" altLang="en-US"/>
          </a:p>
        </p:txBody>
      </p:sp>
    </p:spTree>
    <p:extLst>
      <p:ext uri="{BB962C8B-B14F-4D97-AF65-F5344CB8AC3E}">
        <p14:creationId xmlns:p14="http://schemas.microsoft.com/office/powerpoint/2010/main" val="21557210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E11EB2D-06B8-42D9-8524-FA694AE09160}" type="slidenum">
              <a:rPr lang="en-US" smtClean="0">
                <a:solidFill>
                  <a:prstClr val="black"/>
                </a:solidFill>
                <a:latin typeface="Calibri" panose="020F0502020204030204"/>
              </a:rPr>
              <a:pPr/>
              <a:t>3</a:t>
            </a:fld>
            <a:endParaRPr lang="en-US">
              <a:solidFill>
                <a:prstClr val="black"/>
              </a:solidFill>
              <a:latin typeface="Calibri" panose="020F0502020204030204"/>
            </a:endParaRPr>
          </a:p>
        </p:txBody>
      </p:sp>
    </p:spTree>
    <p:extLst>
      <p:ext uri="{BB962C8B-B14F-4D97-AF65-F5344CB8AC3E}">
        <p14:creationId xmlns:p14="http://schemas.microsoft.com/office/powerpoint/2010/main" val="12591939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49D3E0-124D-4DFF-AE99-4EA4CC201DB4}"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extLst>
      <p:ext uri="{BB962C8B-B14F-4D97-AF65-F5344CB8AC3E}">
        <p14:creationId xmlns:p14="http://schemas.microsoft.com/office/powerpoint/2010/main" val="14292199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49D3E0-124D-4DFF-AE99-4EA4CC201DB4}" type="slidenum">
              <a:rPr kumimoji="0" lang="zh-CN" altLang="en-US" sz="1200" b="0" i="0" u="none" strike="noStrike" kern="1200" cap="none" spc="0" normalizeH="0" baseline="0" noProof="0" smtClean="0">
                <a:ln>
                  <a:noFill/>
                </a:ln>
                <a:solidFill>
                  <a:prstClr val="black"/>
                </a:solidFill>
                <a:effectLst/>
                <a:uLnTx/>
                <a:uFillTx/>
                <a:latin typeface="Calibri"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Calibri" panose="020F0502020204030204"/>
              <a:ea typeface="宋体" panose="02010600030101010101" pitchFamily="2" charset="-122"/>
              <a:cs typeface="+mn-cs"/>
            </a:endParaRPr>
          </a:p>
        </p:txBody>
      </p:sp>
    </p:spTree>
    <p:extLst>
      <p:ext uri="{BB962C8B-B14F-4D97-AF65-F5344CB8AC3E}">
        <p14:creationId xmlns:p14="http://schemas.microsoft.com/office/powerpoint/2010/main" val="12521264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ln/>
        </p:spPr>
      </p:sp>
      <p:sp>
        <p:nvSpPr>
          <p:cNvPr id="69635" name="备注占位符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latin typeface="Arial" panose="020B0604020202020204" pitchFamily="34" charset="0"/>
            </a:endParaRPr>
          </a:p>
        </p:txBody>
      </p:sp>
      <p:sp>
        <p:nvSpPr>
          <p:cNvPr id="69636" name="灯片编号占位符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fld id="{43654C7F-D45B-410B-A726-0E75681632B5}" type="slidenum">
              <a:rPr lang="zh-CN" altLang="en-US" smtClean="0">
                <a:solidFill>
                  <a:srgbClr val="000000"/>
                </a:solidFill>
                <a:latin typeface="Arial" panose="020B0604020202020204" pitchFamily="34" charset="0"/>
                <a:ea typeface="宋体" panose="02010600030101010101" pitchFamily="2" charset="-122"/>
              </a:rPr>
              <a:pPr/>
              <a:t>19</a:t>
            </a:fld>
            <a:endParaRPr lang="zh-CN" altLang="en-US">
              <a:solidFill>
                <a:srgbClr val="000000"/>
              </a:solidFill>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4641426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57B1982-32B2-4B30-A9AD-7E346788C8A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2854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534C2EF-8A97-4DAF-B099-E567883644D6}" type="slidenum">
              <a:rPr kumimoji="0" lang="en-US" sz="12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3194894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451F5286-1393-4D3D-BEEB-83F1E301ACE1}" type="datetimeFigureOut">
              <a:rPr lang="en-US" smtClean="0"/>
              <a:t>1/24/2022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9625857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51F5286-1393-4D3D-BEEB-83F1E301ACE1}" type="datetimeFigureOut">
              <a:rPr lang="en-US" smtClean="0"/>
              <a:t>1/24/2022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25920907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51F5286-1393-4D3D-BEEB-83F1E301ACE1}" type="datetimeFigureOut">
              <a:rPr lang="en-US" smtClean="0"/>
              <a:t>1/24/2022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9367475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89668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61664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74283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22010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5981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354781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79558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80741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51F5286-1393-4D3D-BEEB-83F1E301ACE1}" type="datetimeFigureOut">
              <a:rPr lang="en-US" smtClean="0"/>
              <a:t>1/24/2022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2464594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4644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61269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25298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9536679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974324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402863272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300683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65507241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977366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3323356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451F5286-1393-4D3D-BEEB-83F1E301ACE1}" type="datetimeFigureOut">
              <a:rPr lang="en-US" smtClean="0"/>
              <a:t>1/24/2022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237325312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5052153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9361562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8328851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5932588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2124" r="323" b="422"/>
          <a:stretch/>
        </p:blipFill>
        <p:spPr>
          <a:xfrm>
            <a:off x="1524" y="1"/>
            <a:ext cx="12188952" cy="6858000"/>
          </a:xfrm>
          <a:prstGeom prst="rect">
            <a:avLst/>
          </a:prstGeom>
        </p:spPr>
      </p:pic>
      <p:sp>
        <p:nvSpPr>
          <p:cNvPr id="2" name="Title 1"/>
          <p:cNvSpPr>
            <a:spLocks noGrp="1"/>
          </p:cNvSpPr>
          <p:nvPr>
            <p:ph type="ctrTitle"/>
          </p:nvPr>
        </p:nvSpPr>
        <p:spPr>
          <a:xfrm>
            <a:off x="838200" y="533400"/>
            <a:ext cx="8458200" cy="1828800"/>
          </a:xfrm>
        </p:spPr>
        <p:txBody>
          <a:bodyPr anchor="b">
            <a:normAutofit/>
          </a:bodyPr>
          <a:lstStyle>
            <a:lvl1pPr algn="l">
              <a:defRPr sz="4400"/>
            </a:lvl1pPr>
          </a:lstStyle>
          <a:p>
            <a:r>
              <a:rPr lang="en-US"/>
              <a:t>Click to edit Master title style</a:t>
            </a:r>
            <a:endParaRPr lang="en-US" dirty="0"/>
          </a:p>
        </p:txBody>
      </p:sp>
      <p:sp>
        <p:nvSpPr>
          <p:cNvPr id="3" name="Subtitle 2"/>
          <p:cNvSpPr>
            <a:spLocks noGrp="1"/>
          </p:cNvSpPr>
          <p:nvPr>
            <p:ph type="subTitle" idx="1"/>
          </p:nvPr>
        </p:nvSpPr>
        <p:spPr>
          <a:xfrm>
            <a:off x="838200" y="2438400"/>
            <a:ext cx="7086600" cy="914400"/>
          </a:xfrm>
        </p:spPr>
        <p:txBody>
          <a:bodyPr>
            <a:normAutofit/>
          </a:bodyPr>
          <a:lstStyle>
            <a:lvl1pPr marL="0" indent="0" algn="l">
              <a:spcBef>
                <a:spcPts val="1200"/>
              </a:spcBef>
              <a:buNone/>
              <a:defRPr sz="2400">
                <a:latin typeface="+mj-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56828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482842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434" t="422"/>
          <a:stretch/>
        </p:blipFill>
        <p:spPr>
          <a:xfrm>
            <a:off x="0" y="0"/>
            <a:ext cx="12188952" cy="6857176"/>
          </a:xfrm>
          <a:prstGeom prst="rect">
            <a:avLst/>
          </a:prstGeom>
        </p:spPr>
      </p:pic>
      <p:sp>
        <p:nvSpPr>
          <p:cNvPr id="2" name="Title 1"/>
          <p:cNvSpPr>
            <a:spLocks noGrp="1"/>
          </p:cNvSpPr>
          <p:nvPr>
            <p:ph type="title"/>
          </p:nvPr>
        </p:nvSpPr>
        <p:spPr>
          <a:xfrm>
            <a:off x="3352800" y="533400"/>
            <a:ext cx="7315200" cy="1828800"/>
          </a:xfrm>
        </p:spPr>
        <p:txBody>
          <a:bodyPr anchor="b">
            <a:normAutofit/>
          </a:bodyPr>
          <a:lstStyle>
            <a:lvl1pPr>
              <a:defRPr sz="4400"/>
            </a:lvl1pPr>
          </a:lstStyle>
          <a:p>
            <a:r>
              <a:rPr lang="en-US"/>
              <a:t>Click to edit Master title style</a:t>
            </a:r>
          </a:p>
        </p:txBody>
      </p:sp>
      <p:sp>
        <p:nvSpPr>
          <p:cNvPr id="3" name="Text Placeholder 2"/>
          <p:cNvSpPr>
            <a:spLocks noGrp="1"/>
          </p:cNvSpPr>
          <p:nvPr>
            <p:ph type="body" idx="1"/>
          </p:nvPr>
        </p:nvSpPr>
        <p:spPr>
          <a:xfrm>
            <a:off x="3352800" y="2438400"/>
            <a:ext cx="5486400" cy="914400"/>
          </a:xfrm>
        </p:spPr>
        <p:txBody>
          <a:bodyPr>
            <a:normAutofit/>
          </a:bodyPr>
          <a:lstStyle>
            <a:lvl1pPr marL="0" indent="0">
              <a:spcBef>
                <a:spcPts val="1200"/>
              </a:spcBef>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176508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524000" y="1825625"/>
            <a:ext cx="4389120" cy="347472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78880" y="1825625"/>
            <a:ext cx="4389120" cy="347472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1769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type="body" idx="1"/>
          </p:nvPr>
        </p:nvSpPr>
        <p:spPr>
          <a:xfrm>
            <a:off x="152400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524000" y="2624666"/>
            <a:ext cx="4389120" cy="267546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78880" y="1828799"/>
            <a:ext cx="4389120" cy="795867"/>
          </a:xfrm>
        </p:spPr>
        <p:txBody>
          <a:bodyPr anchor="ctr">
            <a:normAutofit/>
          </a:bodyPr>
          <a:lstStyle>
            <a:lvl1pPr marL="0" indent="0">
              <a:spcBef>
                <a:spcPts val="0"/>
              </a:spcBef>
              <a:buNone/>
              <a:defRPr sz="2400" b="0">
                <a:solidFill>
                  <a:schemeClr val="accent4">
                    <a:lumMod val="7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78880" y="2624666"/>
            <a:ext cx="4389120" cy="267546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04326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911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51F5286-1393-4D3D-BEEB-83F1E301ACE1}" type="datetimeFigureOut">
              <a:rPr lang="en-US" smtClean="0"/>
              <a:t>1/24/2022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14489058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47390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4724400" y="1828800"/>
            <a:ext cx="5943600" cy="3476625"/>
          </a:xfrm>
        </p:spPr>
        <p:txBody>
          <a:bodyPr>
            <a:normAutofit/>
          </a:bodyP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523999" y="1828800"/>
            <a:ext cx="2926080" cy="3476625"/>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40034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8" name="Freeform 5"/>
          <p:cNvSpPr>
            <a:spLocks/>
          </p:cNvSpPr>
          <p:nvPr/>
        </p:nvSpPr>
        <p:spPr bwMode="gray">
          <a:xfrm>
            <a:off x="804333" y="1695450"/>
            <a:ext cx="5596467" cy="3295650"/>
          </a:xfrm>
          <a:custGeom>
            <a:avLst/>
            <a:gdLst>
              <a:gd name="T0" fmla="*/ 1279 w 1347"/>
              <a:gd name="T1" fmla="*/ 919 h 986"/>
              <a:gd name="T2" fmla="*/ 65 w 1347"/>
              <a:gd name="T3" fmla="*/ 919 h 986"/>
              <a:gd name="T4" fmla="*/ 65 w 1347"/>
              <a:gd name="T5" fmla="*/ 64 h 986"/>
              <a:gd name="T6" fmla="*/ 1279 w 1347"/>
              <a:gd name="T7" fmla="*/ 64 h 986"/>
              <a:gd name="T8" fmla="*/ 1279 w 1347"/>
              <a:gd name="T9" fmla="*/ 919 h 986"/>
            </a:gdLst>
            <a:ahLst/>
            <a:cxnLst>
              <a:cxn ang="0">
                <a:pos x="T0" y="T1"/>
              </a:cxn>
              <a:cxn ang="0">
                <a:pos x="T2" y="T3"/>
              </a:cxn>
              <a:cxn ang="0">
                <a:pos x="T4" y="T5"/>
              </a:cxn>
              <a:cxn ang="0">
                <a:pos x="T6" y="T7"/>
              </a:cxn>
              <a:cxn ang="0">
                <a:pos x="T8" y="T9"/>
              </a:cxn>
            </a:cxnLst>
            <a:rect l="0" t="0" r="r" b="b"/>
            <a:pathLst>
              <a:path w="1347" h="986">
                <a:moveTo>
                  <a:pt x="1279" y="919"/>
                </a:moveTo>
                <a:cubicBezTo>
                  <a:pt x="1211" y="986"/>
                  <a:pt x="121" y="974"/>
                  <a:pt x="65" y="919"/>
                </a:cubicBezTo>
                <a:cubicBezTo>
                  <a:pt x="9" y="863"/>
                  <a:pt x="0" y="128"/>
                  <a:pt x="65" y="64"/>
                </a:cubicBezTo>
                <a:cubicBezTo>
                  <a:pt x="130" y="0"/>
                  <a:pt x="1217" y="3"/>
                  <a:pt x="1279" y="64"/>
                </a:cubicBezTo>
                <a:cubicBezTo>
                  <a:pt x="1341" y="125"/>
                  <a:pt x="1347" y="852"/>
                  <a:pt x="1279" y="919"/>
                </a:cubicBezTo>
                <a:close/>
              </a:path>
            </a:pathLst>
          </a:custGeom>
          <a:solidFill>
            <a:srgbClr val="FFFFFF"/>
          </a:solidFill>
          <a:ln>
            <a:noFill/>
          </a:ln>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 name="Title 1"/>
          <p:cNvSpPr>
            <a:spLocks noGrp="1"/>
          </p:cNvSpPr>
          <p:nvPr>
            <p:ph type="title"/>
          </p:nvPr>
        </p:nvSpPr>
        <p:spPr/>
        <p:txBody>
          <a:bodyPr anchor="b"/>
          <a:lstStyle>
            <a:lvl1pPr>
              <a:defRPr sz="3200"/>
            </a:lvl1pPr>
          </a:lstStyle>
          <a:p>
            <a:r>
              <a:rPr lang="en-US"/>
              <a:t>Click to edit Master title style</a:t>
            </a:r>
          </a:p>
        </p:txBody>
      </p:sp>
      <p:sp>
        <p:nvSpPr>
          <p:cNvPr id="12" name="Picture Placeholder 11" descr="An empty placeholder to add an image. Click on the placeholder and select the image that you wish to add"/>
          <p:cNvSpPr>
            <a:spLocks noGrp="1"/>
          </p:cNvSpPr>
          <p:nvPr>
            <p:ph type="pic" idx="1"/>
          </p:nvPr>
        </p:nvSpPr>
        <p:spPr>
          <a:xfrm>
            <a:off x="1006022" y="1874520"/>
            <a:ext cx="5193089" cy="2937510"/>
          </a:xfrm>
          <a:custGeom>
            <a:avLst/>
            <a:gdLst>
              <a:gd name="connsiteX0" fmla="*/ 2531359 w 5066932"/>
              <a:gd name="connsiteY0" fmla="*/ 21 h 2945784"/>
              <a:gd name="connsiteX1" fmla="*/ 4878015 w 5066932"/>
              <a:gd name="connsiteY1" fmla="*/ 145719 h 2945784"/>
              <a:gd name="connsiteX2" fmla="*/ 4878015 w 5066932"/>
              <a:gd name="connsiteY2" fmla="*/ 2803241 h 2945784"/>
              <a:gd name="connsiteX3" fmla="*/ 175988 w 5066932"/>
              <a:gd name="connsiteY3" fmla="*/ 2803241 h 2945784"/>
              <a:gd name="connsiteX4" fmla="*/ 175988 w 5066932"/>
              <a:gd name="connsiteY4" fmla="*/ 145719 h 2945784"/>
              <a:gd name="connsiteX5" fmla="*/ 2531359 w 5066932"/>
              <a:gd name="connsiteY5" fmla="*/ 21 h 294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6932" h="2945784">
                <a:moveTo>
                  <a:pt x="2531359" y="21"/>
                </a:moveTo>
                <a:cubicBezTo>
                  <a:pt x="3645379" y="1187"/>
                  <a:pt x="4757946" y="50918"/>
                  <a:pt x="4878015" y="145719"/>
                </a:cubicBezTo>
                <a:cubicBezTo>
                  <a:pt x="5118151" y="335320"/>
                  <a:pt x="5141390" y="2594991"/>
                  <a:pt x="4878015" y="2803241"/>
                </a:cubicBezTo>
                <a:cubicBezTo>
                  <a:pt x="4614639" y="3011491"/>
                  <a:pt x="392886" y="2974193"/>
                  <a:pt x="175988" y="2803241"/>
                </a:cubicBezTo>
                <a:cubicBezTo>
                  <a:pt x="-40909" y="2629181"/>
                  <a:pt x="-75768" y="344644"/>
                  <a:pt x="175988" y="145719"/>
                </a:cubicBezTo>
                <a:cubicBezTo>
                  <a:pt x="301866" y="46256"/>
                  <a:pt x="1417339" y="-1144"/>
                  <a:pt x="2531359" y="21"/>
                </a:cubicBezTo>
                <a:close/>
              </a:path>
            </a:pathLst>
          </a:custGeom>
          <a:solidFill>
            <a:schemeClr val="accent2">
              <a:lumMod val="20000"/>
              <a:lumOff val="80000"/>
            </a:schemeClr>
          </a:solidFill>
        </p:spPr>
        <p:txBody>
          <a:bodyPr wrap="square" tIns="365760">
            <a:no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7010400" y="2245995"/>
            <a:ext cx="3657600" cy="2194560"/>
          </a:xfrm>
        </p:spPr>
        <p:txBody>
          <a:bodyPr>
            <a:normAutofit/>
          </a:bodyPr>
          <a:lstStyle>
            <a:lvl1pPr marL="0" indent="0">
              <a:spcBef>
                <a:spcPts val="1200"/>
              </a:spcBef>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5" name="Date Placeholder 4"/>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5871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wo Pictures with Captions">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791200"/>
            <a:ext cx="8115419" cy="701674"/>
          </a:xfrm>
        </p:spPr>
        <p:txBody>
          <a:bodyPr vert="horz" lIns="91440" tIns="45720" rIns="91440" bIns="45720" rtlCol="0" anchor="b">
            <a:normAutofit/>
          </a:bodyPr>
          <a:lstStyle>
            <a:lvl1pPr>
              <a:defRPr lang="en-US" sz="2400">
                <a:solidFill>
                  <a:schemeClr val="accent1"/>
                </a:solidFill>
              </a:defRPr>
            </a:lvl1pPr>
          </a:lstStyle>
          <a:p>
            <a:pPr lvl="0"/>
            <a:r>
              <a:rPr lang="en-US"/>
              <a:t>Click to edit Master title style</a:t>
            </a:r>
            <a:endParaRPr lang="en-US" dirty="0"/>
          </a:p>
        </p:txBody>
      </p:sp>
      <p:sp>
        <p:nvSpPr>
          <p:cNvPr id="7" name="Freeform 5"/>
          <p:cNvSpPr>
            <a:spLocks/>
          </p:cNvSpPr>
          <p:nvPr/>
        </p:nvSpPr>
        <p:spPr bwMode="gray">
          <a:xfrm>
            <a:off x="762000"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2435"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a:t>Click icon to add picture</a:t>
            </a:r>
          </a:p>
        </p:txBody>
      </p:sp>
      <p:sp>
        <p:nvSpPr>
          <p:cNvPr id="17" name="Text Placeholder 16"/>
          <p:cNvSpPr>
            <a:spLocks noGrp="1"/>
          </p:cNvSpPr>
          <p:nvPr>
            <p:ph type="body" sz="quarter" idx="14"/>
          </p:nvPr>
        </p:nvSpPr>
        <p:spPr>
          <a:xfrm>
            <a:off x="1028581"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a:t>Edit Master text styles</a:t>
            </a:r>
          </a:p>
        </p:txBody>
      </p:sp>
      <p:sp>
        <p:nvSpPr>
          <p:cNvPr id="18" name="Freeform 5"/>
          <p:cNvSpPr>
            <a:spLocks/>
          </p:cNvSpPr>
          <p:nvPr/>
        </p:nvSpPr>
        <p:spPr bwMode="gray">
          <a:xfrm>
            <a:off x="5300133" y="933449"/>
            <a:ext cx="41148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5530568" y="1113022"/>
            <a:ext cx="3638453"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a:t>Click icon to add picture</a:t>
            </a:r>
            <a:endParaRPr lang="en-US" dirty="0"/>
          </a:p>
        </p:txBody>
      </p:sp>
      <p:sp>
        <p:nvSpPr>
          <p:cNvPr id="20" name="Text Placeholder 16"/>
          <p:cNvSpPr>
            <a:spLocks noGrp="1"/>
          </p:cNvSpPr>
          <p:nvPr>
            <p:ph type="body" sz="quarter" idx="16"/>
          </p:nvPr>
        </p:nvSpPr>
        <p:spPr>
          <a:xfrm>
            <a:off x="5566714" y="5181600"/>
            <a:ext cx="3566160" cy="493776"/>
          </a:xfrm>
        </p:spPr>
        <p:txBody>
          <a:bodyPr>
            <a:normAutofit/>
          </a:bodyPr>
          <a:lstStyle>
            <a:lvl1pPr marL="0" indent="0">
              <a:buNone/>
              <a:defRPr sz="18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a:t>Edit Master text styles</a:t>
            </a:r>
          </a:p>
        </p:txBody>
      </p:sp>
    </p:spTree>
    <p:extLst>
      <p:ext uri="{BB962C8B-B14F-4D97-AF65-F5344CB8AC3E}">
        <p14:creationId xmlns:p14="http://schemas.microsoft.com/office/powerpoint/2010/main" val="2168932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Three Pictures with Caption">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55" y="1716"/>
            <a:ext cx="12188952" cy="6856284"/>
          </a:xfrm>
          <a:prstGeom prst="rect">
            <a:avLst/>
          </a:prstGeom>
        </p:spPr>
      </p:pic>
      <p:sp>
        <p:nvSpPr>
          <p:cNvPr id="2" name="Title 1"/>
          <p:cNvSpPr>
            <a:spLocks noGrp="1"/>
          </p:cNvSpPr>
          <p:nvPr>
            <p:ph type="title"/>
          </p:nvPr>
        </p:nvSpPr>
        <p:spPr>
          <a:xfrm>
            <a:off x="1028580" y="5305424"/>
            <a:ext cx="8104083" cy="579921"/>
          </a:xfrm>
        </p:spPr>
        <p:txBody>
          <a:bodyPr>
            <a:normAutofit/>
          </a:bodyPr>
          <a:lstStyle>
            <a:lvl1pPr>
              <a:defRPr sz="2400">
                <a:solidFill>
                  <a:schemeClr val="accent1"/>
                </a:solidFill>
              </a:defRPr>
            </a:lvl1pPr>
          </a:lstStyle>
          <a:p>
            <a:r>
              <a:rPr lang="en-US"/>
              <a:t>Click to edit Master title style</a:t>
            </a:r>
            <a:endParaRPr lang="en-US" dirty="0"/>
          </a:p>
        </p:txBody>
      </p:sp>
      <p:sp>
        <p:nvSpPr>
          <p:cNvPr id="7" name="Freeform 5"/>
          <p:cNvSpPr>
            <a:spLocks/>
          </p:cNvSpPr>
          <p:nvPr/>
        </p:nvSpPr>
        <p:spPr bwMode="gray">
          <a:xfrm>
            <a:off x="762000" y="933449"/>
            <a:ext cx="5334000" cy="4109465"/>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3"/>
          </p:nvPr>
        </p:nvSpPr>
        <p:spPr>
          <a:xfrm>
            <a:off x="991888" y="1113022"/>
            <a:ext cx="4874224" cy="3750319"/>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a:t>Click icon to add picture</a:t>
            </a:r>
          </a:p>
        </p:txBody>
      </p:sp>
      <p:sp>
        <p:nvSpPr>
          <p:cNvPr id="18" name="Freeform 5"/>
          <p:cNvSpPr>
            <a:spLocks/>
          </p:cNvSpPr>
          <p:nvPr/>
        </p:nvSpPr>
        <p:spPr bwMode="gray">
          <a:xfrm>
            <a:off x="6323873" y="967316"/>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9" name="Picture Placeholder 18" descr="An empty placeholder to add an image. Click on the placeholder and select the image that you wish to add"/>
          <p:cNvSpPr>
            <a:spLocks noGrp="1"/>
          </p:cNvSpPr>
          <p:nvPr>
            <p:ph type="pic" sz="quarter" idx="15"/>
          </p:nvPr>
        </p:nvSpPr>
        <p:spPr>
          <a:xfrm>
            <a:off x="6506025" y="1109743"/>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a:t>Click icon to add picture</a:t>
            </a:r>
          </a:p>
        </p:txBody>
      </p:sp>
      <p:sp>
        <p:nvSpPr>
          <p:cNvPr id="12" name="Freeform 5"/>
          <p:cNvSpPr>
            <a:spLocks/>
          </p:cNvSpPr>
          <p:nvPr/>
        </p:nvSpPr>
        <p:spPr bwMode="gray">
          <a:xfrm>
            <a:off x="6323873" y="3060954"/>
            <a:ext cx="2990942" cy="1934384"/>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6506025" y="3203381"/>
            <a:ext cx="2626638" cy="1649530"/>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a:t>Click icon to add picture</a:t>
            </a:r>
            <a:endParaRPr lang="en-US" dirty="0"/>
          </a:p>
        </p:txBody>
      </p:sp>
      <p:sp>
        <p:nvSpPr>
          <p:cNvPr id="17" name="Text Placeholder 16"/>
          <p:cNvSpPr>
            <a:spLocks noGrp="1"/>
          </p:cNvSpPr>
          <p:nvPr>
            <p:ph type="body" sz="quarter" idx="14"/>
          </p:nvPr>
        </p:nvSpPr>
        <p:spPr>
          <a:xfrm>
            <a:off x="1028581" y="5919255"/>
            <a:ext cx="8104082" cy="497420"/>
          </a:xfrm>
        </p:spPr>
        <p:txBody>
          <a:bodyPr>
            <a:normAutofit/>
          </a:bodyPr>
          <a:lstStyle>
            <a:lvl1pPr marL="0" indent="0">
              <a:spcBef>
                <a:spcPts val="0"/>
              </a:spcBef>
              <a:buNone/>
              <a:defRPr sz="1600"/>
            </a:lvl1pPr>
            <a:lvl2pPr marL="0" indent="0">
              <a:spcBef>
                <a:spcPts val="1200"/>
              </a:spcBef>
              <a:buNone/>
              <a:defRPr sz="1800"/>
            </a:lvl2pPr>
            <a:lvl3pPr marL="0" indent="0">
              <a:spcBef>
                <a:spcPts val="1200"/>
              </a:spcBef>
              <a:buNone/>
              <a:defRPr sz="1800"/>
            </a:lvl3pPr>
            <a:lvl4pPr marL="0" indent="0">
              <a:spcBef>
                <a:spcPts val="1200"/>
              </a:spcBef>
              <a:buNone/>
              <a:defRPr sz="1800"/>
            </a:lvl4pPr>
            <a:lvl5pPr marL="0" indent="0">
              <a:spcBef>
                <a:spcPts val="1200"/>
              </a:spcBef>
              <a:buNone/>
              <a:defRPr sz="1800"/>
            </a:lvl5pPr>
          </a:lstStyle>
          <a:p>
            <a:pPr lvl="0"/>
            <a:r>
              <a:rPr lang="en-US"/>
              <a:t>Edit Master text styles</a:t>
            </a:r>
          </a:p>
        </p:txBody>
      </p:sp>
    </p:spTree>
    <p:extLst>
      <p:ext uri="{BB962C8B-B14F-4D97-AF65-F5344CB8AC3E}">
        <p14:creationId xmlns:p14="http://schemas.microsoft.com/office/powerpoint/2010/main" val="368634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Five Pictures">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3" y="283"/>
            <a:ext cx="12188952" cy="6859715"/>
          </a:xfrm>
          <a:prstGeom prst="rect">
            <a:avLst/>
          </a:prstGeom>
        </p:spPr>
      </p:pic>
      <p:sp>
        <p:nvSpPr>
          <p:cNvPr id="2" name="Title 1"/>
          <p:cNvSpPr>
            <a:spLocks noGrp="1"/>
          </p:cNvSpPr>
          <p:nvPr>
            <p:ph type="title"/>
          </p:nvPr>
        </p:nvSpPr>
        <p:spPr>
          <a:xfrm>
            <a:off x="9677400" y="365126"/>
            <a:ext cx="2133600" cy="1539874"/>
          </a:xfrm>
        </p:spPr>
        <p:txBody>
          <a:bodyPr vert="horz" lIns="91440" tIns="45720" rIns="91440" bIns="45720" rtlCol="0" anchor="b">
            <a:normAutofit/>
          </a:bodyPr>
          <a:lstStyle>
            <a:lvl1pPr>
              <a:defRPr lang="en-US" sz="2400">
                <a:solidFill>
                  <a:schemeClr val="accent1"/>
                </a:solidFill>
              </a:defRPr>
            </a:lvl1pPr>
          </a:lstStyle>
          <a:p>
            <a:pPr lvl="0"/>
            <a:r>
              <a:rPr lang="en-US"/>
              <a:t>Click to edit Master title style</a:t>
            </a:r>
          </a:p>
        </p:txBody>
      </p:sp>
      <p:sp>
        <p:nvSpPr>
          <p:cNvPr id="8" name="Freeform 5"/>
          <p:cNvSpPr>
            <a:spLocks/>
          </p:cNvSpPr>
          <p:nvPr/>
        </p:nvSpPr>
        <p:spPr bwMode="gray">
          <a:xfrm>
            <a:off x="4182533" y="265044"/>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9" name="Picture Placeholder 8" descr="An empty placeholder to add an image. Click on the placeholder and select the image that you wish to add"/>
          <p:cNvSpPr>
            <a:spLocks noGrp="1"/>
          </p:cNvSpPr>
          <p:nvPr>
            <p:ph type="pic" sz="quarter" idx="13"/>
          </p:nvPr>
        </p:nvSpPr>
        <p:spPr>
          <a:xfrm>
            <a:off x="4424435" y="436315"/>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a:t>Click icon to add picture</a:t>
            </a:r>
            <a:endParaRPr lang="en-US" dirty="0"/>
          </a:p>
        </p:txBody>
      </p:sp>
      <p:sp>
        <p:nvSpPr>
          <p:cNvPr id="10" name="Freeform 5"/>
          <p:cNvSpPr>
            <a:spLocks/>
          </p:cNvSpPr>
          <p:nvPr/>
        </p:nvSpPr>
        <p:spPr bwMode="gray">
          <a:xfrm>
            <a:off x="816188" y="384723"/>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1" name="Picture Placeholder 10" descr="An empty placeholder to add an image. Click on the placeholder and select the image that you wish to add"/>
          <p:cNvSpPr>
            <a:spLocks noGrp="1"/>
          </p:cNvSpPr>
          <p:nvPr>
            <p:ph type="pic" sz="quarter" idx="15"/>
          </p:nvPr>
        </p:nvSpPr>
        <p:spPr>
          <a:xfrm>
            <a:off x="1013022" y="538232"/>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a:t>Click icon to add picture</a:t>
            </a:r>
          </a:p>
        </p:txBody>
      </p:sp>
      <p:sp>
        <p:nvSpPr>
          <p:cNvPr id="12" name="Freeform 5"/>
          <p:cNvSpPr>
            <a:spLocks/>
          </p:cNvSpPr>
          <p:nvPr/>
        </p:nvSpPr>
        <p:spPr bwMode="gray">
          <a:xfrm>
            <a:off x="816188" y="2478361"/>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3" name="Picture Placeholder 12" descr="An empty placeholder to add an image. Click on the placeholder and select the image that you wish to add"/>
          <p:cNvSpPr>
            <a:spLocks noGrp="1"/>
          </p:cNvSpPr>
          <p:nvPr>
            <p:ph type="pic" sz="quarter" idx="16"/>
          </p:nvPr>
        </p:nvSpPr>
        <p:spPr>
          <a:xfrm>
            <a:off x="1013022" y="2631870"/>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a:t>Click icon to add picture</a:t>
            </a:r>
          </a:p>
        </p:txBody>
      </p:sp>
      <p:sp>
        <p:nvSpPr>
          <p:cNvPr id="14" name="Freeform 5"/>
          <p:cNvSpPr>
            <a:spLocks/>
          </p:cNvSpPr>
          <p:nvPr/>
        </p:nvSpPr>
        <p:spPr bwMode="gray">
          <a:xfrm>
            <a:off x="816188" y="4571999"/>
            <a:ext cx="3146212" cy="1894677"/>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15" name="Picture Placeholder 14" descr="An empty placeholder to add an image. Click on the placeholder and select the image that you wish to add"/>
          <p:cNvSpPr>
            <a:spLocks noGrp="1"/>
          </p:cNvSpPr>
          <p:nvPr>
            <p:ph type="pic" sz="quarter" idx="17"/>
          </p:nvPr>
        </p:nvSpPr>
        <p:spPr>
          <a:xfrm>
            <a:off x="1013022" y="4725508"/>
            <a:ext cx="2752545" cy="1587658"/>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182880">
            <a:noAutofit/>
          </a:bodyPr>
          <a:lstStyle>
            <a:lvl1pPr marL="0" indent="0" algn="ctr">
              <a:buNone/>
              <a:defRPr/>
            </a:lvl1pPr>
          </a:lstStyle>
          <a:p>
            <a:r>
              <a:rPr lang="en-US"/>
              <a:t>Click icon to add picture</a:t>
            </a:r>
            <a:endParaRPr lang="en-US" dirty="0"/>
          </a:p>
        </p:txBody>
      </p:sp>
      <p:sp>
        <p:nvSpPr>
          <p:cNvPr id="20" name="Freeform 5"/>
          <p:cNvSpPr>
            <a:spLocks/>
          </p:cNvSpPr>
          <p:nvPr/>
        </p:nvSpPr>
        <p:spPr bwMode="gray">
          <a:xfrm>
            <a:off x="4182533" y="3448511"/>
            <a:ext cx="5232399" cy="3020023"/>
          </a:xfrm>
          <a:custGeom>
            <a:avLst/>
            <a:gdLst>
              <a:gd name="T0" fmla="*/ 870 w 933"/>
              <a:gd name="T1" fmla="*/ 64 h 1275"/>
              <a:gd name="T2" fmla="*/ 870 w 933"/>
              <a:gd name="T3" fmla="*/ 1213 h 1275"/>
              <a:gd name="T4" fmla="*/ 61 w 933"/>
              <a:gd name="T5" fmla="*/ 1213 h 1275"/>
              <a:gd name="T6" fmla="*/ 61 w 933"/>
              <a:gd name="T7" fmla="*/ 64 h 1275"/>
              <a:gd name="T8" fmla="*/ 870 w 933"/>
              <a:gd name="T9" fmla="*/ 64 h 1275"/>
            </a:gdLst>
            <a:ahLst/>
            <a:cxnLst>
              <a:cxn ang="0">
                <a:pos x="T0" y="T1"/>
              </a:cxn>
              <a:cxn ang="0">
                <a:pos x="T2" y="T3"/>
              </a:cxn>
              <a:cxn ang="0">
                <a:pos x="T4" y="T5"/>
              </a:cxn>
              <a:cxn ang="0">
                <a:pos x="T6" y="T7"/>
              </a:cxn>
              <a:cxn ang="0">
                <a:pos x="T8" y="T9"/>
              </a:cxn>
            </a:cxnLst>
            <a:rect l="0" t="0" r="r" b="b"/>
            <a:pathLst>
              <a:path w="933" h="1275">
                <a:moveTo>
                  <a:pt x="870" y="64"/>
                </a:moveTo>
                <a:cubicBezTo>
                  <a:pt x="933" y="128"/>
                  <a:pt x="922" y="1160"/>
                  <a:pt x="870" y="1213"/>
                </a:cubicBezTo>
                <a:cubicBezTo>
                  <a:pt x="817" y="1266"/>
                  <a:pt x="121" y="1275"/>
                  <a:pt x="61" y="1213"/>
                </a:cubicBezTo>
                <a:cubicBezTo>
                  <a:pt x="0" y="1151"/>
                  <a:pt x="3" y="123"/>
                  <a:pt x="61" y="64"/>
                </a:cubicBezTo>
                <a:cubicBezTo>
                  <a:pt x="118" y="5"/>
                  <a:pt x="806" y="0"/>
                  <a:pt x="870" y="64"/>
                </a:cubicBezTo>
                <a:close/>
              </a:path>
            </a:pathLst>
          </a:custGeom>
          <a:solidFill>
            <a:srgbClr val="FFFFFF"/>
          </a:solidFill>
          <a:effectLst>
            <a:outerShdw blurRad="317500" dist="63500" dir="2700000" algn="tl" rotWithShape="0">
              <a:prstClr val="black">
                <a:alpha val="30000"/>
              </a:prstClr>
            </a:outerShdw>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21" name="Picture Placeholder 20" descr="An empty placeholder to add an image. Click on the placeholder and select the image that you wish to add"/>
          <p:cNvSpPr>
            <a:spLocks noGrp="1"/>
          </p:cNvSpPr>
          <p:nvPr>
            <p:ph type="pic" sz="quarter" idx="18"/>
          </p:nvPr>
        </p:nvSpPr>
        <p:spPr>
          <a:xfrm>
            <a:off x="4424435" y="3619782"/>
            <a:ext cx="4748594" cy="2677481"/>
          </a:xfrm>
          <a:custGeom>
            <a:avLst/>
            <a:gdLst>
              <a:gd name="connsiteX0" fmla="*/ 1744346 w 3503695"/>
              <a:gd name="connsiteY0" fmla="*/ 62 h 4031418"/>
              <a:gd name="connsiteX1" fmla="*/ 3334838 w 3503695"/>
              <a:gd name="connsiteY1" fmla="*/ 150223 h 4031418"/>
              <a:gd name="connsiteX2" fmla="*/ 3334838 w 3503695"/>
              <a:gd name="connsiteY2" fmla="*/ 3890810 h 4031418"/>
              <a:gd name="connsiteX3" fmla="*/ 174362 w 3503695"/>
              <a:gd name="connsiteY3" fmla="*/ 3890810 h 4031418"/>
              <a:gd name="connsiteX4" fmla="*/ 174362 w 3503695"/>
              <a:gd name="connsiteY4" fmla="*/ 150223 h 4031418"/>
              <a:gd name="connsiteX5" fmla="*/ 1744346 w 3503695"/>
              <a:gd name="connsiteY5" fmla="*/ 62 h 403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695" h="4031418">
                <a:moveTo>
                  <a:pt x="1744346" y="62"/>
                </a:moveTo>
                <a:cubicBezTo>
                  <a:pt x="2475376" y="-1972"/>
                  <a:pt x="3209826" y="46047"/>
                  <a:pt x="3334838" y="150223"/>
                </a:cubicBezTo>
                <a:cubicBezTo>
                  <a:pt x="3580957" y="358576"/>
                  <a:pt x="3537984" y="3718268"/>
                  <a:pt x="3334838" y="3890810"/>
                </a:cubicBezTo>
                <a:cubicBezTo>
                  <a:pt x="3127786" y="4063352"/>
                  <a:pt x="408761" y="4092652"/>
                  <a:pt x="174362" y="3890810"/>
                </a:cubicBezTo>
                <a:cubicBezTo>
                  <a:pt x="-63943" y="3688968"/>
                  <a:pt x="-52223" y="342299"/>
                  <a:pt x="174362" y="150223"/>
                </a:cubicBezTo>
                <a:cubicBezTo>
                  <a:pt x="285702" y="54185"/>
                  <a:pt x="1013315" y="2097"/>
                  <a:pt x="1744346" y="62"/>
                </a:cubicBezTo>
                <a:close/>
              </a:path>
            </a:pathLst>
          </a:custGeom>
          <a:solidFill>
            <a:schemeClr val="accent2">
              <a:lumMod val="20000"/>
              <a:lumOff val="80000"/>
            </a:schemeClr>
          </a:solidFill>
        </p:spPr>
        <p:txBody>
          <a:bodyPr wrap="square" tIns="365760">
            <a:noAutofit/>
          </a:bodyPr>
          <a:lstStyle>
            <a:lvl1pPr marL="0" indent="0" algn="ctr">
              <a:buNone/>
              <a:defRPr/>
            </a:lvl1pPr>
          </a:lstStyle>
          <a:p>
            <a:r>
              <a:rPr lang="en-US"/>
              <a:t>Click icon to add picture</a:t>
            </a:r>
            <a:endParaRPr lang="en-US" dirty="0"/>
          </a:p>
        </p:txBody>
      </p:sp>
    </p:spTree>
    <p:extLst>
      <p:ext uri="{BB962C8B-B14F-4D97-AF65-F5344CB8AC3E}">
        <p14:creationId xmlns:p14="http://schemas.microsoft.com/office/powerpoint/2010/main" val="3782358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2146057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365125"/>
            <a:ext cx="1828799" cy="49403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524000" y="365125"/>
            <a:ext cx="6858000" cy="494030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4102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51F5286-1393-4D3D-BEEB-83F1E301ACE1}" type="datetimeFigureOut">
              <a:rPr lang="en-US" smtClean="0"/>
              <a:t>1/24/2022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2238172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51F5286-1393-4D3D-BEEB-83F1E301ACE1}" type="datetimeFigureOut">
              <a:rPr lang="en-US" smtClean="0"/>
              <a:t>1/24/2022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43344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1F5286-1393-4D3D-BEEB-83F1E301ACE1}" type="datetimeFigureOut">
              <a:rPr lang="en-US" smtClean="0"/>
              <a:t>1/24/2022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28865225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t>1/24/2022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36635949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451F5286-1393-4D3D-BEEB-83F1E301ACE1}" type="datetimeFigureOut">
              <a:rPr lang="en-US" smtClean="0"/>
              <a:t>1/24/2022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E1BA583-8A54-4A7B-AD80-72DB80B76CCF}" type="slidenum">
              <a:rPr lang="en-US" smtClean="0"/>
              <a:t>‹#›</a:t>
            </a:fld>
            <a:endParaRPr lang="en-US"/>
          </a:p>
        </p:txBody>
      </p:sp>
    </p:spTree>
    <p:extLst>
      <p:ext uri="{BB962C8B-B14F-4D97-AF65-F5344CB8AC3E}">
        <p14:creationId xmlns:p14="http://schemas.microsoft.com/office/powerpoint/2010/main" val="3450682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6" Type="http://schemas.openxmlformats.org/officeDocument/2006/relationships/image" Target="../media/image2.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theme" Target="../theme/theme4.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51F5286-1393-4D3D-BEEB-83F1E301ACE1}" type="datetimeFigureOut">
              <a:rPr lang="en-US" smtClean="0"/>
              <a:t>1/24/2022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1BA583-8A54-4A7B-AD80-72DB80B76CCF}" type="slidenum">
              <a:rPr lang="en-US" smtClean="0"/>
              <a:t>‹#›</a:t>
            </a:fld>
            <a:endParaRPr lang="en-US"/>
          </a:p>
        </p:txBody>
      </p:sp>
    </p:spTree>
    <p:extLst>
      <p:ext uri="{BB962C8B-B14F-4D97-AF65-F5344CB8AC3E}">
        <p14:creationId xmlns:p14="http://schemas.microsoft.com/office/powerpoint/2010/main" val="181768987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userDrawn="1">
          <p15:clr>
            <a:srgbClr val="F26B43"/>
          </p15:clr>
        </p15:guide>
        <p15:guide id="2" pos="7256" userDrawn="1">
          <p15:clr>
            <a:srgbClr val="F26B43"/>
          </p15:clr>
        </p15:guide>
        <p15:guide id="3" orient="horz" pos="648" userDrawn="1">
          <p15:clr>
            <a:srgbClr val="F26B43"/>
          </p15:clr>
        </p15:guide>
        <p15:guide id="4" orient="horz" pos="712" userDrawn="1">
          <p15:clr>
            <a:srgbClr val="F26B43"/>
          </p15:clr>
        </p15:guide>
        <p15:guide id="5" orient="horz" pos="3928" userDrawn="1">
          <p15:clr>
            <a:srgbClr val="F26B43"/>
          </p15:clr>
        </p15:guide>
        <p15:guide id="6"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FBAC54D-9949-44C8-95C1-F0F4AF37D8CC}" type="datetimeFigureOut">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1/24/2022</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31AEBDF-79D5-4CA6-8037-4D34F43F8B8B}"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22298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24/01/2022</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67550203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16" cstate="print">
            <a:extLst>
              <a:ext uri="{28A0092B-C50C-407E-A947-70E740481C1C}">
                <a14:useLocalDpi xmlns:a14="http://schemas.microsoft.com/office/drawing/2010/main" val="0"/>
              </a:ext>
            </a:extLst>
          </a:blip>
          <a:srcRect l="525" t="511" r="525" b="2999"/>
          <a:stretch/>
        </p:blipFill>
        <p:spPr>
          <a:xfrm>
            <a:off x="0" y="0"/>
            <a:ext cx="12188826" cy="6858000"/>
          </a:xfrm>
          <a:prstGeom prst="rect">
            <a:avLst/>
          </a:prstGeom>
        </p:spPr>
      </p:pic>
      <p:sp>
        <p:nvSpPr>
          <p:cNvPr id="2" name="Title Placeholder 1"/>
          <p:cNvSpPr>
            <a:spLocks noGrp="1"/>
          </p:cNvSpPr>
          <p:nvPr>
            <p:ph type="title"/>
          </p:nvPr>
        </p:nvSpPr>
        <p:spPr>
          <a:xfrm>
            <a:off x="838200" y="365126"/>
            <a:ext cx="9829800" cy="1082674"/>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1524000" y="1828800"/>
            <a:ext cx="9144000" cy="347472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2209800" y="6416675"/>
            <a:ext cx="4572000" cy="365125"/>
          </a:xfrm>
          <a:prstGeom prst="rect">
            <a:avLst/>
          </a:prstGeom>
        </p:spPr>
        <p:txBody>
          <a:bodyPr vert="horz" lIns="91440" tIns="45720" rIns="91440" bIns="45720" rtlCol="0" anchor="ctr"/>
          <a:lstStyle>
            <a:lvl1pPr algn="l">
              <a:defRPr sz="11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rPr>
              <a:t>Add a footer</a:t>
            </a:r>
          </a:p>
        </p:txBody>
      </p:sp>
      <p:sp>
        <p:nvSpPr>
          <p:cNvPr id="4" name="Date Placeholder 3"/>
          <p:cNvSpPr>
            <a:spLocks noGrp="1"/>
          </p:cNvSpPr>
          <p:nvPr>
            <p:ph type="dt" sz="half" idx="2"/>
          </p:nvPr>
        </p:nvSpPr>
        <p:spPr>
          <a:xfrm>
            <a:off x="7010400" y="6416675"/>
            <a:ext cx="13716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FC8593D-7C47-471E-A8DF-97AC4FFD13F5}" type="datetimeFigureOut">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1/24/2022</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
        <p:nvSpPr>
          <p:cNvPr id="6" name="Slide Number Placeholder 5"/>
          <p:cNvSpPr>
            <a:spLocks noGrp="1"/>
          </p:cNvSpPr>
          <p:nvPr>
            <p:ph type="sldNum" sz="quarter" idx="4"/>
          </p:nvPr>
        </p:nvSpPr>
        <p:spPr>
          <a:xfrm>
            <a:off x="8610600" y="6416675"/>
            <a:ext cx="838200" cy="365125"/>
          </a:xfrm>
          <a:prstGeom prst="rect">
            <a:avLst/>
          </a:prstGeom>
        </p:spPr>
        <p:txBody>
          <a:bodyPr vert="horz" lIns="91440" tIns="45720" rIns="91440" bIns="45720" rtlCol="0" anchor="ctr"/>
          <a:lstStyle>
            <a:lvl1pPr algn="r">
              <a:defRPr sz="1100">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89D71E3-7D81-4C24-B9D8-6B108755C64C}" type="slidenum">
              <a:rPr kumimoji="0" lang="en-US" sz="1100" b="0" i="0" u="none" strike="noStrike" kern="1200" cap="none" spc="0" normalizeH="0" baseline="0" noProof="0" smtClean="0">
                <a:ln>
                  <a:noFill/>
                </a:ln>
                <a:solidFill>
                  <a:srgbClr val="404040"/>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100" b="0" i="0" u="none" strike="noStrike" kern="1200" cap="none" spc="0" normalizeH="0" baseline="0" noProof="0" dirty="0">
              <a:ln>
                <a:noFill/>
              </a:ln>
              <a:solidFill>
                <a:srgbClr val="404040"/>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5794282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32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800"/>
        </a:spcBef>
        <a:buFont typeface="Arial" panose="020B0604020202020204" pitchFamily="34" charset="0"/>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1200"/>
        </a:spcBef>
        <a:buFont typeface="Arial" panose="020B0604020202020204" pitchFamily="34" charset="0"/>
        <a:buChar char="•"/>
        <a:defRPr sz="1800" kern="1200">
          <a:solidFill>
            <a:schemeClr val="tx1"/>
          </a:solidFill>
          <a:latin typeface="+mn-lt"/>
          <a:ea typeface="+mn-ea"/>
          <a:cs typeface="+mn-cs"/>
        </a:defRPr>
      </a:lvl2pPr>
      <a:lvl3pPr marL="685800" indent="-182880" algn="l" defTabSz="914400" rtl="0" eaLnBrk="1" latinLnBrk="0" hangingPunct="1">
        <a:lnSpc>
          <a:spcPct val="90000"/>
        </a:lnSpc>
        <a:spcBef>
          <a:spcPts val="600"/>
        </a:spcBef>
        <a:buFont typeface="Arial" panose="020B0604020202020204" pitchFamily="34" charset="0"/>
        <a:buChar char="•"/>
        <a:defRPr sz="1600" kern="1200">
          <a:solidFill>
            <a:schemeClr val="tx1"/>
          </a:solidFill>
          <a:latin typeface="+mn-lt"/>
          <a:ea typeface="+mn-ea"/>
          <a:cs typeface="+mn-cs"/>
        </a:defRPr>
      </a:lvl3pPr>
      <a:lvl4pPr marL="914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4pPr>
      <a:lvl5pPr marL="11430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5pPr>
      <a:lvl6pPr marL="13716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6pPr>
      <a:lvl7pPr marL="16002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7pPr>
      <a:lvl8pPr marL="18288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8pPr>
      <a:lvl9pPr marL="2057400" indent="-182880" algn="l" defTabSz="914400" rtl="0" eaLnBrk="1" latinLnBrk="0" hangingPunct="1">
        <a:lnSpc>
          <a:spcPct val="90000"/>
        </a:lnSpc>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oleObject" Target="../embeddings/oleObject1.bin"/><Relationship Id="rId3" Type="http://schemas.openxmlformats.org/officeDocument/2006/relationships/audio" Target="../media/media1.wav"/><Relationship Id="rId7" Type="http://schemas.openxmlformats.org/officeDocument/2006/relationships/image" Target="../media/image10.jpeg"/><Relationship Id="rId12" Type="http://schemas.openxmlformats.org/officeDocument/2006/relationships/image" Target="../media/image15.png"/><Relationship Id="rId2" Type="http://schemas.microsoft.com/office/2007/relationships/media" Target="../media/media1.wav"/><Relationship Id="rId1" Type="http://schemas.openxmlformats.org/officeDocument/2006/relationships/vmlDrawing" Target="../drawings/vmlDrawing1.vml"/><Relationship Id="rId6" Type="http://schemas.openxmlformats.org/officeDocument/2006/relationships/image" Target="../media/image9.jpeg"/><Relationship Id="rId11" Type="http://schemas.openxmlformats.org/officeDocument/2006/relationships/image" Target="../media/image14.png"/><Relationship Id="rId5" Type="http://schemas.openxmlformats.org/officeDocument/2006/relationships/image" Target="../media/image8.jpeg"/><Relationship Id="rId10" Type="http://schemas.openxmlformats.org/officeDocument/2006/relationships/image" Target="../media/image13.png"/><Relationship Id="rId4" Type="http://schemas.openxmlformats.org/officeDocument/2006/relationships/slideLayout" Target="../slideLayouts/slideLayout7.xml"/><Relationship Id="rId9" Type="http://schemas.openxmlformats.org/officeDocument/2006/relationships/image" Target="../media/image12.png"/><Relationship Id="rId14" Type="http://schemas.openxmlformats.org/officeDocument/2006/relationships/image" Target="../media/image7.wmf"/></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100.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1.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2.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3.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4.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59.png"/><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5.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106.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07.xml.rels><?xml version="1.0" encoding="UTF-8" standalone="yes"?>
<Relationships xmlns="http://schemas.openxmlformats.org/package/2006/relationships"><Relationship Id="rId8" Type="http://schemas.openxmlformats.org/officeDocument/2006/relationships/image" Target="../media/image161.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08.xml.rels><?xml version="1.0" encoding="UTF-8" standalone="yes"?>
<Relationships xmlns="http://schemas.openxmlformats.org/package/2006/relationships"><Relationship Id="rId8" Type="http://schemas.openxmlformats.org/officeDocument/2006/relationships/image" Target="../media/image123.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11" Type="http://schemas.openxmlformats.org/officeDocument/2006/relationships/image" Target="../media/image124.jpeg"/><Relationship Id="rId5" Type="http://schemas.microsoft.com/office/2007/relationships/hdphoto" Target="../media/hdphoto1.wdp"/><Relationship Id="rId10" Type="http://schemas.openxmlformats.org/officeDocument/2006/relationships/image" Target="../media/image95.jpeg"/><Relationship Id="rId4" Type="http://schemas.openxmlformats.org/officeDocument/2006/relationships/image" Target="../media/image84.png"/><Relationship Id="rId9" Type="http://schemas.openxmlformats.org/officeDocument/2006/relationships/image" Target="../media/image8.jpeg"/></Relationships>
</file>

<file path=ppt/slides/_rels/slide109.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1.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2.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3.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4.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image" Target="../media/image83.png"/><Relationship Id="rId7" Type="http://schemas.openxmlformats.org/officeDocument/2006/relationships/image" Target="../media/image163.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10" Type="http://schemas.openxmlformats.org/officeDocument/2006/relationships/image" Target="../media/image166.png"/><Relationship Id="rId4" Type="http://schemas.openxmlformats.org/officeDocument/2006/relationships/image" Target="../media/image84.png"/><Relationship Id="rId9" Type="http://schemas.openxmlformats.org/officeDocument/2006/relationships/image" Target="../media/image165.png"/></Relationships>
</file>

<file path=ppt/slides/_rels/slide115.xml.rels><?xml version="1.0" encoding="UTF-8" standalone="yes"?>
<Relationships xmlns="http://schemas.openxmlformats.org/package/2006/relationships"><Relationship Id="rId8" Type="http://schemas.openxmlformats.org/officeDocument/2006/relationships/image" Target="../media/image167.pn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 Id="rId9" Type="http://schemas.openxmlformats.org/officeDocument/2006/relationships/image" Target="../media/image168.png"/></Relationships>
</file>

<file path=ppt/slides/_rels/slide116.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4" Type="http://schemas.openxmlformats.org/officeDocument/2006/relationships/image" Target="../media/image84.png"/></Relationships>
</file>

<file path=ppt/slides/_rels/slide117.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83.png"/><Relationship Id="rId7" Type="http://schemas.openxmlformats.org/officeDocument/2006/relationships/image" Target="../media/image86.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140.png"/><Relationship Id="rId5" Type="http://schemas.microsoft.com/office/2007/relationships/hdphoto" Target="../media/hdphoto1.wdp"/><Relationship Id="rId10" Type="http://schemas.openxmlformats.org/officeDocument/2006/relationships/image" Target="../media/image169.png"/><Relationship Id="rId4" Type="http://schemas.openxmlformats.org/officeDocument/2006/relationships/image" Target="../media/image84.png"/><Relationship Id="rId9" Type="http://schemas.openxmlformats.org/officeDocument/2006/relationships/image" Target="../media/image114.jpeg"/></Relationships>
</file>

<file path=ppt/slides/_rels/slide118.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70.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4" Type="http://schemas.openxmlformats.org/officeDocument/2006/relationships/image" Target="../media/image84.png"/></Relationships>
</file>

<file path=ppt/slides/_rels/slide119.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image" Target="../media/image83.png"/><Relationship Id="rId7" Type="http://schemas.openxmlformats.org/officeDocument/2006/relationships/image" Target="../media/image171.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11" Type="http://schemas.openxmlformats.org/officeDocument/2006/relationships/image" Target="../media/image175.png"/><Relationship Id="rId5" Type="http://schemas.microsoft.com/office/2007/relationships/hdphoto" Target="../media/hdphoto1.wdp"/><Relationship Id="rId10" Type="http://schemas.openxmlformats.org/officeDocument/2006/relationships/image" Target="../media/image174.png"/><Relationship Id="rId4" Type="http://schemas.openxmlformats.org/officeDocument/2006/relationships/image" Target="../media/image84.png"/><Relationship Id="rId9" Type="http://schemas.openxmlformats.org/officeDocument/2006/relationships/image" Target="../media/image173.png"/></Relationships>
</file>

<file path=ppt/slides/_rels/slide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83.png"/><Relationship Id="rId7" Type="http://schemas.openxmlformats.org/officeDocument/2006/relationships/image" Target="../media/image171.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11" Type="http://schemas.openxmlformats.org/officeDocument/2006/relationships/image" Target="../media/image179.png"/><Relationship Id="rId5" Type="http://schemas.microsoft.com/office/2007/relationships/hdphoto" Target="../media/hdphoto1.wdp"/><Relationship Id="rId10" Type="http://schemas.openxmlformats.org/officeDocument/2006/relationships/image" Target="../media/image178.png"/><Relationship Id="rId4" Type="http://schemas.openxmlformats.org/officeDocument/2006/relationships/image" Target="../media/image84.png"/><Relationship Id="rId9" Type="http://schemas.openxmlformats.org/officeDocument/2006/relationships/image" Target="../media/image177.png"/></Relationships>
</file>

<file path=ppt/slides/_rels/slide12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4" Type="http://schemas.openxmlformats.org/officeDocument/2006/relationships/image" Target="../media/image84.png"/></Relationships>
</file>

<file path=ppt/slides/_rels/slide122.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14.jpe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4" Type="http://schemas.openxmlformats.org/officeDocument/2006/relationships/image" Target="../media/image84.png"/></Relationships>
</file>

<file path=ppt/slides/_rels/slide12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4" Type="http://schemas.openxmlformats.org/officeDocument/2006/relationships/image" Target="../media/image84.png"/></Relationships>
</file>

<file path=ppt/slides/_rels/slide12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openxmlformats.org/officeDocument/2006/relationships/image" Target="../media/image86.jpeg"/><Relationship Id="rId5" Type="http://schemas.microsoft.com/office/2007/relationships/hdphoto" Target="../media/hdphoto1.wdp"/><Relationship Id="rId4" Type="http://schemas.openxmlformats.org/officeDocument/2006/relationships/image" Target="../media/image84.png"/></Relationships>
</file>

<file path=ppt/slides/_rels/slide1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83.png"/><Relationship Id="rId7" Type="http://schemas.openxmlformats.org/officeDocument/2006/relationships/image" Target="../media/image84.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1.wdp"/><Relationship Id="rId5" Type="http://schemas.openxmlformats.org/officeDocument/2006/relationships/image" Target="../media/image180.png"/><Relationship Id="rId4" Type="http://schemas.openxmlformats.org/officeDocument/2006/relationships/image" Target="../media/image86.jpeg"/><Relationship Id="rId9" Type="http://schemas.openxmlformats.org/officeDocument/2006/relationships/image" Target="../media/image161.png"/></Relationships>
</file>

<file path=ppt/slides/_rels/slide12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27.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81.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83.png"/><Relationship Id="rId7" Type="http://schemas.openxmlformats.org/officeDocument/2006/relationships/image" Target="../media/image95.jpe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 Id="rId9" Type="http://schemas.openxmlformats.org/officeDocument/2006/relationships/image" Target="../media/image107.jpeg"/></Relationships>
</file>

<file path=ppt/slides/_rels/slide12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14.jpe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4.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82.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5.xml.rels><?xml version="1.0" encoding="UTF-8" standalone="yes"?>
<Relationships xmlns="http://schemas.openxmlformats.org/package/2006/relationships"><Relationship Id="rId8" Type="http://schemas.microsoft.com/office/2007/relationships/hdphoto" Target="../media/hdphoto12.wdp"/><Relationship Id="rId3" Type="http://schemas.openxmlformats.org/officeDocument/2006/relationships/image" Target="../media/image83.png"/><Relationship Id="rId7" Type="http://schemas.openxmlformats.org/officeDocument/2006/relationships/image" Target="../media/image1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8.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84.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3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51.jpeg"/><Relationship Id="rId7" Type="http://schemas.openxmlformats.org/officeDocument/2006/relationships/image" Target="../media/image55.jpeg"/><Relationship Id="rId2" Type="http://schemas.openxmlformats.org/officeDocument/2006/relationships/hyperlink" Target="../Downloads/&#212;ng%20gi&#243;ng%20&#273;&#225;nh%20tr&#7853;n_m&#249;ng%209%20h&#7897;i%20gi&#243;ng%202019.mp4" TargetMode="External"/><Relationship Id="rId1" Type="http://schemas.openxmlformats.org/officeDocument/2006/relationships/slideLayout" Target="../slideLayouts/slideLayout2.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14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3.xml.rels><?xml version="1.0" encoding="UTF-8" standalone="yes"?>
<Relationships xmlns="http://schemas.openxmlformats.org/package/2006/relationships"><Relationship Id="rId8" Type="http://schemas.openxmlformats.org/officeDocument/2006/relationships/image" Target="../media/image85.jpeg"/><Relationship Id="rId3" Type="http://schemas.openxmlformats.org/officeDocument/2006/relationships/image" Target="../media/image83.png"/><Relationship Id="rId7" Type="http://schemas.openxmlformats.org/officeDocument/2006/relationships/image" Target="../media/image185.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4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xml.rels><?xml version="1.0" encoding="UTF-8" standalone="yes"?>
<Relationships xmlns="http://schemas.openxmlformats.org/package/2006/relationships"><Relationship Id="rId2" Type="http://schemas.openxmlformats.org/officeDocument/2006/relationships/image" Target="../media/image57.jp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7.xml.rels><?xml version="1.0" encoding="UTF-8" standalone="yes"?>
<Relationships xmlns="http://schemas.openxmlformats.org/package/2006/relationships"><Relationship Id="rId8" Type="http://schemas.openxmlformats.org/officeDocument/2006/relationships/image" Target="../media/image187.png"/><Relationship Id="rId3" Type="http://schemas.openxmlformats.org/officeDocument/2006/relationships/image" Target="../media/image83.png"/><Relationship Id="rId7" Type="http://schemas.openxmlformats.org/officeDocument/2006/relationships/image" Target="../media/image186.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58.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188.png"/><Relationship Id="rId1" Type="http://schemas.openxmlformats.org/officeDocument/2006/relationships/slideLayout" Target="../slideLayouts/slideLayout2.xml"/><Relationship Id="rId4" Type="http://schemas.openxmlformats.org/officeDocument/2006/relationships/image" Target="../media/image86.jpeg"/></Relationships>
</file>

<file path=ppt/slides/_rels/slide159.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8" Type="http://schemas.openxmlformats.org/officeDocument/2006/relationships/image" Target="../media/image193.png"/><Relationship Id="rId3" Type="http://schemas.openxmlformats.org/officeDocument/2006/relationships/notesSlide" Target="../notesSlides/notesSlide7.xml"/><Relationship Id="rId7" Type="http://schemas.openxmlformats.org/officeDocument/2006/relationships/image" Target="../media/image192.png"/><Relationship Id="rId2" Type="http://schemas.openxmlformats.org/officeDocument/2006/relationships/slideLayout" Target="../slideLayouts/slideLayout39.xml"/><Relationship Id="rId1" Type="http://schemas.openxmlformats.org/officeDocument/2006/relationships/tags" Target="../tags/tag2.xml"/><Relationship Id="rId6" Type="http://schemas.openxmlformats.org/officeDocument/2006/relationships/image" Target="../media/image191.png"/><Relationship Id="rId5" Type="http://schemas.openxmlformats.org/officeDocument/2006/relationships/image" Target="../media/image190.png"/><Relationship Id="rId4" Type="http://schemas.openxmlformats.org/officeDocument/2006/relationships/image" Target="../media/image189.png"/></Relationships>
</file>

<file path=ppt/slides/_rels/slide161.xml.rels><?xml version="1.0" encoding="UTF-8" standalone="yes"?>
<Relationships xmlns="http://schemas.openxmlformats.org/package/2006/relationships"><Relationship Id="rId8" Type="http://schemas.openxmlformats.org/officeDocument/2006/relationships/image" Target="../media/image191.png"/><Relationship Id="rId3" Type="http://schemas.openxmlformats.org/officeDocument/2006/relationships/image" Target="../media/image83.png"/><Relationship Id="rId7" Type="http://schemas.openxmlformats.org/officeDocument/2006/relationships/image" Target="../media/image190.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6.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69.xml.rels><?xml version="1.0" encoding="UTF-8" standalone="yes"?>
<Relationships xmlns="http://schemas.openxmlformats.org/package/2006/relationships"><Relationship Id="rId3" Type="http://schemas.openxmlformats.org/officeDocument/2006/relationships/image" Target="../media/image83.png"/><Relationship Id="rId7" Type="http://schemas.openxmlformats.org/officeDocument/2006/relationships/image" Target="../media/image114.jpe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60.png"/><Relationship Id="rId4" Type="http://schemas.openxmlformats.org/officeDocument/2006/relationships/image" Target="../media/image59.png"/></Relationships>
</file>

<file path=ppt/slides/_rels/slide17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7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6.jpeg"/></Relationships>
</file>

<file path=ppt/slides/_rels/slide17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95.jpeg"/><Relationship Id="rId1" Type="http://schemas.openxmlformats.org/officeDocument/2006/relationships/slideLayout" Target="../slideLayouts/slideLayout2.xml"/><Relationship Id="rId6" Type="http://schemas.openxmlformats.org/officeDocument/2006/relationships/image" Target="../media/image194.png"/><Relationship Id="rId5" Type="http://schemas.openxmlformats.org/officeDocument/2006/relationships/image" Target="../media/image134.jpeg"/><Relationship Id="rId4" Type="http://schemas.openxmlformats.org/officeDocument/2006/relationships/image" Target="../media/image85.jpeg"/></Relationships>
</file>

<file path=ppt/slides/_rels/slide18.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image" Target="../media/image62.svg"/><Relationship Id="rId7" Type="http://schemas.openxmlformats.org/officeDocument/2006/relationships/image" Target="../media/image66.png"/><Relationship Id="rId2" Type="http://schemas.openxmlformats.org/officeDocument/2006/relationships/image" Target="../media/image61.png"/><Relationship Id="rId1" Type="http://schemas.openxmlformats.org/officeDocument/2006/relationships/slideLayout" Target="../slideLayouts/slideLayout7.xml"/><Relationship Id="rId6" Type="http://schemas.openxmlformats.org/officeDocument/2006/relationships/image" Target="../media/image65.jpeg"/><Relationship Id="rId5" Type="http://schemas.openxmlformats.org/officeDocument/2006/relationships/image" Target="../media/image64.jpeg"/><Relationship Id="rId4" Type="http://schemas.openxmlformats.org/officeDocument/2006/relationships/image" Target="../media/image63.jpeg"/><Relationship Id="rId9" Type="http://schemas.openxmlformats.org/officeDocument/2006/relationships/image" Target="../media/image68.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1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png"/><Relationship Id="rId7" Type="http://schemas.openxmlformats.org/officeDocument/2006/relationships/image" Target="../media/image75.jpeg"/><Relationship Id="rId2" Type="http://schemas.openxmlformats.org/officeDocument/2006/relationships/image" Target="../media/image70.jpeg"/><Relationship Id="rId1" Type="http://schemas.openxmlformats.org/officeDocument/2006/relationships/slideLayout" Target="../slideLayouts/slideLayout7.xml"/><Relationship Id="rId6" Type="http://schemas.openxmlformats.org/officeDocument/2006/relationships/image" Target="../media/image74.jpeg"/><Relationship Id="rId5" Type="http://schemas.openxmlformats.org/officeDocument/2006/relationships/image" Target="../media/image73.jpeg"/><Relationship Id="rId4" Type="http://schemas.openxmlformats.org/officeDocument/2006/relationships/image" Target="../media/image72.jpeg"/><Relationship Id="rId9" Type="http://schemas.openxmlformats.org/officeDocument/2006/relationships/image" Target="../media/image77.png"/></Relationships>
</file>

<file path=ppt/slides/_rels/slide23.xml.rels><?xml version="1.0" encoding="UTF-8" standalone="yes"?>
<Relationships xmlns="http://schemas.openxmlformats.org/package/2006/relationships"><Relationship Id="rId8" Type="http://schemas.openxmlformats.org/officeDocument/2006/relationships/image" Target="../media/image76.jpeg"/><Relationship Id="rId3" Type="http://schemas.openxmlformats.org/officeDocument/2006/relationships/image" Target="../media/image71.png"/><Relationship Id="rId7" Type="http://schemas.openxmlformats.org/officeDocument/2006/relationships/image" Target="../media/image75.jpeg"/><Relationship Id="rId12" Type="http://schemas.openxmlformats.org/officeDocument/2006/relationships/image" Target="../media/image81.png"/><Relationship Id="rId2" Type="http://schemas.openxmlformats.org/officeDocument/2006/relationships/image" Target="../media/image70.jpeg"/><Relationship Id="rId1" Type="http://schemas.openxmlformats.org/officeDocument/2006/relationships/slideLayout" Target="../slideLayouts/slideLayout7.xml"/><Relationship Id="rId6" Type="http://schemas.openxmlformats.org/officeDocument/2006/relationships/image" Target="../media/image74.jpeg"/><Relationship Id="rId11" Type="http://schemas.openxmlformats.org/officeDocument/2006/relationships/image" Target="../media/image80.png"/><Relationship Id="rId5" Type="http://schemas.openxmlformats.org/officeDocument/2006/relationships/image" Target="../media/image73.jpeg"/><Relationship Id="rId10" Type="http://schemas.openxmlformats.org/officeDocument/2006/relationships/image" Target="../media/image79.png"/><Relationship Id="rId4" Type="http://schemas.openxmlformats.org/officeDocument/2006/relationships/image" Target="../media/image72.jpeg"/><Relationship Id="rId9" Type="http://schemas.openxmlformats.org/officeDocument/2006/relationships/image" Target="../media/image78.png"/></Relationships>
</file>

<file path=ppt/slides/_rels/slide24.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82.png"/><Relationship Id="rId7" Type="http://schemas.openxmlformats.org/officeDocument/2006/relationships/image" Target="../media/image85.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87.png"/></Relationships>
</file>

<file path=ppt/slides/_rels/slide2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image" Target="../media/image82.png"/><Relationship Id="rId7" Type="http://schemas.openxmlformats.org/officeDocument/2006/relationships/image" Target="../media/image89.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9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slide" Target="slide6.xml"/><Relationship Id="rId18" Type="http://schemas.openxmlformats.org/officeDocument/2006/relationships/image" Target="../media/image28.png"/><Relationship Id="rId26" Type="http://schemas.openxmlformats.org/officeDocument/2006/relationships/image" Target="../media/image34.gif"/><Relationship Id="rId3" Type="http://schemas.openxmlformats.org/officeDocument/2006/relationships/audio" Target="../media/audio1.wav"/><Relationship Id="rId21" Type="http://schemas.openxmlformats.org/officeDocument/2006/relationships/image" Target="../media/image30.png"/><Relationship Id="rId7" Type="http://schemas.openxmlformats.org/officeDocument/2006/relationships/slide" Target="slide8.xml"/><Relationship Id="rId12" Type="http://schemas.openxmlformats.org/officeDocument/2006/relationships/image" Target="../media/image24.png"/><Relationship Id="rId17" Type="http://schemas.openxmlformats.org/officeDocument/2006/relationships/image" Target="../media/image27.png"/><Relationship Id="rId25" Type="http://schemas.openxmlformats.org/officeDocument/2006/relationships/image" Target="../media/image33.gif"/><Relationship Id="rId2" Type="http://schemas.openxmlformats.org/officeDocument/2006/relationships/notesSlide" Target="../notesSlides/notesSlide2.xml"/><Relationship Id="rId16" Type="http://schemas.openxmlformats.org/officeDocument/2006/relationships/slide" Target="slide5.xml"/><Relationship Id="rId20" Type="http://schemas.openxmlformats.org/officeDocument/2006/relationships/image" Target="../media/image29.png"/><Relationship Id="rId1" Type="http://schemas.openxmlformats.org/officeDocument/2006/relationships/slideLayout" Target="../slideLayouts/slideLayout2.xml"/><Relationship Id="rId6" Type="http://schemas.openxmlformats.org/officeDocument/2006/relationships/image" Target="../media/image20.png"/><Relationship Id="rId11" Type="http://schemas.openxmlformats.org/officeDocument/2006/relationships/image" Target="../media/image23.png"/><Relationship Id="rId24" Type="http://schemas.openxmlformats.org/officeDocument/2006/relationships/image" Target="../media/image32.gif"/><Relationship Id="rId5" Type="http://schemas.openxmlformats.org/officeDocument/2006/relationships/image" Target="../media/image19.png"/><Relationship Id="rId15" Type="http://schemas.openxmlformats.org/officeDocument/2006/relationships/image" Target="../media/image26.png"/><Relationship Id="rId23" Type="http://schemas.openxmlformats.org/officeDocument/2006/relationships/image" Target="../media/image31.png"/><Relationship Id="rId28" Type="http://schemas.openxmlformats.org/officeDocument/2006/relationships/image" Target="../media/image36.gif"/><Relationship Id="rId10" Type="http://schemas.openxmlformats.org/officeDocument/2006/relationships/slide" Target="slide7.xml"/><Relationship Id="rId19" Type="http://schemas.openxmlformats.org/officeDocument/2006/relationships/slide" Target="slide4.xml"/><Relationship Id="rId4" Type="http://schemas.openxmlformats.org/officeDocument/2006/relationships/image" Target="../media/image18.jpeg"/><Relationship Id="rId9" Type="http://schemas.openxmlformats.org/officeDocument/2006/relationships/image" Target="../media/image22.png"/><Relationship Id="rId14" Type="http://schemas.openxmlformats.org/officeDocument/2006/relationships/image" Target="../media/image25.png"/><Relationship Id="rId22" Type="http://schemas.openxmlformats.org/officeDocument/2006/relationships/slide" Target="slide3.xml"/><Relationship Id="rId27" Type="http://schemas.openxmlformats.org/officeDocument/2006/relationships/image" Target="../media/image35.png"/></Relationships>
</file>

<file path=ppt/slides/_rels/slide3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1.xml.rels><?xml version="1.0" encoding="UTF-8" standalone="yes"?>
<Relationships xmlns="http://schemas.openxmlformats.org/package/2006/relationships"><Relationship Id="rId8" Type="http://schemas.openxmlformats.org/officeDocument/2006/relationships/image" Target="../media/image93.png"/><Relationship Id="rId3" Type="http://schemas.openxmlformats.org/officeDocument/2006/relationships/image" Target="../media/image82.png"/><Relationship Id="rId7" Type="http://schemas.openxmlformats.org/officeDocument/2006/relationships/image" Target="../media/image9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4.xml.rels><?xml version="1.0" encoding="UTF-8" standalone="yes"?>
<Relationships xmlns="http://schemas.openxmlformats.org/package/2006/relationships"><Relationship Id="rId8" Type="http://schemas.openxmlformats.org/officeDocument/2006/relationships/image" Target="../media/image95.jpeg"/><Relationship Id="rId3" Type="http://schemas.openxmlformats.org/officeDocument/2006/relationships/image" Target="../media/image82.png"/><Relationship Id="rId7" Type="http://schemas.openxmlformats.org/officeDocument/2006/relationships/image" Target="../media/image94.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5.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96.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6.xml.rels><?xml version="1.0" encoding="UTF-8" standalone="yes"?>
<Relationships xmlns="http://schemas.openxmlformats.org/package/2006/relationships"><Relationship Id="rId8" Type="http://schemas.openxmlformats.org/officeDocument/2006/relationships/image" Target="../media/image98.jpeg"/><Relationship Id="rId3" Type="http://schemas.openxmlformats.org/officeDocument/2006/relationships/image" Target="../media/image82.png"/><Relationship Id="rId7" Type="http://schemas.openxmlformats.org/officeDocument/2006/relationships/image" Target="../media/image97.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38.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82.png"/><Relationship Id="rId7" Type="http://schemas.openxmlformats.org/officeDocument/2006/relationships/image" Target="../media/image10.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02.png"/><Relationship Id="rId5" Type="http://schemas.openxmlformats.org/officeDocument/2006/relationships/image" Target="../media/image84.png"/><Relationship Id="rId10" Type="http://schemas.openxmlformats.org/officeDocument/2006/relationships/image" Target="../media/image101.png"/><Relationship Id="rId4" Type="http://schemas.openxmlformats.org/officeDocument/2006/relationships/image" Target="../media/image83.png"/><Relationship Id="rId9" Type="http://schemas.openxmlformats.org/officeDocument/2006/relationships/image" Target="../media/image100.png"/></Relationships>
</file>

<file path=ppt/slides/_rels/slide39.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03.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xml.rels><?xml version="1.0" encoding="UTF-8" standalone="yes"?>
<Relationships xmlns="http://schemas.openxmlformats.org/package/2006/relationships"><Relationship Id="rId8" Type="http://schemas.openxmlformats.org/officeDocument/2006/relationships/image" Target="../media/image41.jpe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slide" Target="slide1.xml"/><Relationship Id="rId5" Type="http://schemas.openxmlformats.org/officeDocument/2006/relationships/image" Target="../media/image39.jpeg"/><Relationship Id="rId4" Type="http://schemas.openxmlformats.org/officeDocument/2006/relationships/image" Target="../media/image38.jpeg"/><Relationship Id="rId9" Type="http://schemas.openxmlformats.org/officeDocument/2006/relationships/image" Target="../media/image42.png"/></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2.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82.png"/><Relationship Id="rId7" Type="http://schemas.openxmlformats.org/officeDocument/2006/relationships/image" Target="../media/image104.png"/><Relationship Id="rId12" Type="http://schemas.openxmlformats.org/officeDocument/2006/relationships/image" Target="../media/image107.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9.jpeg"/><Relationship Id="rId5" Type="http://schemas.openxmlformats.org/officeDocument/2006/relationships/image" Target="../media/image84.png"/><Relationship Id="rId10" Type="http://schemas.openxmlformats.org/officeDocument/2006/relationships/image" Target="../media/image106.png"/><Relationship Id="rId4" Type="http://schemas.openxmlformats.org/officeDocument/2006/relationships/image" Target="../media/image83.png"/><Relationship Id="rId9" Type="http://schemas.microsoft.com/office/2007/relationships/hdphoto" Target="../media/hdphoto2.wdp"/></Relationships>
</file>

<file path=ppt/slides/_rels/slide43.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82.png"/><Relationship Id="rId7" Type="http://schemas.openxmlformats.org/officeDocument/2006/relationships/image" Target="../media/image108.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4.xml.rels><?xml version="1.0" encoding="UTF-8" standalone="yes"?>
<Relationships xmlns="http://schemas.openxmlformats.org/package/2006/relationships"><Relationship Id="rId8" Type="http://schemas.openxmlformats.org/officeDocument/2006/relationships/hyperlink" Target="https://vi.wikipedia.org/wiki/V%C4%83n_Lang" TargetMode="External"/><Relationship Id="rId3" Type="http://schemas.openxmlformats.org/officeDocument/2006/relationships/image" Target="../media/image82.png"/><Relationship Id="rId7" Type="http://schemas.openxmlformats.org/officeDocument/2006/relationships/hyperlink" Target="https://vi.wikipedia.org/wiki/Th%C3%A1nh_Gi%C3%B3ng" TargetMode="External"/><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6.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1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8.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4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111.png"/><Relationship Id="rId1" Type="http://schemas.openxmlformats.org/officeDocument/2006/relationships/slideLayout" Target="../slideLayouts/slideLayout2.xml"/><Relationship Id="rId4" Type="http://schemas.openxmlformats.org/officeDocument/2006/relationships/image" Target="../media/image112.png"/></Relationships>
</file>

<file path=ppt/slides/_rels/slide5.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37.png"/><Relationship Id="rId7" Type="http://schemas.openxmlformats.org/officeDocument/2006/relationships/image" Target="../media/image42.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41.jpeg"/><Relationship Id="rId5" Type="http://schemas.openxmlformats.org/officeDocument/2006/relationships/image" Target="../media/image39.jpeg"/><Relationship Id="rId4" Type="http://schemas.openxmlformats.org/officeDocument/2006/relationships/image" Target="../media/image38.jpeg"/><Relationship Id="rId9" Type="http://schemas.openxmlformats.org/officeDocument/2006/relationships/image" Target="../media/image40.png"/></Relationships>
</file>

<file path=ppt/slides/_rels/slide50.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51.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82.png"/><Relationship Id="rId7" Type="http://schemas.openxmlformats.org/officeDocument/2006/relationships/image" Target="../media/image114.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4.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16.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6.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17.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8.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18.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5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png"/><Relationship Id="rId7" Type="http://schemas.openxmlformats.org/officeDocument/2006/relationships/slide" Target="slide1.xml"/><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43.jpeg"/></Relationships>
</file>

<file path=ppt/slides/_rels/slide60.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19.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1.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82.png"/><Relationship Id="rId7" Type="http://schemas.openxmlformats.org/officeDocument/2006/relationships/image" Target="../media/image119.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2.xml.rels><?xml version="1.0" encoding="UTF-8" standalone="yes"?>
<Relationships xmlns="http://schemas.openxmlformats.org/package/2006/relationships"><Relationship Id="rId8" Type="http://schemas.openxmlformats.org/officeDocument/2006/relationships/image" Target="../media/image121.png"/><Relationship Id="rId3" Type="http://schemas.openxmlformats.org/officeDocument/2006/relationships/image" Target="../media/image82.png"/><Relationship Id="rId7" Type="http://schemas.openxmlformats.org/officeDocument/2006/relationships/image" Target="../media/image119.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22.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8" Type="http://schemas.openxmlformats.org/officeDocument/2006/relationships/image" Target="../media/image95.jpeg"/><Relationship Id="rId3" Type="http://schemas.openxmlformats.org/officeDocument/2006/relationships/image" Target="../media/image82.png"/><Relationship Id="rId7" Type="http://schemas.openxmlformats.org/officeDocument/2006/relationships/image" Target="../media/image123.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24.jpeg"/></Relationships>
</file>

<file path=ppt/slides/_rels/slide65.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82.png"/><Relationship Id="rId7" Type="http://schemas.openxmlformats.org/officeDocument/2006/relationships/image" Target="../media/image125.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27.png"/><Relationship Id="rId5" Type="http://schemas.openxmlformats.org/officeDocument/2006/relationships/image" Target="../media/image84.png"/><Relationship Id="rId10" Type="http://schemas.microsoft.com/office/2007/relationships/hdphoto" Target="../media/hdphoto6.wdp"/><Relationship Id="rId4" Type="http://schemas.openxmlformats.org/officeDocument/2006/relationships/image" Target="../media/image83.png"/><Relationship Id="rId9" Type="http://schemas.openxmlformats.org/officeDocument/2006/relationships/image" Target="../media/image126.png"/></Relationships>
</file>

<file path=ppt/slides/_rels/slide66.xml.rels><?xml version="1.0" encoding="UTF-8" standalone="yes"?>
<Relationships xmlns="http://schemas.openxmlformats.org/package/2006/relationships"><Relationship Id="rId8" Type="http://schemas.openxmlformats.org/officeDocument/2006/relationships/customXml" Target="../ink/ink1.xml"/><Relationship Id="rId3" Type="http://schemas.openxmlformats.org/officeDocument/2006/relationships/image" Target="../media/image82.png"/><Relationship Id="rId7" Type="http://schemas.openxmlformats.org/officeDocument/2006/relationships/image" Target="../media/image127.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28.png"/></Relationships>
</file>

<file path=ppt/slides/_rels/slide67.xml.rels><?xml version="1.0" encoding="UTF-8" standalone="yes"?>
<Relationships xmlns="http://schemas.openxmlformats.org/package/2006/relationships"><Relationship Id="rId8" Type="http://schemas.openxmlformats.org/officeDocument/2006/relationships/image" Target="../media/image129.png"/><Relationship Id="rId3" Type="http://schemas.openxmlformats.org/officeDocument/2006/relationships/image" Target="../media/image82.png"/><Relationship Id="rId7" Type="http://schemas.openxmlformats.org/officeDocument/2006/relationships/customXml" Target="../ink/ink2.xml"/><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8.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82.png"/><Relationship Id="rId7" Type="http://schemas.openxmlformats.org/officeDocument/2006/relationships/customXml" Target="../ink/ink3.xml"/><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69.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31.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xml.rels><?xml version="1.0" encoding="UTF-8" standalone="yes"?>
<Relationships xmlns="http://schemas.openxmlformats.org/package/2006/relationships"><Relationship Id="rId8" Type="http://schemas.openxmlformats.org/officeDocument/2006/relationships/image" Target="../media/image43.jpeg"/><Relationship Id="rId3" Type="http://schemas.openxmlformats.org/officeDocument/2006/relationships/image" Target="../media/image37.png"/><Relationship Id="rId7" Type="http://schemas.openxmlformats.org/officeDocument/2006/relationships/image" Target="../media/image40.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slide" Target="slide1.xml"/><Relationship Id="rId5" Type="http://schemas.openxmlformats.org/officeDocument/2006/relationships/image" Target="../media/image46.jpeg"/><Relationship Id="rId4" Type="http://schemas.openxmlformats.org/officeDocument/2006/relationships/image" Target="../media/image44.jpeg"/></Relationships>
</file>

<file path=ppt/slides/_rels/slide70.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3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8" Type="http://schemas.openxmlformats.org/officeDocument/2006/relationships/image" Target="../media/image124.jpeg"/><Relationship Id="rId3" Type="http://schemas.openxmlformats.org/officeDocument/2006/relationships/image" Target="../media/image82.png"/><Relationship Id="rId7" Type="http://schemas.openxmlformats.org/officeDocument/2006/relationships/image" Target="../media/image133.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4.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34.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5.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82.png"/><Relationship Id="rId7" Type="http://schemas.openxmlformats.org/officeDocument/2006/relationships/image" Target="../media/image135.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8.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82.png"/><Relationship Id="rId7" Type="http://schemas.openxmlformats.org/officeDocument/2006/relationships/image" Target="../media/image137.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79.xml.rels><?xml version="1.0" encoding="UTF-8" standalone="yes"?>
<Relationships xmlns="http://schemas.openxmlformats.org/package/2006/relationships"><Relationship Id="rId8" Type="http://schemas.openxmlformats.org/officeDocument/2006/relationships/image" Target="../media/image139.png"/><Relationship Id="rId3" Type="http://schemas.openxmlformats.org/officeDocument/2006/relationships/image" Target="../media/image82.png"/><Relationship Id="rId7"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png"/><Relationship Id="rId7" Type="http://schemas.openxmlformats.org/officeDocument/2006/relationships/slide" Target="slide1.xml"/><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3.jpeg"/></Relationships>
</file>

<file path=ppt/slides/_rels/slide80.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85.jpeg"/></Relationships>
</file>

<file path=ppt/slides/_rels/slide81.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82.xml.rels><?xml version="1.0" encoding="UTF-8" standalone="yes"?>
<Relationships xmlns="http://schemas.openxmlformats.org/package/2006/relationships"><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s>
</file>

<file path=ppt/slides/_rels/slide83.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2.xml"/><Relationship Id="rId4" Type="http://schemas.openxmlformats.org/officeDocument/2006/relationships/image" Target="../media/image143.png"/></Relationships>
</file>

<file path=ppt/slides/_rels/slide84.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49.png"/><Relationship Id="rId3" Type="http://schemas.openxmlformats.org/officeDocument/2006/relationships/audio" Target="../media/audio4.wav"/><Relationship Id="rId7" Type="http://schemas.openxmlformats.org/officeDocument/2006/relationships/image" Target="../media/image145.png"/><Relationship Id="rId12" Type="http://schemas.openxmlformats.org/officeDocument/2006/relationships/image" Target="../media/image148.png"/><Relationship Id="rId2" Type="http://schemas.openxmlformats.org/officeDocument/2006/relationships/audio" Target="../media/audio3.wav"/><Relationship Id="rId1" Type="http://schemas.openxmlformats.org/officeDocument/2006/relationships/slideLayout" Target="../slideLayouts/slideLayout23.xml"/><Relationship Id="rId6" Type="http://schemas.microsoft.com/office/2007/relationships/hdphoto" Target="../media/hdphoto7.wdp"/><Relationship Id="rId11" Type="http://schemas.openxmlformats.org/officeDocument/2006/relationships/image" Target="../media/image147.png"/><Relationship Id="rId5" Type="http://schemas.openxmlformats.org/officeDocument/2006/relationships/image" Target="../media/image144.png"/><Relationship Id="rId10" Type="http://schemas.microsoft.com/office/2007/relationships/hdphoto" Target="../media/hdphoto9.wdp"/><Relationship Id="rId4" Type="http://schemas.openxmlformats.org/officeDocument/2006/relationships/audio" Target="../media/audio5.wav"/><Relationship Id="rId9" Type="http://schemas.openxmlformats.org/officeDocument/2006/relationships/image" Target="../media/image146.png"/><Relationship Id="rId14" Type="http://schemas.openxmlformats.org/officeDocument/2006/relationships/slide" Target="slide12.xml"/></Relationships>
</file>

<file path=ppt/slides/_rels/slide85.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50.png"/><Relationship Id="rId3" Type="http://schemas.openxmlformats.org/officeDocument/2006/relationships/audio" Target="../media/audio5.wav"/><Relationship Id="rId7" Type="http://schemas.openxmlformats.org/officeDocument/2006/relationships/image" Target="../media/image145.png"/><Relationship Id="rId12" Type="http://schemas.openxmlformats.org/officeDocument/2006/relationships/image" Target="../media/image148.png"/><Relationship Id="rId2" Type="http://schemas.openxmlformats.org/officeDocument/2006/relationships/audio" Target="../media/audio3.wav"/><Relationship Id="rId1" Type="http://schemas.openxmlformats.org/officeDocument/2006/relationships/slideLayout" Target="../slideLayouts/slideLayout23.xml"/><Relationship Id="rId6" Type="http://schemas.microsoft.com/office/2007/relationships/hdphoto" Target="../media/hdphoto7.wdp"/><Relationship Id="rId11" Type="http://schemas.openxmlformats.org/officeDocument/2006/relationships/image" Target="../media/image149.png"/><Relationship Id="rId5" Type="http://schemas.openxmlformats.org/officeDocument/2006/relationships/image" Target="../media/image144.png"/><Relationship Id="rId10" Type="http://schemas.microsoft.com/office/2007/relationships/hdphoto" Target="../media/hdphoto9.wdp"/><Relationship Id="rId4" Type="http://schemas.openxmlformats.org/officeDocument/2006/relationships/audio" Target="../media/audio4.wav"/><Relationship Id="rId9" Type="http://schemas.openxmlformats.org/officeDocument/2006/relationships/image" Target="../media/image146.png"/><Relationship Id="rId14" Type="http://schemas.openxmlformats.org/officeDocument/2006/relationships/slide" Target="slide12.xml"/></Relationships>
</file>

<file path=ppt/slides/_rels/slide86.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49.png"/><Relationship Id="rId3" Type="http://schemas.openxmlformats.org/officeDocument/2006/relationships/audio" Target="../media/audio4.wav"/><Relationship Id="rId7" Type="http://schemas.openxmlformats.org/officeDocument/2006/relationships/image" Target="../media/image145.png"/><Relationship Id="rId12" Type="http://schemas.openxmlformats.org/officeDocument/2006/relationships/image" Target="../media/image148.png"/><Relationship Id="rId2" Type="http://schemas.openxmlformats.org/officeDocument/2006/relationships/audio" Target="../media/audio3.wav"/><Relationship Id="rId1" Type="http://schemas.openxmlformats.org/officeDocument/2006/relationships/slideLayout" Target="../slideLayouts/slideLayout23.xml"/><Relationship Id="rId6" Type="http://schemas.microsoft.com/office/2007/relationships/hdphoto" Target="../media/hdphoto7.wdp"/><Relationship Id="rId11" Type="http://schemas.openxmlformats.org/officeDocument/2006/relationships/image" Target="../media/image151.png"/><Relationship Id="rId5" Type="http://schemas.openxmlformats.org/officeDocument/2006/relationships/image" Target="../media/image144.png"/><Relationship Id="rId10" Type="http://schemas.microsoft.com/office/2007/relationships/hdphoto" Target="../media/hdphoto9.wdp"/><Relationship Id="rId4" Type="http://schemas.openxmlformats.org/officeDocument/2006/relationships/audio" Target="../media/audio5.wav"/><Relationship Id="rId9" Type="http://schemas.openxmlformats.org/officeDocument/2006/relationships/image" Target="../media/image146.png"/><Relationship Id="rId14" Type="http://schemas.openxmlformats.org/officeDocument/2006/relationships/slide" Target="slide12.xml"/></Relationships>
</file>

<file path=ppt/slides/_rels/slide87.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slide" Target="slide12.xml"/><Relationship Id="rId3" Type="http://schemas.openxmlformats.org/officeDocument/2006/relationships/audio" Target="../media/audio5.wav"/><Relationship Id="rId7" Type="http://schemas.openxmlformats.org/officeDocument/2006/relationships/image" Target="../media/image145.png"/><Relationship Id="rId12" Type="http://schemas.openxmlformats.org/officeDocument/2006/relationships/image" Target="../media/image150.png"/><Relationship Id="rId2" Type="http://schemas.openxmlformats.org/officeDocument/2006/relationships/audio" Target="../media/audio3.wav"/><Relationship Id="rId1" Type="http://schemas.openxmlformats.org/officeDocument/2006/relationships/slideLayout" Target="../slideLayouts/slideLayout23.xml"/><Relationship Id="rId6" Type="http://schemas.microsoft.com/office/2007/relationships/hdphoto" Target="../media/hdphoto7.wdp"/><Relationship Id="rId11" Type="http://schemas.openxmlformats.org/officeDocument/2006/relationships/image" Target="../media/image149.png"/><Relationship Id="rId5" Type="http://schemas.openxmlformats.org/officeDocument/2006/relationships/image" Target="../media/image144.png"/><Relationship Id="rId10" Type="http://schemas.microsoft.com/office/2007/relationships/hdphoto" Target="../media/hdphoto9.wdp"/><Relationship Id="rId4" Type="http://schemas.openxmlformats.org/officeDocument/2006/relationships/audio" Target="../media/audio4.wav"/><Relationship Id="rId9" Type="http://schemas.openxmlformats.org/officeDocument/2006/relationships/image" Target="../media/image146.png"/></Relationships>
</file>

<file path=ppt/slides/_rels/slide88.xml.rels><?xml version="1.0" encoding="UTF-8" standalone="yes"?>
<Relationships xmlns="http://schemas.openxmlformats.org/package/2006/relationships"><Relationship Id="rId8" Type="http://schemas.microsoft.com/office/2007/relationships/hdphoto" Target="../media/hdphoto8.wdp"/><Relationship Id="rId13" Type="http://schemas.openxmlformats.org/officeDocument/2006/relationships/image" Target="../media/image150.png"/><Relationship Id="rId3" Type="http://schemas.openxmlformats.org/officeDocument/2006/relationships/audio" Target="../media/audio5.wav"/><Relationship Id="rId7" Type="http://schemas.openxmlformats.org/officeDocument/2006/relationships/image" Target="../media/image145.png"/><Relationship Id="rId12" Type="http://schemas.openxmlformats.org/officeDocument/2006/relationships/image" Target="../media/image148.png"/><Relationship Id="rId2" Type="http://schemas.openxmlformats.org/officeDocument/2006/relationships/audio" Target="../media/audio3.wav"/><Relationship Id="rId1" Type="http://schemas.openxmlformats.org/officeDocument/2006/relationships/slideLayout" Target="../slideLayouts/slideLayout23.xml"/><Relationship Id="rId6" Type="http://schemas.microsoft.com/office/2007/relationships/hdphoto" Target="../media/hdphoto7.wdp"/><Relationship Id="rId11" Type="http://schemas.openxmlformats.org/officeDocument/2006/relationships/image" Target="../media/image149.png"/><Relationship Id="rId5" Type="http://schemas.openxmlformats.org/officeDocument/2006/relationships/image" Target="../media/image144.png"/><Relationship Id="rId10" Type="http://schemas.microsoft.com/office/2007/relationships/hdphoto" Target="../media/hdphoto9.wdp"/><Relationship Id="rId4" Type="http://schemas.openxmlformats.org/officeDocument/2006/relationships/audio" Target="../media/audio4.wav"/><Relationship Id="rId9" Type="http://schemas.openxmlformats.org/officeDocument/2006/relationships/image" Target="../media/image146.png"/><Relationship Id="rId14" Type="http://schemas.openxmlformats.org/officeDocument/2006/relationships/slide" Target="slide12.xml"/></Relationships>
</file>

<file path=ppt/slides/_rels/slide89.xml.rels><?xml version="1.0" encoding="UTF-8" standalone="yes"?>
<Relationships xmlns="http://schemas.openxmlformats.org/package/2006/relationships"><Relationship Id="rId8" Type="http://schemas.openxmlformats.org/officeDocument/2006/relationships/image" Target="../media/image114.jpe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52.png"/></Relationships>
</file>

<file path=ppt/slides/_rels/slide9.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37.png"/><Relationship Id="rId7" Type="http://schemas.openxmlformats.org/officeDocument/2006/relationships/image" Target="../media/image49.jp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41.jpeg"/><Relationship Id="rId5" Type="http://schemas.openxmlformats.org/officeDocument/2006/relationships/image" Target="../media/image48.jpg"/><Relationship Id="rId4" Type="http://schemas.openxmlformats.org/officeDocument/2006/relationships/image" Target="../media/image47.jpg"/><Relationship Id="rId9" Type="http://schemas.openxmlformats.org/officeDocument/2006/relationships/image" Target="../media/image40.png"/></Relationships>
</file>

<file path=ppt/slides/_rels/slide90.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55.png"/><Relationship Id="rId5" Type="http://schemas.openxmlformats.org/officeDocument/2006/relationships/image" Target="../media/image84.png"/><Relationship Id="rId10" Type="http://schemas.microsoft.com/office/2007/relationships/hdphoto" Target="../media/hdphoto10.wdp"/><Relationship Id="rId4" Type="http://schemas.openxmlformats.org/officeDocument/2006/relationships/image" Target="../media/image83.png"/><Relationship Id="rId9" Type="http://schemas.openxmlformats.org/officeDocument/2006/relationships/image" Target="../media/image154.png"/></Relationships>
</file>

<file path=ppt/slides/_rels/slide91.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55.png"/></Relationships>
</file>

<file path=ppt/slides/_rels/slide92.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6.png"/><Relationship Id="rId4" Type="http://schemas.openxmlformats.org/officeDocument/2006/relationships/image" Target="../media/image83.png"/><Relationship Id="rId9" Type="http://schemas.openxmlformats.org/officeDocument/2006/relationships/image" Target="../media/image155.png"/></Relationships>
</file>

<file path=ppt/slides/_rels/slide93.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55.png"/></Relationships>
</file>

<file path=ppt/slides/_rels/slide94.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12" Type="http://schemas.openxmlformats.org/officeDocument/2006/relationships/image" Target="../media/image85.jpe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158.jpeg"/><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95.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96.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95.jpeg"/><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97.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157.png"/></Relationships>
</file>

<file path=ppt/slides/_rels/slide98.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_rels/slide99.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82.png"/><Relationship Id="rId7" Type="http://schemas.openxmlformats.org/officeDocument/2006/relationships/image" Target="../media/image140.png"/><Relationship Id="rId2" Type="http://schemas.openxmlformats.org/officeDocument/2006/relationships/image" Target="../media/image8.jpeg"/><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84.png"/><Relationship Id="rId10" Type="http://schemas.openxmlformats.org/officeDocument/2006/relationships/image" Target="../media/image157.png"/><Relationship Id="rId4" Type="http://schemas.openxmlformats.org/officeDocument/2006/relationships/image" Target="../media/image83.png"/><Relationship Id="rId9" Type="http://schemas.openxmlformats.org/officeDocument/2006/relationships/image" Target="../media/image15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0"/>
            <a:ext cx="3351524" cy="6858000"/>
          </a:xfrm>
          <a:prstGeom prst="rect">
            <a:avLst/>
          </a:prstGeom>
          <a:blipFill>
            <a:blip r:embed="rId5"/>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 y="1524000"/>
            <a:ext cx="3351527" cy="2386012"/>
          </a:xfrm>
          <a:prstGeom prst="ellipse">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chemeClr val="tx1"/>
                </a:solidFill>
                <a:latin typeface="Times New Roman" panose="02020603050405020304" pitchFamily="18" charset="0"/>
                <a:cs typeface="Times New Roman" panose="02020603050405020304" pitchFamily="18" charset="0"/>
              </a:rPr>
              <a:t>NGỮ VĂN 6</a:t>
            </a:r>
          </a:p>
        </p:txBody>
      </p:sp>
      <p:sp>
        <p:nvSpPr>
          <p:cNvPr id="4" name="Rounded Rectangle 3"/>
          <p:cNvSpPr/>
          <p:nvPr/>
        </p:nvSpPr>
        <p:spPr>
          <a:xfrm>
            <a:off x="-2" y="4321409"/>
            <a:ext cx="3351527" cy="83111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latin typeface="Times New Roman" panose="02020603050405020304" pitchFamily="18" charset="0"/>
                <a:cs typeface="Times New Roman" panose="02020603050405020304" pitchFamily="18" charset="0"/>
              </a:rPr>
              <a:t>KẾT NỐI TRI THỨC</a:t>
            </a:r>
          </a:p>
        </p:txBody>
      </p:sp>
      <p:grpSp>
        <p:nvGrpSpPr>
          <p:cNvPr id="5" name="Group 4"/>
          <p:cNvGrpSpPr/>
          <p:nvPr/>
        </p:nvGrpSpPr>
        <p:grpSpPr>
          <a:xfrm>
            <a:off x="3454399" y="0"/>
            <a:ext cx="8737599" cy="6858000"/>
            <a:chOff x="3242191" y="550668"/>
            <a:chExt cx="5700135" cy="6171211"/>
          </a:xfrm>
          <a:scene3d>
            <a:camera prst="orthographicFront">
              <a:rot lat="0" lon="0" rev="0"/>
            </a:camera>
            <a:lightRig rig="soft" dir="t">
              <a:rot lat="0" lon="0" rev="0"/>
            </a:lightRig>
          </a:scene3d>
        </p:grpSpPr>
        <p:sp>
          <p:nvSpPr>
            <p:cNvPr id="6" name="Rectangle 5"/>
            <p:cNvSpPr/>
            <p:nvPr/>
          </p:nvSpPr>
          <p:spPr>
            <a:xfrm>
              <a:off x="3242191" y="550668"/>
              <a:ext cx="2706991" cy="2998312"/>
            </a:xfrm>
            <a:prstGeom prst="rect">
              <a:avLst/>
            </a:prstGeom>
            <a:blipFill>
              <a:blip r:embed="rId8"/>
              <a:srcRect/>
              <a:stretch>
                <a:fillRect l="-45000" r="-45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7" name="Rectangle 6"/>
            <p:cNvSpPr/>
            <p:nvPr/>
          </p:nvSpPr>
          <p:spPr>
            <a:xfrm>
              <a:off x="6235335" y="550668"/>
              <a:ext cx="2706991" cy="2998312"/>
            </a:xfrm>
            <a:prstGeom prst="rect">
              <a:avLst/>
            </a:prstGeom>
            <a:blipFill>
              <a:blip r:embed="rId9"/>
              <a:srcRect/>
              <a:stretch>
                <a:fillRect l="-21000" r="-21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8" name="Rectangle 7"/>
            <p:cNvSpPr/>
            <p:nvPr/>
          </p:nvSpPr>
          <p:spPr>
            <a:xfrm>
              <a:off x="3242191" y="3784524"/>
              <a:ext cx="2706991" cy="2937354"/>
            </a:xfrm>
            <a:prstGeom prst="rect">
              <a:avLst/>
            </a:prstGeom>
            <a:blipFill>
              <a:blip r:embed="rId10"/>
              <a:srcRect/>
              <a:stretch>
                <a:fillRect l="-28000" r="-28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sp>
          <p:nvSpPr>
            <p:cNvPr id="9" name="Rectangle 8"/>
            <p:cNvSpPr/>
            <p:nvPr/>
          </p:nvSpPr>
          <p:spPr>
            <a:xfrm>
              <a:off x="6235335" y="3784524"/>
              <a:ext cx="2706991" cy="2937355"/>
            </a:xfrm>
            <a:prstGeom prst="rect">
              <a:avLst/>
            </a:prstGeom>
            <a:blipFill>
              <a:blip r:embed="rId11"/>
              <a:srcRect/>
              <a:stretch>
                <a:fillRect l="-30000" r="-30000"/>
              </a:stretch>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tint val="50000"/>
                <a:hueOff val="0"/>
                <a:satOff val="0"/>
                <a:lumOff val="0"/>
                <a:alphaOff val="0"/>
              </a:schemeClr>
            </a:effectRef>
            <a:fontRef idx="minor">
              <a:schemeClr val="lt1">
                <a:hueOff val="0"/>
                <a:satOff val="0"/>
                <a:lumOff val="0"/>
                <a:alphaOff val="0"/>
              </a:schemeClr>
            </a:fontRef>
          </p:style>
        </p:sp>
      </p:grpSp>
      <p:sp>
        <p:nvSpPr>
          <p:cNvPr id="10" name="Rectangle 9"/>
          <p:cNvSpPr/>
          <p:nvPr/>
        </p:nvSpPr>
        <p:spPr>
          <a:xfrm>
            <a:off x="3351524" y="2974603"/>
            <a:ext cx="8840477" cy="908794"/>
          </a:xfrm>
          <a:prstGeom prst="rect">
            <a:avLst/>
          </a:prstGeom>
          <a:blipFill>
            <a:blip r:embed="rId6"/>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latin typeface="Times New Roman" panose="02020603050405020304" pitchFamily="18" charset="0"/>
                <a:cs typeface="Times New Roman" panose="02020603050405020304" pitchFamily="18" charset="0"/>
              </a:rPr>
              <a:t>BÀI 6. CHUYỆN KỂ VỀ </a:t>
            </a:r>
          </a:p>
          <a:p>
            <a:pPr algn="ctr"/>
            <a:r>
              <a:rPr lang="en-US" sz="2400" b="1" dirty="0">
                <a:solidFill>
                  <a:schemeClr val="tx1"/>
                </a:solidFill>
                <a:latin typeface="Times New Roman" panose="02020603050405020304" pitchFamily="18" charset="0"/>
                <a:cs typeface="Times New Roman" panose="02020603050405020304" pitchFamily="18" charset="0"/>
              </a:rPr>
              <a:t>NHỮNG NGƯỜI ANH HÙNG </a:t>
            </a:r>
          </a:p>
        </p:txBody>
      </p:sp>
      <p:sp>
        <p:nvSpPr>
          <p:cNvPr id="11" name="5-Point Star 10"/>
          <p:cNvSpPr/>
          <p:nvPr/>
        </p:nvSpPr>
        <p:spPr>
          <a:xfrm>
            <a:off x="241482" y="1027812"/>
            <a:ext cx="630599"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5-Point Star 11"/>
          <p:cNvSpPr/>
          <p:nvPr/>
        </p:nvSpPr>
        <p:spPr>
          <a:xfrm>
            <a:off x="1045162" y="609600"/>
            <a:ext cx="630599"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5-Point Star 12"/>
          <p:cNvSpPr/>
          <p:nvPr/>
        </p:nvSpPr>
        <p:spPr>
          <a:xfrm>
            <a:off x="1930401" y="285750"/>
            <a:ext cx="630599" cy="558800"/>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Audio 1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2"/>
          <a:stretch>
            <a:fillRect/>
          </a:stretch>
        </p:blipFill>
        <p:spPr>
          <a:xfrm>
            <a:off x="11430000" y="6096000"/>
            <a:ext cx="609600" cy="609600"/>
          </a:xfrm>
          <a:prstGeom prst="rect">
            <a:avLst/>
          </a:prstGeom>
        </p:spPr>
      </p:pic>
      <p:graphicFrame>
        <p:nvGraphicFramePr>
          <p:cNvPr id="16" name="Object 15"/>
          <p:cNvGraphicFramePr>
            <a:graphicFrameLocks noChangeAspect="1"/>
          </p:cNvGraphicFramePr>
          <p:nvPr>
            <p:extLst>
              <p:ext uri="{D42A27DB-BD31-4B8C-83A1-F6EECF244321}">
                <p14:modId xmlns:p14="http://schemas.microsoft.com/office/powerpoint/2010/main" val="2689628326"/>
              </p:ext>
            </p:extLst>
          </p:nvPr>
        </p:nvGraphicFramePr>
        <p:xfrm>
          <a:off x="241481" y="5700713"/>
          <a:ext cx="2746417" cy="395287"/>
        </p:xfrm>
        <a:graphic>
          <a:graphicData uri="http://schemas.openxmlformats.org/presentationml/2006/ole">
            <mc:AlternateContent xmlns:mc="http://schemas.openxmlformats.org/markup-compatibility/2006">
              <mc:Choice xmlns:v="urn:schemas-microsoft-com:vml" Requires="v">
                <p:oleObj spid="_x0000_s2056" name="Packager Shell Object" showAsIcon="1" r:id="rId13" imgW="4978800" imgH="394920" progId="Package">
                  <p:embed/>
                </p:oleObj>
              </mc:Choice>
              <mc:Fallback>
                <p:oleObj name="Packager Shell Object" showAsIcon="1" r:id="rId13" imgW="4978800" imgH="394920" progId="Package">
                  <p:embed/>
                  <p:pic>
                    <p:nvPicPr>
                      <p:cNvPr id="0" name=""/>
                      <p:cNvPicPr/>
                      <p:nvPr/>
                    </p:nvPicPr>
                    <p:blipFill>
                      <a:blip r:embed="rId14"/>
                      <a:stretch>
                        <a:fillRect/>
                      </a:stretch>
                    </p:blipFill>
                    <p:spPr>
                      <a:xfrm>
                        <a:off x="241481" y="5700713"/>
                        <a:ext cx="2746417" cy="395287"/>
                      </a:xfrm>
                      <a:prstGeom prst="rect">
                        <a:avLst/>
                      </a:prstGeom>
                    </p:spPr>
                  </p:pic>
                </p:oleObj>
              </mc:Fallback>
            </mc:AlternateContent>
          </a:graphicData>
        </a:graphic>
      </p:graphicFrame>
    </p:spTree>
    <p:extLst>
      <p:ext uri="{BB962C8B-B14F-4D97-AF65-F5344CB8AC3E}">
        <p14:creationId xmlns:p14="http://schemas.microsoft.com/office/powerpoint/2010/main" val="1478378553"/>
      </p:ext>
    </p:extLst>
  </p:cSld>
  <p:clrMapOvr>
    <a:masterClrMapping/>
  </p:clrMapOvr>
  <mc:AlternateContent xmlns:mc="http://schemas.openxmlformats.org/markup-compatibility/2006" xmlns:p14="http://schemas.microsoft.com/office/powerpoint/2010/main">
    <mc:Choice Requires="p14">
      <p:transition spd="slow" p14:dur="2000" advTm="257"/>
    </mc:Choice>
    <mc:Fallback xmlns="">
      <p:transition spd="slow" advTm="25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5"/>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 name="图片 9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104" y="0"/>
            <a:ext cx="12208104" cy="1643762"/>
          </a:xfrm>
          <a:prstGeom prst="rect">
            <a:avLst/>
          </a:prstGeom>
        </p:spPr>
      </p:pic>
      <p:sp>
        <p:nvSpPr>
          <p:cNvPr id="7" name="圆角矩形 6"/>
          <p:cNvSpPr/>
          <p:nvPr/>
        </p:nvSpPr>
        <p:spPr>
          <a:xfrm>
            <a:off x="6332783" y="543778"/>
            <a:ext cx="4735633" cy="4513643"/>
          </a:xfrm>
          <a:prstGeom prst="roundRect">
            <a:avLst>
              <a:gd name="adj" fmla="val 4670"/>
            </a:avLst>
          </a:prstGeom>
          <a:solidFill>
            <a:schemeClr val="accent4"/>
          </a:soli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 name="圆角矩形 7"/>
          <p:cNvSpPr/>
          <p:nvPr/>
        </p:nvSpPr>
        <p:spPr>
          <a:xfrm>
            <a:off x="6608180" y="503300"/>
            <a:ext cx="4184837" cy="4554122"/>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nvGrpSpPr>
          <p:cNvPr id="9" name="组合 8"/>
          <p:cNvGrpSpPr/>
          <p:nvPr/>
        </p:nvGrpSpPr>
        <p:grpSpPr>
          <a:xfrm>
            <a:off x="6710073" y="860876"/>
            <a:ext cx="3981050" cy="267965"/>
            <a:chOff x="2149634" y="1165384"/>
            <a:chExt cx="3485832" cy="234632"/>
          </a:xfrm>
        </p:grpSpPr>
        <p:grpSp>
          <p:nvGrpSpPr>
            <p:cNvPr id="10" name="组合 9"/>
            <p:cNvGrpSpPr/>
            <p:nvPr/>
          </p:nvGrpSpPr>
          <p:grpSpPr>
            <a:xfrm>
              <a:off x="2149634" y="1165384"/>
              <a:ext cx="234632" cy="234632"/>
              <a:chOff x="2483009" y="1114425"/>
              <a:chExt cx="209550" cy="209550"/>
            </a:xfrm>
          </p:grpSpPr>
          <p:sp>
            <p:nvSpPr>
              <p:cNvPr id="38" name="椭圆 3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9" name="椭圆 3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1" name="组合 10"/>
            <p:cNvGrpSpPr/>
            <p:nvPr/>
          </p:nvGrpSpPr>
          <p:grpSpPr>
            <a:xfrm>
              <a:off x="2510879" y="1165384"/>
              <a:ext cx="234632" cy="234632"/>
              <a:chOff x="2483009" y="1114425"/>
              <a:chExt cx="209550" cy="209550"/>
            </a:xfrm>
          </p:grpSpPr>
          <p:sp>
            <p:nvSpPr>
              <p:cNvPr id="36" name="椭圆 3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7" name="椭圆 3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2" name="组合 11"/>
            <p:cNvGrpSpPr/>
            <p:nvPr/>
          </p:nvGrpSpPr>
          <p:grpSpPr>
            <a:xfrm>
              <a:off x="2872123" y="1165384"/>
              <a:ext cx="234632" cy="234632"/>
              <a:chOff x="2483009" y="1114425"/>
              <a:chExt cx="209550" cy="209550"/>
            </a:xfrm>
          </p:grpSpPr>
          <p:sp>
            <p:nvSpPr>
              <p:cNvPr id="34" name="椭圆 3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5" name="椭圆 3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3" name="组合 12"/>
            <p:cNvGrpSpPr/>
            <p:nvPr/>
          </p:nvGrpSpPr>
          <p:grpSpPr>
            <a:xfrm>
              <a:off x="3233367" y="1165384"/>
              <a:ext cx="234632" cy="234632"/>
              <a:chOff x="2483009" y="1114425"/>
              <a:chExt cx="209550" cy="209550"/>
            </a:xfrm>
          </p:grpSpPr>
          <p:sp>
            <p:nvSpPr>
              <p:cNvPr id="32" name="椭圆 3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3" name="椭圆 3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4" name="组合 13"/>
            <p:cNvGrpSpPr/>
            <p:nvPr/>
          </p:nvGrpSpPr>
          <p:grpSpPr>
            <a:xfrm>
              <a:off x="3594612" y="1165384"/>
              <a:ext cx="234632" cy="234632"/>
              <a:chOff x="2483009" y="1114425"/>
              <a:chExt cx="209550" cy="209550"/>
            </a:xfrm>
          </p:grpSpPr>
          <p:sp>
            <p:nvSpPr>
              <p:cNvPr id="30" name="椭圆 2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31" name="椭圆 3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5" name="组合 14"/>
            <p:cNvGrpSpPr/>
            <p:nvPr/>
          </p:nvGrpSpPr>
          <p:grpSpPr>
            <a:xfrm>
              <a:off x="3955856" y="1165384"/>
              <a:ext cx="234632" cy="234632"/>
              <a:chOff x="2483009" y="1114425"/>
              <a:chExt cx="209550" cy="209550"/>
            </a:xfrm>
          </p:grpSpPr>
          <p:sp>
            <p:nvSpPr>
              <p:cNvPr id="28" name="椭圆 27"/>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9" name="椭圆 28"/>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6" name="组合 15"/>
            <p:cNvGrpSpPr/>
            <p:nvPr/>
          </p:nvGrpSpPr>
          <p:grpSpPr>
            <a:xfrm>
              <a:off x="4317101" y="1165384"/>
              <a:ext cx="234632" cy="234632"/>
              <a:chOff x="2483009" y="1114425"/>
              <a:chExt cx="209550" cy="209550"/>
            </a:xfrm>
          </p:grpSpPr>
          <p:sp>
            <p:nvSpPr>
              <p:cNvPr id="26" name="椭圆 25"/>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7" name="椭圆 26"/>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7" name="组合 16"/>
            <p:cNvGrpSpPr/>
            <p:nvPr/>
          </p:nvGrpSpPr>
          <p:grpSpPr>
            <a:xfrm>
              <a:off x="4678345" y="1165384"/>
              <a:ext cx="234632" cy="234632"/>
              <a:chOff x="2483009" y="1114425"/>
              <a:chExt cx="209550" cy="209550"/>
            </a:xfrm>
          </p:grpSpPr>
          <p:sp>
            <p:nvSpPr>
              <p:cNvPr id="24" name="椭圆 23"/>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5" name="椭圆 24"/>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8" name="组合 17"/>
            <p:cNvGrpSpPr/>
            <p:nvPr/>
          </p:nvGrpSpPr>
          <p:grpSpPr>
            <a:xfrm>
              <a:off x="5039590" y="1165384"/>
              <a:ext cx="234632" cy="234632"/>
              <a:chOff x="2483009" y="1114425"/>
              <a:chExt cx="209550" cy="209550"/>
            </a:xfrm>
          </p:grpSpPr>
          <p:sp>
            <p:nvSpPr>
              <p:cNvPr id="22" name="椭圆 21"/>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3" name="椭圆 22"/>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19" name="组合 18"/>
            <p:cNvGrpSpPr/>
            <p:nvPr/>
          </p:nvGrpSpPr>
          <p:grpSpPr>
            <a:xfrm>
              <a:off x="5400834" y="1165384"/>
              <a:ext cx="234632" cy="234632"/>
              <a:chOff x="2483009" y="1114425"/>
              <a:chExt cx="209550" cy="209550"/>
            </a:xfrm>
          </p:grpSpPr>
          <p:sp>
            <p:nvSpPr>
              <p:cNvPr id="20" name="椭圆 19"/>
              <p:cNvSpPr/>
              <p:nvPr/>
            </p:nvSpPr>
            <p:spPr>
              <a:xfrm>
                <a:off x="2483009" y="1114425"/>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21" name="椭圆 20"/>
              <p:cNvSpPr/>
              <p:nvPr/>
            </p:nvSpPr>
            <p:spPr>
              <a:xfrm>
                <a:off x="2502059"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grpSp>
        <p:nvGrpSpPr>
          <p:cNvPr id="40" name="组合 39"/>
          <p:cNvGrpSpPr/>
          <p:nvPr/>
        </p:nvGrpSpPr>
        <p:grpSpPr>
          <a:xfrm>
            <a:off x="6779118" y="449579"/>
            <a:ext cx="108121" cy="553904"/>
            <a:chOff x="2244442" y="772895"/>
            <a:chExt cx="94671" cy="485002"/>
          </a:xfrm>
        </p:grpSpPr>
        <p:sp>
          <p:nvSpPr>
            <p:cNvPr id="41" name="圆角矩形 40"/>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2" name="圆角矩形 4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43" name="组合 42"/>
          <p:cNvGrpSpPr/>
          <p:nvPr/>
        </p:nvGrpSpPr>
        <p:grpSpPr>
          <a:xfrm>
            <a:off x="7193295" y="449579"/>
            <a:ext cx="108121" cy="553904"/>
            <a:chOff x="2244442" y="772895"/>
            <a:chExt cx="94671" cy="485002"/>
          </a:xfrm>
        </p:grpSpPr>
        <p:sp>
          <p:nvSpPr>
            <p:cNvPr id="44" name="圆角矩形 43"/>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46" name="组合 45"/>
          <p:cNvGrpSpPr/>
          <p:nvPr/>
        </p:nvGrpSpPr>
        <p:grpSpPr>
          <a:xfrm>
            <a:off x="7607471" y="449579"/>
            <a:ext cx="108121" cy="553904"/>
            <a:chOff x="2244442" y="772895"/>
            <a:chExt cx="94671" cy="485002"/>
          </a:xfrm>
        </p:grpSpPr>
        <p:sp>
          <p:nvSpPr>
            <p:cNvPr id="47" name="圆角矩形 46"/>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48" name="圆角矩形 4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49" name="组合 48"/>
          <p:cNvGrpSpPr/>
          <p:nvPr/>
        </p:nvGrpSpPr>
        <p:grpSpPr>
          <a:xfrm>
            <a:off x="8021647" y="449579"/>
            <a:ext cx="108121" cy="553904"/>
            <a:chOff x="2244442" y="772895"/>
            <a:chExt cx="94671" cy="485002"/>
          </a:xfrm>
        </p:grpSpPr>
        <p:sp>
          <p:nvSpPr>
            <p:cNvPr id="50" name="圆角矩形 49"/>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2" name="组合 51"/>
          <p:cNvGrpSpPr/>
          <p:nvPr/>
        </p:nvGrpSpPr>
        <p:grpSpPr>
          <a:xfrm>
            <a:off x="8435825" y="449579"/>
            <a:ext cx="108121" cy="553904"/>
            <a:chOff x="2244442" y="772895"/>
            <a:chExt cx="94671" cy="485002"/>
          </a:xfrm>
        </p:grpSpPr>
        <p:sp>
          <p:nvSpPr>
            <p:cNvPr id="53" name="圆角矩形 52"/>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4" name="圆角矩形 5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5" name="组合 54"/>
          <p:cNvGrpSpPr/>
          <p:nvPr/>
        </p:nvGrpSpPr>
        <p:grpSpPr>
          <a:xfrm>
            <a:off x="8850000" y="449579"/>
            <a:ext cx="108121" cy="553904"/>
            <a:chOff x="2244442" y="772895"/>
            <a:chExt cx="94671" cy="485002"/>
          </a:xfrm>
        </p:grpSpPr>
        <p:sp>
          <p:nvSpPr>
            <p:cNvPr id="56" name="圆角矩形 55"/>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57" name="圆角矩形 5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58" name="组合 57"/>
          <p:cNvGrpSpPr/>
          <p:nvPr/>
        </p:nvGrpSpPr>
        <p:grpSpPr>
          <a:xfrm>
            <a:off x="9264177" y="449579"/>
            <a:ext cx="108121" cy="553904"/>
            <a:chOff x="2244442" y="772895"/>
            <a:chExt cx="94671" cy="485002"/>
          </a:xfrm>
        </p:grpSpPr>
        <p:sp>
          <p:nvSpPr>
            <p:cNvPr id="59" name="圆角矩形 58"/>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0" name="圆角矩形 5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1" name="组合 60"/>
          <p:cNvGrpSpPr/>
          <p:nvPr/>
        </p:nvGrpSpPr>
        <p:grpSpPr>
          <a:xfrm>
            <a:off x="9678354" y="449579"/>
            <a:ext cx="108121" cy="553904"/>
            <a:chOff x="2244442" y="772895"/>
            <a:chExt cx="94671" cy="485002"/>
          </a:xfrm>
        </p:grpSpPr>
        <p:sp>
          <p:nvSpPr>
            <p:cNvPr id="62" name="圆角矩形 61"/>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3" name="圆角矩形 6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4" name="组合 63"/>
          <p:cNvGrpSpPr/>
          <p:nvPr/>
        </p:nvGrpSpPr>
        <p:grpSpPr>
          <a:xfrm>
            <a:off x="10092531" y="449579"/>
            <a:ext cx="108121" cy="553904"/>
            <a:chOff x="2244442" y="772895"/>
            <a:chExt cx="94671" cy="485002"/>
          </a:xfrm>
        </p:grpSpPr>
        <p:sp>
          <p:nvSpPr>
            <p:cNvPr id="65" name="圆角矩形 64"/>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6" name="圆角矩形 6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grpSp>
        <p:nvGrpSpPr>
          <p:cNvPr id="67" name="组合 66"/>
          <p:cNvGrpSpPr/>
          <p:nvPr/>
        </p:nvGrpSpPr>
        <p:grpSpPr>
          <a:xfrm>
            <a:off x="10506708" y="449579"/>
            <a:ext cx="108121" cy="553904"/>
            <a:chOff x="2244442" y="772895"/>
            <a:chExt cx="94671" cy="485002"/>
          </a:xfrm>
        </p:grpSpPr>
        <p:sp>
          <p:nvSpPr>
            <p:cNvPr id="68" name="圆角矩形 67"/>
            <p:cNvSpPr/>
            <p:nvPr/>
          </p:nvSpPr>
          <p:spPr>
            <a:xfrm>
              <a:off x="2244442"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69" name="圆角矩形 6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grpSp>
      <p:sp>
        <p:nvSpPr>
          <p:cNvPr id="89" name="矩形 88"/>
          <p:cNvSpPr/>
          <p:nvPr/>
        </p:nvSpPr>
        <p:spPr>
          <a:xfrm>
            <a:off x="7045987" y="1182562"/>
            <a:ext cx="3309222" cy="3785652"/>
          </a:xfrm>
          <a:prstGeom prst="rect">
            <a:avLst/>
          </a:prstGeom>
        </p:spPr>
        <p:txBody>
          <a:bodyPr wrap="square">
            <a:spAutoFit/>
            <a:scene3d>
              <a:camera prst="orthographicFront"/>
              <a:lightRig rig="threePt" dir="t"/>
            </a:scene3d>
            <a:sp3d extrusionH="57150">
              <a:bevelT h="25400" prst="softRound"/>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0" i="0" u="none" strike="noStrike" kern="1200" cap="none" spc="0" normalizeH="0" baseline="0" noProof="0">
                <a:ln>
                  <a:noFill/>
                </a:ln>
                <a:solidFill>
                  <a:srgbClr val="FFFF00"/>
                </a:solidFill>
                <a:effectLst>
                  <a:glow rad="254000">
                    <a:srgbClr val="009900">
                      <a:alpha val="95000"/>
                    </a:srgbClr>
                  </a:glow>
                </a:effectLst>
                <a:uLnTx/>
                <a:uFillTx/>
                <a:latin typeface="Times New Roman" panose="02020603050405020304" pitchFamily="18" charset="0"/>
                <a:ea typeface="方正胖娃简体" panose="03000509000000000000" pitchFamily="65" charset="-122"/>
                <a:cs typeface="Times New Roman" panose="02020603050405020304" pitchFamily="18" charset="0"/>
              </a:rPr>
              <a:t>HÌNH</a:t>
            </a:r>
            <a:r>
              <a:rPr kumimoji="0" lang="en-US" altLang="zh-CN" sz="6000" b="0" i="0" u="none" strike="noStrike" kern="1200" cap="none" spc="0" normalizeH="0" noProof="0">
                <a:ln>
                  <a:noFill/>
                </a:ln>
                <a:solidFill>
                  <a:srgbClr val="FFFF00"/>
                </a:solidFill>
                <a:effectLst>
                  <a:glow rad="254000">
                    <a:srgbClr val="009900">
                      <a:alpha val="95000"/>
                    </a:srgbClr>
                  </a:glow>
                </a:effectLst>
                <a:uLnTx/>
                <a:uFillTx/>
                <a:latin typeface="Times New Roman" panose="02020603050405020304" pitchFamily="18" charset="0"/>
                <a:ea typeface="方正胖娃简体" panose="03000509000000000000" pitchFamily="65" charset="-122"/>
                <a:cs typeface="Times New Roman" panose="02020603050405020304" pitchFamily="18" charset="0"/>
              </a:rPr>
              <a:t> THÀNH KIẾN THỨC</a:t>
            </a:r>
            <a:endParaRPr kumimoji="0" lang="zh-CN" altLang="en-US" sz="6000" b="0" i="0" u="none" strike="noStrike" kern="1200" cap="none" spc="0" normalizeH="0" baseline="0" noProof="0" dirty="0">
              <a:ln>
                <a:noFill/>
              </a:ln>
              <a:solidFill>
                <a:srgbClr val="FFFF00"/>
              </a:solidFill>
              <a:effectLst>
                <a:glow rad="254000">
                  <a:srgbClr val="009900">
                    <a:alpha val="95000"/>
                  </a:srgbClr>
                </a:glow>
              </a:effectLst>
              <a:uLnTx/>
              <a:uFillTx/>
              <a:latin typeface="Times New Roman" panose="02020603050405020304" pitchFamily="18" charset="0"/>
              <a:ea typeface="方正胖娃简体" panose="03000509000000000000" pitchFamily="65" charset="-122"/>
              <a:cs typeface="Times New Roman" panose="02020603050405020304" pitchFamily="18" charset="0"/>
            </a:endParaRPr>
          </a:p>
        </p:txBody>
      </p:sp>
      <p:pic>
        <p:nvPicPr>
          <p:cNvPr id="92" name="图片 9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6462" y="1688660"/>
            <a:ext cx="4612737" cy="4967563"/>
          </a:xfrm>
          <a:prstGeom prst="rect">
            <a:avLst/>
          </a:prstGeom>
        </p:spPr>
      </p:pic>
    </p:spTree>
    <p:extLst>
      <p:ext uri="{BB962C8B-B14F-4D97-AF65-F5344CB8AC3E}">
        <p14:creationId xmlns:p14="http://schemas.microsoft.com/office/powerpoint/2010/main" val="392210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41" presetClass="entr" presetSubtype="0" fill="hold" nodeType="afterEffect">
                                  <p:stCondLst>
                                    <p:cond delay="0"/>
                                  </p:stCondLst>
                                  <p:iterate type="lt">
                                    <p:tmPct val="10000"/>
                                  </p:iterate>
                                  <p:childTnLst>
                                    <p:set>
                                      <p:cBhvr>
                                        <p:cTn id="10" dur="1" fill="hold">
                                          <p:stCondLst>
                                            <p:cond delay="0"/>
                                          </p:stCondLst>
                                        </p:cTn>
                                        <p:tgtEl>
                                          <p:spTgt spid="89">
                                            <p:txEl>
                                              <p:pRg st="0" end="0"/>
                                            </p:txEl>
                                          </p:spTgt>
                                        </p:tgtEl>
                                        <p:attrNameLst>
                                          <p:attrName>style.visibility</p:attrName>
                                        </p:attrNameLst>
                                      </p:cBhvr>
                                      <p:to>
                                        <p:strVal val="visible"/>
                                      </p:to>
                                    </p:set>
                                    <p:anim calcmode="lin" valueType="num">
                                      <p:cBhvr>
                                        <p:cTn id="11" dur="500" fill="hold"/>
                                        <p:tgtEl>
                                          <p:spTgt spid="8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89">
                                            <p:txEl>
                                              <p:pRg st="0" end="0"/>
                                            </p:txEl>
                                          </p:spTgt>
                                        </p:tgtEl>
                                        <p:attrNameLst>
                                          <p:attrName>ppt_y</p:attrName>
                                        </p:attrNameLst>
                                      </p:cBhvr>
                                      <p:tavLst>
                                        <p:tav tm="0">
                                          <p:val>
                                            <p:strVal val="#ppt_y"/>
                                          </p:val>
                                        </p:tav>
                                        <p:tav tm="100000">
                                          <p:val>
                                            <p:strVal val="#ppt_y"/>
                                          </p:val>
                                        </p:tav>
                                      </p:tavLst>
                                    </p:anim>
                                    <p:anim calcmode="lin" valueType="num">
                                      <p:cBhvr>
                                        <p:cTn id="13" dur="500" fill="hold"/>
                                        <p:tgtEl>
                                          <p:spTgt spid="8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8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89">
                                            <p:txEl>
                                              <p:pRg st="0" end="0"/>
                                            </p:txEl>
                                          </p:spTgt>
                                        </p:tgtEl>
                                      </p:cBhvr>
                                    </p:animEffect>
                                  </p:childTnLst>
                                </p:cTn>
                              </p:par>
                            </p:childTnLst>
                          </p:cTn>
                        </p:par>
                        <p:par>
                          <p:cTn id="16" fill="hold">
                            <p:stCondLst>
                              <p:cond delay="1800"/>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par>
                          <p:cTn id="20" fill="hold">
                            <p:stCondLst>
                              <p:cond delay="2300"/>
                            </p:stCondLst>
                            <p:childTnLst>
                              <p:par>
                                <p:cTn id="21" presetID="22" presetClass="entr" presetSubtype="4"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500"/>
                                        <p:tgtEl>
                                          <p:spTgt spid="9"/>
                                        </p:tgtEl>
                                      </p:cBhvr>
                                    </p:animEffect>
                                  </p:childTnLst>
                                </p:cTn>
                              </p:par>
                              <p:par>
                                <p:cTn id="24" presetID="22" presetClass="entr" presetSubtype="4"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Effect transition="in" filter="wipe(down)">
                                      <p:cBhvr>
                                        <p:cTn id="26" dur="500"/>
                                        <p:tgtEl>
                                          <p:spTgt spid="40"/>
                                        </p:tgtEl>
                                      </p:cBhvr>
                                    </p:animEffect>
                                  </p:childTnLst>
                                </p:cTn>
                              </p:par>
                              <p:par>
                                <p:cTn id="27" presetID="22" presetClass="entr" presetSubtype="4" fill="hold" nodeType="with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wipe(down)">
                                      <p:cBhvr>
                                        <p:cTn id="29" dur="500"/>
                                        <p:tgtEl>
                                          <p:spTgt spid="43"/>
                                        </p:tgtEl>
                                      </p:cBhvr>
                                    </p:animEffect>
                                  </p:childTnLst>
                                </p:cTn>
                              </p:par>
                              <p:par>
                                <p:cTn id="30" presetID="22" presetClass="entr" presetSubtype="4"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down)">
                                      <p:cBhvr>
                                        <p:cTn id="32" dur="500"/>
                                        <p:tgtEl>
                                          <p:spTgt spid="46"/>
                                        </p:tgtEl>
                                      </p:cBhvr>
                                    </p:animEffect>
                                  </p:childTnLst>
                                </p:cTn>
                              </p:par>
                              <p:par>
                                <p:cTn id="33" presetID="22" presetClass="entr" presetSubtype="4" fill="hold" nodeType="withEffect">
                                  <p:stCondLst>
                                    <p:cond delay="0"/>
                                  </p:stCondLst>
                                  <p:childTnLst>
                                    <p:set>
                                      <p:cBhvr>
                                        <p:cTn id="34" dur="1" fill="hold">
                                          <p:stCondLst>
                                            <p:cond delay="0"/>
                                          </p:stCondLst>
                                        </p:cTn>
                                        <p:tgtEl>
                                          <p:spTgt spid="49"/>
                                        </p:tgtEl>
                                        <p:attrNameLst>
                                          <p:attrName>style.visibility</p:attrName>
                                        </p:attrNameLst>
                                      </p:cBhvr>
                                      <p:to>
                                        <p:strVal val="visible"/>
                                      </p:to>
                                    </p:set>
                                    <p:animEffect transition="in" filter="wipe(down)">
                                      <p:cBhvr>
                                        <p:cTn id="35" dur="500"/>
                                        <p:tgtEl>
                                          <p:spTgt spid="49"/>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wipe(down)">
                                      <p:cBhvr>
                                        <p:cTn id="41" dur="500"/>
                                        <p:tgtEl>
                                          <p:spTgt spid="55"/>
                                        </p:tgtEl>
                                      </p:cBhvr>
                                    </p:animEffect>
                                  </p:childTnLst>
                                </p:cTn>
                              </p:par>
                              <p:par>
                                <p:cTn id="42" presetID="22" presetClass="entr" presetSubtype="4" fill="hold" nodeType="withEffect">
                                  <p:stCondLst>
                                    <p:cond delay="0"/>
                                  </p:stCondLst>
                                  <p:childTnLst>
                                    <p:set>
                                      <p:cBhvr>
                                        <p:cTn id="43" dur="1" fill="hold">
                                          <p:stCondLst>
                                            <p:cond delay="0"/>
                                          </p:stCondLst>
                                        </p:cTn>
                                        <p:tgtEl>
                                          <p:spTgt spid="58"/>
                                        </p:tgtEl>
                                        <p:attrNameLst>
                                          <p:attrName>style.visibility</p:attrName>
                                        </p:attrNameLst>
                                      </p:cBhvr>
                                      <p:to>
                                        <p:strVal val="visible"/>
                                      </p:to>
                                    </p:set>
                                    <p:animEffect transition="in" filter="wipe(down)">
                                      <p:cBhvr>
                                        <p:cTn id="44" dur="500"/>
                                        <p:tgtEl>
                                          <p:spTgt spid="58"/>
                                        </p:tgtEl>
                                      </p:cBhvr>
                                    </p:animEffect>
                                  </p:childTnLst>
                                </p:cTn>
                              </p:par>
                              <p:par>
                                <p:cTn id="45" presetID="22" presetClass="entr" presetSubtype="4" fill="hold" nodeType="with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down)">
                                      <p:cBhvr>
                                        <p:cTn id="47" dur="500"/>
                                        <p:tgtEl>
                                          <p:spTgt spid="61"/>
                                        </p:tgtEl>
                                      </p:cBhvr>
                                    </p:animEffect>
                                  </p:childTnLst>
                                </p:cTn>
                              </p:par>
                              <p:par>
                                <p:cTn id="48" presetID="22" presetClass="entr" presetSubtype="4" fill="hold" nodeType="withEffect">
                                  <p:stCondLst>
                                    <p:cond delay="0"/>
                                  </p:stCondLst>
                                  <p:childTnLst>
                                    <p:set>
                                      <p:cBhvr>
                                        <p:cTn id="49" dur="1" fill="hold">
                                          <p:stCondLst>
                                            <p:cond delay="0"/>
                                          </p:stCondLst>
                                        </p:cTn>
                                        <p:tgtEl>
                                          <p:spTgt spid="64"/>
                                        </p:tgtEl>
                                        <p:attrNameLst>
                                          <p:attrName>style.visibility</p:attrName>
                                        </p:attrNameLst>
                                      </p:cBhvr>
                                      <p:to>
                                        <p:strVal val="visible"/>
                                      </p:to>
                                    </p:set>
                                    <p:animEffect transition="in" filter="wipe(down)">
                                      <p:cBhvr>
                                        <p:cTn id="50" dur="500"/>
                                        <p:tgtEl>
                                          <p:spTgt spid="64"/>
                                        </p:tgtEl>
                                      </p:cBhvr>
                                    </p:animEffect>
                                  </p:childTnLst>
                                </p:cTn>
                              </p:par>
                              <p:par>
                                <p:cTn id="51" presetID="22" presetClass="entr" presetSubtype="4" fill="hold" nodeType="withEffect">
                                  <p:stCondLst>
                                    <p:cond delay="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645573" y="1137155"/>
            <a:ext cx="2725426"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85800" y="1742614"/>
            <a:ext cx="10858500" cy="3246530"/>
          </a:xfrm>
          <a:prstGeom prst="rect">
            <a:avLst/>
          </a:prstGeom>
        </p:spPr>
        <p:txBody>
          <a:bodyPr>
            <a:spAutoFit/>
          </a:bodyPr>
          <a:lstStyle/>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Trồng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cây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trong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hậu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riêng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một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địa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i="1" dirty="0">
                <a:solidFill>
                  <a:srgbClr val="000000"/>
                </a:solidFill>
                <a:latin typeface="Times New Roman" panose="02020603050405020304" pitchFamily="18" charset="0"/>
                <a:ea typeface="Times New Roman" panose="02020603050405020304" pitchFamily="18" charset="0"/>
              </a:rPr>
              <a:t>-</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văn</a:t>
            </a:r>
            <a:r>
              <a:rPr lang="en-US" sz="2800" i="1"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Khoa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học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nghiên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cứu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sự</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sông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Thủy</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tưởng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tượng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dưới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theo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44971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1000"/>
                                        <p:tgtEl>
                                          <p:spTgt spid="7">
                                            <p:txEl>
                                              <p:pRg st="2" end="2"/>
                                            </p:txEl>
                                          </p:spTgt>
                                        </p:tgtEl>
                                      </p:cBhvr>
                                    </p:animEffect>
                                    <p:anim calcmode="lin" valueType="num">
                                      <p:cBhvr>
                                        <p:cTn id="22"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3" end="3"/>
                                            </p:txEl>
                                          </p:spTgt>
                                        </p:tgtEl>
                                        <p:attrNameLst>
                                          <p:attrName>style.visibility</p:attrName>
                                        </p:attrNameLst>
                                      </p:cBhvr>
                                      <p:to>
                                        <p:strVal val="visible"/>
                                      </p:to>
                                    </p:set>
                                    <p:animEffect transition="in" filter="fade">
                                      <p:cBhvr>
                                        <p:cTn id="28" dur="1000"/>
                                        <p:tgtEl>
                                          <p:spTgt spid="7">
                                            <p:txEl>
                                              <p:pRg st="3" end="3"/>
                                            </p:txEl>
                                          </p:spTgt>
                                        </p:tgtEl>
                                      </p:cBhvr>
                                    </p:animEffect>
                                    <p:anim calcmode="lin" valueType="num">
                                      <p:cBhvr>
                                        <p:cTn id="29"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60399" y="1535015"/>
            <a:ext cx="10858500" cy="3231654"/>
          </a:xfrm>
          <a:prstGeom prst="rect">
            <a:avLst/>
          </a:prstGeom>
        </p:spPr>
        <p:txBody>
          <a:bodyPr>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4 tr 13</a:t>
            </a:r>
            <a:endParaRPr lang="en-US" sz="2400" dirty="0">
              <a:latin typeface="Times New Roman" panose="02020603050405020304" pitchFamily="18" charset="0"/>
              <a:ea typeface="Times New Roman" panose="02020603050405020304" pitchFamily="18" charset="0"/>
            </a:endParaRPr>
          </a:p>
          <a:p>
            <a:pPr algn="just">
              <a:spcAft>
                <a:spcPts val="0"/>
              </a:spcAft>
            </a:pPr>
            <a:r>
              <a:rPr lang="vi-VN" sz="2400" dirty="0">
                <a:latin typeface="Times New Roman" panose="02020603050405020304" pitchFamily="18" charset="0"/>
                <a:ea typeface="Calibri" panose="020F0502020204030204" pitchFamily="34" charset="0"/>
              </a:rPr>
              <a:t>- Giải thích nghĩa của các thành ngữ sau: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Hô mưa gọi gió:</a:t>
            </a:r>
            <a:r>
              <a:rPr lang="vi-VN" sz="2400" dirty="0">
                <a:latin typeface="Times New Roman" panose="02020603050405020304" pitchFamily="18" charset="0"/>
                <a:ea typeface="Calibri" panose="020F0502020204030204" pitchFamily="34" charset="0"/>
              </a:rPr>
              <a:t> người có sức mạnh siêu nhiên, có thể làm được những điều kì diệu, to lớn. </a:t>
            </a:r>
            <a:endParaRPr lang="en-US" sz="2400" dirty="0">
              <a:latin typeface="Times New Roman" panose="02020603050405020304" pitchFamily="18" charset="0"/>
              <a:ea typeface="Calibri" panose="020F0502020204030204" pitchFamily="34" charset="0"/>
            </a:endParaRPr>
          </a:p>
          <a:p>
            <a:pPr algn="just">
              <a:spcAft>
                <a:spcPts val="0"/>
              </a:spcAft>
            </a:pPr>
            <a:r>
              <a:rPr lang="vi-VN" sz="2400" i="1" dirty="0">
                <a:latin typeface="Times New Roman" panose="02020603050405020304" pitchFamily="18" charset="0"/>
                <a:ea typeface="Calibri" panose="020F0502020204030204" pitchFamily="34" charset="0"/>
                <a:cs typeface="Times New Roman" panose="02020603050405020304" pitchFamily="18" charset="0"/>
              </a:rPr>
              <a:t>+ Oán nặng thù sâu:</a:t>
            </a:r>
            <a:r>
              <a:rPr lang="vi-VN" sz="2400" dirty="0">
                <a:latin typeface="Times New Roman" panose="02020603050405020304" pitchFamily="18" charset="0"/>
                <a:ea typeface="Calibri" panose="020F0502020204030204" pitchFamily="34" charset="0"/>
              </a:rPr>
              <a:t> sự hận thù sâu sắc, khắc cốt ghi tâm, ghi nhớ ở trong lòng, không bao giờ quên được. </a:t>
            </a:r>
            <a:endParaRPr lang="en-US" sz="2400" dirty="0">
              <a:latin typeface="Times New Roman" panose="02020603050405020304" pitchFamily="18" charset="0"/>
              <a:ea typeface="Calibri" panose="020F0502020204030204" pitchFamily="34" charset="0"/>
            </a:endParaRPr>
          </a:p>
          <a:p>
            <a:pPr lvl="0" algn="just">
              <a:spcAft>
                <a:spcPts val="0"/>
              </a:spcAft>
              <a:buSzPts val="1400"/>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Cấu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cặp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hô</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ứng</a:t>
            </a:r>
            <a:r>
              <a:rPr lang="en-US" sz="2400" dirty="0">
                <a:latin typeface="Times New Roman" panose="02020603050405020304" pitchFamily="18" charset="0"/>
                <a:ea typeface="Times New Roman" panose="02020603050405020304" pitchFamily="18" charset="0"/>
              </a:rPr>
              <a: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oán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thù</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nặng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sâu</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a:t>
            </a:r>
            <a:r>
              <a:rPr lang="en-US" sz="2400" dirty="0" err="1">
                <a:latin typeface="Times New Roman" panose="02020603050405020304" pitchFamily="18" charset="0"/>
                <a:ea typeface="Calibri" panose="020F0502020204030204" pitchFamily="34" charset="0"/>
              </a:rPr>
              <a:t>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trúc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đối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cặp</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sự</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tương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đồng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về</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từ</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loại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và</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gần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nghĩa</a:t>
            </a:r>
            <a:r>
              <a:rPr lang="en-US" sz="2400" dirty="0">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566421" y="4644151"/>
            <a:ext cx="10858500" cy="1569660"/>
          </a:xfrm>
          <a:prstGeom prst="rect">
            <a:avLst/>
          </a:prstGeom>
        </p:spPr>
        <p:txBody>
          <a:bodyPr>
            <a:spAutoFit/>
          </a:bodyPr>
          <a:lstStyle/>
          <a:p>
            <a:pPr lvl="0" algn="just">
              <a:spcAft>
                <a:spcPts val="0"/>
              </a:spcAft>
              <a:buSzPts val="1400"/>
            </a:pPr>
            <a:r>
              <a:rPr lang="en-US" sz="2400" dirty="0">
                <a:latin typeface="Times New Roman" panose="02020603050405020304" pitchFamily="18" charset="0"/>
                <a:ea typeface="Times New Roman" panose="02020603050405020304" pitchFamily="18" charset="0"/>
              </a:rPr>
              <a:t>- Ý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quan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hệ</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điệp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tăng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bổ</a:t>
            </a:r>
            <a:r>
              <a:rPr lang="en-US" sz="2400" dirty="0">
                <a:latin typeface="Times New Roman" panose="02020603050405020304" pitchFamily="18" charset="0"/>
                <a:ea typeface="Times New Roman" panose="02020603050405020304" pitchFamily="18" charset="0"/>
              </a:rPr>
              <a:t> sung</a:t>
            </a:r>
          </a:p>
          <a:p>
            <a:pPr lvl="0" algn="just">
              <a:spcAft>
                <a:spcPts val="0"/>
              </a:spcAft>
              <a:buSzPts val="1400"/>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t</a:t>
            </a:r>
            <a:r>
              <a:rPr lang="vi-VN" sz="2400" dirty="0">
                <a:latin typeface="Times New Roman" panose="02020603050405020304" pitchFamily="18" charset="0"/>
                <a:ea typeface="Times New Roman" panose="02020603050405020304" pitchFamily="18" charset="0"/>
              </a:rPr>
              <a:t>hành tương tự : </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Góp gió thành bão, ăn gió nằm sương, dãi nắng dầm mưa, đội trời đạp đất, chân cứng đá mềm, ăn to nói lớn,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cs typeface="Times New Roman" panose="02020603050405020304" pitchFamily="18" charset="0"/>
              </a:rPr>
              <a:t>ghềnh</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a:t>
            </a:r>
            <a:r>
              <a:rPr lang="vi-VN"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óc ngắn cắn dài</a:t>
            </a:r>
            <a:r>
              <a:rPr lang="vi-VN" sz="2400" i="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28"/>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698225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4" end="4"/>
                                            </p:txEl>
                                          </p:spTgt>
                                        </p:tgtEl>
                                        <p:attrNameLst>
                                          <p:attrName>style.visibility</p:attrName>
                                        </p:attrNameLst>
                                      </p:cBhvr>
                                      <p:to>
                                        <p:strVal val="visible"/>
                                      </p:to>
                                    </p:set>
                                    <p:animEffect transition="in" filter="fade">
                                      <p:cBhvr>
                                        <p:cTn id="28" dur="1000"/>
                                        <p:tgtEl>
                                          <p:spTgt spid="2">
                                            <p:txEl>
                                              <p:pRg st="4" end="4"/>
                                            </p:txEl>
                                          </p:spTgt>
                                        </p:tgtEl>
                                      </p:cBhvr>
                                    </p:animEffect>
                                    <p:anim calcmode="lin" valueType="num">
                                      <p:cBhvr>
                                        <p:cTn id="29"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Effect transition="in" filter="fade">
                                      <p:cBhvr>
                                        <p:cTn id="35" dur="1000"/>
                                        <p:tgtEl>
                                          <p:spTgt spid="8">
                                            <p:txEl>
                                              <p:pRg st="0" end="0"/>
                                            </p:txEl>
                                          </p:spTgt>
                                        </p:tgtEl>
                                      </p:cBhvr>
                                    </p:animEffect>
                                    <p:anim calcmode="lin" valueType="num">
                                      <p:cBhvr>
                                        <p:cTn id="36"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1" end="1"/>
                                            </p:txEl>
                                          </p:spTgt>
                                        </p:tgtEl>
                                        <p:attrNameLst>
                                          <p:attrName>style.visibility</p:attrName>
                                        </p:attrNameLst>
                                      </p:cBhvr>
                                      <p:to>
                                        <p:strVal val="visible"/>
                                      </p:to>
                                    </p:set>
                                    <p:animEffect transition="in" filter="fade">
                                      <p:cBhvr>
                                        <p:cTn id="42" dur="1000"/>
                                        <p:tgtEl>
                                          <p:spTgt spid="8">
                                            <p:txEl>
                                              <p:pRg st="1" end="1"/>
                                            </p:txEl>
                                          </p:spTgt>
                                        </p:tgtEl>
                                      </p:cBhvr>
                                    </p:animEffect>
                                    <p:anim calcmode="lin" valueType="num">
                                      <p:cBhvr>
                                        <p:cTn id="43"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3. Biện pháp tu từ: Điệp ngữ</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60400" y="1604542"/>
            <a:ext cx="10858500" cy="4693593"/>
          </a:xfrm>
          <a:prstGeom prst="rect">
            <a:avLst/>
          </a:prstGeom>
        </p:spPr>
        <p:txBody>
          <a:bodyPr>
            <a:spAutoFit/>
          </a:bodyPr>
          <a:lstStyle/>
          <a:p>
            <a:pPr algn="just">
              <a:lnSpc>
                <a:spcPct val="150000"/>
              </a:lnSpc>
              <a:spcAft>
                <a:spcPts val="0"/>
              </a:spcAft>
              <a:tabLst>
                <a:tab pos="2110105" algn="l"/>
              </a:tabLst>
            </a:pPr>
            <a:r>
              <a:rPr lang="pt-BR" sz="2600" b="1" u="sng" dirty="0">
                <a:latin typeface="Times New Roman" panose="02020603050405020304" pitchFamily="18" charset="0"/>
                <a:ea typeface="MS Mincho"/>
              </a:rPr>
              <a:t>Bài tập 5/ tr 13</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latin typeface="Times New Roman" panose="02020603050405020304" pitchFamily="18" charset="0"/>
                <a:ea typeface="Calibri" panose="020F0502020204030204" pitchFamily="34" charset="0"/>
                <a:cs typeface="Times New Roman" panose="02020603050405020304" pitchFamily="18" charset="0"/>
              </a:rPr>
              <a:t>- “Một người là chúa miền non cao, một người là chúa vùng nước thẳm, cả hai đều xứng đáng làm rể Vua Hùng”.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dirty="0">
                <a:latin typeface="Times New Roman" panose="02020603050405020304" pitchFamily="18" charset="0"/>
                <a:ea typeface="Calibri" panose="020F0502020204030204" pitchFamily="34" charset="0"/>
              </a:rPr>
              <a: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Điệp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là</a:t>
            </a:r>
            <a:r>
              <a:rPr lang="en-US" sz="2600" dirty="0">
                <a:latin typeface="Times New Roman" panose="02020603050405020304" pitchFamily="18" charset="0"/>
                <a:ea typeface="Calibri" panose="020F0502020204030204" pitchFamily="34" charset="0"/>
              </a:rPr>
              <a:t>”</a:t>
            </a:r>
            <a:r>
              <a:rPr lang="vi-VN" sz="2600" dirty="0">
                <a:latin typeface="Times New Roman" panose="02020603050405020304" pitchFamily="18" charset="0"/>
                <a:ea typeface="Calibri" panose="020F0502020204030204" pitchFamily="34" charset="0"/>
              </a:rPr>
              <a:t> nhấn mạnh sự ngang tài ngang sức,  mỗi người một vẻ của Sơn Tinh, Thủy Tinh. </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i="1" dirty="0">
                <a:latin typeface="Times New Roman" panose="02020603050405020304" pitchFamily="18" charset="0"/>
                <a:ea typeface="Calibri" panose="020F0502020204030204" pitchFamily="34" charset="0"/>
                <a:cs typeface="Times New Roman" panose="02020603050405020304" pitchFamily="18" charset="0"/>
              </a:rPr>
              <a:t>- “Một người ở vùng núi Tản Viên, có tài lạ: vẫy tay về phía đông, phía đông nổi cồn bãi; vẫy tay về phía tây, phía tây mọc lên từng dãy núi đồi. … Một người ở miền biển, tài năng cũng không kém: gọi gió, gió đến; hô mưa, mưa về.”</a:t>
            </a:r>
            <a:endParaRPr lang="en-US" sz="2600" dirty="0">
              <a:latin typeface="Times New Roman" panose="02020603050405020304" pitchFamily="18" charset="0"/>
              <a:ea typeface="Calibri" panose="020F0502020204030204" pitchFamily="34" charset="0"/>
            </a:endParaRPr>
          </a:p>
          <a:p>
            <a:pPr algn="just">
              <a:spcAft>
                <a:spcPts val="0"/>
              </a:spcAft>
            </a:pPr>
            <a:r>
              <a:rPr lang="vi-VN"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Điệp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ngữ</a:t>
            </a:r>
            <a:r>
              <a:rPr lang="en-US" sz="2600" dirty="0">
                <a:latin typeface="Times New Roman" panose="02020603050405020304" pitchFamily="18" charset="0"/>
                <a:ea typeface="Calibri" panose="020F0502020204030204" pitchFamily="34" charset="0"/>
              </a:rPr>
              <a:t> </a:t>
            </a:r>
            <a:r>
              <a:rPr lang="en-US" sz="2600" i="1" dirty="0">
                <a:latin typeface="Times New Roman" panose="02020603050405020304" pitchFamily="18" charset="0"/>
                <a:ea typeface="Calibri" panose="020F0502020204030204" pitchFamily="34" charset="0"/>
              </a:rPr>
              <a:t>“</a:t>
            </a:r>
            <a:r>
              <a:rPr lang="en-US" sz="2600" i="1" dirty="0" err="1">
                <a:latin typeface="Times New Roman" panose="02020603050405020304" pitchFamily="18" charset="0"/>
                <a:ea typeface="Calibri" panose="020F0502020204030204" pitchFamily="34" charset="0"/>
              </a:rPr>
              <a:t>một</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người</a:t>
            </a:r>
            <a:r>
              <a:rPr lang="en-US" sz="2600" i="1" dirty="0">
                <a:latin typeface="Times New Roman" panose="02020603050405020304" pitchFamily="18" charset="0"/>
                <a:ea typeface="Calibri" panose="020F0502020204030204" pitchFamily="34" charset="0"/>
              </a:rPr>
              <a:t> ở...”, “</a:t>
            </a:r>
            <a:r>
              <a:rPr lang="en-US" sz="2600" i="1" dirty="0" err="1">
                <a:latin typeface="Times New Roman" panose="02020603050405020304" pitchFamily="18" charset="0"/>
                <a:ea typeface="Calibri" panose="020F0502020204030204" pitchFamily="34" charset="0"/>
              </a:rPr>
              <a:t>vẫy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tay</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về</a:t>
            </a:r>
            <a:r>
              <a:rPr lang="en-US" sz="2600" i="1" dirty="0">
                <a:latin typeface="Times New Roman" panose="02020603050405020304" pitchFamily="18" charset="0"/>
                <a:ea typeface="Calibri" panose="020F0502020204030204" pitchFamily="34" charset="0"/>
              </a:rPr>
              <a:t> </a:t>
            </a:r>
            <a:r>
              <a:rPr lang="en-US" sz="2600" i="1" dirty="0" err="1">
                <a:latin typeface="Times New Roman" panose="02020603050405020304" pitchFamily="18" charset="0"/>
                <a:ea typeface="Calibri" panose="020F0502020204030204" pitchFamily="34" charset="0"/>
              </a:rPr>
              <a:t>phía</a:t>
            </a:r>
            <a:r>
              <a:rPr lang="en-US" sz="2600" i="1" dirty="0">
                <a:latin typeface="Times New Roman" panose="02020603050405020304" pitchFamily="18" charset="0"/>
                <a:ea typeface="Calibri" panose="020F0502020204030204" pitchFamily="34" charset="0"/>
              </a:rPr>
              <a:t>...”, </a:t>
            </a:r>
            <a:r>
              <a:rPr lang="en-US" sz="2600" dirty="0">
                <a:latin typeface="Times New Roman" panose="02020603050405020304" pitchFamily="18" charset="0"/>
                <a:ea typeface="Calibri" panose="020F0502020204030204" pitchFamily="34" charset="0"/>
              </a:rPr>
              <a:t>...</a:t>
            </a:r>
            <a:r>
              <a:rPr lang="en-US" sz="2600" dirty="0" err="1">
                <a:latin typeface="Times New Roman" panose="02020603050405020304" pitchFamily="18" charset="0"/>
                <a:ea typeface="Calibri" panose="020F0502020204030204" pitchFamily="34" charset="0"/>
              </a:rPr>
              <a:t>nhằm</a:t>
            </a:r>
            <a:r>
              <a:rPr lang="en-US" sz="2600" dirty="0">
                <a:latin typeface="Times New Roman" panose="02020603050405020304" pitchFamily="18" charset="0"/>
                <a:ea typeface="Calibri" panose="020F0502020204030204" pitchFamily="34" charset="0"/>
              </a:rPr>
              <a:t> l</a:t>
            </a:r>
            <a:r>
              <a:rPr lang="vi-VN" sz="2600" dirty="0">
                <a:latin typeface="Times New Roman" panose="02020603050405020304" pitchFamily="18" charset="0"/>
                <a:ea typeface="Calibri" panose="020F0502020204030204" pitchFamily="34" charset="0"/>
              </a:rPr>
              <a:t>iệt kê các phép lạ của Sơn Tinh và Thủy Tinh, nhấn mạnh sự dứt khoát, hiệu nghiệm tức thì. </a:t>
            </a:r>
            <a:endParaRPr lang="en-US" sz="26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664606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472017" y="1104308"/>
            <a:ext cx="3932487"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Biện pháp tu từ: Điệp ngữ</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604542"/>
            <a:ext cx="10858500" cy="620619"/>
          </a:xfrm>
          <a:prstGeom prst="rect">
            <a:avLst/>
          </a:prstGeom>
        </p:spPr>
        <p:txBody>
          <a:bodyPr>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6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5/ tr 13</a:t>
            </a:r>
            <a:endParaRPr kumimoji="0" lang="en-US" sz="26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2213571"/>
            <a:ext cx="10858500" cy="3246530"/>
          </a:xfrm>
          <a:prstGeom prst="rect">
            <a:avLst/>
          </a:prstGeom>
        </p:spPr>
        <p:txBody>
          <a:bodyPr>
            <a:spAutoFit/>
          </a:bodyPr>
          <a:lstStyle/>
          <a:p>
            <a:pPr algn="just">
              <a:lnSpc>
                <a:spcPct val="150000"/>
              </a:lnSpc>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“Nước ngập ruộng đồng, nước tràn nhà cửa, nước dâng lên lưng đồi, sườn núi, thành Phong Châu như nổi lềnh bềnh trên một biển nước.” </a:t>
            </a:r>
            <a:endParaRPr lang="en-US" sz="2800" dirty="0">
              <a:latin typeface="Times New Roman" panose="02020603050405020304" pitchFamily="18" charset="0"/>
              <a:ea typeface="Calibri" panose="020F0502020204030204" pitchFamily="34" charset="0"/>
            </a:endParaRPr>
          </a:p>
          <a:p>
            <a:pPr algn="just">
              <a:lnSpc>
                <a:spcPct val="150000"/>
              </a:lnSpc>
              <a:spcAft>
                <a:spcPts val="0"/>
              </a:spcAft>
            </a:pPr>
            <a:r>
              <a:rPr lang="vi-VN"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Điệp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i="1" dirty="0">
                <a:latin typeface="Times New Roman" panose="02020603050405020304" pitchFamily="18" charset="0"/>
                <a:ea typeface="Calibri" panose="020F0502020204030204" pitchFamily="34" charset="0"/>
              </a:rPr>
              <a:t>“</a:t>
            </a:r>
            <a:r>
              <a:rPr lang="en-US" sz="2800" i="1" dirty="0" err="1">
                <a:latin typeface="Times New Roman" panose="02020603050405020304" pitchFamily="18" charset="0"/>
                <a:ea typeface="Calibri" panose="020F0502020204030204" pitchFamily="34" charset="0"/>
              </a:rPr>
              <a:t>nước</a:t>
            </a:r>
            <a:r>
              <a:rPr lang="en-US" sz="2800" i="1"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nhằm</a:t>
            </a:r>
            <a:r>
              <a:rPr lang="en-US" sz="2800" dirty="0">
                <a:latin typeface="Times New Roman" panose="02020603050405020304" pitchFamily="18" charset="0"/>
                <a:ea typeface="Calibri" panose="020F0502020204030204" pitchFamily="34" charset="0"/>
              </a:rPr>
              <a:t> l</a:t>
            </a:r>
            <a:r>
              <a:rPr lang="vi-VN" sz="2800" dirty="0">
                <a:latin typeface="Times New Roman" panose="02020603050405020304" pitchFamily="18" charset="0"/>
                <a:ea typeface="Calibri" panose="020F0502020204030204" pitchFamily="34" charset="0"/>
              </a:rPr>
              <a:t>iệt kê những sự vật bị ngập, nhấn mạnh việc nước ngập mọi nơi, lần lượt, tăng tiến (từ xa đến gần, từ ngoài vào trong), qua đó thể hiện sức mạnh, sự tức giận của Thủy Tinh. </a:t>
            </a:r>
            <a:endParaRPr lang="en-US" sz="28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33161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rPr>
              <a:t>VÂN</a:t>
            </a:r>
            <a:r>
              <a:rPr kumimoji="0" lang="en-US" sz="3200" b="1" i="0" u="none" strike="noStrike" kern="1200" cap="none" spc="0" normalizeH="0" noProof="0" dirty="0">
                <a:ln>
                  <a:noFill/>
                </a:ln>
                <a:solidFill>
                  <a:prstClr val="white"/>
                </a:solidFill>
                <a:effectLst/>
                <a:uLnTx/>
                <a:uFillTx/>
                <a:latin typeface="Times New Roman" panose="02020603050405020304" pitchFamily="18" charset="0"/>
                <a:cs typeface="Times New Roman" panose="02020603050405020304" pitchFamily="18" charset="0"/>
              </a:rPr>
              <a:t>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34" name="Picture 33"/>
          <p:cNvPicPr>
            <a:picLocks noChangeAspect="1"/>
          </p:cNvPicPr>
          <p:nvPr/>
        </p:nvPicPr>
        <p:blipFill>
          <a:blip r:embed="rId11"/>
          <a:srcRect/>
          <a:stretch>
            <a:fillRect/>
          </a:stretch>
        </p:blipFill>
        <p:spPr>
          <a:xfrm>
            <a:off x="660399" y="1620907"/>
            <a:ext cx="10858500" cy="4726319"/>
          </a:xfrm>
          <a:custGeom>
            <a:avLst/>
            <a:gdLst>
              <a:gd name="connsiteX0" fmla="*/ 0 w 10858500"/>
              <a:gd name="connsiteY0" fmla="*/ 0 h 5204227"/>
              <a:gd name="connsiteX1" fmla="*/ 10858500 w 10858500"/>
              <a:gd name="connsiteY1" fmla="*/ 0 h 5204227"/>
              <a:gd name="connsiteX2" fmla="*/ 10858500 w 10858500"/>
              <a:gd name="connsiteY2" fmla="*/ 5204227 h 5204227"/>
              <a:gd name="connsiteX3" fmla="*/ 0 w 10858500"/>
              <a:gd name="connsiteY3" fmla="*/ 5204227 h 5204227"/>
              <a:gd name="connsiteX4" fmla="*/ 0 w 10858500"/>
              <a:gd name="connsiteY4" fmla="*/ 0 h 5204227"/>
              <a:gd name="connsiteX5" fmla="*/ 239714 w 10858500"/>
              <a:gd name="connsiteY5" fmla="*/ 1359635 h 5204227"/>
              <a:gd name="connsiteX6" fmla="*/ 239714 w 10858500"/>
              <a:gd name="connsiteY6" fmla="*/ 4572661 h 5204227"/>
              <a:gd name="connsiteX7" fmla="*/ 4371713 w 10858500"/>
              <a:gd name="connsiteY7" fmla="*/ 4572661 h 5204227"/>
              <a:gd name="connsiteX8" fmla="*/ 4371713 w 10858500"/>
              <a:gd name="connsiteY8" fmla="*/ 1359635 h 5204227"/>
              <a:gd name="connsiteX9" fmla="*/ 239714 w 10858500"/>
              <a:gd name="connsiteY9" fmla="*/ 1359635 h 5204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8500" h="5204227">
                <a:moveTo>
                  <a:pt x="0" y="0"/>
                </a:moveTo>
                <a:lnTo>
                  <a:pt x="10858500" y="0"/>
                </a:lnTo>
                <a:lnTo>
                  <a:pt x="10858500" y="5204227"/>
                </a:lnTo>
                <a:lnTo>
                  <a:pt x="0" y="5204227"/>
                </a:lnTo>
                <a:lnTo>
                  <a:pt x="0" y="0"/>
                </a:lnTo>
                <a:close/>
                <a:moveTo>
                  <a:pt x="239714" y="1359635"/>
                </a:moveTo>
                <a:lnTo>
                  <a:pt x="239714" y="4572661"/>
                </a:lnTo>
                <a:lnTo>
                  <a:pt x="4371713" y="4572661"/>
                </a:lnTo>
                <a:lnTo>
                  <a:pt x="4371713" y="1359635"/>
                </a:lnTo>
                <a:lnTo>
                  <a:pt x="239714" y="1359635"/>
                </a:lnTo>
                <a:close/>
              </a:path>
            </a:pathLst>
          </a:custGeom>
        </p:spPr>
      </p:pic>
      <p:sp>
        <p:nvSpPr>
          <p:cNvPr id="30" name="Rectangle 29"/>
          <p:cNvSpPr/>
          <p:nvPr/>
        </p:nvSpPr>
        <p:spPr>
          <a:xfrm>
            <a:off x="1766201" y="1780664"/>
            <a:ext cx="2112053"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0" name="Rectangle 9"/>
          <p:cNvSpPr/>
          <p:nvPr/>
        </p:nvSpPr>
        <p:spPr>
          <a:xfrm>
            <a:off x="1337021" y="3285364"/>
            <a:ext cx="3908271" cy="1791260"/>
          </a:xfrm>
          <a:prstGeom prst="rect">
            <a:avLst/>
          </a:prstGeom>
        </p:spPr>
        <p:txBody>
          <a:bodyPr wrap="square">
            <a:spAutoFit/>
          </a:bodyPr>
          <a:lstStyle/>
          <a:p>
            <a:pPr marR="65405">
              <a:lnSpc>
                <a:spcPct val="115000"/>
              </a:lnSpc>
              <a:spcBef>
                <a:spcPts val="410"/>
              </a:spcBef>
              <a:spcAft>
                <a:spcPts val="600"/>
              </a:spcAft>
              <a:tabLst>
                <a:tab pos="472440" algn="l"/>
              </a:tabLst>
            </a:pPr>
            <a:r>
              <a:rPr lang="en-US" sz="3200" dirty="0" err="1">
                <a:solidFill>
                  <a:srgbClr val="000000"/>
                </a:solidFill>
                <a:latin typeface="Times New Roman" panose="02020603050405020304" pitchFamily="18" charset="0"/>
                <a:ea typeface="Calibri" panose="020F0502020204030204" pitchFamily="34" charset="0"/>
              </a:rPr>
              <a:t>Viết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khoảng</a:t>
            </a:r>
            <a:r>
              <a:rPr lang="en-US" sz="3200" dirty="0">
                <a:solidFill>
                  <a:srgbClr val="000000"/>
                </a:solidFill>
                <a:latin typeface="Times New Roman" panose="02020603050405020304" pitchFamily="18" charset="0"/>
                <a:ea typeface="Calibri" panose="020F0502020204030204" pitchFamily="34" charset="0"/>
              </a:rPr>
              <a:t> 5-7 </a:t>
            </a:r>
            <a:r>
              <a:rPr lang="en-US" sz="3200" dirty="0" err="1">
                <a:solidFill>
                  <a:srgbClr val="000000"/>
                </a:solidFill>
                <a:latin typeface="Times New Roman" panose="02020603050405020304" pitchFamily="18" charset="0"/>
                <a:ea typeface="Calibri" panose="020F0502020204030204" pitchFamily="34" charset="0"/>
              </a:rPr>
              <a:t>câu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dùng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dấu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chấm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phẩy</a:t>
            </a:r>
            <a:r>
              <a:rPr lang="en-US" sz="3200"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
        <p:nvSpPr>
          <p:cNvPr id="2" name="Oval 1"/>
          <p:cNvSpPr/>
          <p:nvPr/>
        </p:nvSpPr>
        <p:spPr>
          <a:xfrm>
            <a:off x="660401" y="2966910"/>
            <a:ext cx="4483100" cy="2748750"/>
          </a:xfrm>
          <a:prstGeom prst="ellipse">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395696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VÂN DỤNG</a:t>
            </a: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11451" y="1963688"/>
            <a:ext cx="10858500" cy="4401205"/>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  VD1 :</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học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xong</a:t>
            </a:r>
            <a:r>
              <a:rPr lang="en-US" sz="2800" dirty="0">
                <a:solidFill>
                  <a:srgbClr val="000000"/>
                </a:solidFill>
                <a:latin typeface="Times New Roman" panose="02020603050405020304" pitchFamily="18" charset="0"/>
                <a:ea typeface="Calibri" panose="020F0502020204030204" pitchFamily="34" charset="0"/>
              </a:rPr>
              <a:t> VB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em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chúng</a:t>
            </a:r>
            <a:r>
              <a:rPr lang="en-US" sz="2800" dirty="0">
                <a:solidFill>
                  <a:srgbClr val="000000"/>
                </a:solidFill>
                <a:latin typeface="Times New Roman" panose="02020603050405020304" pitchFamily="18" charset="0"/>
                <a:ea typeface="Calibri" panose="020F0502020204030204" pitchFamily="34" charset="0"/>
              </a:rPr>
              <a:t> ta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nghị</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luận</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lí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được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trò</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trường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bị</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tàn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hậu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quả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phá</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rừng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lụt</a:t>
            </a:r>
            <a:r>
              <a:rPr lang="en-US" sz="2800" dirty="0">
                <a:solidFill>
                  <a:srgbClr val="000000"/>
                </a:solidFill>
                <a:latin typeface="Times New Roman" panose="02020603050405020304" pitchFamily="18" charset="0"/>
                <a:ea typeface="Calibri" panose="020F0502020204030204" pitchFamily="34" charset="0"/>
              </a:rPr>
              <a:t>...</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phải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vì</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con </a:t>
            </a:r>
            <a:r>
              <a:rPr lang="en-US" sz="2800" dirty="0" err="1">
                <a:solidFill>
                  <a:srgbClr val="000000"/>
                </a:solidFill>
                <a:latin typeface="Times New Roman" panose="02020603050405020304" pitchFamily="18" charset="0"/>
                <a:ea typeface="Calibri" panose="020F0502020204030204" pitchFamily="34" charset="0"/>
              </a:rPr>
              <a:t>người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bảo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vệ</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mình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VD2: </a:t>
            </a:r>
            <a:r>
              <a:rPr lang="en-US" sz="2800" dirty="0" err="1">
                <a:solidFill>
                  <a:srgbClr val="000000"/>
                </a:solidFill>
                <a:latin typeface="Times New Roman" panose="02020603050405020304" pitchFamily="18" charset="0"/>
                <a:ea typeface="Calibri" panose="020F0502020204030204" pitchFamily="34" charset="0"/>
              </a:rPr>
              <a:t>Trong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vai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hãy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chiến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chống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ngôi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lời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xúc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việc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nào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endParaRPr lang="en-US" sz="2800" dirty="0">
              <a:latin typeface="Times New Roman" panose="02020603050405020304" pitchFamily="18" charset="0"/>
              <a:ea typeface="Calibri" panose="020F0502020204030204" pitchFamily="34" charset="0"/>
            </a:endParaRPr>
          </a:p>
          <a:p>
            <a:pPr>
              <a:spcAft>
                <a:spcPts val="0"/>
              </a:spcAft>
            </a:pPr>
            <a:r>
              <a:rPr lang="vi-VN" sz="2800" dirty="0">
                <a:latin typeface="Times New Roman" panose="02020603050405020304" pitchFamily="18" charset="0"/>
                <a:ea typeface="Calibri" panose="020F0502020204030204" pitchFamily="34" charset="0"/>
              </a:rPr>
              <a:t>* Hình thức đoạn văn</a:t>
            </a:r>
            <a:r>
              <a:rPr lang="en-US" sz="2800" dirty="0">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5-7 câu</a:t>
            </a:r>
            <a:r>
              <a:rPr lang="en-US" sz="2800" dirty="0">
                <a:solidFill>
                  <a:srgbClr val="000000"/>
                </a:solidFill>
                <a:latin typeface="Times New Roman" panose="02020603050405020304" pitchFamily="18" charset="0"/>
                <a:ea typeface="Calibri" panose="020F0502020204030204" pitchFamily="34" charset="0"/>
              </a:rPr>
              <a:t>, </a:t>
            </a:r>
            <a:r>
              <a:rPr lang="vi-VN" sz="2800" dirty="0">
                <a:solidFill>
                  <a:srgbClr val="000000"/>
                </a:solidFill>
                <a:latin typeface="Times New Roman" panose="02020603050405020304" pitchFamily="18" charset="0"/>
                <a:ea typeface="Calibri" panose="020F0502020204030204" pitchFamily="34" charset="0"/>
              </a:rPr>
              <a:t>có dùng dấu chấm phẩy</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660399" y="1443962"/>
            <a:ext cx="4102277" cy="523220"/>
          </a:xfrm>
          <a:prstGeom prst="rect">
            <a:avLst/>
          </a:prstGeom>
        </p:spPr>
        <p:txBody>
          <a:bodyPr wrap="none">
            <a:spAutoFit/>
          </a:bodyPr>
          <a:lstStyle/>
          <a:p>
            <a:pPr algn="just"/>
            <a:r>
              <a:rPr lang="pt-BR" sz="2800" b="1" dirty="0">
                <a:latin typeface="Times New Roman" panose="02020603050405020304" pitchFamily="18" charset="0"/>
                <a:ea typeface="Calibri" panose="020F0502020204030204" pitchFamily="34" charset="0"/>
              </a:rPr>
              <a:t>Câu 2/Tr13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058419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3200" b="1" noProof="0" dirty="0">
                <a:solidFill>
                  <a:srgbClr val="FFFFFF"/>
                </a:solidFill>
                <a:latin typeface="Times New Roman" panose="02020603050405020304" pitchFamily="18" charset="0"/>
                <a:cs typeface="Times New Roman" panose="02020603050405020304" pitchFamily="18" charset="0"/>
              </a:rPr>
              <a:t>TIẾT 80-81: Ai </a:t>
            </a:r>
            <a:r>
              <a:rPr lang="en-US" altLang="en-US" sz="3200" b="1" noProof="0" dirty="0" err="1">
                <a:solidFill>
                  <a:srgbClr val="FFFFFF"/>
                </a:solidFill>
                <a:latin typeface="Times New Roman" panose="02020603050405020304" pitchFamily="18" charset="0"/>
                <a:cs typeface="Times New Roman" panose="02020603050405020304" pitchFamily="18" charset="0"/>
              </a:rPr>
              <a:t>ơi</a:t>
            </a:r>
            <a:r>
              <a:rPr lang="en-US" altLang="en-US" sz="3200" b="1" noProof="0" dirty="0">
                <a:solidFill>
                  <a:srgbClr val="FFFFFF"/>
                </a:solidFill>
                <a:latin typeface="Times New Roman" panose="02020603050405020304" pitchFamily="18" charset="0"/>
                <a:cs typeface="Times New Roman" panose="02020603050405020304" pitchFamily="18" charset="0"/>
              </a:rPr>
              <a:t> </a:t>
            </a:r>
            <a:r>
              <a:rPr lang="en-US" altLang="en-US" sz="3200" b="1" noProof="0" dirty="0" err="1">
                <a:solidFill>
                  <a:srgbClr val="FFFFFF"/>
                </a:solidFill>
                <a:latin typeface="Times New Roman" panose="02020603050405020304" pitchFamily="18" charset="0"/>
                <a:cs typeface="Times New Roman" panose="02020603050405020304" pitchFamily="18" charset="0"/>
              </a:rPr>
              <a:t>mồng</a:t>
            </a:r>
            <a:r>
              <a:rPr lang="en-US" altLang="en-US" sz="3200" b="1" noProof="0" dirty="0">
                <a:solidFill>
                  <a:srgbClr val="FFFFFF"/>
                </a:solidFill>
                <a:latin typeface="Times New Roman" panose="02020603050405020304" pitchFamily="18" charset="0"/>
                <a:cs typeface="Times New Roman" panose="02020603050405020304" pitchFamily="18" charset="0"/>
              </a:rPr>
              <a:t> 9 </a:t>
            </a:r>
            <a:r>
              <a:rPr lang="en-US" altLang="en-US" sz="3200" b="1" noProof="0" dirty="0" err="1">
                <a:solidFill>
                  <a:srgbClr val="FFFFFF"/>
                </a:solidFill>
                <a:latin typeface="Times New Roman" panose="02020603050405020304" pitchFamily="18" charset="0"/>
                <a:cs typeface="Times New Roman" panose="02020603050405020304" pitchFamily="18" charset="0"/>
              </a:rPr>
              <a:t>tháng</a:t>
            </a:r>
            <a:r>
              <a:rPr lang="en-US" altLang="en-US" sz="3200" b="1" noProof="0" dirty="0">
                <a:solidFill>
                  <a:srgbClr val="FFFFFF"/>
                </a:solidFill>
                <a:latin typeface="Times New Roman" panose="02020603050405020304" pitchFamily="18" charset="0"/>
                <a:cs typeface="Times New Roman" panose="02020603050405020304" pitchFamily="18" charset="0"/>
              </a:rPr>
              <a:t> 4      </a:t>
            </a:r>
            <a:r>
              <a:rPr lang="en-US" altLang="en-US" sz="2400" b="1" noProof="0" dirty="0">
                <a:solidFill>
                  <a:srgbClr val="FFFFFF"/>
                </a:solidFill>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238603" y="673926"/>
            <a:ext cx="1811714"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Khởi động</a:t>
            </a:r>
            <a:endParaRPr lang="en-US" sz="28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3837969" y="1150683"/>
            <a:ext cx="6315076" cy="4339487"/>
          </a:xfrm>
          <a:prstGeom prst="rect">
            <a:avLst/>
          </a:prstGeom>
        </p:spPr>
      </p:pic>
      <p:sp>
        <p:nvSpPr>
          <p:cNvPr id="9" name="TextBox 8"/>
          <p:cNvSpPr txBox="1"/>
          <p:nvPr/>
        </p:nvSpPr>
        <p:spPr>
          <a:xfrm>
            <a:off x="1788455" y="2289376"/>
            <a:ext cx="1588371" cy="206210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rtlCol="0">
            <a:spAutoFit/>
          </a:bodyPr>
          <a:lstStyle/>
          <a:p>
            <a:pPr algn="ctr"/>
            <a:r>
              <a:rPr lang="en-US" sz="3200" b="1" dirty="0">
                <a:latin typeface="Times New Roman" panose="02020603050405020304" pitchFamily="18" charset="0"/>
                <a:cs typeface="Times New Roman" panose="02020603050405020304" pitchFamily="18" charset="0"/>
              </a:rPr>
              <a:t>VIDEO LỄ HỘI  GIÓNG</a:t>
            </a:r>
          </a:p>
        </p:txBody>
      </p:sp>
      <p:sp>
        <p:nvSpPr>
          <p:cNvPr id="10" name="TextBox 9"/>
          <p:cNvSpPr txBox="1"/>
          <p:nvPr/>
        </p:nvSpPr>
        <p:spPr>
          <a:xfrm>
            <a:off x="5870316" y="3500438"/>
            <a:ext cx="2488182" cy="584775"/>
          </a:xfrm>
          <a:prstGeom prst="rect">
            <a:avLst/>
          </a:prstGeom>
          <a:noFill/>
        </p:spPr>
        <p:txBody>
          <a:bodyPr wrap="none" rtlCol="0">
            <a:spAutoFit/>
          </a:bodyPr>
          <a:lstStyle/>
          <a:p>
            <a:r>
              <a:rPr lang="en-US" sz="3200" b="1" dirty="0">
                <a:latin typeface="Times New Roman" panose="02020603050405020304" pitchFamily="18" charset="0"/>
                <a:cs typeface="Times New Roman" panose="02020603050405020304" pitchFamily="18" charset="0"/>
              </a:rPr>
              <a:t>(YOUTUBE)</a:t>
            </a:r>
          </a:p>
        </p:txBody>
      </p:sp>
    </p:spTree>
    <p:extLst>
      <p:ext uri="{BB962C8B-B14F-4D97-AF65-F5344CB8AC3E}">
        <p14:creationId xmlns:p14="http://schemas.microsoft.com/office/powerpoint/2010/main" val="383945413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5183793" y="768835"/>
            <a:ext cx="181171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Khởi động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 name="Picture 2"/>
          <p:cNvPicPr>
            <a:picLocks noChangeAspect="1"/>
          </p:cNvPicPr>
          <p:nvPr/>
        </p:nvPicPr>
        <p:blipFill>
          <a:blip r:embed="rId8"/>
          <a:stretch>
            <a:fillRect/>
          </a:stretch>
        </p:blipFill>
        <p:spPr>
          <a:xfrm>
            <a:off x="1666067" y="3460219"/>
            <a:ext cx="2728009" cy="2728009"/>
          </a:xfrm>
          <a:prstGeom prst="rect">
            <a:avLst/>
          </a:prstGeom>
        </p:spPr>
      </p:pic>
      <p:sp>
        <p:nvSpPr>
          <p:cNvPr id="22" name="Cloud Callout 21"/>
          <p:cNvSpPr/>
          <p:nvPr/>
        </p:nvSpPr>
        <p:spPr>
          <a:xfrm>
            <a:off x="3671019" y="1863109"/>
            <a:ext cx="6388665" cy="2728913"/>
          </a:xfrm>
          <a:prstGeom prst="cloudCallout">
            <a:avLst>
              <a:gd name="adj1" fmla="val -35593"/>
              <a:gd name="adj2" fmla="val 60929"/>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hình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ấy</a:t>
            </a:r>
            <a:r>
              <a:rPr lang="en-US" sz="2400" dirty="0">
                <a:latin typeface="Times New Roman" panose="02020603050405020304" pitchFamily="18" charset="0"/>
                <a:ea typeface="Times New Roman" panose="02020603050405020304" pitchFamily="18" charset="0"/>
              </a:rPr>
              <a:t>? </a:t>
            </a:r>
          </a:p>
          <a:p>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hãy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lễ</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112461346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algn="just">
              <a:spcAft>
                <a:spcPts val="0"/>
              </a:spcAft>
            </a:pPr>
            <a:r>
              <a:rPr lang="pt-BR" sz="2800" b="1" dirty="0">
                <a:solidFill>
                  <a:srgbClr val="0000FF"/>
                </a:solidFill>
                <a:latin typeface="Times New Roman" panose="02020603050405020304" pitchFamily="18" charset="0"/>
                <a:ea typeface="Times New Roman" panose="02020603050405020304" pitchFamily="18" charset="0"/>
              </a:rPr>
              <a:t>Hình thành kiến thức</a:t>
            </a:r>
            <a:endParaRPr lang="en-US" sz="2800" dirty="0">
              <a:effectLst/>
              <a:latin typeface="Times New Roman" panose="02020603050405020304" pitchFamily="18" charset="0"/>
              <a:ea typeface="Times New Roman" panose="02020603050405020304" pitchFamily="18" charset="0"/>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8"/>
          <a:stretch>
            <a:fillRect/>
          </a:stretch>
        </p:blipFill>
        <p:spPr>
          <a:xfrm>
            <a:off x="516698" y="2188522"/>
            <a:ext cx="5570362" cy="3779219"/>
          </a:xfrm>
          <a:prstGeom prst="rect">
            <a:avLst/>
          </a:prstGeom>
        </p:spPr>
      </p:pic>
      <p:sp>
        <p:nvSpPr>
          <p:cNvPr id="32" name="Oval 31"/>
          <p:cNvSpPr/>
          <p:nvPr/>
        </p:nvSpPr>
        <p:spPr>
          <a:xfrm>
            <a:off x="7897386" y="3141512"/>
            <a:ext cx="1909403" cy="1795171"/>
          </a:xfrm>
          <a:prstGeom prst="ellipse">
            <a:avLst/>
          </a:pr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latin typeface="Times New Roman" panose="02020603050405020304" pitchFamily="18" charset="0"/>
                <a:cs typeface="Times New Roman" panose="02020603050405020304" pitchFamily="18" charset="0"/>
              </a:rPr>
              <a:t>Từ</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34" name="Group 33"/>
          <p:cNvGrpSpPr/>
          <p:nvPr/>
        </p:nvGrpSpPr>
        <p:grpSpPr>
          <a:xfrm>
            <a:off x="5962581" y="1570304"/>
            <a:ext cx="5675565" cy="4531909"/>
            <a:chOff x="3289873" y="720200"/>
            <a:chExt cx="5612252" cy="5565703"/>
          </a:xfrm>
          <a:blipFill>
            <a:blip r:embed="rId10"/>
            <a:tile tx="0" ty="0" sx="100000" sy="100000" flip="none" algn="tl"/>
          </a:blipFill>
        </p:grpSpPr>
        <p:sp>
          <p:nvSpPr>
            <p:cNvPr id="35" name="Freeform 34"/>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Phù</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giá</a:t>
              </a:r>
              <a:endParaRPr lang="en-US" sz="2800" kern="1200" dirty="0">
                <a:latin typeface="Times New Roman" panose="02020603050405020304" pitchFamily="18" charset="0"/>
                <a:cs typeface="Times New Roman" panose="02020603050405020304" pitchFamily="18" charset="0"/>
              </a:endParaRPr>
            </a:p>
          </p:txBody>
        </p:sp>
        <p:sp>
          <p:nvSpPr>
            <p:cNvPr id="36" name="Freeform 35"/>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7" name="Freeform 36"/>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Xà</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cạp</a:t>
              </a:r>
              <a:endParaRPr lang="en-US" sz="2800" kern="1200" dirty="0">
                <a:latin typeface="Times New Roman" panose="02020603050405020304" pitchFamily="18" charset="0"/>
                <a:cs typeface="Times New Roman" panose="02020603050405020304" pitchFamily="18" charset="0"/>
              </a:endParaRPr>
            </a:p>
          </p:txBody>
        </p:sp>
        <p:sp>
          <p:nvSpPr>
            <p:cNvPr id="38" name="Freeform 37"/>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39" name="Freeform 38"/>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Mục</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đồng</a:t>
              </a:r>
              <a:endParaRPr lang="en-US" sz="2800" kern="1200" dirty="0">
                <a:latin typeface="Times New Roman" panose="02020603050405020304" pitchFamily="18" charset="0"/>
                <a:cs typeface="Times New Roman" panose="02020603050405020304" pitchFamily="18" charset="0"/>
              </a:endParaRPr>
            </a:p>
          </p:txBody>
        </p:sp>
        <p:sp>
          <p:nvSpPr>
            <p:cNvPr id="40" name="Freeform 39"/>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1" name="Freeform 40"/>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Lĩnh</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xướng</a:t>
              </a:r>
              <a:endParaRPr lang="en-US" sz="2800" kern="1200" dirty="0">
                <a:latin typeface="Times New Roman" panose="02020603050405020304" pitchFamily="18" charset="0"/>
                <a:cs typeface="Times New Roman" panose="02020603050405020304" pitchFamily="18" charset="0"/>
              </a:endParaRPr>
            </a:p>
          </p:txBody>
        </p:sp>
        <p:sp>
          <p:nvSpPr>
            <p:cNvPr id="42" name="Freeform 41"/>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43" name="Freeform 42"/>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Phỗng</a:t>
              </a:r>
              <a:endParaRPr lang="en-US" sz="2800" kern="1200" dirty="0">
                <a:latin typeface="Times New Roman" panose="02020603050405020304" pitchFamily="18" charset="0"/>
                <a:cs typeface="Times New Roman" panose="02020603050405020304" pitchFamily="18" charset="0"/>
              </a:endParaRPr>
            </a:p>
          </p:txBody>
        </p:sp>
        <p:sp>
          <p:nvSpPr>
            <p:cNvPr id="44" name="Freeform 43"/>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
        <p:nvSpPr>
          <p:cNvPr id="45" name="Rounded Rectangle 44"/>
          <p:cNvSpPr/>
          <p:nvPr/>
        </p:nvSpPr>
        <p:spPr>
          <a:xfrm>
            <a:off x="3916177" y="771045"/>
            <a:ext cx="4346946"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Rectangle 45"/>
          <p:cNvSpPr/>
          <p:nvPr/>
        </p:nvSpPr>
        <p:spPr>
          <a:xfrm>
            <a:off x="4063265" y="768835"/>
            <a:ext cx="4052776" cy="46166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HÌNH</a:t>
            </a:r>
            <a:r>
              <a:rPr kumimoji="0" lang="en-US" sz="2400" b="1" i="0" u="none" strike="noStrike" kern="1200" cap="none" spc="0" normalizeH="0" noProof="0" dirty="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rPr>
              <a:t> THÀNH KIẾN THỨC</a:t>
            </a:r>
            <a:endParaRPr kumimoji="0" lang="en-US" sz="2400" b="1" i="0" u="none" strike="noStrike" kern="1200" cap="none" spc="0" normalizeH="0" baseline="0" noProof="0" dirty="0">
              <a:ln>
                <a:noFill/>
              </a:ln>
              <a:solidFill>
                <a:schemeClr val="accent6">
                  <a:lumMod val="50000"/>
                </a:schemeClr>
              </a:solidFill>
              <a:effectLst/>
              <a:uLnTx/>
              <a:uFillTx/>
              <a:latin typeface="Times New Roman" panose="02020603050405020304" pitchFamily="18" charset="0"/>
              <a:ea typeface="Times New Roman" panose="02020603050405020304" pitchFamily="18" charset="0"/>
              <a:cs typeface="+mn-cs"/>
            </a:endParaRPr>
          </a:p>
        </p:txBody>
      </p:sp>
      <p:sp>
        <p:nvSpPr>
          <p:cNvPr id="47" name="Rectangle 46"/>
          <p:cNvSpPr/>
          <p:nvPr/>
        </p:nvSpPr>
        <p:spPr>
          <a:xfrm>
            <a:off x="2238859" y="3229541"/>
            <a:ext cx="2336483" cy="1938992"/>
          </a:xfrm>
          <a:prstGeom prst="rect">
            <a:avLst/>
          </a:prstGeom>
        </p:spPr>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rành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mạch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giọng</a:t>
            </a:r>
            <a:r>
              <a:rPr lang="en-US" sz="2400" dirty="0">
                <a:solidFill>
                  <a:srgbClr val="000000"/>
                </a:solidFill>
                <a:latin typeface="Times New Roman" panose="02020603050405020304" pitchFamily="18" charset="0"/>
                <a:ea typeface="Times New Roman" panose="02020603050405020304" pitchFamily="18" charset="0"/>
              </a:rPr>
              <a:t> ở chi </a:t>
            </a:r>
            <a:r>
              <a:rPr lang="en-US" sz="2400" dirty="0" err="1">
                <a:solidFill>
                  <a:srgbClr val="000000"/>
                </a:solidFill>
                <a:latin typeface="Times New Roman" panose="02020603050405020304" pitchFamily="18" charset="0"/>
                <a:ea typeface="Times New Roman" panose="02020603050405020304" pitchFamily="18" charset="0"/>
              </a:rPr>
              <a:t>tiết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miêu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tả</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hoạt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hội</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Tree>
    <p:extLst>
      <p:ext uri="{BB962C8B-B14F-4D97-AF65-F5344CB8AC3E}">
        <p14:creationId xmlns:p14="http://schemas.microsoft.com/office/powerpoint/2010/main" val="7505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fade">
                                      <p:cBhvr>
                                        <p:cTn id="12" dur="1000"/>
                                        <p:tgtEl>
                                          <p:spTgt spid="47"/>
                                        </p:tgtEl>
                                      </p:cBhvr>
                                    </p:animEffect>
                                    <p:anim calcmode="lin" valueType="num">
                                      <p:cBhvr>
                                        <p:cTn id="13" dur="1000" fill="hold"/>
                                        <p:tgtEl>
                                          <p:spTgt spid="47"/>
                                        </p:tgtEl>
                                        <p:attrNameLst>
                                          <p:attrName>ppt_x</p:attrName>
                                        </p:attrNameLst>
                                      </p:cBhvr>
                                      <p:tavLst>
                                        <p:tav tm="0">
                                          <p:val>
                                            <p:strVal val="#ppt_x"/>
                                          </p:val>
                                        </p:tav>
                                        <p:tav tm="100000">
                                          <p:val>
                                            <p:strVal val="#ppt_x"/>
                                          </p:val>
                                        </p:tav>
                                      </p:tavLst>
                                    </p:anim>
                                    <p:anim calcmode="lin" valueType="num">
                                      <p:cBhvr>
                                        <p:cTn id="1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1000"/>
                                        <p:tgtEl>
                                          <p:spTgt spid="32"/>
                                        </p:tgtEl>
                                      </p:cBhvr>
                                    </p:animEffect>
                                    <p:anim calcmode="lin" valueType="num">
                                      <p:cBhvr>
                                        <p:cTn id="20" dur="1000" fill="hold"/>
                                        <p:tgtEl>
                                          <p:spTgt spid="32"/>
                                        </p:tgtEl>
                                        <p:attrNameLst>
                                          <p:attrName>ppt_x</p:attrName>
                                        </p:attrNameLst>
                                      </p:cBhvr>
                                      <p:tavLst>
                                        <p:tav tm="0">
                                          <p:val>
                                            <p:strVal val="#ppt_x"/>
                                          </p:val>
                                        </p:tav>
                                        <p:tav tm="100000">
                                          <p:val>
                                            <p:strVal val="#ppt_x"/>
                                          </p:val>
                                        </p:tav>
                                      </p:tavLst>
                                    </p:anim>
                                    <p:anim calcmode="lin" valueType="num">
                                      <p:cBhvr>
                                        <p:cTn id="21"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1000"/>
                                        <p:tgtEl>
                                          <p:spTgt spid="34"/>
                                        </p:tgtEl>
                                      </p:cBhvr>
                                    </p:animEffect>
                                    <p:anim calcmode="lin" valueType="num">
                                      <p:cBhvr>
                                        <p:cTn id="27" dur="1000" fill="hold"/>
                                        <p:tgtEl>
                                          <p:spTgt spid="34"/>
                                        </p:tgtEl>
                                        <p:attrNameLst>
                                          <p:attrName>ppt_x</p:attrName>
                                        </p:attrNameLst>
                                      </p:cBhvr>
                                      <p:tavLst>
                                        <p:tav tm="0">
                                          <p:val>
                                            <p:strVal val="#ppt_x"/>
                                          </p:val>
                                        </p:tav>
                                        <p:tav tm="100000">
                                          <p:val>
                                            <p:strVal val="#ppt_x"/>
                                          </p:val>
                                        </p:tav>
                                      </p:tavLst>
                                    </p:anim>
                                    <p:anim calcmode="lin" valueType="num">
                                      <p:cBhvr>
                                        <p:cTn id="28"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algn="ctr"/>
            <a:r>
              <a:rPr lang="en-US" sz="2600" b="1" cap="none" spc="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latin typeface="Times New Roman" panose="02020603050405020304" pitchFamily="18" charset="0"/>
                <a:cs typeface="Times New Roman" panose="02020603050405020304" pitchFamily="18" charset="0"/>
              </a:rPr>
              <a:t>HÌNH THÀNH KIẾN THỨC</a:t>
            </a:r>
          </a:p>
        </p:txBody>
      </p:sp>
      <p:sp>
        <p:nvSpPr>
          <p:cNvPr id="7" name="Rectangle 6"/>
          <p:cNvSpPr/>
          <p:nvPr/>
        </p:nvSpPr>
        <p:spPr>
          <a:xfrm>
            <a:off x="688318" y="4967560"/>
            <a:ext cx="5051917" cy="830997"/>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400" i="1" dirty="0">
                <a:solidFill>
                  <a:srgbClr val="000000"/>
                </a:solidFill>
                <a:latin typeface="Times New Roman" panose="02020603050405020304" pitchFamily="18" charset="0"/>
                <a:cs typeface="Times New Roman" panose="02020603050405020304" pitchFamily="18" charset="0"/>
              </a:rPr>
              <a:t>“</a:t>
            </a:r>
            <a:r>
              <a:rPr lang="vi-VN" sz="2400" i="1" dirty="0">
                <a:solidFill>
                  <a:srgbClr val="000000"/>
                </a:solidFill>
                <a:latin typeface="Times New Roman" panose="02020603050405020304" pitchFamily="18" charset="0"/>
                <a:cs typeface="Times New Roman" panose="02020603050405020304" pitchFamily="18" charset="0"/>
              </a:rPr>
              <a:t>Ai ơi mồng chín tháng tư</a:t>
            </a:r>
            <a:br>
              <a:rPr lang="vi-VN" sz="2400" i="1" dirty="0">
                <a:solidFill>
                  <a:srgbClr val="000000"/>
                </a:solidFill>
                <a:latin typeface="Times New Roman" panose="02020603050405020304" pitchFamily="18" charset="0"/>
                <a:cs typeface="Times New Roman" panose="02020603050405020304" pitchFamily="18" charset="0"/>
              </a:rPr>
            </a:br>
            <a:r>
              <a:rPr lang="vi-VN" sz="2400" i="1" dirty="0">
                <a:solidFill>
                  <a:srgbClr val="000000"/>
                </a:solidFill>
                <a:latin typeface="Times New Roman" panose="02020603050405020304" pitchFamily="18" charset="0"/>
                <a:cs typeface="Times New Roman" panose="02020603050405020304" pitchFamily="18" charset="0"/>
              </a:rPr>
              <a:t>Không đi hội Gióng cũng hư mất đời"</a:t>
            </a:r>
            <a:endParaRPr lang="en-US" sz="2400" dirty="0">
              <a:latin typeface="Times New Roman" panose="02020603050405020304" pitchFamily="18" charset="0"/>
              <a:cs typeface="Times New Roman" panose="02020603050405020304" pitchFamily="18" charset="0"/>
            </a:endParaRPr>
          </a:p>
        </p:txBody>
      </p:sp>
      <p:sp>
        <p:nvSpPr>
          <p:cNvPr id="8" name="Rectangle 7"/>
          <p:cNvSpPr/>
          <p:nvPr/>
        </p:nvSpPr>
        <p:spPr>
          <a:xfrm>
            <a:off x="551653" y="1121565"/>
            <a:ext cx="2983766"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8"/>
          <a:stretch>
            <a:fillRect/>
          </a:stretch>
        </p:blipFill>
        <p:spPr>
          <a:xfrm>
            <a:off x="2110510" y="2451091"/>
            <a:ext cx="2866709" cy="2190295"/>
          </a:xfrm>
          <a:prstGeom prst="ellipse">
            <a:avLst/>
          </a:prstGeom>
          <a:ln>
            <a:noFill/>
          </a:ln>
          <a:effectLst>
            <a:softEdge rad="112500"/>
          </a:effectLst>
        </p:spPr>
      </p:pic>
      <p:sp>
        <p:nvSpPr>
          <p:cNvPr id="10" name="Left Arrow 9"/>
          <p:cNvSpPr/>
          <p:nvPr/>
        </p:nvSpPr>
        <p:spPr>
          <a:xfrm>
            <a:off x="5627888" y="1399695"/>
            <a:ext cx="4661607" cy="15798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latin typeface="Times New Roman" panose="02020603050405020304" pitchFamily="18" charset="0"/>
                <a:ea typeface="Calibri" panose="020F0502020204030204" pitchFamily="34" charset="0"/>
              </a:rPr>
              <a:t>Văn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bản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có</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xuất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xứ</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như</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thế</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nào</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50" name="Left Arrow 49"/>
          <p:cNvSpPr/>
          <p:nvPr/>
        </p:nvSpPr>
        <p:spPr>
          <a:xfrm>
            <a:off x="6415804" y="2609809"/>
            <a:ext cx="4661607" cy="1619291"/>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bản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thuật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lại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sự</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kiện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gì</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Căn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cứ</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vào</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đâu</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mà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em</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biết</a:t>
            </a:r>
            <a:r>
              <a:rPr lang="en-US" sz="2400" dirty="0">
                <a:solidFill>
                  <a:schemeClr val="bg1"/>
                </a:solidFill>
                <a:latin typeface="Times New Roman" panose="02020603050405020304" pitchFamily="18" charset="0"/>
                <a:ea typeface="Calibri" panose="020F0502020204030204" pitchFamily="34" charset="0"/>
              </a:rPr>
              <a:t>? </a:t>
            </a:r>
            <a:endParaRPr lang="en-US" sz="2400" dirty="0">
              <a:solidFill>
                <a:schemeClr val="bg1"/>
              </a:solidFill>
              <a:effectLst/>
              <a:latin typeface="Times New Roman" panose="02020603050405020304" pitchFamily="18" charset="0"/>
              <a:ea typeface="Calibri" panose="020F0502020204030204" pitchFamily="34" charset="0"/>
            </a:endParaRPr>
          </a:p>
        </p:txBody>
      </p:sp>
      <p:sp>
        <p:nvSpPr>
          <p:cNvPr id="51" name="Left Arrow 50"/>
          <p:cNvSpPr/>
          <p:nvPr/>
        </p:nvSpPr>
        <p:spPr>
          <a:xfrm>
            <a:off x="5627888" y="3884928"/>
            <a:ext cx="4661607" cy="1713352"/>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4025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50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2000" fill="hold"/>
                                        <p:tgtEl>
                                          <p:spTgt spid="10"/>
                                        </p:tgtEl>
                                        <p:attrNameLst>
                                          <p:attrName>ppt_x</p:attrName>
                                        </p:attrNameLst>
                                      </p:cBhvr>
                                      <p:tavLst>
                                        <p:tav tm="0">
                                          <p:val>
                                            <p:strVal val="1+#ppt_w/2"/>
                                          </p:val>
                                        </p:tav>
                                        <p:tav tm="100000">
                                          <p:val>
                                            <p:strVal val="#ppt_x"/>
                                          </p:val>
                                        </p:tav>
                                      </p:tavLst>
                                    </p:anim>
                                    <p:anim calcmode="lin" valueType="num">
                                      <p:cBhvr additive="base">
                                        <p:cTn id="8" dur="2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50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2000" fill="hold"/>
                                        <p:tgtEl>
                                          <p:spTgt spid="50"/>
                                        </p:tgtEl>
                                        <p:attrNameLst>
                                          <p:attrName>ppt_x</p:attrName>
                                        </p:attrNameLst>
                                      </p:cBhvr>
                                      <p:tavLst>
                                        <p:tav tm="0">
                                          <p:val>
                                            <p:strVal val="1+#ppt_w/2"/>
                                          </p:val>
                                        </p:tav>
                                        <p:tav tm="100000">
                                          <p:val>
                                            <p:strVal val="#ppt_x"/>
                                          </p:val>
                                        </p:tav>
                                      </p:tavLst>
                                    </p:anim>
                                    <p:anim calcmode="lin" valueType="num">
                                      <p:cBhvr additive="base">
                                        <p:cTn id="14" dur="20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50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2000" fill="hold"/>
                                        <p:tgtEl>
                                          <p:spTgt spid="51"/>
                                        </p:tgtEl>
                                        <p:attrNameLst>
                                          <p:attrName>ppt_x</p:attrName>
                                        </p:attrNameLst>
                                      </p:cBhvr>
                                      <p:tavLst>
                                        <p:tav tm="0">
                                          <p:val>
                                            <p:strVal val="1+#ppt_w/2"/>
                                          </p:val>
                                        </p:tav>
                                        <p:tav tm="100000">
                                          <p:val>
                                            <p:strVal val="#ppt_x"/>
                                          </p:val>
                                        </p:tav>
                                      </p:tavLst>
                                    </p:anim>
                                    <p:anim calcmode="lin" valueType="num">
                                      <p:cBhvr additive="base">
                                        <p:cTn id="20" dur="20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0" grpId="0" animBg="1"/>
      <p:bldP spid="5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9" name="Picture 4"/>
          <p:cNvPicPr>
            <a:picLocks noChangeAspect="1"/>
          </p:cNvPicPr>
          <p:nvPr/>
        </p:nvPicPr>
        <p:blipFill>
          <a:blip r:embed="rId2"/>
          <a:srcRect/>
          <a:stretch>
            <a:fillRect/>
          </a:stretch>
        </p:blipFill>
        <p:spPr bwMode="auto">
          <a:xfrm>
            <a:off x="0" y="0"/>
            <a:ext cx="12192000" cy="6858000"/>
          </a:xfrm>
          <a:prstGeom prst="rect">
            <a:avLst/>
          </a:prstGeom>
          <a:noFill/>
          <a:ln w="9525">
            <a:noFill/>
            <a:miter lim="800000"/>
            <a:headEnd/>
            <a:tailEnd/>
          </a:ln>
        </p:spPr>
      </p:pic>
      <p:sp>
        <p:nvSpPr>
          <p:cNvPr id="6" name="Rectangle 5"/>
          <p:cNvSpPr/>
          <p:nvPr/>
        </p:nvSpPr>
        <p:spPr>
          <a:xfrm>
            <a:off x="0" y="1826296"/>
            <a:ext cx="12191999" cy="1323439"/>
          </a:xfrm>
          <a:prstGeom prst="rect">
            <a:avLst/>
          </a:prstGeom>
        </p:spPr>
        <p:txBody>
          <a:bodyPr wrap="square">
            <a:spAutoFit/>
          </a:bodyPr>
          <a:lstStyle/>
          <a:p>
            <a:pPr algn="ctr">
              <a:tabLst>
                <a:tab pos="4594110" algn="l"/>
              </a:tabLst>
            </a:pPr>
            <a:r>
              <a:rPr lang="de-DE" sz="4000" b="1" dirty="0">
                <a:solidFill>
                  <a:srgbClr val="C00000"/>
                </a:solidFill>
                <a:latin typeface="Times New Roman" pitchFamily="18" charset="0"/>
                <a:cs typeface="Times New Roman" pitchFamily="18" charset="0"/>
              </a:rPr>
              <a:t>TIẾT 73:  </a:t>
            </a:r>
          </a:p>
          <a:p>
            <a:pPr algn="ctr">
              <a:tabLst>
                <a:tab pos="4594110" algn="l"/>
              </a:tabLst>
            </a:pPr>
            <a:r>
              <a:rPr lang="de-DE" sz="4000" b="1" dirty="0">
                <a:solidFill>
                  <a:srgbClr val="C00000"/>
                </a:solidFill>
                <a:latin typeface="Times New Roman" pitchFamily="18" charset="0"/>
                <a:cs typeface="Times New Roman" pitchFamily="18" charset="0"/>
              </a:rPr>
              <a:t>GIỚI THIỆU BÀI HỌC VÀ TRI THỨC NGỮ VĂN </a:t>
            </a:r>
            <a:endParaRPr lang="en-US" sz="4000" dirty="0">
              <a:latin typeface="Times New Roman" pitchFamily="18" charset="0"/>
              <a:cs typeface="Times New Roman" pitchFamily="18" charset="0"/>
            </a:endParaRPr>
          </a:p>
        </p:txBody>
      </p:sp>
    </p:spTree>
    <p:extLst>
      <p:ext uri="{BB962C8B-B14F-4D97-AF65-F5344CB8AC3E}">
        <p14:creationId xmlns:p14="http://schemas.microsoft.com/office/powerpoint/2010/main" val="22404763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3" name="Freeform 12"/>
          <p:cNvSpPr/>
          <p:nvPr/>
        </p:nvSpPr>
        <p:spPr>
          <a:xfrm>
            <a:off x="787238" y="1826327"/>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a. </a:t>
            </a:r>
            <a:r>
              <a:rPr kumimoji="0" lang="en-US" sz="2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Xuất</a:t>
            </a:r>
            <a:r>
              <a:rPr kumimoji="0" lang="en-US" sz="2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xứ</a:t>
            </a:r>
            <a:r>
              <a:rPr kumimoji="0" lang="en-US" sz="2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4" name="Freeform 13"/>
          <p:cNvSpPr/>
          <p:nvPr/>
        </p:nvSpPr>
        <p:spPr>
          <a:xfrm>
            <a:off x="1983466" y="2907305"/>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15"/>
          <p:cNvSpPr/>
          <p:nvPr/>
        </p:nvSpPr>
        <p:spPr>
          <a:xfrm>
            <a:off x="787238" y="3352414"/>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Tác</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giả</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Anh</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Thư</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17" name="Freeform 16"/>
          <p:cNvSpPr/>
          <p:nvPr/>
        </p:nvSpPr>
        <p:spPr>
          <a:xfrm>
            <a:off x="1983466" y="4433392"/>
            <a:ext cx="797487" cy="381523"/>
          </a:xfrm>
          <a:custGeom>
            <a:avLst/>
            <a:gdLst>
              <a:gd name="connsiteX0" fmla="*/ 0 w 423086"/>
              <a:gd name="connsiteY0" fmla="*/ 101541 h 507703"/>
              <a:gd name="connsiteX1" fmla="*/ 211543 w 423086"/>
              <a:gd name="connsiteY1" fmla="*/ 101541 h 507703"/>
              <a:gd name="connsiteX2" fmla="*/ 211543 w 423086"/>
              <a:gd name="connsiteY2" fmla="*/ 0 h 507703"/>
              <a:gd name="connsiteX3" fmla="*/ 423086 w 423086"/>
              <a:gd name="connsiteY3" fmla="*/ 253852 h 507703"/>
              <a:gd name="connsiteX4" fmla="*/ 211543 w 423086"/>
              <a:gd name="connsiteY4" fmla="*/ 507703 h 507703"/>
              <a:gd name="connsiteX5" fmla="*/ 211543 w 423086"/>
              <a:gd name="connsiteY5" fmla="*/ 406162 h 507703"/>
              <a:gd name="connsiteX6" fmla="*/ 0 w 423086"/>
              <a:gd name="connsiteY6" fmla="*/ 406162 h 507703"/>
              <a:gd name="connsiteX7" fmla="*/ 0 w 423086"/>
              <a:gd name="connsiteY7" fmla="*/ 101541 h 5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86" h="507703">
                <a:moveTo>
                  <a:pt x="338468" y="1"/>
                </a:moveTo>
                <a:lnTo>
                  <a:pt x="338468" y="253852"/>
                </a:lnTo>
                <a:lnTo>
                  <a:pt x="423086" y="253851"/>
                </a:lnTo>
                <a:lnTo>
                  <a:pt x="211543" y="507702"/>
                </a:lnTo>
                <a:lnTo>
                  <a:pt x="0" y="253852"/>
                </a:lnTo>
                <a:lnTo>
                  <a:pt x="84618" y="253852"/>
                </a:lnTo>
                <a:lnTo>
                  <a:pt x="84618" y="1"/>
                </a:lnTo>
                <a:lnTo>
                  <a:pt x="338468"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01542" tIns="0" rIns="101541" bIns="126927" numCol="1" spcCol="1270" anchor="ctr" anchorCtr="0">
            <a:noAutofit/>
          </a:bodyPr>
          <a:lstStyle/>
          <a:p>
            <a:pPr marL="0" marR="0" lvl="0" indent="0" algn="ctr" defTabSz="800100" rtl="0" eaLnBrk="1" fontAlgn="auto" latinLnBrk="0" hangingPunct="1">
              <a:lnSpc>
                <a:spcPct val="90000"/>
              </a:lnSpc>
              <a:spcBef>
                <a:spcPct val="0"/>
              </a:spcBef>
              <a:spcAft>
                <a:spcPct val="3500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reeform 17"/>
          <p:cNvSpPr/>
          <p:nvPr/>
        </p:nvSpPr>
        <p:spPr>
          <a:xfrm>
            <a:off x="787238" y="4878501"/>
            <a:ext cx="3189944" cy="1017391"/>
          </a:xfrm>
          <a:custGeom>
            <a:avLst/>
            <a:gdLst>
              <a:gd name="connsiteX0" fmla="*/ 0 w 2030813"/>
              <a:gd name="connsiteY0" fmla="*/ 112823 h 1128229"/>
              <a:gd name="connsiteX1" fmla="*/ 112823 w 2030813"/>
              <a:gd name="connsiteY1" fmla="*/ 0 h 1128229"/>
              <a:gd name="connsiteX2" fmla="*/ 1917990 w 2030813"/>
              <a:gd name="connsiteY2" fmla="*/ 0 h 1128229"/>
              <a:gd name="connsiteX3" fmla="*/ 2030813 w 2030813"/>
              <a:gd name="connsiteY3" fmla="*/ 112823 h 1128229"/>
              <a:gd name="connsiteX4" fmla="*/ 2030813 w 2030813"/>
              <a:gd name="connsiteY4" fmla="*/ 1015406 h 1128229"/>
              <a:gd name="connsiteX5" fmla="*/ 1917990 w 2030813"/>
              <a:gd name="connsiteY5" fmla="*/ 1128229 h 1128229"/>
              <a:gd name="connsiteX6" fmla="*/ 112823 w 2030813"/>
              <a:gd name="connsiteY6" fmla="*/ 1128229 h 1128229"/>
              <a:gd name="connsiteX7" fmla="*/ 0 w 2030813"/>
              <a:gd name="connsiteY7" fmla="*/ 1015406 h 1128229"/>
              <a:gd name="connsiteX8" fmla="*/ 0 w 2030813"/>
              <a:gd name="connsiteY8" fmla="*/ 112823 h 112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0813" h="1128229">
                <a:moveTo>
                  <a:pt x="0" y="112823"/>
                </a:moveTo>
                <a:cubicBezTo>
                  <a:pt x="0" y="50513"/>
                  <a:pt x="50513" y="0"/>
                  <a:pt x="112823" y="0"/>
                </a:cubicBezTo>
                <a:lnTo>
                  <a:pt x="1917990" y="0"/>
                </a:lnTo>
                <a:cubicBezTo>
                  <a:pt x="1980300" y="0"/>
                  <a:pt x="2030813" y="50513"/>
                  <a:pt x="2030813" y="112823"/>
                </a:cubicBezTo>
                <a:lnTo>
                  <a:pt x="2030813" y="1015406"/>
                </a:lnTo>
                <a:cubicBezTo>
                  <a:pt x="2030813" y="1077716"/>
                  <a:pt x="1980300" y="1128229"/>
                  <a:pt x="1917990" y="1128229"/>
                </a:cubicBezTo>
                <a:lnTo>
                  <a:pt x="112823" y="1128229"/>
                </a:lnTo>
                <a:cubicBezTo>
                  <a:pt x="50513" y="1128229"/>
                  <a:pt x="0" y="1077716"/>
                  <a:pt x="0" y="1015406"/>
                </a:cubicBezTo>
                <a:lnTo>
                  <a:pt x="0" y="112823"/>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6865" tIns="116865" rIns="116865" bIns="116865" numCol="1" spcCol="1270" anchor="ctr" anchorCtr="0">
            <a:noAutofit/>
          </a:bodyPr>
          <a:lstStyle/>
          <a:p>
            <a:pPr marL="0" marR="0" lvl="0" indent="0" algn="ctr" defTabSz="977900" rtl="0" eaLnBrk="1" fontAlgn="auto" latinLnBrk="0" hangingPunct="1">
              <a:lnSpc>
                <a:spcPct val="90000"/>
              </a:lnSpc>
              <a:spcBef>
                <a:spcPct val="0"/>
              </a:spcBef>
              <a:spcAft>
                <a:spcPct val="3500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Theo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Báo</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điện</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tử</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Hà</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Nội</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mới</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200" b="0"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ngày</a:t>
            </a:r>
            <a:r>
              <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07/4/2004</a:t>
            </a:r>
          </a:p>
        </p:txBody>
      </p:sp>
      <p:sp>
        <p:nvSpPr>
          <p:cNvPr id="9" name="Freeform 8"/>
          <p:cNvSpPr/>
          <p:nvPr/>
        </p:nvSpPr>
        <p:spPr>
          <a:xfrm>
            <a:off x="4196357" y="1593553"/>
            <a:ext cx="4114036" cy="82426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b. </a:t>
            </a:r>
            <a:r>
              <a:rPr lang="en-US" sz="2400" b="1" kern="1200" dirty="0" err="1">
                <a:latin typeface="Times New Roman" panose="02020603050405020304" pitchFamily="18" charset="0"/>
                <a:cs typeface="Times New Roman" panose="02020603050405020304" pitchFamily="18" charset="0"/>
              </a:rPr>
              <a:t>Thể</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loại</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Thuyết</a:t>
            </a:r>
            <a:r>
              <a:rPr lang="en-US" sz="2400" b="1" kern="1200" dirty="0">
                <a:latin typeface="Times New Roman" panose="02020603050405020304" pitchFamily="18" charset="0"/>
                <a:cs typeface="Times New Roman" panose="02020603050405020304" pitchFamily="18" charset="0"/>
              </a:rPr>
              <a:t> minh</a:t>
            </a:r>
            <a:endParaRPr lang="en-US" sz="2400" kern="1200" dirty="0">
              <a:latin typeface="Times New Roman" panose="02020603050405020304" pitchFamily="18" charset="0"/>
              <a:cs typeface="Times New Roman" panose="02020603050405020304" pitchFamily="18" charset="0"/>
            </a:endParaRPr>
          </a:p>
        </p:txBody>
      </p:sp>
      <p:sp>
        <p:nvSpPr>
          <p:cNvPr id="11" name="Freeform 10"/>
          <p:cNvSpPr/>
          <p:nvPr/>
        </p:nvSpPr>
        <p:spPr>
          <a:xfrm>
            <a:off x="4196357" y="2544702"/>
            <a:ext cx="4114036" cy="118192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a:latin typeface="Times New Roman" panose="02020603050405020304" pitchFamily="18" charset="0"/>
                <a:cs typeface="Times New Roman" panose="02020603050405020304" pitchFamily="18" charset="0"/>
              </a:rPr>
              <a:t>S</a:t>
            </a:r>
            <a:r>
              <a:rPr lang="vi-VN" sz="2400" kern="1200" dirty="0">
                <a:latin typeface="Times New Roman" panose="02020603050405020304" pitchFamily="18" charset="0"/>
                <a:cs typeface="Times New Roman" panose="02020603050405020304" pitchFamily="18" charset="0"/>
              </a:rPr>
              <a:t>ự kiện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được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thuật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lại</a:t>
            </a:r>
            <a:r>
              <a:rPr lang="en-US" sz="2400" kern="1200" dirty="0">
                <a:latin typeface="Times New Roman" panose="02020603050405020304" pitchFamily="18" charset="0"/>
                <a:cs typeface="Times New Roman" panose="02020603050405020304" pitchFamily="18" charset="0"/>
              </a:rPr>
              <a:t>: </a:t>
            </a:r>
            <a:r>
              <a:rPr lang="vi-VN" sz="2400" kern="1200" dirty="0">
                <a:latin typeface="Times New Roman" panose="02020603050405020304" pitchFamily="18" charset="0"/>
                <a:cs typeface="Times New Roman" panose="02020603050405020304" pitchFamily="18" charset="0"/>
              </a:rPr>
              <a:t> lễ hội Gióng hay còn gọi là hội làng Phù Đổng</a:t>
            </a:r>
            <a:r>
              <a:rPr lang="en-US" sz="2400" kern="1200" dirty="0">
                <a:latin typeface="Times New Roman" panose="02020603050405020304" pitchFamily="18" charset="0"/>
                <a:cs typeface="Times New Roman" panose="02020603050405020304" pitchFamily="18" charset="0"/>
              </a:rPr>
              <a:t>.</a:t>
            </a:r>
          </a:p>
        </p:txBody>
      </p:sp>
      <p:sp>
        <p:nvSpPr>
          <p:cNvPr id="21" name="Freeform 20"/>
          <p:cNvSpPr/>
          <p:nvPr/>
        </p:nvSpPr>
        <p:spPr>
          <a:xfrm>
            <a:off x="4196358" y="3853513"/>
            <a:ext cx="4125396" cy="101157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Các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yếu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tố</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nhận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biết</a:t>
            </a:r>
            <a:r>
              <a:rPr lang="en-US" sz="2400" kern="1200" dirty="0">
                <a:latin typeface="Times New Roman" panose="02020603050405020304" pitchFamily="18" charset="0"/>
                <a:cs typeface="Times New Roman" panose="02020603050405020304" pitchFamily="18" charset="0"/>
              </a:rPr>
              <a:t>: </a:t>
            </a:r>
          </a:p>
        </p:txBody>
      </p:sp>
      <p:sp>
        <p:nvSpPr>
          <p:cNvPr id="26" name="Freeform 25"/>
          <p:cNvSpPr/>
          <p:nvPr/>
        </p:nvSpPr>
        <p:spPr>
          <a:xfrm>
            <a:off x="4196356" y="4991972"/>
            <a:ext cx="4125397" cy="1035466"/>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Ngôi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tường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thuật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8801100" y="2359358"/>
            <a:ext cx="2839515" cy="2070884"/>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Cung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cấp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thông</a:t>
            </a:r>
            <a:r>
              <a:rPr lang="en-US" sz="2400" kern="1200" dirty="0">
                <a:latin typeface="Times New Roman" panose="02020603050405020304" pitchFamily="18" charset="0"/>
                <a:cs typeface="Times New Roman" panose="02020603050405020304" pitchFamily="18" charset="0"/>
              </a:rPr>
              <a:t> tin </a:t>
            </a:r>
            <a:r>
              <a:rPr lang="en-US" sz="2400" kern="1200" dirty="0" err="1">
                <a:latin typeface="Times New Roman" panose="02020603050405020304" pitchFamily="18" charset="0"/>
                <a:cs typeface="Times New Roman" panose="02020603050405020304" pitchFamily="18" charset="0"/>
              </a:rPr>
              <a:t>chính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xác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về</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gian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địa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điểm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diễn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hội</a:t>
            </a:r>
            <a:r>
              <a:rPr lang="en-US" sz="2400" kern="1200" dirty="0">
                <a:latin typeface="Times New Roman" panose="02020603050405020304" pitchFamily="18" charset="0"/>
                <a:cs typeface="Times New Roman" panose="02020603050405020304" pitchFamily="18" charset="0"/>
              </a:rPr>
              <a:t>, ý </a:t>
            </a:r>
            <a:r>
              <a:rPr lang="en-US" sz="2400" kern="1200" dirty="0" err="1">
                <a:latin typeface="Times New Roman" panose="02020603050405020304" pitchFamily="18" charset="0"/>
                <a:cs typeface="Times New Roman" panose="02020603050405020304" pitchFamily="18" charset="0"/>
              </a:rPr>
              <a:t>nghĩa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hội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Gióng</a:t>
            </a:r>
            <a:r>
              <a:rPr lang="en-US" sz="2400" kern="1200" dirty="0">
                <a:latin typeface="Times New Roman" panose="02020603050405020304" pitchFamily="18" charset="0"/>
                <a:cs typeface="Times New Roman" panose="02020603050405020304" pitchFamily="18" charset="0"/>
              </a:rPr>
              <a:t>.</a:t>
            </a:r>
          </a:p>
        </p:txBody>
      </p:sp>
      <p:sp>
        <p:nvSpPr>
          <p:cNvPr id="31" name="Freeform 30"/>
          <p:cNvSpPr/>
          <p:nvPr/>
        </p:nvSpPr>
        <p:spPr>
          <a:xfrm>
            <a:off x="8801100" y="4462462"/>
            <a:ext cx="2879795" cy="1397209"/>
          </a:xfrm>
          <a:custGeom>
            <a:avLst/>
            <a:gdLst>
              <a:gd name="connsiteX0" fmla="*/ 0 w 1900496"/>
              <a:gd name="connsiteY0" fmla="*/ 95025 h 950248"/>
              <a:gd name="connsiteX1" fmla="*/ 95025 w 1900496"/>
              <a:gd name="connsiteY1" fmla="*/ 0 h 950248"/>
              <a:gd name="connsiteX2" fmla="*/ 1805471 w 1900496"/>
              <a:gd name="connsiteY2" fmla="*/ 0 h 950248"/>
              <a:gd name="connsiteX3" fmla="*/ 1900496 w 1900496"/>
              <a:gd name="connsiteY3" fmla="*/ 95025 h 950248"/>
              <a:gd name="connsiteX4" fmla="*/ 1900496 w 1900496"/>
              <a:gd name="connsiteY4" fmla="*/ 855223 h 950248"/>
              <a:gd name="connsiteX5" fmla="*/ 1805471 w 1900496"/>
              <a:gd name="connsiteY5" fmla="*/ 950248 h 950248"/>
              <a:gd name="connsiteX6" fmla="*/ 95025 w 1900496"/>
              <a:gd name="connsiteY6" fmla="*/ 950248 h 950248"/>
              <a:gd name="connsiteX7" fmla="*/ 0 w 1900496"/>
              <a:gd name="connsiteY7" fmla="*/ 855223 h 950248"/>
              <a:gd name="connsiteX8" fmla="*/ 0 w 1900496"/>
              <a:gd name="connsiteY8" fmla="*/ 95025 h 95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0496" h="950248">
                <a:moveTo>
                  <a:pt x="0" y="95025"/>
                </a:moveTo>
                <a:cubicBezTo>
                  <a:pt x="0" y="42544"/>
                  <a:pt x="42544" y="0"/>
                  <a:pt x="95025" y="0"/>
                </a:cubicBezTo>
                <a:lnTo>
                  <a:pt x="1805471" y="0"/>
                </a:lnTo>
                <a:cubicBezTo>
                  <a:pt x="1857952" y="0"/>
                  <a:pt x="1900496" y="42544"/>
                  <a:pt x="1900496" y="95025"/>
                </a:cubicBezTo>
                <a:lnTo>
                  <a:pt x="1900496" y="855223"/>
                </a:lnTo>
                <a:cubicBezTo>
                  <a:pt x="1900496" y="907704"/>
                  <a:pt x="1857952" y="950248"/>
                  <a:pt x="1805471" y="950248"/>
                </a:cubicBezTo>
                <a:lnTo>
                  <a:pt x="95025" y="950248"/>
                </a:lnTo>
                <a:cubicBezTo>
                  <a:pt x="42544" y="950248"/>
                  <a:pt x="0" y="907704"/>
                  <a:pt x="0" y="855223"/>
                </a:cubicBezTo>
                <a:lnTo>
                  <a:pt x="0" y="950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0532" tIns="40532" rIns="40532" bIns="40532" numCol="1" spcCol="1270" anchor="ctr" anchorCtr="0">
            <a:noAutofit/>
          </a:bodyPr>
          <a:lstStyle/>
          <a:p>
            <a:pPr lvl="0" algn="ctr" defTabSz="889000">
              <a:lnSpc>
                <a:spcPct val="90000"/>
              </a:lnSpc>
              <a:spcBef>
                <a:spcPct val="0"/>
              </a:spcBef>
              <a:spcAft>
                <a:spcPct val="35000"/>
              </a:spcAft>
            </a:pPr>
            <a:r>
              <a:rPr lang="en-US" sz="2000" kern="1200" dirty="0" err="1">
                <a:latin typeface="Times New Roman" panose="02020603050405020304" pitchFamily="18" charset="0"/>
                <a:cs typeface="Times New Roman" panose="02020603050405020304" pitchFamily="18" charset="0"/>
              </a:rPr>
              <a:t>Trình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bày</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sự</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việc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theo</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trình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tự</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thời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gian</a:t>
            </a:r>
            <a:r>
              <a:rPr lang="en-US" sz="1400" kern="1200" dirty="0"/>
              <a:t>.</a:t>
            </a:r>
          </a:p>
        </p:txBody>
      </p:sp>
      <p:sp>
        <p:nvSpPr>
          <p:cNvPr id="32" name="Right Arrow 31"/>
          <p:cNvSpPr/>
          <p:nvPr/>
        </p:nvSpPr>
        <p:spPr>
          <a:xfrm>
            <a:off x="8429625" y="4039278"/>
            <a:ext cx="371475" cy="775637"/>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9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1000"/>
                                        <p:tgtEl>
                                          <p:spTgt spid="21"/>
                                        </p:tgtEl>
                                      </p:cBhvr>
                                    </p:animEffect>
                                    <p:anim calcmode="lin" valueType="num">
                                      <p:cBhvr>
                                        <p:cTn id="57" dur="1000" fill="hold"/>
                                        <p:tgtEl>
                                          <p:spTgt spid="21"/>
                                        </p:tgtEl>
                                        <p:attrNameLst>
                                          <p:attrName>ppt_x</p:attrName>
                                        </p:attrNameLst>
                                      </p:cBhvr>
                                      <p:tavLst>
                                        <p:tav tm="0">
                                          <p:val>
                                            <p:strVal val="#ppt_x"/>
                                          </p:val>
                                        </p:tav>
                                        <p:tav tm="100000">
                                          <p:val>
                                            <p:strVal val="#ppt_x"/>
                                          </p:val>
                                        </p:tav>
                                      </p:tavLst>
                                    </p:anim>
                                    <p:anim calcmode="lin" valueType="num">
                                      <p:cBhvr>
                                        <p:cTn id="5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1000"/>
                                        <p:tgtEl>
                                          <p:spTgt spid="32"/>
                                        </p:tgtEl>
                                      </p:cBhvr>
                                    </p:animEffect>
                                    <p:anim calcmode="lin" valueType="num">
                                      <p:cBhvr>
                                        <p:cTn id="64" dur="1000" fill="hold"/>
                                        <p:tgtEl>
                                          <p:spTgt spid="32"/>
                                        </p:tgtEl>
                                        <p:attrNameLst>
                                          <p:attrName>ppt_x</p:attrName>
                                        </p:attrNameLst>
                                      </p:cBhvr>
                                      <p:tavLst>
                                        <p:tav tm="0">
                                          <p:val>
                                            <p:strVal val="#ppt_x"/>
                                          </p:val>
                                        </p:tav>
                                        <p:tav tm="100000">
                                          <p:val>
                                            <p:strVal val="#ppt_x"/>
                                          </p:val>
                                        </p:tav>
                                      </p:tavLst>
                                    </p:anim>
                                    <p:anim calcmode="lin" valueType="num">
                                      <p:cBhvr>
                                        <p:cTn id="65"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1000"/>
                                        <p:tgtEl>
                                          <p:spTgt spid="29"/>
                                        </p:tgtEl>
                                      </p:cBhvr>
                                    </p:animEffect>
                                    <p:anim calcmode="lin" valueType="num">
                                      <p:cBhvr>
                                        <p:cTn id="71" dur="1000" fill="hold"/>
                                        <p:tgtEl>
                                          <p:spTgt spid="29"/>
                                        </p:tgtEl>
                                        <p:attrNameLst>
                                          <p:attrName>ppt_x</p:attrName>
                                        </p:attrNameLst>
                                      </p:cBhvr>
                                      <p:tavLst>
                                        <p:tav tm="0">
                                          <p:val>
                                            <p:strVal val="#ppt_x"/>
                                          </p:val>
                                        </p:tav>
                                        <p:tav tm="100000">
                                          <p:val>
                                            <p:strVal val="#ppt_x"/>
                                          </p:val>
                                        </p:tav>
                                      </p:tavLst>
                                    </p:anim>
                                    <p:anim calcmode="lin" valueType="num">
                                      <p:cBhvr>
                                        <p:cTn id="72"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1000"/>
                                        <p:tgtEl>
                                          <p:spTgt spid="31"/>
                                        </p:tgtEl>
                                      </p:cBhvr>
                                    </p:animEffect>
                                    <p:anim calcmode="lin" valueType="num">
                                      <p:cBhvr>
                                        <p:cTn id="78" dur="1000" fill="hold"/>
                                        <p:tgtEl>
                                          <p:spTgt spid="31"/>
                                        </p:tgtEl>
                                        <p:attrNameLst>
                                          <p:attrName>ppt_x</p:attrName>
                                        </p:attrNameLst>
                                      </p:cBhvr>
                                      <p:tavLst>
                                        <p:tav tm="0">
                                          <p:val>
                                            <p:strVal val="#ppt_x"/>
                                          </p:val>
                                        </p:tav>
                                        <p:tav tm="100000">
                                          <p:val>
                                            <p:strVal val="#ppt_x"/>
                                          </p:val>
                                        </p:tav>
                                      </p:tavLst>
                                    </p:anim>
                                    <p:anim calcmode="lin" valueType="num">
                                      <p:cBhvr>
                                        <p:cTn id="7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42" presetClass="entr" presetSubtype="0" fill="hold" grpId="0" nodeType="clickEffect">
                                  <p:stCondLst>
                                    <p:cond delay="0"/>
                                  </p:stCondLst>
                                  <p:childTnLst>
                                    <p:set>
                                      <p:cBhvr>
                                        <p:cTn id="83" dur="1" fill="hold">
                                          <p:stCondLst>
                                            <p:cond delay="0"/>
                                          </p:stCondLst>
                                        </p:cTn>
                                        <p:tgtEl>
                                          <p:spTgt spid="26"/>
                                        </p:tgtEl>
                                        <p:attrNameLst>
                                          <p:attrName>style.visibility</p:attrName>
                                        </p:attrNameLst>
                                      </p:cBhvr>
                                      <p:to>
                                        <p:strVal val="visible"/>
                                      </p:to>
                                    </p:set>
                                    <p:animEffect transition="in" filter="fade">
                                      <p:cBhvr>
                                        <p:cTn id="84" dur="1000"/>
                                        <p:tgtEl>
                                          <p:spTgt spid="26"/>
                                        </p:tgtEl>
                                      </p:cBhvr>
                                    </p:animEffect>
                                    <p:anim calcmode="lin" valueType="num">
                                      <p:cBhvr>
                                        <p:cTn id="85" dur="1000" fill="hold"/>
                                        <p:tgtEl>
                                          <p:spTgt spid="26"/>
                                        </p:tgtEl>
                                        <p:attrNameLst>
                                          <p:attrName>ppt_x</p:attrName>
                                        </p:attrNameLst>
                                      </p:cBhvr>
                                      <p:tavLst>
                                        <p:tav tm="0">
                                          <p:val>
                                            <p:strVal val="#ppt_x"/>
                                          </p:val>
                                        </p:tav>
                                        <p:tav tm="100000">
                                          <p:val>
                                            <p:strVal val="#ppt_x"/>
                                          </p:val>
                                        </p:tav>
                                      </p:tavLst>
                                    </p:anim>
                                    <p:anim calcmode="lin" valueType="num">
                                      <p:cBhvr>
                                        <p:cTn id="8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6" grpId="0" animBg="1"/>
      <p:bldP spid="17" grpId="0" animBg="1"/>
      <p:bldP spid="18" grpId="0" animBg="1"/>
      <p:bldP spid="9" grpId="0" animBg="1"/>
      <p:bldP spid="11" grpId="0" animBg="1"/>
      <p:bldP spid="21" grpId="0" animBg="1"/>
      <p:bldP spid="26" grpId="0" animBg="1"/>
      <p:bldP spid="29" grpId="0" animBg="1"/>
      <p:bldP spid="31" grpId="0" animBg="1"/>
      <p:bldP spid="32"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8" name="Rectangle 7"/>
          <p:cNvSpPr/>
          <p:nvPr/>
        </p:nvSpPr>
        <p:spPr>
          <a:xfrm>
            <a:off x="551653" y="1121565"/>
            <a:ext cx="2983766"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1" name="Rectangle 20"/>
          <p:cNvSpPr/>
          <p:nvPr/>
        </p:nvSpPr>
        <p:spPr>
          <a:xfrm>
            <a:off x="551653" y="1569425"/>
            <a:ext cx="6976910"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sp>
        <p:nvSpPr>
          <p:cNvPr id="28" name="Chevron 27"/>
          <p:cNvSpPr/>
          <p:nvPr/>
        </p:nvSpPr>
        <p:spPr>
          <a:xfrm>
            <a:off x="1178247"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 name="Freeform 28"/>
          <p:cNvSpPr/>
          <p:nvPr/>
        </p:nvSpPr>
        <p:spPr>
          <a:xfrm>
            <a:off x="1952465"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1:</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Từ</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đầu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đến</a:t>
            </a:r>
            <a:r>
              <a:rPr lang="en-US" sz="2400" kern="1200" dirty="0">
                <a:latin typeface="Times New Roman" panose="02020603050405020304" pitchFamily="18" charset="0"/>
                <a:cs typeface="Times New Roman" panose="02020603050405020304" pitchFamily="18" charset="0"/>
              </a:rPr>
              <a:t> “</a:t>
            </a:r>
            <a:r>
              <a:rPr lang="vi-VN" sz="2400" i="1" kern="1200" dirty="0">
                <a:latin typeface="Times New Roman" panose="02020603050405020304" pitchFamily="18" charset="0"/>
                <a:cs typeface="Times New Roman" panose="02020603050405020304" pitchFamily="18" charset="0"/>
              </a:rPr>
              <a:t>đồng bằng Bắc Bộ</a:t>
            </a:r>
            <a:r>
              <a:rPr lang="en-US" sz="2400" i="1" kern="1200" dirty="0">
                <a:latin typeface="Times New Roman" panose="02020603050405020304" pitchFamily="18" charset="0"/>
                <a:cs typeface="Times New Roman" panose="02020603050405020304" pitchFamily="18" charset="0"/>
              </a:rPr>
              <a:t>”</a:t>
            </a:r>
            <a:r>
              <a:rPr lang="vi-VN" sz="2400" kern="1200" dirty="0">
                <a:latin typeface="Times New Roman" panose="02020603050405020304" pitchFamily="18" charset="0"/>
                <a:cs typeface="Times New Roman" panose="02020603050405020304" pitchFamily="18" charset="0"/>
              </a:rPr>
              <a:t>: giới thiệu về hội Gióng</a:t>
            </a:r>
            <a:endParaRPr lang="en-US" sz="2400" kern="1200" dirty="0">
              <a:latin typeface="Times New Roman" panose="02020603050405020304" pitchFamily="18" charset="0"/>
              <a:cs typeface="Times New Roman" panose="02020603050405020304" pitchFamily="18" charset="0"/>
            </a:endParaRPr>
          </a:p>
        </p:txBody>
      </p:sp>
      <p:sp>
        <p:nvSpPr>
          <p:cNvPr id="30" name="Chevron 29"/>
          <p:cNvSpPr/>
          <p:nvPr/>
        </p:nvSpPr>
        <p:spPr>
          <a:xfrm>
            <a:off x="4494480"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Freeform 30"/>
          <p:cNvSpPr/>
          <p:nvPr/>
        </p:nvSpPr>
        <p:spPr>
          <a:xfrm>
            <a:off x="5268698"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2: </a:t>
            </a:r>
            <a:r>
              <a:rPr lang="en-US" sz="2400" kern="1200" dirty="0" err="1">
                <a:latin typeface="Times New Roman" panose="02020603050405020304" pitchFamily="18" charset="0"/>
                <a:cs typeface="Times New Roman" panose="02020603050405020304" pitchFamily="18" charset="0"/>
              </a:rPr>
              <a:t>Tiếp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theo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đến</a:t>
            </a:r>
            <a:r>
              <a:rPr lang="en-US" sz="2400" kern="1200" dirty="0">
                <a:latin typeface="Times New Roman" panose="02020603050405020304" pitchFamily="18" charset="0"/>
                <a:cs typeface="Times New Roman" panose="02020603050405020304" pitchFamily="18" charset="0"/>
              </a:rPr>
              <a:t> “</a:t>
            </a:r>
            <a:r>
              <a:rPr lang="vi-VN" sz="2400" i="1" kern="1200" dirty="0">
                <a:latin typeface="Times New Roman" panose="02020603050405020304" pitchFamily="18" charset="0"/>
                <a:cs typeface="Times New Roman" panose="02020603050405020304" pitchFamily="18" charset="0"/>
              </a:rPr>
              <a:t>viên hầu cận</a:t>
            </a:r>
            <a:r>
              <a:rPr lang="en-US" sz="2400" kern="1200" dirty="0">
                <a:latin typeface="Times New Roman" panose="02020603050405020304" pitchFamily="18" charset="0"/>
                <a:cs typeface="Times New Roman" panose="02020603050405020304" pitchFamily="18" charset="0"/>
              </a:rPr>
              <a:t>”: </a:t>
            </a:r>
            <a:r>
              <a:rPr lang="vi-VN" sz="2400" kern="1200" dirty="0">
                <a:latin typeface="Times New Roman" panose="02020603050405020304" pitchFamily="18" charset="0"/>
                <a:cs typeface="Times New Roman" panose="02020603050405020304" pitchFamily="18" charset="0"/>
              </a:rPr>
              <a:t>Tiến trình hội Gióng</a:t>
            </a:r>
            <a:endParaRPr lang="en-US" sz="2400" kern="1200" dirty="0">
              <a:latin typeface="Times New Roman" panose="02020603050405020304" pitchFamily="18" charset="0"/>
              <a:cs typeface="Times New Roman" panose="02020603050405020304" pitchFamily="18" charset="0"/>
            </a:endParaRPr>
          </a:p>
        </p:txBody>
      </p:sp>
      <p:sp>
        <p:nvSpPr>
          <p:cNvPr id="32" name="Chevron 31"/>
          <p:cNvSpPr/>
          <p:nvPr/>
        </p:nvSpPr>
        <p:spPr>
          <a:xfrm>
            <a:off x="7810715" y="2623228"/>
            <a:ext cx="2903317" cy="1721085"/>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3" name="Freeform 32"/>
          <p:cNvSpPr/>
          <p:nvPr/>
        </p:nvSpPr>
        <p:spPr>
          <a:xfrm>
            <a:off x="8584932" y="3053500"/>
            <a:ext cx="2451690" cy="1721085"/>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3: </a:t>
            </a:r>
            <a:r>
              <a:rPr lang="vi-VN" sz="2400" kern="1200" dirty="0">
                <a:latin typeface="Times New Roman" panose="02020603050405020304" pitchFamily="18" charset="0"/>
                <a:cs typeface="Times New Roman" panose="02020603050405020304" pitchFamily="18" charset="0"/>
              </a:rPr>
              <a:t> Còn lại: Ý nghĩa của hội Gióng</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96252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50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0-#ppt_w/2"/>
                                          </p:val>
                                        </p:tav>
                                        <p:tav tm="100000">
                                          <p:val>
                                            <p:strVal val="#ppt_x"/>
                                          </p:val>
                                        </p:tav>
                                      </p:tavLst>
                                    </p:anim>
                                    <p:anim calcmode="lin" valueType="num">
                                      <p:cBhvr additive="base">
                                        <p:cTn id="8" dur="10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50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0-#ppt_w/2"/>
                                          </p:val>
                                        </p:tav>
                                        <p:tav tm="100000">
                                          <p:val>
                                            <p:strVal val="#ppt_x"/>
                                          </p:val>
                                        </p:tav>
                                      </p:tavLst>
                                    </p:anim>
                                    <p:anim calcmode="lin" valueType="num">
                                      <p:cBhvr additive="base">
                                        <p:cTn id="12" dur="10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50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1000" fill="hold"/>
                                        <p:tgtEl>
                                          <p:spTgt spid="31"/>
                                        </p:tgtEl>
                                        <p:attrNameLst>
                                          <p:attrName>ppt_x</p:attrName>
                                        </p:attrNameLst>
                                      </p:cBhvr>
                                      <p:tavLst>
                                        <p:tav tm="0">
                                          <p:val>
                                            <p:strVal val="#ppt_x"/>
                                          </p:val>
                                        </p:tav>
                                        <p:tav tm="100000">
                                          <p:val>
                                            <p:strVal val="#ppt_x"/>
                                          </p:val>
                                        </p:tav>
                                      </p:tavLst>
                                    </p:anim>
                                    <p:anim calcmode="lin" valueType="num">
                                      <p:cBhvr additive="base">
                                        <p:cTn id="18" dur="1000" fill="hold"/>
                                        <p:tgtEl>
                                          <p:spTgt spid="3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50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1000" fill="hold"/>
                                        <p:tgtEl>
                                          <p:spTgt spid="30"/>
                                        </p:tgtEl>
                                        <p:attrNameLst>
                                          <p:attrName>ppt_x</p:attrName>
                                        </p:attrNameLst>
                                      </p:cBhvr>
                                      <p:tavLst>
                                        <p:tav tm="0">
                                          <p:val>
                                            <p:strVal val="#ppt_x"/>
                                          </p:val>
                                        </p:tav>
                                        <p:tav tm="100000">
                                          <p:val>
                                            <p:strVal val="#ppt_x"/>
                                          </p:val>
                                        </p:tav>
                                      </p:tavLst>
                                    </p:anim>
                                    <p:anim calcmode="lin" valueType="num">
                                      <p:cBhvr additive="base">
                                        <p:cTn id="22" dur="10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50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1000" fill="hold"/>
                                        <p:tgtEl>
                                          <p:spTgt spid="32"/>
                                        </p:tgtEl>
                                        <p:attrNameLst>
                                          <p:attrName>ppt_x</p:attrName>
                                        </p:attrNameLst>
                                      </p:cBhvr>
                                      <p:tavLst>
                                        <p:tav tm="0">
                                          <p:val>
                                            <p:strVal val="1+#ppt_w/2"/>
                                          </p:val>
                                        </p:tav>
                                        <p:tav tm="100000">
                                          <p:val>
                                            <p:strVal val="#ppt_x"/>
                                          </p:val>
                                        </p:tav>
                                      </p:tavLst>
                                    </p:anim>
                                    <p:anim calcmode="lin" valueType="num">
                                      <p:cBhvr additive="base">
                                        <p:cTn id="28" dur="1000" fill="hold"/>
                                        <p:tgtEl>
                                          <p:spTgt spid="3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50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1000" fill="hold"/>
                                        <p:tgtEl>
                                          <p:spTgt spid="33"/>
                                        </p:tgtEl>
                                        <p:attrNameLst>
                                          <p:attrName>ppt_x</p:attrName>
                                        </p:attrNameLst>
                                      </p:cBhvr>
                                      <p:tavLst>
                                        <p:tav tm="0">
                                          <p:val>
                                            <p:strVal val="1+#ppt_w/2"/>
                                          </p:val>
                                        </p:tav>
                                        <p:tav tm="100000">
                                          <p:val>
                                            <p:strVal val="#ppt_x"/>
                                          </p:val>
                                        </p:tav>
                                      </p:tavLst>
                                    </p:anim>
                                    <p:anim calcmode="lin" valueType="num">
                                      <p:cBhvr additive="base">
                                        <p:cTn id="32"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7" name="Rectangle 6"/>
          <p:cNvSpPr/>
          <p:nvPr/>
        </p:nvSpPr>
        <p:spPr>
          <a:xfrm>
            <a:off x="602696" y="1088313"/>
            <a:ext cx="3518912" cy="523220"/>
          </a:xfrm>
          <a:prstGeom prst="rect">
            <a:avLst/>
          </a:prstGeom>
        </p:spPr>
        <p:txBody>
          <a:bodyPr wrap="none">
            <a:spAutoFit/>
          </a:bodyPr>
          <a:lstStyle/>
          <a:p>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p>
        </p:txBody>
      </p:sp>
      <p:sp>
        <p:nvSpPr>
          <p:cNvPr id="9" name="Rectangle 8"/>
          <p:cNvSpPr/>
          <p:nvPr/>
        </p:nvSpPr>
        <p:spPr>
          <a:xfrm>
            <a:off x="660399" y="1565676"/>
            <a:ext cx="4144404"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Giới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thiệu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về</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Gióng</a:t>
            </a:r>
            <a:endParaRPr lang="en-US" sz="2800" dirty="0">
              <a:effectLst/>
              <a:latin typeface="Times New Roman" panose="02020603050405020304" pitchFamily="18" charset="0"/>
              <a:ea typeface="Calibri" panose="020F0502020204030204" pitchFamily="34" charset="0"/>
            </a:endParaRPr>
          </a:p>
        </p:txBody>
      </p:sp>
      <p:grpSp>
        <p:nvGrpSpPr>
          <p:cNvPr id="14" name="Group 13"/>
          <p:cNvGrpSpPr/>
          <p:nvPr/>
        </p:nvGrpSpPr>
        <p:grpSpPr>
          <a:xfrm>
            <a:off x="5130064" y="2333544"/>
            <a:ext cx="1701872" cy="3677975"/>
            <a:chOff x="4898419" y="2018399"/>
            <a:chExt cx="1732971" cy="3285407"/>
          </a:xfrm>
          <a:blipFill>
            <a:blip r:embed="rId7"/>
            <a:tile tx="0" ty="0" sx="100000" sy="100000" flip="none" algn="tl"/>
          </a:blipFill>
        </p:grpSpPr>
        <p:sp>
          <p:nvSpPr>
            <p:cNvPr id="12" name="Can 11"/>
            <p:cNvSpPr/>
            <p:nvPr/>
          </p:nvSpPr>
          <p:spPr>
            <a:xfrm>
              <a:off x="5496954" y="2018399"/>
              <a:ext cx="498717" cy="3265068"/>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Can 12"/>
            <p:cNvSpPr/>
            <p:nvPr/>
          </p:nvSpPr>
          <p:spPr>
            <a:xfrm>
              <a:off x="4898419" y="2041972"/>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Can 40"/>
            <p:cNvSpPr/>
            <p:nvPr/>
          </p:nvSpPr>
          <p:spPr>
            <a:xfrm>
              <a:off x="5058458" y="2804086"/>
              <a:ext cx="1543832"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an 41"/>
            <p:cNvSpPr/>
            <p:nvPr/>
          </p:nvSpPr>
          <p:spPr>
            <a:xfrm>
              <a:off x="4912969" y="3566200"/>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Can 42"/>
            <p:cNvSpPr/>
            <p:nvPr/>
          </p:nvSpPr>
          <p:spPr>
            <a:xfrm>
              <a:off x="5087557" y="4328314"/>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an 43"/>
            <p:cNvSpPr/>
            <p:nvPr/>
          </p:nvSpPr>
          <p:spPr>
            <a:xfrm>
              <a:off x="4912968" y="5090427"/>
              <a:ext cx="1543833" cy="213379"/>
            </a:xfrm>
            <a:prstGeom prst="can">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p:cNvSpPr/>
          <p:nvPr/>
        </p:nvSpPr>
        <p:spPr>
          <a:xfrm>
            <a:off x="2201564" y="2174022"/>
            <a:ext cx="2815194" cy="5232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chemeClr val="bg1"/>
                </a:solidFill>
                <a:latin typeface="Times New Roman" panose="02020603050405020304" pitchFamily="18" charset="0"/>
                <a:ea typeface="Times New Roman" panose="02020603050405020304" pitchFamily="18" charset="0"/>
              </a:rPr>
              <a:t>Tên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Gióng</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sp>
        <p:nvSpPr>
          <p:cNvPr id="17" name="Rectangle 16"/>
          <p:cNvSpPr/>
          <p:nvPr/>
        </p:nvSpPr>
        <p:spPr>
          <a:xfrm>
            <a:off x="6949662" y="2924736"/>
            <a:ext cx="3381054" cy="661207"/>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algn="just">
              <a:lnSpc>
                <a:spcPct val="150000"/>
              </a:lnSpc>
              <a:spcAft>
                <a:spcPts val="0"/>
              </a:spcAft>
            </a:pPr>
            <a:r>
              <a:rPr lang="en-US" sz="2800" dirty="0" err="1">
                <a:solidFill>
                  <a:schemeClr val="bg1"/>
                </a:solidFill>
                <a:latin typeface="Times New Roman" panose="02020603050405020304" pitchFamily="18" charset="0"/>
                <a:ea typeface="Times New Roman" panose="02020603050405020304" pitchFamily="18" charset="0"/>
              </a:rPr>
              <a:t>Thời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gian</a:t>
            </a:r>
            <a:r>
              <a:rPr lang="en-US" sz="2800" dirty="0">
                <a:solidFill>
                  <a:schemeClr val="bg1"/>
                </a:solidFill>
                <a:latin typeface="Times New Roman" panose="02020603050405020304" pitchFamily="18" charset="0"/>
                <a:ea typeface="Times New Roman" panose="02020603050405020304" pitchFamily="18" charset="0"/>
              </a:rPr>
              <a:t>: 9/4 </a:t>
            </a:r>
            <a:r>
              <a:rPr lang="en-US" sz="2800" dirty="0" err="1">
                <a:solidFill>
                  <a:schemeClr val="bg1"/>
                </a:solidFill>
                <a:latin typeface="Times New Roman" panose="02020603050405020304" pitchFamily="18" charset="0"/>
                <a:ea typeface="Times New Roman" panose="02020603050405020304" pitchFamily="18" charset="0"/>
              </a:rPr>
              <a:t>âm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lịch</a:t>
            </a:r>
            <a:endParaRPr lang="en-US" sz="2800" dirty="0">
              <a:solidFill>
                <a:schemeClr val="bg1"/>
              </a:solidFill>
              <a:effectLst/>
              <a:latin typeface="Times New Roman" panose="02020603050405020304" pitchFamily="18" charset="0"/>
              <a:ea typeface="Times New Roman" panose="02020603050405020304" pitchFamily="18" charset="0"/>
            </a:endParaRPr>
          </a:p>
        </p:txBody>
      </p:sp>
      <p:sp>
        <p:nvSpPr>
          <p:cNvPr id="18" name="Rectangle 17"/>
          <p:cNvSpPr/>
          <p:nvPr/>
        </p:nvSpPr>
        <p:spPr>
          <a:xfrm>
            <a:off x="908340" y="3540970"/>
            <a:ext cx="4131175" cy="113396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gn="just">
              <a:lnSpc>
                <a:spcPct val="150000"/>
              </a:lnSpc>
              <a:spcAft>
                <a:spcPts val="0"/>
              </a:spcAft>
            </a:pPr>
            <a:r>
              <a:rPr lang="en-US" sz="2400" dirty="0" err="1">
                <a:solidFill>
                  <a:schemeClr val="bg1"/>
                </a:solidFill>
                <a:latin typeface="Times New Roman" panose="02020603050405020304" pitchFamily="18" charset="0"/>
                <a:ea typeface="Times New Roman" panose="02020603050405020304" pitchFamily="18" charset="0"/>
              </a:rPr>
              <a:t>Địa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điểm</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xã</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Phù</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Đổng</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Gia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Lâm</a:t>
            </a:r>
            <a:r>
              <a:rPr lang="en-US" sz="2400" dirty="0">
                <a:solidFill>
                  <a:schemeClr val="bg1"/>
                </a:solidFill>
                <a:latin typeface="Times New Roman" panose="02020603050405020304" pitchFamily="18" charset="0"/>
                <a:ea typeface="Times New Roman" panose="02020603050405020304" pitchFamily="18" charset="0"/>
              </a:rPr>
              <a:t> - </a:t>
            </a:r>
            <a:r>
              <a:rPr lang="en-US" sz="2400" dirty="0" err="1">
                <a:solidFill>
                  <a:schemeClr val="bg1"/>
                </a:solidFill>
                <a:latin typeface="Times New Roman" panose="02020603050405020304" pitchFamily="18" charset="0"/>
                <a:ea typeface="Times New Roman" panose="02020603050405020304" pitchFamily="18" charset="0"/>
              </a:rPr>
              <a:t>Hà</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Nội</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Rectangle 18"/>
          <p:cNvSpPr/>
          <p:nvPr/>
        </p:nvSpPr>
        <p:spPr>
          <a:xfrm>
            <a:off x="6921401" y="4732991"/>
            <a:ext cx="4456989" cy="5480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800" dirty="0" err="1">
                <a:solidFill>
                  <a:schemeClr val="bg1"/>
                </a:solidFill>
                <a:latin typeface="Times New Roman" panose="02020603050405020304" pitchFamily="18" charset="0"/>
                <a:ea typeface="Calibri" panose="020F0502020204030204" pitchFamily="34" charset="0"/>
              </a:rPr>
              <a:t>Bối</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cảnh</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có</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mưa</a:t>
            </a:r>
            <a:r>
              <a:rPr lang="en-US" sz="2800" dirty="0">
                <a:solidFill>
                  <a:schemeClr val="bg1"/>
                </a:solidFill>
                <a:latin typeface="Times New Roman" panose="02020603050405020304" pitchFamily="18" charset="0"/>
                <a:ea typeface="Calibri" panose="020F0502020204030204" pitchFamily="34" charset="0"/>
              </a:rPr>
              <a:t> </a:t>
            </a:r>
            <a:r>
              <a:rPr lang="en-US" sz="2800" dirty="0" err="1">
                <a:solidFill>
                  <a:schemeClr val="bg1"/>
                </a:solidFill>
                <a:latin typeface="Times New Roman" panose="02020603050405020304" pitchFamily="18" charset="0"/>
                <a:ea typeface="Calibri" panose="020F0502020204030204" pitchFamily="34" charset="0"/>
              </a:rPr>
              <a:t>dông</a:t>
            </a:r>
            <a:r>
              <a:rPr lang="en-US" sz="2800" dirty="0">
                <a:solidFill>
                  <a:schemeClr val="bg1"/>
                </a:solidFill>
                <a:latin typeface="Times New Roman" panose="02020603050405020304" pitchFamily="18" charset="0"/>
                <a:ea typeface="Calibri" panose="020F0502020204030204" pitchFamily="34" charset="0"/>
              </a:rPr>
              <a:t>.</a:t>
            </a:r>
            <a:endParaRPr lang="en-US" sz="2800" dirty="0">
              <a:solidFill>
                <a:schemeClr val="bg1"/>
              </a:solidFill>
              <a:effectLst/>
              <a:latin typeface="Times New Roman" panose="02020603050405020304" pitchFamily="18" charset="0"/>
              <a:ea typeface="Calibri" panose="020F0502020204030204" pitchFamily="34" charset="0"/>
            </a:endParaRPr>
          </a:p>
        </p:txBody>
      </p:sp>
      <p:sp>
        <p:nvSpPr>
          <p:cNvPr id="22" name="Rectangle 21"/>
          <p:cNvSpPr/>
          <p:nvPr/>
        </p:nvSpPr>
        <p:spPr>
          <a:xfrm>
            <a:off x="923272" y="5332045"/>
            <a:ext cx="4149812"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marR="30480" algn="just">
              <a:lnSpc>
                <a:spcPct val="115000"/>
              </a:lnSpc>
              <a:spcAft>
                <a:spcPts val="1200"/>
              </a:spcAft>
            </a:pPr>
            <a:r>
              <a:rPr lang="en-US" sz="2400" dirty="0" err="1">
                <a:solidFill>
                  <a:schemeClr val="bg1"/>
                </a:solidFill>
                <a:latin typeface="Times New Roman" panose="02020603050405020304" pitchFamily="18" charset="0"/>
                <a:ea typeface="Calibri" panose="020F0502020204030204" pitchFamily="34" charset="0"/>
              </a:rPr>
              <a:t>Vai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trò</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là</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lễ</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hội</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lớn</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nhất</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của</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vùng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đồng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bằng</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Bắc</a:t>
            </a:r>
            <a:r>
              <a:rPr lang="en-US" sz="2400" dirty="0">
                <a:solidFill>
                  <a:schemeClr val="bg1"/>
                </a:solidFill>
                <a:latin typeface="Times New Roman" panose="02020603050405020304" pitchFamily="18" charset="0"/>
                <a:ea typeface="Calibri" panose="020F0502020204030204" pitchFamily="34" charset="0"/>
              </a:rPr>
              <a:t> </a:t>
            </a:r>
            <a:r>
              <a:rPr lang="en-US" sz="2400" dirty="0" err="1">
                <a:solidFill>
                  <a:schemeClr val="bg1"/>
                </a:solidFill>
                <a:latin typeface="Times New Roman" panose="02020603050405020304" pitchFamily="18" charset="0"/>
                <a:ea typeface="Calibri" panose="020F0502020204030204" pitchFamily="34" charset="0"/>
              </a:rPr>
              <a:t>Bộ</a:t>
            </a:r>
            <a:r>
              <a:rPr lang="en-US" sz="2400" dirty="0">
                <a:solidFill>
                  <a:schemeClr val="bg1"/>
                </a:solidFill>
                <a:latin typeface="Times New Roman" panose="02020603050405020304" pitchFamily="18" charset="0"/>
                <a:ea typeface="Calibri" panose="020F0502020204030204" pitchFamily="34" charset="0"/>
              </a:rPr>
              <a:t>.</a:t>
            </a:r>
            <a:endParaRPr lang="en-US" sz="2400" dirty="0">
              <a:solidFill>
                <a:schemeClr val="bg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53749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1000"/>
                                        <p:tgtEl>
                                          <p:spTgt spid="19"/>
                                        </p:tgtEl>
                                      </p:cBhvr>
                                    </p:animEffect>
                                    <p:anim calcmode="lin" valueType="num">
                                      <p:cBhvr>
                                        <p:cTn id="29" dur="1000" fill="hold"/>
                                        <p:tgtEl>
                                          <p:spTgt spid="19"/>
                                        </p:tgtEl>
                                        <p:attrNameLst>
                                          <p:attrName>ppt_x</p:attrName>
                                        </p:attrNameLst>
                                      </p:cBhvr>
                                      <p:tavLst>
                                        <p:tav tm="0">
                                          <p:val>
                                            <p:strVal val="#ppt_x"/>
                                          </p:val>
                                        </p:tav>
                                        <p:tav tm="100000">
                                          <p:val>
                                            <p:strVal val="#ppt_x"/>
                                          </p:val>
                                        </p:tav>
                                      </p:tavLst>
                                    </p:anim>
                                    <p:anim calcmode="lin" valueType="num">
                                      <p:cBhvr>
                                        <p:cTn id="3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1000"/>
                                        <p:tgtEl>
                                          <p:spTgt spid="22"/>
                                        </p:tgtEl>
                                      </p:cBhvr>
                                    </p:animEffect>
                                    <p:anim calcmode="lin" valueType="num">
                                      <p:cBhvr>
                                        <p:cTn id="36" dur="1000" fill="hold"/>
                                        <p:tgtEl>
                                          <p:spTgt spid="22"/>
                                        </p:tgtEl>
                                        <p:attrNameLst>
                                          <p:attrName>ppt_x</p:attrName>
                                        </p:attrNameLst>
                                      </p:cBhvr>
                                      <p:tavLst>
                                        <p:tav tm="0">
                                          <p:val>
                                            <p:strVal val="#ppt_x"/>
                                          </p:val>
                                        </p:tav>
                                        <p:tav tm="100000">
                                          <p:val>
                                            <p:strVal val="#ppt_x"/>
                                          </p:val>
                                        </p:tav>
                                      </p:tavLst>
                                    </p:anim>
                                    <p:anim calcmode="lin" valueType="num">
                                      <p:cBhvr>
                                        <p:cTn id="37"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7" name="Rectangle 6"/>
          <p:cNvSpPr/>
          <p:nvPr/>
        </p:nvSpPr>
        <p:spPr>
          <a:xfrm>
            <a:off x="602696" y="1088313"/>
            <a:ext cx="3518912"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8"/>
          <p:cNvSpPr/>
          <p:nvPr/>
        </p:nvSpPr>
        <p:spPr>
          <a:xfrm>
            <a:off x="660399" y="1565676"/>
            <a:ext cx="4144404" cy="587853"/>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thiệu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1610087" y="3240712"/>
            <a:ext cx="8959127" cy="235756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pPr marR="30480" algn="just">
              <a:lnSpc>
                <a:spcPct val="115000"/>
              </a:lnSpc>
              <a:spcAft>
                <a:spcPts val="1200"/>
              </a:spcAft>
            </a:pPr>
            <a:r>
              <a:rPr lang="en-US" sz="3200" dirty="0" err="1">
                <a:solidFill>
                  <a:schemeClr val="bg1"/>
                </a:solidFill>
                <a:latin typeface="Times New Roman" panose="02020603050405020304" pitchFamily="18" charset="0"/>
                <a:ea typeface="Calibri" panose="020F0502020204030204" pitchFamily="34" charset="0"/>
              </a:rPr>
              <a:t>Cách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dẫn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dắt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từ</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câu</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ngạn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ngữ</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có</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tính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chất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đúc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rút</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kinh</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nghiệm</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bài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học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dân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gian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quí</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giá</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để</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vừa</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giới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thiệu</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về</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lễ</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hội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vừa</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tạo</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sắc</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thái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trang</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nghiêm</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ấn</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tượng</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về</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hội</a:t>
            </a:r>
            <a:r>
              <a:rPr lang="en-US" sz="3200" dirty="0">
                <a:solidFill>
                  <a:schemeClr val="bg1"/>
                </a:solidFill>
                <a:latin typeface="Times New Roman" panose="02020603050405020304" pitchFamily="18" charset="0"/>
                <a:ea typeface="Calibri" panose="020F0502020204030204" pitchFamily="34" charset="0"/>
              </a:rPr>
              <a:t> </a:t>
            </a:r>
            <a:r>
              <a:rPr lang="en-US" sz="3200" dirty="0" err="1">
                <a:solidFill>
                  <a:schemeClr val="bg1"/>
                </a:solidFill>
                <a:latin typeface="Times New Roman" panose="02020603050405020304" pitchFamily="18" charset="0"/>
                <a:ea typeface="Calibri" panose="020F0502020204030204" pitchFamily="34" charset="0"/>
              </a:rPr>
              <a:t>Gióng</a:t>
            </a:r>
            <a:r>
              <a:rPr lang="en-US" sz="3200" dirty="0">
                <a:solidFill>
                  <a:schemeClr val="bg1"/>
                </a:solidFill>
                <a:latin typeface="Times New Roman" panose="02020603050405020304" pitchFamily="18" charset="0"/>
                <a:ea typeface="Calibri" panose="020F0502020204030204" pitchFamily="34" charset="0"/>
              </a:rPr>
              <a:t>. </a:t>
            </a:r>
            <a:endParaRPr lang="en-US" sz="3200" dirty="0">
              <a:solidFill>
                <a:schemeClr val="bg1"/>
              </a:solidFill>
              <a:effectLst/>
              <a:latin typeface="Times New Roman" panose="02020603050405020304" pitchFamily="18" charset="0"/>
              <a:ea typeface="Calibri" panose="020F0502020204030204" pitchFamily="34" charset="0"/>
            </a:endParaRPr>
          </a:p>
        </p:txBody>
      </p:sp>
      <p:pic>
        <p:nvPicPr>
          <p:cNvPr id="11" name="Picture 10"/>
          <p:cNvPicPr>
            <a:picLocks noChangeAspect="1"/>
          </p:cNvPicPr>
          <p:nvPr/>
        </p:nvPicPr>
        <p:blipFill>
          <a:blip r:embed="rId8"/>
          <a:stretch>
            <a:fillRect/>
          </a:stretch>
        </p:blipFill>
        <p:spPr>
          <a:xfrm>
            <a:off x="5274071" y="1679146"/>
            <a:ext cx="5517358" cy="1335140"/>
          </a:xfrm>
          <a:prstGeom prst="rect">
            <a:avLst/>
          </a:prstGeom>
        </p:spPr>
      </p:pic>
    </p:spTree>
    <p:extLst>
      <p:ext uri="{BB962C8B-B14F-4D97-AF65-F5344CB8AC3E}">
        <p14:creationId xmlns:p14="http://schemas.microsoft.com/office/powerpoint/2010/main" val="411781077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10" name="Rectangle 9"/>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sp>
        <p:nvSpPr>
          <p:cNvPr id="38" name="TextBox 37"/>
          <p:cNvSpPr txBox="1"/>
          <p:nvPr/>
        </p:nvSpPr>
        <p:spPr>
          <a:xfrm>
            <a:off x="9137026" y="2498585"/>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04</a:t>
            </a:r>
          </a:p>
        </p:txBody>
      </p:sp>
      <p:sp>
        <p:nvSpPr>
          <p:cNvPr id="40" name="TextBox 39"/>
          <p:cNvSpPr txBox="1"/>
          <p:nvPr/>
        </p:nvSpPr>
        <p:spPr>
          <a:xfrm>
            <a:off x="6171717" y="3894083"/>
            <a:ext cx="683749" cy="584775"/>
          </a:xfrm>
          <a:prstGeom prst="rect">
            <a:avLst/>
          </a:prstGeom>
          <a:noFill/>
        </p:spPr>
        <p:txBody>
          <a:bodyPr wrap="square" rtlCol="0">
            <a:spAutoFit/>
          </a:bodyPr>
          <a:lstStyle/>
          <a:p>
            <a:r>
              <a:rPr lang="en-US" sz="3200" dirty="0">
                <a:solidFill>
                  <a:prstClr val="white"/>
                </a:solidFill>
                <a:latin typeface=".VnVogueH" panose="020B7200000000000000" pitchFamily="34" charset="0"/>
              </a:rPr>
              <a:t>03</a:t>
            </a:r>
          </a:p>
        </p:txBody>
      </p:sp>
      <p:sp>
        <p:nvSpPr>
          <p:cNvPr id="19" name="Rectangle 18"/>
          <p:cNvSpPr/>
          <p:nvPr/>
        </p:nvSpPr>
        <p:spPr>
          <a:xfrm>
            <a:off x="672768" y="2308748"/>
            <a:ext cx="2165842" cy="13665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R="30480" algn="ctr">
              <a:lnSpc>
                <a:spcPct val="115000"/>
              </a:lnSpc>
              <a:spcAft>
                <a:spcPts val="1200"/>
              </a:spcAft>
            </a:pPr>
            <a:r>
              <a:rPr lang="vi-VN" sz="2400" dirty="0">
                <a:solidFill>
                  <a:srgbClr val="000000"/>
                </a:solidFill>
                <a:latin typeface="Times New Roman" panose="02020603050405020304" pitchFamily="18" charset="0"/>
                <a:ea typeface="Calibri" panose="020F0502020204030204" pitchFamily="34" charset="0"/>
              </a:rPr>
              <a:t>Cố Viên : vườn cà của mẹ Thánh Gióng </a:t>
            </a:r>
            <a:endParaRPr lang="en-US" sz="2400" dirty="0">
              <a:effectLst/>
              <a:latin typeface="Times New Roman" panose="02020603050405020304" pitchFamily="18" charset="0"/>
              <a:ea typeface="Calibri" panose="020F0502020204030204" pitchFamily="34" charset="0"/>
            </a:endParaRPr>
          </a:p>
        </p:txBody>
      </p:sp>
      <p:sp>
        <p:nvSpPr>
          <p:cNvPr id="21" name="Rectangle 20"/>
          <p:cNvSpPr/>
          <p:nvPr/>
        </p:nvSpPr>
        <p:spPr>
          <a:xfrm>
            <a:off x="3228129" y="4554902"/>
            <a:ext cx="1996565"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Miếu</a:t>
            </a:r>
            <a:r>
              <a:rPr lang="en-US" sz="2400" dirty="0">
                <a:solidFill>
                  <a:srgbClr val="000000"/>
                </a:solidFill>
                <a:latin typeface="Times New Roman" panose="02020603050405020304" pitchFamily="18" charset="0"/>
                <a:ea typeface="Times New Roman" panose="02020603050405020304" pitchFamily="18" charset="0"/>
              </a:rPr>
              <a:t> Ban: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sp>
        <p:nvSpPr>
          <p:cNvPr id="22" name="Rectangle 21"/>
          <p:cNvSpPr/>
          <p:nvPr/>
        </p:nvSpPr>
        <p:spPr>
          <a:xfrm>
            <a:off x="5678793" y="2180135"/>
            <a:ext cx="2367302"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Mẫu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mẹ</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Gióng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26" name="Rectangle 25"/>
          <p:cNvSpPr/>
          <p:nvPr/>
        </p:nvSpPr>
        <p:spPr>
          <a:xfrm>
            <a:off x="8817997" y="4361412"/>
            <a:ext cx="2029824" cy="120032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4"/>
          </a:lnRef>
          <a:fillRef idx="3">
            <a:schemeClr val="accent4"/>
          </a:fillRef>
          <a:effectRef idx="3">
            <a:schemeClr val="accent4"/>
          </a:effectRef>
          <a:fontRef idx="minor">
            <a:schemeClr val="lt1"/>
          </a:fontRef>
        </p:style>
        <p:txBody>
          <a:bodyPr wrap="square">
            <a:spAutoFit/>
          </a:bodyPr>
          <a:lstStyle/>
          <a:p>
            <a:r>
              <a:rPr lang="en-US" sz="2400" dirty="0" err="1">
                <a:solidFill>
                  <a:srgbClr val="000000"/>
                </a:solidFill>
                <a:latin typeface="Times New Roman" panose="02020603050405020304" pitchFamily="18" charset="0"/>
                <a:ea typeface="Times New Roman" panose="02020603050405020304" pitchFamily="18" charset="0"/>
              </a:rPr>
              <a:t>Đền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Thánh</a:t>
            </a:r>
            <a:r>
              <a:rPr lang="en-US" sz="2400" dirty="0">
                <a:solidFill>
                  <a:srgbClr val="000000"/>
                </a:solidFill>
                <a:latin typeface="Times New Roman" panose="02020603050405020304" pitchFamily="18" charset="0"/>
                <a:ea typeface="Times New Roman" panose="02020603050405020304" pitchFamily="18" charset="0"/>
              </a:rPr>
              <a:t> </a:t>
            </a:r>
            <a:endParaRPr lang="en-US" sz="2400" dirty="0"/>
          </a:p>
        </p:txBody>
      </p:sp>
      <p:grpSp>
        <p:nvGrpSpPr>
          <p:cNvPr id="43" name="Group 42"/>
          <p:cNvGrpSpPr/>
          <p:nvPr/>
        </p:nvGrpSpPr>
        <p:grpSpPr>
          <a:xfrm>
            <a:off x="1122649" y="3304276"/>
            <a:ext cx="10120629" cy="1072892"/>
            <a:chOff x="1070103" y="3429366"/>
            <a:chExt cx="10120629" cy="1072892"/>
          </a:xfrm>
        </p:grpSpPr>
        <p:grpSp>
          <p:nvGrpSpPr>
            <p:cNvPr id="18" name="Group 17"/>
            <p:cNvGrpSpPr/>
            <p:nvPr/>
          </p:nvGrpSpPr>
          <p:grpSpPr>
            <a:xfrm>
              <a:off x="1070103" y="3429366"/>
              <a:ext cx="10120629" cy="1072892"/>
              <a:chOff x="1029334" y="3737645"/>
              <a:chExt cx="10120629" cy="1072892"/>
            </a:xfrm>
          </p:grpSpPr>
          <p:grpSp>
            <p:nvGrpSpPr>
              <p:cNvPr id="16" name="Group 15"/>
              <p:cNvGrpSpPr/>
              <p:nvPr/>
            </p:nvGrpSpPr>
            <p:grpSpPr>
              <a:xfrm>
                <a:off x="1029334" y="4050243"/>
                <a:ext cx="10120629" cy="760294"/>
                <a:chOff x="1023621" y="2663672"/>
                <a:chExt cx="10120629" cy="760294"/>
              </a:xfrm>
            </p:grpSpPr>
            <p:sp>
              <p:nvSpPr>
                <p:cNvPr id="14" name="Freeform 13"/>
                <p:cNvSpPr/>
                <p:nvPr/>
              </p:nvSpPr>
              <p:spPr>
                <a:xfrm>
                  <a:off x="1028700" y="2663672"/>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1023621" y="2787225"/>
                  <a:ext cx="10115550" cy="636741"/>
                </a:xfrm>
                <a:custGeom>
                  <a:avLst/>
                  <a:gdLst>
                    <a:gd name="connsiteX0" fmla="*/ 0 w 10115550"/>
                    <a:gd name="connsiteY0" fmla="*/ 508153 h 636741"/>
                    <a:gd name="connsiteX1" fmla="*/ 157163 w 10115550"/>
                    <a:gd name="connsiteY1" fmla="*/ 408141 h 636741"/>
                    <a:gd name="connsiteX2" fmla="*/ 200025 w 10115550"/>
                    <a:gd name="connsiteY2" fmla="*/ 379566 h 636741"/>
                    <a:gd name="connsiteX3" fmla="*/ 242888 w 10115550"/>
                    <a:gd name="connsiteY3" fmla="*/ 350991 h 636741"/>
                    <a:gd name="connsiteX4" fmla="*/ 742950 w 10115550"/>
                    <a:gd name="connsiteY4" fmla="*/ 365278 h 636741"/>
                    <a:gd name="connsiteX5" fmla="*/ 785813 w 10115550"/>
                    <a:gd name="connsiteY5" fmla="*/ 379566 h 636741"/>
                    <a:gd name="connsiteX6" fmla="*/ 842963 w 10115550"/>
                    <a:gd name="connsiteY6" fmla="*/ 393853 h 636741"/>
                    <a:gd name="connsiteX7" fmla="*/ 928688 w 10115550"/>
                    <a:gd name="connsiteY7" fmla="*/ 422428 h 636741"/>
                    <a:gd name="connsiteX8" fmla="*/ 1042988 w 10115550"/>
                    <a:gd name="connsiteY8" fmla="*/ 451003 h 636741"/>
                    <a:gd name="connsiteX9" fmla="*/ 1128713 w 10115550"/>
                    <a:gd name="connsiteY9" fmla="*/ 465291 h 636741"/>
                    <a:gd name="connsiteX10" fmla="*/ 1214438 w 10115550"/>
                    <a:gd name="connsiteY10" fmla="*/ 493866 h 636741"/>
                    <a:gd name="connsiteX11" fmla="*/ 1314450 w 10115550"/>
                    <a:gd name="connsiteY11" fmla="*/ 522441 h 636741"/>
                    <a:gd name="connsiteX12" fmla="*/ 1371600 w 10115550"/>
                    <a:gd name="connsiteY12" fmla="*/ 536728 h 636741"/>
                    <a:gd name="connsiteX13" fmla="*/ 1414463 w 10115550"/>
                    <a:gd name="connsiteY13" fmla="*/ 551016 h 636741"/>
                    <a:gd name="connsiteX14" fmla="*/ 1485900 w 10115550"/>
                    <a:gd name="connsiteY14" fmla="*/ 565303 h 636741"/>
                    <a:gd name="connsiteX15" fmla="*/ 1528763 w 10115550"/>
                    <a:gd name="connsiteY15" fmla="*/ 579591 h 636741"/>
                    <a:gd name="connsiteX16" fmla="*/ 1700213 w 10115550"/>
                    <a:gd name="connsiteY16" fmla="*/ 608166 h 636741"/>
                    <a:gd name="connsiteX17" fmla="*/ 2100263 w 10115550"/>
                    <a:gd name="connsiteY17" fmla="*/ 579591 h 636741"/>
                    <a:gd name="connsiteX18" fmla="*/ 2185988 w 10115550"/>
                    <a:gd name="connsiteY18" fmla="*/ 536728 h 636741"/>
                    <a:gd name="connsiteX19" fmla="*/ 2271713 w 10115550"/>
                    <a:gd name="connsiteY19" fmla="*/ 508153 h 636741"/>
                    <a:gd name="connsiteX20" fmla="*/ 2328863 w 10115550"/>
                    <a:gd name="connsiteY20" fmla="*/ 479578 h 636741"/>
                    <a:gd name="connsiteX21" fmla="*/ 2414588 w 10115550"/>
                    <a:gd name="connsiteY21" fmla="*/ 465291 h 636741"/>
                    <a:gd name="connsiteX22" fmla="*/ 2543175 w 10115550"/>
                    <a:gd name="connsiteY22" fmla="*/ 408141 h 636741"/>
                    <a:gd name="connsiteX23" fmla="*/ 2628900 w 10115550"/>
                    <a:gd name="connsiteY23" fmla="*/ 379566 h 636741"/>
                    <a:gd name="connsiteX24" fmla="*/ 2671763 w 10115550"/>
                    <a:gd name="connsiteY24" fmla="*/ 365278 h 636741"/>
                    <a:gd name="connsiteX25" fmla="*/ 3043238 w 10115550"/>
                    <a:gd name="connsiteY25" fmla="*/ 336703 h 636741"/>
                    <a:gd name="connsiteX26" fmla="*/ 3400425 w 10115550"/>
                    <a:gd name="connsiteY26" fmla="*/ 350991 h 636741"/>
                    <a:gd name="connsiteX27" fmla="*/ 3486150 w 10115550"/>
                    <a:gd name="connsiteY27" fmla="*/ 393853 h 636741"/>
                    <a:gd name="connsiteX28" fmla="*/ 3529013 w 10115550"/>
                    <a:gd name="connsiteY28" fmla="*/ 436716 h 636741"/>
                    <a:gd name="connsiteX29" fmla="*/ 3571875 w 10115550"/>
                    <a:gd name="connsiteY29" fmla="*/ 465291 h 636741"/>
                    <a:gd name="connsiteX30" fmla="*/ 3643313 w 10115550"/>
                    <a:gd name="connsiteY30" fmla="*/ 522441 h 636741"/>
                    <a:gd name="connsiteX31" fmla="*/ 3771900 w 10115550"/>
                    <a:gd name="connsiteY31" fmla="*/ 593878 h 636741"/>
                    <a:gd name="connsiteX32" fmla="*/ 3814763 w 10115550"/>
                    <a:gd name="connsiteY32" fmla="*/ 608166 h 636741"/>
                    <a:gd name="connsiteX33" fmla="*/ 3971925 w 10115550"/>
                    <a:gd name="connsiteY33" fmla="*/ 636741 h 636741"/>
                    <a:gd name="connsiteX34" fmla="*/ 4200525 w 10115550"/>
                    <a:gd name="connsiteY34" fmla="*/ 622453 h 636741"/>
                    <a:gd name="connsiteX35" fmla="*/ 4329113 w 10115550"/>
                    <a:gd name="connsiteY35" fmla="*/ 565303 h 636741"/>
                    <a:gd name="connsiteX36" fmla="*/ 4429125 w 10115550"/>
                    <a:gd name="connsiteY36" fmla="*/ 522441 h 636741"/>
                    <a:gd name="connsiteX37" fmla="*/ 4486275 w 10115550"/>
                    <a:gd name="connsiteY37" fmla="*/ 479578 h 636741"/>
                    <a:gd name="connsiteX38" fmla="*/ 4529138 w 10115550"/>
                    <a:gd name="connsiteY38" fmla="*/ 451003 h 636741"/>
                    <a:gd name="connsiteX39" fmla="*/ 4586288 w 10115550"/>
                    <a:gd name="connsiteY39" fmla="*/ 408141 h 636741"/>
                    <a:gd name="connsiteX40" fmla="*/ 4672013 w 10115550"/>
                    <a:gd name="connsiteY40" fmla="*/ 350991 h 636741"/>
                    <a:gd name="connsiteX41" fmla="*/ 4714875 w 10115550"/>
                    <a:gd name="connsiteY41" fmla="*/ 322416 h 636741"/>
                    <a:gd name="connsiteX42" fmla="*/ 4829175 w 10115550"/>
                    <a:gd name="connsiteY42" fmla="*/ 236691 h 636741"/>
                    <a:gd name="connsiteX43" fmla="*/ 4914900 w 10115550"/>
                    <a:gd name="connsiteY43" fmla="*/ 179541 h 636741"/>
                    <a:gd name="connsiteX44" fmla="*/ 5100638 w 10115550"/>
                    <a:gd name="connsiteY44" fmla="*/ 122391 h 636741"/>
                    <a:gd name="connsiteX45" fmla="*/ 5357813 w 10115550"/>
                    <a:gd name="connsiteY45" fmla="*/ 79528 h 636741"/>
                    <a:gd name="connsiteX46" fmla="*/ 5429250 w 10115550"/>
                    <a:gd name="connsiteY46" fmla="*/ 50953 h 636741"/>
                    <a:gd name="connsiteX47" fmla="*/ 5757863 w 10115550"/>
                    <a:gd name="connsiteY47" fmla="*/ 65241 h 636741"/>
                    <a:gd name="connsiteX48" fmla="*/ 5929313 w 10115550"/>
                    <a:gd name="connsiteY48" fmla="*/ 93816 h 636741"/>
                    <a:gd name="connsiteX49" fmla="*/ 5986463 w 10115550"/>
                    <a:gd name="connsiteY49" fmla="*/ 136678 h 636741"/>
                    <a:gd name="connsiteX50" fmla="*/ 6186488 w 10115550"/>
                    <a:gd name="connsiteY50" fmla="*/ 193828 h 636741"/>
                    <a:gd name="connsiteX51" fmla="*/ 6229350 w 10115550"/>
                    <a:gd name="connsiteY51" fmla="*/ 208116 h 636741"/>
                    <a:gd name="connsiteX52" fmla="*/ 6343650 w 10115550"/>
                    <a:gd name="connsiteY52" fmla="*/ 265266 h 636741"/>
                    <a:gd name="connsiteX53" fmla="*/ 6429375 w 10115550"/>
                    <a:gd name="connsiteY53" fmla="*/ 293841 h 636741"/>
                    <a:gd name="connsiteX54" fmla="*/ 6500813 w 10115550"/>
                    <a:gd name="connsiteY54" fmla="*/ 322416 h 636741"/>
                    <a:gd name="connsiteX55" fmla="*/ 6586538 w 10115550"/>
                    <a:gd name="connsiteY55" fmla="*/ 350991 h 636741"/>
                    <a:gd name="connsiteX56" fmla="*/ 6629400 w 10115550"/>
                    <a:gd name="connsiteY56" fmla="*/ 379566 h 636741"/>
                    <a:gd name="connsiteX57" fmla="*/ 6757988 w 10115550"/>
                    <a:gd name="connsiteY57" fmla="*/ 408141 h 636741"/>
                    <a:gd name="connsiteX58" fmla="*/ 6815138 w 10115550"/>
                    <a:gd name="connsiteY58" fmla="*/ 422428 h 636741"/>
                    <a:gd name="connsiteX59" fmla="*/ 7158038 w 10115550"/>
                    <a:gd name="connsiteY59" fmla="*/ 493866 h 636741"/>
                    <a:gd name="connsiteX60" fmla="*/ 7258050 w 10115550"/>
                    <a:gd name="connsiteY60" fmla="*/ 522441 h 636741"/>
                    <a:gd name="connsiteX61" fmla="*/ 7343775 w 10115550"/>
                    <a:gd name="connsiteY61" fmla="*/ 536728 h 636741"/>
                    <a:gd name="connsiteX62" fmla="*/ 7400925 w 10115550"/>
                    <a:gd name="connsiteY62" fmla="*/ 551016 h 636741"/>
                    <a:gd name="connsiteX63" fmla="*/ 7715250 w 10115550"/>
                    <a:gd name="connsiteY63" fmla="*/ 508153 h 636741"/>
                    <a:gd name="connsiteX64" fmla="*/ 7772400 w 10115550"/>
                    <a:gd name="connsiteY64" fmla="*/ 465291 h 636741"/>
                    <a:gd name="connsiteX65" fmla="*/ 7929563 w 10115550"/>
                    <a:gd name="connsiteY65" fmla="*/ 365278 h 636741"/>
                    <a:gd name="connsiteX66" fmla="*/ 8043863 w 10115550"/>
                    <a:gd name="connsiteY66" fmla="*/ 293841 h 636741"/>
                    <a:gd name="connsiteX67" fmla="*/ 8086725 w 10115550"/>
                    <a:gd name="connsiteY67" fmla="*/ 265266 h 636741"/>
                    <a:gd name="connsiteX68" fmla="*/ 8229600 w 10115550"/>
                    <a:gd name="connsiteY68" fmla="*/ 136678 h 636741"/>
                    <a:gd name="connsiteX69" fmla="*/ 8372475 w 10115550"/>
                    <a:gd name="connsiteY69" fmla="*/ 36666 h 636741"/>
                    <a:gd name="connsiteX70" fmla="*/ 8629650 w 10115550"/>
                    <a:gd name="connsiteY70" fmla="*/ 22378 h 636741"/>
                    <a:gd name="connsiteX71" fmla="*/ 9086850 w 10115550"/>
                    <a:gd name="connsiteY71" fmla="*/ 22378 h 636741"/>
                    <a:gd name="connsiteX72" fmla="*/ 9272588 w 10115550"/>
                    <a:gd name="connsiteY72" fmla="*/ 36666 h 636741"/>
                    <a:gd name="connsiteX73" fmla="*/ 9344025 w 10115550"/>
                    <a:gd name="connsiteY73" fmla="*/ 50953 h 636741"/>
                    <a:gd name="connsiteX74" fmla="*/ 9401175 w 10115550"/>
                    <a:gd name="connsiteY74" fmla="*/ 65241 h 636741"/>
                    <a:gd name="connsiteX75" fmla="*/ 9486900 w 10115550"/>
                    <a:gd name="connsiteY75" fmla="*/ 79528 h 636741"/>
                    <a:gd name="connsiteX76" fmla="*/ 9672638 w 10115550"/>
                    <a:gd name="connsiteY76" fmla="*/ 108103 h 636741"/>
                    <a:gd name="connsiteX77" fmla="*/ 9715500 w 10115550"/>
                    <a:gd name="connsiteY77" fmla="*/ 122391 h 636741"/>
                    <a:gd name="connsiteX78" fmla="*/ 9801225 w 10115550"/>
                    <a:gd name="connsiteY78" fmla="*/ 179541 h 636741"/>
                    <a:gd name="connsiteX79" fmla="*/ 9901238 w 10115550"/>
                    <a:gd name="connsiteY79" fmla="*/ 208116 h 636741"/>
                    <a:gd name="connsiteX80" fmla="*/ 9986963 w 10115550"/>
                    <a:gd name="connsiteY80" fmla="*/ 250978 h 636741"/>
                    <a:gd name="connsiteX81" fmla="*/ 10029825 w 10115550"/>
                    <a:gd name="connsiteY81" fmla="*/ 279553 h 636741"/>
                    <a:gd name="connsiteX82" fmla="*/ 10115550 w 10115550"/>
                    <a:gd name="connsiteY82" fmla="*/ 336703 h 63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115550" h="636741">
                      <a:moveTo>
                        <a:pt x="0" y="508153"/>
                      </a:moveTo>
                      <a:cubicBezTo>
                        <a:pt x="100883" y="447624"/>
                        <a:pt x="48336" y="480692"/>
                        <a:pt x="157163" y="408141"/>
                      </a:cubicBezTo>
                      <a:lnTo>
                        <a:pt x="200025" y="379566"/>
                      </a:lnTo>
                      <a:lnTo>
                        <a:pt x="242888" y="350991"/>
                      </a:lnTo>
                      <a:cubicBezTo>
                        <a:pt x="409575" y="355753"/>
                        <a:pt x="576425" y="356514"/>
                        <a:pt x="742950" y="365278"/>
                      </a:cubicBezTo>
                      <a:cubicBezTo>
                        <a:pt x="757990" y="366070"/>
                        <a:pt x="771332" y="375429"/>
                        <a:pt x="785813" y="379566"/>
                      </a:cubicBezTo>
                      <a:cubicBezTo>
                        <a:pt x="804694" y="384960"/>
                        <a:pt x="824155" y="388211"/>
                        <a:pt x="842963" y="393853"/>
                      </a:cubicBezTo>
                      <a:cubicBezTo>
                        <a:pt x="871813" y="402508"/>
                        <a:pt x="899467" y="415123"/>
                        <a:pt x="928688" y="422428"/>
                      </a:cubicBezTo>
                      <a:cubicBezTo>
                        <a:pt x="966788" y="431953"/>
                        <a:pt x="1004250" y="444546"/>
                        <a:pt x="1042988" y="451003"/>
                      </a:cubicBezTo>
                      <a:cubicBezTo>
                        <a:pt x="1071563" y="455766"/>
                        <a:pt x="1100609" y="458265"/>
                        <a:pt x="1128713" y="465291"/>
                      </a:cubicBezTo>
                      <a:cubicBezTo>
                        <a:pt x="1157934" y="472596"/>
                        <a:pt x="1185217" y="486561"/>
                        <a:pt x="1214438" y="493866"/>
                      </a:cubicBezTo>
                      <a:cubicBezTo>
                        <a:pt x="1393099" y="538530"/>
                        <a:pt x="1170971" y="481447"/>
                        <a:pt x="1314450" y="522441"/>
                      </a:cubicBezTo>
                      <a:cubicBezTo>
                        <a:pt x="1333331" y="527836"/>
                        <a:pt x="1352719" y="531334"/>
                        <a:pt x="1371600" y="536728"/>
                      </a:cubicBezTo>
                      <a:cubicBezTo>
                        <a:pt x="1386081" y="540865"/>
                        <a:pt x="1399852" y="547363"/>
                        <a:pt x="1414463" y="551016"/>
                      </a:cubicBezTo>
                      <a:cubicBezTo>
                        <a:pt x="1438022" y="556906"/>
                        <a:pt x="1462341" y="559413"/>
                        <a:pt x="1485900" y="565303"/>
                      </a:cubicBezTo>
                      <a:cubicBezTo>
                        <a:pt x="1500511" y="568956"/>
                        <a:pt x="1514152" y="575938"/>
                        <a:pt x="1528763" y="579591"/>
                      </a:cubicBezTo>
                      <a:cubicBezTo>
                        <a:pt x="1584467" y="593517"/>
                        <a:pt x="1643772" y="600103"/>
                        <a:pt x="1700213" y="608166"/>
                      </a:cubicBezTo>
                      <a:cubicBezTo>
                        <a:pt x="1833563" y="598641"/>
                        <a:pt x="1967195" y="592469"/>
                        <a:pt x="2100263" y="579591"/>
                      </a:cubicBezTo>
                      <a:cubicBezTo>
                        <a:pt x="2150217" y="574757"/>
                        <a:pt x="2141082" y="556686"/>
                        <a:pt x="2185988" y="536728"/>
                      </a:cubicBezTo>
                      <a:cubicBezTo>
                        <a:pt x="2213513" y="524495"/>
                        <a:pt x="2244772" y="521623"/>
                        <a:pt x="2271713" y="508153"/>
                      </a:cubicBezTo>
                      <a:cubicBezTo>
                        <a:pt x="2290763" y="498628"/>
                        <a:pt x="2308463" y="485698"/>
                        <a:pt x="2328863" y="479578"/>
                      </a:cubicBezTo>
                      <a:cubicBezTo>
                        <a:pt x="2356610" y="471254"/>
                        <a:pt x="2386013" y="470053"/>
                        <a:pt x="2414588" y="465291"/>
                      </a:cubicBezTo>
                      <a:cubicBezTo>
                        <a:pt x="2482512" y="420008"/>
                        <a:pt x="2441159" y="442147"/>
                        <a:pt x="2543175" y="408141"/>
                      </a:cubicBezTo>
                      <a:lnTo>
                        <a:pt x="2628900" y="379566"/>
                      </a:lnTo>
                      <a:cubicBezTo>
                        <a:pt x="2643188" y="374803"/>
                        <a:pt x="2656854" y="367408"/>
                        <a:pt x="2671763" y="365278"/>
                      </a:cubicBezTo>
                      <a:cubicBezTo>
                        <a:pt x="2861477" y="338177"/>
                        <a:pt x="2738146" y="352761"/>
                        <a:pt x="3043238" y="336703"/>
                      </a:cubicBezTo>
                      <a:cubicBezTo>
                        <a:pt x="3162300" y="341466"/>
                        <a:pt x="3281570" y="342501"/>
                        <a:pt x="3400425" y="350991"/>
                      </a:cubicBezTo>
                      <a:cubicBezTo>
                        <a:pt x="3428618" y="353005"/>
                        <a:pt x="3466056" y="377108"/>
                        <a:pt x="3486150" y="393853"/>
                      </a:cubicBezTo>
                      <a:cubicBezTo>
                        <a:pt x="3501672" y="406788"/>
                        <a:pt x="3513491" y="423781"/>
                        <a:pt x="3529013" y="436716"/>
                      </a:cubicBezTo>
                      <a:cubicBezTo>
                        <a:pt x="3542204" y="447709"/>
                        <a:pt x="3557588" y="455766"/>
                        <a:pt x="3571875" y="465291"/>
                      </a:cubicBezTo>
                      <a:cubicBezTo>
                        <a:pt x="3620044" y="537544"/>
                        <a:pt x="3574301" y="487935"/>
                        <a:pt x="3643313" y="522441"/>
                      </a:cubicBezTo>
                      <a:cubicBezTo>
                        <a:pt x="3751697" y="576633"/>
                        <a:pt x="3675582" y="552599"/>
                        <a:pt x="3771900" y="593878"/>
                      </a:cubicBezTo>
                      <a:cubicBezTo>
                        <a:pt x="3785743" y="599811"/>
                        <a:pt x="3800282" y="604029"/>
                        <a:pt x="3814763" y="608166"/>
                      </a:cubicBezTo>
                      <a:cubicBezTo>
                        <a:pt x="3882123" y="627411"/>
                        <a:pt x="3890994" y="625179"/>
                        <a:pt x="3971925" y="636741"/>
                      </a:cubicBezTo>
                      <a:cubicBezTo>
                        <a:pt x="4048125" y="631978"/>
                        <a:pt x="4124876" y="632769"/>
                        <a:pt x="4200525" y="622453"/>
                      </a:cubicBezTo>
                      <a:cubicBezTo>
                        <a:pt x="4301890" y="608630"/>
                        <a:pt x="4261559" y="599080"/>
                        <a:pt x="4329113" y="565303"/>
                      </a:cubicBezTo>
                      <a:cubicBezTo>
                        <a:pt x="4361554" y="549083"/>
                        <a:pt x="4397284" y="539809"/>
                        <a:pt x="4429125" y="522441"/>
                      </a:cubicBezTo>
                      <a:cubicBezTo>
                        <a:pt x="4450030" y="511038"/>
                        <a:pt x="4466898" y="493419"/>
                        <a:pt x="4486275" y="479578"/>
                      </a:cubicBezTo>
                      <a:cubicBezTo>
                        <a:pt x="4500248" y="469597"/>
                        <a:pt x="4515165" y="460984"/>
                        <a:pt x="4529138" y="451003"/>
                      </a:cubicBezTo>
                      <a:cubicBezTo>
                        <a:pt x="4548515" y="437162"/>
                        <a:pt x="4566780" y="421796"/>
                        <a:pt x="4586288" y="408141"/>
                      </a:cubicBezTo>
                      <a:cubicBezTo>
                        <a:pt x="4614423" y="388447"/>
                        <a:pt x="4643438" y="370041"/>
                        <a:pt x="4672013" y="350991"/>
                      </a:cubicBezTo>
                      <a:cubicBezTo>
                        <a:pt x="4686300" y="341466"/>
                        <a:pt x="4702733" y="334558"/>
                        <a:pt x="4714875" y="322416"/>
                      </a:cubicBezTo>
                      <a:cubicBezTo>
                        <a:pt x="4783833" y="253458"/>
                        <a:pt x="4731535" y="298825"/>
                        <a:pt x="4829175" y="236691"/>
                      </a:cubicBezTo>
                      <a:cubicBezTo>
                        <a:pt x="4858149" y="218253"/>
                        <a:pt x="4882319" y="190401"/>
                        <a:pt x="4914900" y="179541"/>
                      </a:cubicBezTo>
                      <a:cubicBezTo>
                        <a:pt x="4958821" y="164901"/>
                        <a:pt x="5057645" y="130580"/>
                        <a:pt x="5100638" y="122391"/>
                      </a:cubicBezTo>
                      <a:cubicBezTo>
                        <a:pt x="5148192" y="113333"/>
                        <a:pt x="5285442" y="103652"/>
                        <a:pt x="5357813" y="79528"/>
                      </a:cubicBezTo>
                      <a:cubicBezTo>
                        <a:pt x="5382144" y="71418"/>
                        <a:pt x="5405438" y="60478"/>
                        <a:pt x="5429250" y="50953"/>
                      </a:cubicBezTo>
                      <a:lnTo>
                        <a:pt x="5757863" y="65241"/>
                      </a:lnTo>
                      <a:cubicBezTo>
                        <a:pt x="5875655" y="72603"/>
                        <a:pt x="5854534" y="68889"/>
                        <a:pt x="5929313" y="93816"/>
                      </a:cubicBezTo>
                      <a:cubicBezTo>
                        <a:pt x="5948363" y="108103"/>
                        <a:pt x="5965165" y="126029"/>
                        <a:pt x="5986463" y="136678"/>
                      </a:cubicBezTo>
                      <a:cubicBezTo>
                        <a:pt x="6030267" y="158580"/>
                        <a:pt x="6146202" y="182841"/>
                        <a:pt x="6186488" y="193828"/>
                      </a:cubicBezTo>
                      <a:cubicBezTo>
                        <a:pt x="6201018" y="197791"/>
                        <a:pt x="6215640" y="201884"/>
                        <a:pt x="6229350" y="208116"/>
                      </a:cubicBezTo>
                      <a:cubicBezTo>
                        <a:pt x="6268129" y="225743"/>
                        <a:pt x="6304497" y="248486"/>
                        <a:pt x="6343650" y="265266"/>
                      </a:cubicBezTo>
                      <a:cubicBezTo>
                        <a:pt x="6371335" y="277131"/>
                        <a:pt x="6401068" y="283547"/>
                        <a:pt x="6429375" y="293841"/>
                      </a:cubicBezTo>
                      <a:cubicBezTo>
                        <a:pt x="6453478" y="302606"/>
                        <a:pt x="6476710" y="313651"/>
                        <a:pt x="6500813" y="322416"/>
                      </a:cubicBezTo>
                      <a:cubicBezTo>
                        <a:pt x="6529120" y="332710"/>
                        <a:pt x="6561476" y="334283"/>
                        <a:pt x="6586538" y="350991"/>
                      </a:cubicBezTo>
                      <a:cubicBezTo>
                        <a:pt x="6600825" y="360516"/>
                        <a:pt x="6613110" y="374136"/>
                        <a:pt x="6629400" y="379566"/>
                      </a:cubicBezTo>
                      <a:cubicBezTo>
                        <a:pt x="6671055" y="393451"/>
                        <a:pt x="6715204" y="398268"/>
                        <a:pt x="6757988" y="408141"/>
                      </a:cubicBezTo>
                      <a:cubicBezTo>
                        <a:pt x="6777121" y="412556"/>
                        <a:pt x="6795938" y="418314"/>
                        <a:pt x="6815138" y="422428"/>
                      </a:cubicBezTo>
                      <a:lnTo>
                        <a:pt x="7158038" y="493866"/>
                      </a:lnTo>
                      <a:cubicBezTo>
                        <a:pt x="7191858" y="501503"/>
                        <a:pt x="7224267" y="514645"/>
                        <a:pt x="7258050" y="522441"/>
                      </a:cubicBezTo>
                      <a:cubicBezTo>
                        <a:pt x="7286277" y="528955"/>
                        <a:pt x="7315368" y="531047"/>
                        <a:pt x="7343775" y="536728"/>
                      </a:cubicBezTo>
                      <a:cubicBezTo>
                        <a:pt x="7363030" y="540579"/>
                        <a:pt x="7381875" y="546253"/>
                        <a:pt x="7400925" y="551016"/>
                      </a:cubicBezTo>
                      <a:cubicBezTo>
                        <a:pt x="7482117" y="543635"/>
                        <a:pt x="7636907" y="534267"/>
                        <a:pt x="7715250" y="508153"/>
                      </a:cubicBezTo>
                      <a:cubicBezTo>
                        <a:pt x="7737840" y="500623"/>
                        <a:pt x="7752587" y="478500"/>
                        <a:pt x="7772400" y="465291"/>
                      </a:cubicBezTo>
                      <a:cubicBezTo>
                        <a:pt x="7824067" y="430847"/>
                        <a:pt x="7877062" y="398437"/>
                        <a:pt x="7929563" y="365278"/>
                      </a:cubicBezTo>
                      <a:lnTo>
                        <a:pt x="8043863" y="293841"/>
                      </a:lnTo>
                      <a:cubicBezTo>
                        <a:pt x="8058350" y="284622"/>
                        <a:pt x="8074583" y="277408"/>
                        <a:pt x="8086725" y="265266"/>
                      </a:cubicBezTo>
                      <a:cubicBezTo>
                        <a:pt x="8149259" y="202732"/>
                        <a:pt x="8138968" y="210831"/>
                        <a:pt x="8229600" y="136678"/>
                      </a:cubicBezTo>
                      <a:cubicBezTo>
                        <a:pt x="8248019" y="121608"/>
                        <a:pt x="8362420" y="37225"/>
                        <a:pt x="8372475" y="36666"/>
                      </a:cubicBezTo>
                      <a:lnTo>
                        <a:pt x="8629650" y="22378"/>
                      </a:lnTo>
                      <a:cubicBezTo>
                        <a:pt x="8823252" y="-16341"/>
                        <a:pt x="8698084" y="2940"/>
                        <a:pt x="9086850" y="22378"/>
                      </a:cubicBezTo>
                      <a:cubicBezTo>
                        <a:pt x="9148868" y="25479"/>
                        <a:pt x="9210675" y="31903"/>
                        <a:pt x="9272588" y="36666"/>
                      </a:cubicBezTo>
                      <a:cubicBezTo>
                        <a:pt x="9296400" y="41428"/>
                        <a:pt x="9320319" y="45685"/>
                        <a:pt x="9344025" y="50953"/>
                      </a:cubicBezTo>
                      <a:cubicBezTo>
                        <a:pt x="9363194" y="55213"/>
                        <a:pt x="9381920" y="61390"/>
                        <a:pt x="9401175" y="65241"/>
                      </a:cubicBezTo>
                      <a:cubicBezTo>
                        <a:pt x="9429582" y="70922"/>
                        <a:pt x="9458222" y="75431"/>
                        <a:pt x="9486900" y="79528"/>
                      </a:cubicBezTo>
                      <a:cubicBezTo>
                        <a:pt x="9567851" y="91092"/>
                        <a:pt x="9599881" y="89914"/>
                        <a:pt x="9672638" y="108103"/>
                      </a:cubicBezTo>
                      <a:cubicBezTo>
                        <a:pt x="9687249" y="111756"/>
                        <a:pt x="9702335" y="115077"/>
                        <a:pt x="9715500" y="122391"/>
                      </a:cubicBezTo>
                      <a:cubicBezTo>
                        <a:pt x="9745521" y="139070"/>
                        <a:pt x="9767907" y="171212"/>
                        <a:pt x="9801225" y="179541"/>
                      </a:cubicBezTo>
                      <a:cubicBezTo>
                        <a:pt x="9819540" y="184120"/>
                        <a:pt x="9880738" y="197866"/>
                        <a:pt x="9901238" y="208116"/>
                      </a:cubicBezTo>
                      <a:cubicBezTo>
                        <a:pt x="10012018" y="263506"/>
                        <a:pt x="9879232" y="215069"/>
                        <a:pt x="9986963" y="250978"/>
                      </a:cubicBezTo>
                      <a:cubicBezTo>
                        <a:pt x="10001250" y="260503"/>
                        <a:pt x="10016088" y="269250"/>
                        <a:pt x="10029825" y="279553"/>
                      </a:cubicBezTo>
                      <a:cubicBezTo>
                        <a:pt x="10109992" y="339678"/>
                        <a:pt x="10069986" y="336703"/>
                        <a:pt x="10115550" y="336703"/>
                      </a:cubicBezTo>
                    </a:path>
                  </a:pathLst>
                </a:custGeom>
                <a:noFill/>
                <a:ln w="1905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 name="5-Point Star 16"/>
              <p:cNvSpPr/>
              <p:nvPr/>
            </p:nvSpPr>
            <p:spPr>
              <a:xfrm>
                <a:off x="1118751" y="4056416"/>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5-Point Star 46"/>
              <p:cNvSpPr/>
              <p:nvPr/>
            </p:nvSpPr>
            <p:spPr>
              <a:xfrm>
                <a:off x="3767315" y="4066809"/>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5-Point Star 47"/>
              <p:cNvSpPr/>
              <p:nvPr/>
            </p:nvSpPr>
            <p:spPr>
              <a:xfrm>
                <a:off x="6316021" y="3767500"/>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5-Point Star 49"/>
              <p:cNvSpPr/>
              <p:nvPr/>
            </p:nvSpPr>
            <p:spPr>
              <a:xfrm>
                <a:off x="9283853" y="3737645"/>
                <a:ext cx="758469" cy="695212"/>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ight Arrow 41"/>
            <p:cNvSpPr/>
            <p:nvPr/>
          </p:nvSpPr>
          <p:spPr>
            <a:xfrm rot="905252">
              <a:off x="2153521" y="417412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ight Arrow 60"/>
            <p:cNvSpPr/>
            <p:nvPr/>
          </p:nvSpPr>
          <p:spPr>
            <a:xfrm rot="19858864">
              <a:off x="5552844" y="402645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ight Arrow 61"/>
            <p:cNvSpPr/>
            <p:nvPr/>
          </p:nvSpPr>
          <p:spPr>
            <a:xfrm rot="905252">
              <a:off x="8011740" y="4164446"/>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ight Arrow 62"/>
            <p:cNvSpPr/>
            <p:nvPr/>
          </p:nvSpPr>
          <p:spPr>
            <a:xfrm rot="905252">
              <a:off x="10348689" y="3756437"/>
              <a:ext cx="370706" cy="275291"/>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 name="Picture 45"/>
          <p:cNvPicPr>
            <a:picLocks noChangeAspect="1"/>
          </p:cNvPicPr>
          <p:nvPr/>
        </p:nvPicPr>
        <p:blipFill>
          <a:blip r:embed="rId7"/>
          <a:stretch>
            <a:fillRect/>
          </a:stretch>
        </p:blipFill>
        <p:spPr>
          <a:xfrm>
            <a:off x="620221" y="4315970"/>
            <a:ext cx="2051840" cy="1924644"/>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1" name="Picture 50"/>
          <p:cNvPicPr>
            <a:picLocks noChangeAspect="1"/>
          </p:cNvPicPr>
          <p:nvPr/>
        </p:nvPicPr>
        <p:blipFill>
          <a:blip r:embed="rId8"/>
          <a:stretch>
            <a:fillRect/>
          </a:stretch>
        </p:blipFill>
        <p:spPr>
          <a:xfrm>
            <a:off x="3273280" y="2116362"/>
            <a:ext cx="1864705" cy="162406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3" name="Picture 52"/>
          <p:cNvPicPr>
            <a:picLocks noChangeAspect="1"/>
          </p:cNvPicPr>
          <p:nvPr/>
        </p:nvPicPr>
        <p:blipFill>
          <a:blip r:embed="rId9"/>
          <a:stretch>
            <a:fillRect/>
          </a:stretch>
        </p:blipFill>
        <p:spPr>
          <a:xfrm>
            <a:off x="5648810" y="4136330"/>
            <a:ext cx="2021375" cy="1808261"/>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55" name="Picture 54"/>
          <p:cNvPicPr>
            <a:picLocks noChangeAspect="1"/>
          </p:cNvPicPr>
          <p:nvPr/>
        </p:nvPicPr>
        <p:blipFill>
          <a:blip r:embed="rId10"/>
          <a:stretch>
            <a:fillRect/>
          </a:stretch>
        </p:blipFill>
        <p:spPr>
          <a:xfrm>
            <a:off x="8702124" y="1239889"/>
            <a:ext cx="2092458" cy="2026988"/>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64" name="Cloud Callout 63"/>
          <p:cNvSpPr/>
          <p:nvPr/>
        </p:nvSpPr>
        <p:spPr>
          <a:xfrm>
            <a:off x="3061173" y="2274881"/>
            <a:ext cx="5983072" cy="2557188"/>
          </a:xfrm>
          <a:prstGeom prst="cloudCallout">
            <a:avLst>
              <a:gd name="adj1" fmla="val -29430"/>
              <a:gd name="adj2" fmla="val 63653"/>
            </a:avLst>
          </a:prstGeom>
        </p:spPr>
        <p:style>
          <a:lnRef idx="2">
            <a:schemeClr val="accent2"/>
          </a:lnRef>
          <a:fillRef idx="1">
            <a:schemeClr val="lt1"/>
          </a:fillRef>
          <a:effectRef idx="0">
            <a:schemeClr val="accent2"/>
          </a:effectRef>
          <a:fontRef idx="minor">
            <a:schemeClr val="dk1"/>
          </a:fontRef>
        </p:style>
        <p:txBody>
          <a:bodyPr rtlCol="0" anchor="ctr"/>
          <a:lstStyle/>
          <a:p>
            <a:pPr algn="just">
              <a:lnSpc>
                <a:spcPct val="150000"/>
              </a:lnSpc>
              <a:spcAft>
                <a:spcPts val="0"/>
              </a:spcAft>
            </a:pPr>
            <a:r>
              <a:rPr lang="en-US" i="1">
                <a:solidFill>
                  <a:srgbClr val="000000"/>
                </a:solidFill>
                <a:latin typeface="Times New Roman" panose="02020603050405020304" pitchFamily="18" charset="0"/>
                <a:ea typeface="Times New Roman" panose="02020603050405020304" pitchFamily="18" charset="0"/>
              </a:rPr>
              <a:t>+ Hội Gióng diễn ra ở những địa điểm nào?</a:t>
            </a:r>
            <a:endParaRPr lang="en-US" sz="160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vi-VN" i="1">
                <a:solidFill>
                  <a:srgbClr val="000000"/>
                </a:solidFill>
                <a:latin typeface="Times New Roman" panose="02020603050405020304" pitchFamily="18" charset="0"/>
                <a:ea typeface="Calibri" panose="020F0502020204030204" pitchFamily="34" charset="0"/>
              </a:rPr>
              <a:t>+ Những địa điểm đó nhắc em nhớ đến các chi tiết nào trong truyền thuyết </a:t>
            </a:r>
            <a:r>
              <a:rPr lang="en-US" i="1">
                <a:solidFill>
                  <a:srgbClr val="000000"/>
                </a:solidFill>
                <a:latin typeface="Times New Roman" panose="02020603050405020304" pitchFamily="18" charset="0"/>
                <a:ea typeface="Calibri" panose="020F0502020204030204" pitchFamily="34" charset="0"/>
              </a:rPr>
              <a:t>Thánh Gióng?</a:t>
            </a:r>
            <a:endParaRPr lang="en-US" sz="1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7198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p:cTn id="13" dur="500" fill="hold"/>
                                        <p:tgtEl>
                                          <p:spTgt spid="38"/>
                                        </p:tgtEl>
                                        <p:attrNameLst>
                                          <p:attrName>ppt_w</p:attrName>
                                        </p:attrNameLst>
                                      </p:cBhvr>
                                      <p:tavLst>
                                        <p:tav tm="0">
                                          <p:val>
                                            <p:fltVal val="0"/>
                                          </p:val>
                                        </p:tav>
                                        <p:tav tm="100000">
                                          <p:val>
                                            <p:strVal val="#ppt_w"/>
                                          </p:val>
                                        </p:tav>
                                      </p:tavLst>
                                    </p:anim>
                                    <p:anim calcmode="lin" valueType="num">
                                      <p:cBhvr>
                                        <p:cTn id="14" dur="500" fill="hold"/>
                                        <p:tgtEl>
                                          <p:spTgt spid="38"/>
                                        </p:tgtEl>
                                        <p:attrNameLst>
                                          <p:attrName>ppt_h</p:attrName>
                                        </p:attrNameLst>
                                      </p:cBhvr>
                                      <p:tavLst>
                                        <p:tav tm="0">
                                          <p:val>
                                            <p:fltVal val="0"/>
                                          </p:val>
                                        </p:tav>
                                        <p:tav tm="100000">
                                          <p:val>
                                            <p:strVal val="#ppt_h"/>
                                          </p:val>
                                        </p:tav>
                                      </p:tavLst>
                                    </p:anim>
                                    <p:animEffect transition="in" filter="fade">
                                      <p:cBhvr>
                                        <p:cTn id="15" dur="500"/>
                                        <p:tgtEl>
                                          <p:spTgt spid="38"/>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xit" presetSubtype="32" fill="hold" grpId="0" nodeType="clickEffect">
                                  <p:stCondLst>
                                    <p:cond delay="0"/>
                                  </p:stCondLst>
                                  <p:childTnLst>
                                    <p:anim calcmode="lin" valueType="num">
                                      <p:cBhvr>
                                        <p:cTn id="19" dur="500"/>
                                        <p:tgtEl>
                                          <p:spTgt spid="64"/>
                                        </p:tgtEl>
                                        <p:attrNameLst>
                                          <p:attrName>ppt_w</p:attrName>
                                        </p:attrNameLst>
                                      </p:cBhvr>
                                      <p:tavLst>
                                        <p:tav tm="0">
                                          <p:val>
                                            <p:strVal val="ppt_w"/>
                                          </p:val>
                                        </p:tav>
                                        <p:tav tm="100000">
                                          <p:val>
                                            <p:fltVal val="0"/>
                                          </p:val>
                                        </p:tav>
                                      </p:tavLst>
                                    </p:anim>
                                    <p:anim calcmode="lin" valueType="num">
                                      <p:cBhvr>
                                        <p:cTn id="20" dur="500"/>
                                        <p:tgtEl>
                                          <p:spTgt spid="64"/>
                                        </p:tgtEl>
                                        <p:attrNameLst>
                                          <p:attrName>ppt_h</p:attrName>
                                        </p:attrNameLst>
                                      </p:cBhvr>
                                      <p:tavLst>
                                        <p:tav tm="0">
                                          <p:val>
                                            <p:strVal val="ppt_h"/>
                                          </p:val>
                                        </p:tav>
                                        <p:tav tm="100000">
                                          <p:val>
                                            <p:fltVal val="0"/>
                                          </p:val>
                                        </p:tav>
                                      </p:tavLst>
                                    </p:anim>
                                    <p:animEffect transition="out" filter="fade">
                                      <p:cBhvr>
                                        <p:cTn id="21" dur="500"/>
                                        <p:tgtEl>
                                          <p:spTgt spid="64"/>
                                        </p:tgtEl>
                                      </p:cBhvr>
                                    </p:animEffect>
                                    <p:set>
                                      <p:cBhvr>
                                        <p:cTn id="22" dur="1" fill="hold">
                                          <p:stCondLst>
                                            <p:cond delay="499"/>
                                          </p:stCondLst>
                                        </p:cTn>
                                        <p:tgtEl>
                                          <p:spTgt spid="6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5000"/>
                                        <p:tgtEl>
                                          <p:spTgt spid="43"/>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1000"/>
                                        <p:tgtEl>
                                          <p:spTgt spid="19"/>
                                        </p:tgtEl>
                                      </p:cBhvr>
                                    </p:animEffect>
                                    <p:anim calcmode="lin" valueType="num">
                                      <p:cBhvr>
                                        <p:cTn id="33" dur="1000" fill="hold"/>
                                        <p:tgtEl>
                                          <p:spTgt spid="19"/>
                                        </p:tgtEl>
                                        <p:attrNameLst>
                                          <p:attrName>ppt_x</p:attrName>
                                        </p:attrNameLst>
                                      </p:cBhvr>
                                      <p:tavLst>
                                        <p:tav tm="0">
                                          <p:val>
                                            <p:strVal val="#ppt_x"/>
                                          </p:val>
                                        </p:tav>
                                        <p:tav tm="100000">
                                          <p:val>
                                            <p:strVal val="#ppt_x"/>
                                          </p:val>
                                        </p:tav>
                                      </p:tavLst>
                                    </p:anim>
                                    <p:anim calcmode="lin" valueType="num">
                                      <p:cBhvr>
                                        <p:cTn id="34" dur="1000" fill="hold"/>
                                        <p:tgtEl>
                                          <p:spTgt spid="19"/>
                                        </p:tgtEl>
                                        <p:attrNameLst>
                                          <p:attrName>ppt_y</p:attrName>
                                        </p:attrNameLst>
                                      </p:cBhvr>
                                      <p:tavLst>
                                        <p:tav tm="0">
                                          <p:val>
                                            <p:strVal val="#ppt_y+.1"/>
                                          </p:val>
                                        </p:tav>
                                        <p:tav tm="100000">
                                          <p:val>
                                            <p:strVal val="#ppt_y"/>
                                          </p:val>
                                        </p:tav>
                                      </p:tavLst>
                                    </p:anim>
                                  </p:childTnLst>
                                </p:cTn>
                              </p:par>
                              <p:par>
                                <p:cTn id="35" presetID="6" presetClass="entr" presetSubtype="32"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circle(out)">
                                      <p:cBhvr>
                                        <p:cTn id="37" dur="2000"/>
                                        <p:tgtEl>
                                          <p:spTgt spid="46"/>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1000"/>
                                        <p:tgtEl>
                                          <p:spTgt spid="21"/>
                                        </p:tgtEl>
                                      </p:cBhvr>
                                    </p:animEffect>
                                    <p:anim calcmode="lin" valueType="num">
                                      <p:cBhvr>
                                        <p:cTn id="43" dur="1000" fill="hold"/>
                                        <p:tgtEl>
                                          <p:spTgt spid="21"/>
                                        </p:tgtEl>
                                        <p:attrNameLst>
                                          <p:attrName>ppt_x</p:attrName>
                                        </p:attrNameLst>
                                      </p:cBhvr>
                                      <p:tavLst>
                                        <p:tav tm="0">
                                          <p:val>
                                            <p:strVal val="#ppt_x"/>
                                          </p:val>
                                        </p:tav>
                                        <p:tav tm="100000">
                                          <p:val>
                                            <p:strVal val="#ppt_x"/>
                                          </p:val>
                                        </p:tav>
                                      </p:tavLst>
                                    </p:anim>
                                    <p:anim calcmode="lin" valueType="num">
                                      <p:cBhvr>
                                        <p:cTn id="44" dur="1000" fill="hold"/>
                                        <p:tgtEl>
                                          <p:spTgt spid="21"/>
                                        </p:tgtEl>
                                        <p:attrNameLst>
                                          <p:attrName>ppt_y</p:attrName>
                                        </p:attrNameLst>
                                      </p:cBhvr>
                                      <p:tavLst>
                                        <p:tav tm="0">
                                          <p:val>
                                            <p:strVal val="#ppt_y+.1"/>
                                          </p:val>
                                        </p:tav>
                                        <p:tav tm="100000">
                                          <p:val>
                                            <p:strVal val="#ppt_y"/>
                                          </p:val>
                                        </p:tav>
                                      </p:tavLst>
                                    </p:anim>
                                  </p:childTnLst>
                                </p:cTn>
                              </p:par>
                              <p:par>
                                <p:cTn id="45" presetID="6" presetClass="entr" presetSubtype="32" fill="hold" nodeType="withEffect">
                                  <p:stCondLst>
                                    <p:cond delay="0"/>
                                  </p:stCondLst>
                                  <p:childTnLst>
                                    <p:set>
                                      <p:cBhvr>
                                        <p:cTn id="46" dur="1" fill="hold">
                                          <p:stCondLst>
                                            <p:cond delay="0"/>
                                          </p:stCondLst>
                                        </p:cTn>
                                        <p:tgtEl>
                                          <p:spTgt spid="51"/>
                                        </p:tgtEl>
                                        <p:attrNameLst>
                                          <p:attrName>style.visibility</p:attrName>
                                        </p:attrNameLst>
                                      </p:cBhvr>
                                      <p:to>
                                        <p:strVal val="visible"/>
                                      </p:to>
                                    </p:set>
                                    <p:animEffect transition="in" filter="circle(out)">
                                      <p:cBhvr>
                                        <p:cTn id="47" dur="2000"/>
                                        <p:tgtEl>
                                          <p:spTgt spid="51"/>
                                        </p:tgtEl>
                                      </p:cBhvr>
                                    </p:animEffect>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par>
                                <p:cTn id="55" presetID="6" presetClass="entr" presetSubtype="32" fill="hold" nodeType="with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circle(out)">
                                      <p:cBhvr>
                                        <p:cTn id="57" dur="2000"/>
                                        <p:tgtEl>
                                          <p:spTgt spid="53"/>
                                        </p:tgtEl>
                                      </p:cBhvr>
                                    </p:animEffect>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0"/>
                                        <p:tgtEl>
                                          <p:spTgt spid="26"/>
                                        </p:tgtEl>
                                      </p:cBhvr>
                                    </p:animEffect>
                                    <p:anim calcmode="lin" valueType="num">
                                      <p:cBhvr>
                                        <p:cTn id="63" dur="1000" fill="hold"/>
                                        <p:tgtEl>
                                          <p:spTgt spid="26"/>
                                        </p:tgtEl>
                                        <p:attrNameLst>
                                          <p:attrName>ppt_x</p:attrName>
                                        </p:attrNameLst>
                                      </p:cBhvr>
                                      <p:tavLst>
                                        <p:tav tm="0">
                                          <p:val>
                                            <p:strVal val="#ppt_x"/>
                                          </p:val>
                                        </p:tav>
                                        <p:tav tm="100000">
                                          <p:val>
                                            <p:strVal val="#ppt_x"/>
                                          </p:val>
                                        </p:tav>
                                      </p:tavLst>
                                    </p:anim>
                                    <p:anim calcmode="lin" valueType="num">
                                      <p:cBhvr>
                                        <p:cTn id="64" dur="1000" fill="hold"/>
                                        <p:tgtEl>
                                          <p:spTgt spid="26"/>
                                        </p:tgtEl>
                                        <p:attrNameLst>
                                          <p:attrName>ppt_y</p:attrName>
                                        </p:attrNameLst>
                                      </p:cBhvr>
                                      <p:tavLst>
                                        <p:tav tm="0">
                                          <p:val>
                                            <p:strVal val="#ppt_y+.1"/>
                                          </p:val>
                                        </p:tav>
                                        <p:tav tm="100000">
                                          <p:val>
                                            <p:strVal val="#ppt_y"/>
                                          </p:val>
                                        </p:tav>
                                      </p:tavLst>
                                    </p:anim>
                                  </p:childTnLst>
                                </p:cTn>
                              </p:par>
                              <p:par>
                                <p:cTn id="65" presetID="6" presetClass="entr" presetSubtype="32" fill="hold" nodeType="with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circle(out)">
                                      <p:cBhvr>
                                        <p:cTn id="67"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0" grpId="0"/>
      <p:bldP spid="19" grpId="0" animBg="1"/>
      <p:bldP spid="21" grpId="0" animBg="1"/>
      <p:bldP spid="22" grpId="0" animBg="1"/>
      <p:bldP spid="26" grpId="0" animBg="1"/>
      <p:bldP spid="6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10" name="Rectangle 9"/>
          <p:cNvSpPr/>
          <p:nvPr/>
        </p:nvSpPr>
        <p:spPr>
          <a:xfrm>
            <a:off x="660400" y="2021330"/>
            <a:ext cx="6096000" cy="4493538"/>
          </a:xfrm>
          <a:prstGeom prst="rect">
            <a:avLst/>
          </a:prstGeom>
        </p:spPr>
        <p:txBody>
          <a:bodyPr>
            <a:spAutoFit/>
          </a:bodyP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Cách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giới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thiệu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không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lễ</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hội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theo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trình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tự</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lần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lượt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ngoài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trong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Cố</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vi-VN" sz="2400" kern="100" dirty="0">
                <a:solidFill>
                  <a:srgbClr val="000000"/>
                </a:solidFill>
                <a:latin typeface="Times New Roman" panose="02020603050405020304" pitchFamily="18" charset="0"/>
                <a:ea typeface="SimSun" panose="02010600030101010101" pitchFamily="2" charset="-122"/>
              </a:rPr>
              <a:t>=&gt; </a:t>
            </a:r>
            <a:r>
              <a:rPr lang="en-US" sz="2400" kern="100" dirty="0" err="1">
                <a:solidFill>
                  <a:srgbClr val="000000"/>
                </a:solidFill>
                <a:latin typeface="Times New Roman" panose="02020603050405020304" pitchFamily="18" charset="0"/>
                <a:ea typeface="SimSun" panose="02010600030101010101" pitchFamily="2" charset="-122"/>
              </a:rPr>
              <a:t>Miếu</a:t>
            </a:r>
            <a:r>
              <a:rPr lang="en-US" sz="2400" kern="100" dirty="0">
                <a:solidFill>
                  <a:srgbClr val="000000"/>
                </a:solidFill>
                <a:latin typeface="Times New Roman" panose="02020603050405020304" pitchFamily="18" charset="0"/>
                <a:ea typeface="SimSun" panose="02010600030101010101" pitchFamily="2" charset="-122"/>
              </a:rPr>
              <a:t> Ban</a:t>
            </a:r>
            <a:r>
              <a:rPr lang="vi-VN" sz="2400" kern="100" dirty="0">
                <a:solidFill>
                  <a:srgbClr val="000000"/>
                </a:solidFill>
                <a:latin typeface="Times New Roman" panose="02020603050405020304" pitchFamily="18" charset="0"/>
                <a:ea typeface="SimSun" panose="02010600030101010101" pitchFamily="2" charset="-122"/>
              </a:rPr>
              <a:t> =&gt;</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Mẫu</a:t>
            </a:r>
            <a:r>
              <a:rPr lang="vi-VN" sz="2400" kern="100" dirty="0">
                <a:solidFill>
                  <a:srgbClr val="000000"/>
                </a:solidFill>
                <a:latin typeface="Times New Roman" panose="02020603050405020304" pitchFamily="18" charset="0"/>
                <a:ea typeface="SimSun" panose="02010600030101010101" pitchFamily="2" charset="-122"/>
              </a:rPr>
              <a:t> =&gt; </a:t>
            </a:r>
            <a:r>
              <a:rPr lang="en-US" sz="2400" kern="100" dirty="0" err="1">
                <a:solidFill>
                  <a:srgbClr val="000000"/>
                </a:solidFill>
                <a:latin typeface="Times New Roman" panose="02020603050405020304" pitchFamily="18" charset="0"/>
                <a:ea typeface="SimSun" panose="02010600030101010101" pitchFamily="2" charset="-122"/>
              </a:rPr>
              <a:t>Đền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Thượng</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người</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đọc</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hình</a:t>
            </a:r>
            <a:r>
              <a:rPr lang="en-US" sz="2400" kern="100" dirty="0">
                <a:solidFill>
                  <a:srgbClr val="000000"/>
                </a:solidFill>
                <a:latin typeface="Times New Roman" panose="02020603050405020304" pitchFamily="18" charset="0"/>
                <a:ea typeface="SimSun" panose="02010600030101010101" pitchFamily="2" charset="-122"/>
              </a:rPr>
              <a:t> dung </a:t>
            </a:r>
            <a:r>
              <a:rPr lang="en-US" sz="2400" kern="100" dirty="0" err="1">
                <a:solidFill>
                  <a:srgbClr val="000000"/>
                </a:solidFill>
                <a:latin typeface="Times New Roman" panose="02020603050405020304" pitchFamily="18" charset="0"/>
                <a:ea typeface="SimSun" panose="02010600030101010101" pitchFamily="2" charset="-122"/>
              </a:rPr>
              <a:t>được</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hội</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Gióng</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diễn</a:t>
            </a:r>
            <a:r>
              <a:rPr lang="en-US" sz="2400" kern="100" dirty="0">
                <a:solidFill>
                  <a:srgbClr val="000000"/>
                </a:solidFill>
                <a:latin typeface="Times New Roman" panose="02020603050405020304" pitchFamily="18" charset="0"/>
                <a:ea typeface="SimSun" panose="02010600030101010101" pitchFamily="2" charset="-122"/>
              </a:rPr>
              <a:t> </a:t>
            </a:r>
            <a:r>
              <a:rPr lang="en-US" sz="2400" kern="100" dirty="0" err="1">
                <a:solidFill>
                  <a:srgbClr val="000000"/>
                </a:solidFill>
                <a:latin typeface="Times New Roman" panose="02020603050405020304" pitchFamily="18" charset="0"/>
                <a:ea typeface="SimSun" panose="02010600030101010101" pitchFamily="2" charset="-122"/>
              </a:rPr>
              <a:t>ra</a:t>
            </a:r>
            <a:r>
              <a:rPr lang="en-US" sz="2400" kern="100" dirty="0">
                <a:solidFill>
                  <a:srgbClr val="000000"/>
                </a:solidFill>
                <a:latin typeface="Times New Roman" panose="02020603050405020304" pitchFamily="18" charset="0"/>
                <a:ea typeface="SimSun" panose="02010600030101010101" pitchFamily="2" charset="-122"/>
              </a:rPr>
              <a:t> </a:t>
            </a:r>
            <a:r>
              <a:rPr lang="en-US" sz="2400" b="1" dirty="0" err="1">
                <a:solidFill>
                  <a:srgbClr val="000000"/>
                </a:solidFill>
                <a:latin typeface="Times New Roman" panose="02020603050405020304" pitchFamily="18" charset="0"/>
                <a:ea typeface="Calibri" panose="020F0502020204030204" pitchFamily="34" charset="0"/>
              </a:rPr>
              <a:t>trên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một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khu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vực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rộng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với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những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vết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còn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lại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của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Mỗi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gợi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tích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trong</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truyền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thuyết</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Thánh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r>
              <a:rPr lang="vi-VN" sz="2400" dirty="0">
                <a:solidFill>
                  <a:srgbClr val="000000"/>
                </a:solidFill>
                <a:latin typeface="Times New Roman" panose="02020603050405020304" pitchFamily="18" charset="0"/>
                <a:ea typeface="Calibri" panose="020F0502020204030204" pitchFamily="34" charset="0"/>
              </a:rPr>
              <a:t>vườn cà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dấu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Đổng</a:t>
            </a:r>
            <a:r>
              <a:rPr lang="en-US" sz="2400" dirty="0">
                <a:solidFill>
                  <a:srgbClr val="000000"/>
                </a:solidFill>
                <a:latin typeface="Times New Roman" panose="02020603050405020304" pitchFamily="18" charset="0"/>
                <a:ea typeface="Calibri" panose="020F0502020204030204" pitchFamily="34" charset="0"/>
              </a:rPr>
              <a:t>, ... </a:t>
            </a:r>
            <a:r>
              <a:rPr lang="en-US" sz="2400" dirty="0" err="1">
                <a:solidFill>
                  <a:srgbClr val="000000"/>
                </a:solidFill>
                <a:latin typeface="Times New Roman" panose="02020603050405020304" pitchFamily="18" charset="0"/>
                <a:ea typeface="Calibri" panose="020F0502020204030204" pitchFamily="34" charset="0"/>
              </a:rPr>
              <a:t>Gợi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mối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hệ</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giữa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giới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hư</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vô</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trần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thế</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8" name="Rectangle 27"/>
          <p:cNvSpPr/>
          <p:nvPr/>
        </p:nvSpPr>
        <p:spPr>
          <a:xfrm>
            <a:off x="563497" y="1022396"/>
            <a:ext cx="6096000" cy="1095685"/>
          </a:xfrm>
          <a:prstGeom prst="rect">
            <a:avLst/>
          </a:prstGeom>
        </p:spPr>
        <p:txBody>
          <a:bodyPr>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2.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a. </a:t>
            </a:r>
            <a:r>
              <a:rPr lang="en-US" sz="2400" b="1" dirty="0" err="1">
                <a:solidFill>
                  <a:srgbClr val="000000"/>
                </a:solidFill>
                <a:latin typeface="Times New Roman" panose="02020603050405020304" pitchFamily="18" charset="0"/>
                <a:ea typeface="Calibri" panose="020F0502020204030204" pitchFamily="34" charset="0"/>
              </a:rPr>
              <a:t>Các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địa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điểm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diễn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ra</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r>
              <a:rPr lang="en-US" sz="2400" b="1" dirty="0">
                <a:solidFill>
                  <a:srgbClr val="000000"/>
                </a:solidFill>
                <a:latin typeface="Times New Roman" panose="02020603050405020304" pitchFamily="18" charset="0"/>
                <a:ea typeface="Calibri" panose="020F0502020204030204" pitchFamily="34" charset="0"/>
              </a:rPr>
              <a:t>: </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6968722" y="1890755"/>
            <a:ext cx="4550178" cy="2456473"/>
          </a:xfrm>
          <a:prstGeom prst="rect">
            <a:avLst/>
          </a:prstGeom>
        </p:spPr>
      </p:pic>
      <p:pic>
        <p:nvPicPr>
          <p:cNvPr id="14" name="Picture 13"/>
          <p:cNvPicPr>
            <a:picLocks noChangeAspect="1"/>
          </p:cNvPicPr>
          <p:nvPr/>
        </p:nvPicPr>
        <p:blipFill>
          <a:blip r:embed="rId9"/>
          <a:stretch>
            <a:fillRect/>
          </a:stretch>
        </p:blipFill>
        <p:spPr>
          <a:xfrm>
            <a:off x="7833076" y="4573478"/>
            <a:ext cx="2944293" cy="17844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4012158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32"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circle(out)">
                                      <p:cBhvr>
                                        <p:cTn id="14" dur="20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
                                            <p:txEl>
                                              <p:pRg st="1" end="1"/>
                                            </p:txEl>
                                          </p:spTgt>
                                        </p:tgtEl>
                                        <p:attrNameLst>
                                          <p:attrName>style.visibility</p:attrName>
                                        </p:attrNameLst>
                                      </p:cBhvr>
                                      <p:to>
                                        <p:strVal val="visible"/>
                                      </p:to>
                                    </p:set>
                                    <p:animEffect transition="in" filter="fade">
                                      <p:cBhvr>
                                        <p:cTn id="19" dur="1000"/>
                                        <p:tgtEl>
                                          <p:spTgt spid="10">
                                            <p:txEl>
                                              <p:pRg st="1" end="1"/>
                                            </p:txEl>
                                          </p:spTgt>
                                        </p:tgtEl>
                                      </p:cBhvr>
                                    </p:animEffect>
                                    <p:anim calcmode="lin" valueType="num">
                                      <p:cBhvr>
                                        <p:cTn id="20"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32"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out)">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ight Arrow 6"/>
          <p:cNvSpPr/>
          <p:nvPr/>
        </p:nvSpPr>
        <p:spPr>
          <a:xfrm>
            <a:off x="-474664" y="1601204"/>
            <a:ext cx="3136725" cy="1134289"/>
          </a:xfrm>
          <a:prstGeom prst="rightArrow">
            <a:avLst/>
          </a:prstGeom>
          <a:ln>
            <a:noFill/>
          </a:ln>
          <a:effectLst>
            <a:outerShdw blurRad="107950" dist="12700" dir="5400000" algn="ctr">
              <a:srgbClr val="000000"/>
            </a:outerShdw>
          </a:effectLst>
          <a:scene3d>
            <a:camera prst="isometricOffAxis1Left"/>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latin typeface="Times New Roman" panose="02020603050405020304" pitchFamily="18" charset="0"/>
                <a:cs typeface="Times New Roman" panose="02020603050405020304" pitchFamily="18" charset="0"/>
              </a:rPr>
              <a:t>HOẠT ĐỘNG NHÓM</a:t>
            </a:r>
          </a:p>
        </p:txBody>
      </p:sp>
      <p:sp>
        <p:nvSpPr>
          <p:cNvPr id="8" name="Rectangle 7"/>
          <p:cNvSpPr/>
          <p:nvPr/>
        </p:nvSpPr>
        <p:spPr>
          <a:xfrm>
            <a:off x="6781869" y="1608682"/>
            <a:ext cx="4588743" cy="1366528"/>
          </a:xfrm>
          <a:prstGeom prst="rect">
            <a:avLst/>
          </a:prstGeom>
        </p:spPr>
        <p:txBody>
          <a:bodyPr wrap="square">
            <a:spAutoFit/>
          </a:bodyPr>
          <a:lstStyle/>
          <a:p>
            <a:pPr>
              <a:lnSpc>
                <a:spcPct val="115000"/>
              </a:lnSpc>
              <a:spcAft>
                <a:spcPts val="0"/>
              </a:spcAft>
            </a:pPr>
            <a:r>
              <a:rPr lang="pt-BR" sz="2400" b="1" dirty="0">
                <a:latin typeface="Times New Roman" panose="02020603050405020304" pitchFamily="18" charset="0"/>
                <a:ea typeface="Times New Roman" panose="02020603050405020304" pitchFamily="18" charset="0"/>
              </a:rPr>
              <a:t>Nhóm 1,2</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a:latin typeface="Times New Roman" panose="02020603050405020304" pitchFamily="18" charset="0"/>
                <a:ea typeface="Times New Roman" panose="02020603050405020304" pitchFamily="18" charset="0"/>
              </a:rPr>
              <a:t>+ </a:t>
            </a:r>
            <a:r>
              <a:rPr lang="pt-BR" sz="2400" i="1" dirty="0">
                <a:latin typeface="Times New Roman" panose="02020603050405020304" pitchFamily="18" charset="0"/>
                <a:ea typeface="Times New Roman" panose="02020603050405020304" pitchFamily="18" charset="0"/>
              </a:rPr>
              <a:t>Hãy tóm tắt tiến trình diễn ra hội Gióng theo bảng sau</a:t>
            </a:r>
            <a:r>
              <a:rPr lang="pt-BR" sz="2400" b="1" i="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909958828"/>
              </p:ext>
            </p:extLst>
          </p:nvPr>
        </p:nvGraphicFramePr>
        <p:xfrm>
          <a:off x="6320932" y="3052436"/>
          <a:ext cx="5311255" cy="2944368"/>
        </p:xfrm>
        <a:graphic>
          <a:graphicData uri="http://schemas.openxmlformats.org/drawingml/2006/table">
            <a:tbl>
              <a:tblPr firstRow="1" firstCol="1" lastRow="1" lastCol="1" bandRow="1" bandCol="1"/>
              <a:tblGrid>
                <a:gridCol w="1062251">
                  <a:extLst>
                    <a:ext uri="{9D8B030D-6E8A-4147-A177-3AD203B41FA5}">
                      <a16:colId xmlns:a16="http://schemas.microsoft.com/office/drawing/2014/main" val="1382598498"/>
                    </a:ext>
                  </a:extLst>
                </a:gridCol>
                <a:gridCol w="1062251">
                  <a:extLst>
                    <a:ext uri="{9D8B030D-6E8A-4147-A177-3AD203B41FA5}">
                      <a16:colId xmlns:a16="http://schemas.microsoft.com/office/drawing/2014/main" val="590428029"/>
                    </a:ext>
                  </a:extLst>
                </a:gridCol>
                <a:gridCol w="1062251">
                  <a:extLst>
                    <a:ext uri="{9D8B030D-6E8A-4147-A177-3AD203B41FA5}">
                      <a16:colId xmlns:a16="http://schemas.microsoft.com/office/drawing/2014/main" val="2561248131"/>
                    </a:ext>
                  </a:extLst>
                </a:gridCol>
                <a:gridCol w="953098">
                  <a:extLst>
                    <a:ext uri="{9D8B030D-6E8A-4147-A177-3AD203B41FA5}">
                      <a16:colId xmlns:a16="http://schemas.microsoft.com/office/drawing/2014/main" val="3990050107"/>
                    </a:ext>
                  </a:extLst>
                </a:gridCol>
                <a:gridCol w="1171404">
                  <a:extLst>
                    <a:ext uri="{9D8B030D-6E8A-4147-A177-3AD203B41FA5}">
                      <a16:colId xmlns:a16="http://schemas.microsoft.com/office/drawing/2014/main" val="2202422083"/>
                    </a:ext>
                  </a:extLst>
                </a:gridCol>
              </a:tblGrid>
              <a:tr h="0">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Thời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Không gian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Sự kiện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Người tham gia</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33740276"/>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332815"/>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45324782"/>
                  </a:ext>
                </a:extLst>
              </a:tr>
              <a:tr h="0">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99030019"/>
                  </a:ext>
                </a:extLst>
              </a:tr>
            </a:tbl>
          </a:graphicData>
        </a:graphic>
      </p:graphicFrame>
      <p:sp>
        <p:nvSpPr>
          <p:cNvPr id="11" name="Rectangle 10"/>
          <p:cNvSpPr/>
          <p:nvPr/>
        </p:nvSpPr>
        <p:spPr>
          <a:xfrm>
            <a:off x="2256156" y="2239676"/>
            <a:ext cx="1662635" cy="587853"/>
          </a:xfrm>
          <a:prstGeom prst="rect">
            <a:avLst/>
          </a:prstGeom>
        </p:spPr>
        <p:txBody>
          <a:bodyPr wrap="none">
            <a:spAutoFit/>
          </a:bodyPr>
          <a:lstStyle/>
          <a:p>
            <a:pPr>
              <a:lnSpc>
                <a:spcPct val="115000"/>
              </a:lnSpc>
              <a:spcAft>
                <a:spcPts val="0"/>
              </a:spcAft>
            </a:pPr>
            <a:r>
              <a:rPr lang="pt-BR" sz="2800" b="1" dirty="0">
                <a:latin typeface="Times New Roman" panose="02020603050405020304" pitchFamily="18" charset="0"/>
                <a:ea typeface="Times New Roman" panose="02020603050405020304" pitchFamily="18" charset="0"/>
              </a:rPr>
              <a:t>Nhóm 3,4</a:t>
            </a:r>
            <a:endParaRPr lang="en-US" sz="28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836648" y="3049809"/>
            <a:ext cx="5159023" cy="3065455"/>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nSpc>
                <a:spcPct val="115000"/>
              </a:lnSpc>
              <a:spcAft>
                <a:spcPts val="0"/>
              </a:spcAft>
            </a:pPr>
            <a:r>
              <a:rPr lang="vi-VN" sz="2400" i="1" kern="100" dirty="0">
                <a:solidFill>
                  <a:srgbClr val="000000"/>
                </a:solidFill>
                <a:latin typeface="Times New Roman" panose="02020603050405020304" pitchFamily="18" charset="0"/>
                <a:ea typeface="SimSun" panose="02010600030101010101" pitchFamily="2" charset="-122"/>
              </a:rPr>
              <a:t>+ Hãy tìm </a:t>
            </a:r>
            <a:r>
              <a:rPr lang="en-US" sz="2400" i="1" kern="100" dirty="0" err="1">
                <a:solidFill>
                  <a:srgbClr val="000000"/>
                </a:solidFill>
                <a:latin typeface="Times New Roman" panose="02020603050405020304" pitchFamily="18" charset="0"/>
                <a:ea typeface="SimSun" panose="02010600030101010101" pitchFamily="2" charset="-122"/>
              </a:rPr>
              <a:t>và</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liệt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kê</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vi-VN" sz="2400" i="1" kern="100" dirty="0">
                <a:solidFill>
                  <a:srgbClr val="000000"/>
                </a:solidFill>
                <a:latin typeface="Times New Roman" panose="02020603050405020304" pitchFamily="18" charset="0"/>
                <a:ea typeface="SimSun" panose="02010600030101010101" pitchFamily="2" charset="-122"/>
              </a:rPr>
              <a:t> hình ảnh, hoạt động trong lễ hội được tác giả bài viết giải thích rõ ý nghĩa tượng trưng</a:t>
            </a:r>
            <a:r>
              <a:rPr lang="en-US" sz="2400" i="1" kern="100" dirty="0">
                <a:solidFill>
                  <a:srgbClr val="000000"/>
                </a:solidFill>
                <a:latin typeface="Times New Roman" panose="02020603050405020304" pitchFamily="18" charset="0"/>
                <a:ea typeface="SimSun" panose="02010600030101010101" pitchFamily="2" charset="-122"/>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pPr>
            <a:r>
              <a:rPr lang="en-US" sz="2400" b="1" kern="100" dirty="0">
                <a:solidFill>
                  <a:srgbClr val="FF0000"/>
                </a:solidFill>
                <a:latin typeface="Times New Roman" panose="02020603050405020304" pitchFamily="18" charset="0"/>
                <a:ea typeface="SimSun" panose="02010600030101010101" pitchFamily="2" charset="-122"/>
              </a:rPr>
              <a:t> </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nhận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xét</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gì</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thông</a:t>
            </a:r>
            <a:r>
              <a:rPr lang="en-US" sz="2400" i="1" kern="100" dirty="0">
                <a:solidFill>
                  <a:srgbClr val="000000"/>
                </a:solidFill>
                <a:latin typeface="Times New Roman" panose="02020603050405020304" pitchFamily="18" charset="0"/>
                <a:ea typeface="SimSun" panose="02010600030101010101" pitchFamily="2" charset="-122"/>
              </a:rPr>
              <a:t> tin </a:t>
            </a:r>
            <a:r>
              <a:rPr lang="en-US" sz="2400" i="1" kern="100" dirty="0" err="1">
                <a:solidFill>
                  <a:srgbClr val="000000"/>
                </a:solidFill>
                <a:latin typeface="Times New Roman" panose="02020603050405020304" pitchFamily="18" charset="0"/>
                <a:ea typeface="SimSun" panose="02010600030101010101" pitchFamily="2" charset="-122"/>
              </a:rPr>
              <a:t>được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trần</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thuật</a:t>
            </a:r>
            <a:r>
              <a:rPr lang="en-US" sz="2400" i="1" kern="100" dirty="0">
                <a:solidFill>
                  <a:srgbClr val="000000"/>
                </a:solidFill>
                <a:latin typeface="Times New Roman" panose="02020603050405020304" pitchFamily="18" charset="0"/>
                <a:ea typeface="SimSun" panose="02010600030101010101" pitchFamily="2" charset="-122"/>
              </a:rPr>
              <a:t>? Qua </a:t>
            </a:r>
            <a:r>
              <a:rPr lang="en-US" sz="2400" i="1" kern="100" dirty="0" err="1">
                <a:solidFill>
                  <a:srgbClr val="000000"/>
                </a:solidFill>
                <a:latin typeface="Times New Roman" panose="02020603050405020304" pitchFamily="18" charset="0"/>
                <a:ea typeface="SimSun" panose="02010600030101010101" pitchFamily="2" charset="-122"/>
              </a:rPr>
              <a:t>đó</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em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hình</a:t>
            </a:r>
            <a:r>
              <a:rPr lang="en-US" sz="2400" i="1" kern="100" dirty="0">
                <a:solidFill>
                  <a:srgbClr val="000000"/>
                </a:solidFill>
                <a:latin typeface="Times New Roman" panose="02020603050405020304" pitchFamily="18" charset="0"/>
                <a:ea typeface="SimSun" panose="02010600030101010101" pitchFamily="2" charset="-122"/>
              </a:rPr>
              <a:t> dung </a:t>
            </a:r>
            <a:r>
              <a:rPr lang="en-US" sz="2400" i="1" kern="100" dirty="0" err="1">
                <a:solidFill>
                  <a:srgbClr val="000000"/>
                </a:solidFill>
                <a:latin typeface="Times New Roman" panose="02020603050405020304" pitchFamily="18" charset="0"/>
                <a:ea typeface="SimSun" panose="02010600030101010101" pitchFamily="2" charset="-122"/>
              </a:rPr>
              <a:t>như</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thế</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nào</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hội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Gióng</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về</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thái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độ</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tình</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cảm</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của</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tác</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giả</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khi</a:t>
            </a:r>
            <a:r>
              <a:rPr lang="en-US" sz="2400" i="1" kern="100" dirty="0">
                <a:solidFill>
                  <a:srgbClr val="000000"/>
                </a:solidFill>
                <a:latin typeface="Times New Roman" panose="02020603050405020304" pitchFamily="18" charset="0"/>
                <a:ea typeface="SimSun" panose="02010600030101010101" pitchFamily="2" charset="-122"/>
              </a:rPr>
              <a:t> </a:t>
            </a:r>
            <a:r>
              <a:rPr lang="en-US" sz="2400" i="1" kern="100" dirty="0" err="1">
                <a:solidFill>
                  <a:srgbClr val="000000"/>
                </a:solidFill>
                <a:latin typeface="Times New Roman" panose="02020603050405020304" pitchFamily="18" charset="0"/>
                <a:ea typeface="SimSun" panose="02010600030101010101" pitchFamily="2" charset="-122"/>
              </a:rPr>
              <a:t>thuyết</a:t>
            </a:r>
            <a:r>
              <a:rPr lang="en-US" sz="2400" i="1" kern="100" dirty="0">
                <a:solidFill>
                  <a:srgbClr val="000000"/>
                </a:solidFill>
                <a:latin typeface="Times New Roman" panose="02020603050405020304" pitchFamily="18" charset="0"/>
                <a:ea typeface="SimSun" panose="02010600030101010101" pitchFamily="2" charset="-122"/>
              </a:rPr>
              <a:t> minh?</a:t>
            </a:r>
            <a:endParaRPr lang="en-US" sz="2400" dirty="0">
              <a:latin typeface="Times New Roman" panose="02020603050405020304" pitchFamily="18" charset="0"/>
              <a:ea typeface="Times New Roman" panose="02020603050405020304" pitchFamily="18" charset="0"/>
            </a:endParaRPr>
          </a:p>
        </p:txBody>
      </p:sp>
      <p:sp>
        <p:nvSpPr>
          <p:cNvPr id="31" name="Rectangle 30"/>
          <p:cNvSpPr/>
          <p:nvPr/>
        </p:nvSpPr>
        <p:spPr>
          <a:xfrm>
            <a:off x="1855646" y="1581539"/>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1402087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9" name="Picture 48"/>
          <p:cNvPicPr>
            <a:picLocks noChangeAspect="1"/>
          </p:cNvPicPr>
          <p:nvPr/>
        </p:nvPicPr>
        <p:blipFill>
          <a:blip r:embed="rId6"/>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sp>
        <p:nvSpPr>
          <p:cNvPr id="4" name="Rounded Rectangle 3"/>
          <p:cNvSpPr/>
          <p:nvPr/>
        </p:nvSpPr>
        <p:spPr>
          <a:xfrm>
            <a:off x="4146550" y="771045"/>
            <a:ext cx="3886200"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7"/>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28" name="Rectangle 27"/>
          <p:cNvSpPr/>
          <p:nvPr/>
        </p:nvSpPr>
        <p:spPr>
          <a:xfrm>
            <a:off x="548596" y="1108414"/>
            <a:ext cx="6096000" cy="483017"/>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18" name="Group 17"/>
          <p:cNvGrpSpPr/>
          <p:nvPr/>
        </p:nvGrpSpPr>
        <p:grpSpPr>
          <a:xfrm>
            <a:off x="883551" y="2793473"/>
            <a:ext cx="10412196" cy="1762183"/>
            <a:chOff x="519025" y="2095074"/>
            <a:chExt cx="10412196" cy="1762183"/>
          </a:xfrm>
        </p:grpSpPr>
        <p:sp>
          <p:nvSpPr>
            <p:cNvPr id="39" name="Freeform 38"/>
            <p:cNvSpPr/>
            <p:nvPr/>
          </p:nvSpPr>
          <p:spPr>
            <a:xfrm>
              <a:off x="665936" y="2692615"/>
              <a:ext cx="10111433" cy="350623"/>
            </a:xfrm>
            <a:custGeom>
              <a:avLst/>
              <a:gdLst>
                <a:gd name="connsiteX0" fmla="*/ 69936 w 10928963"/>
                <a:gd name="connsiteY0" fmla="*/ 221437 h 278587"/>
                <a:gd name="connsiteX1" fmla="*/ 10817311 w 10928963"/>
                <a:gd name="connsiteY1" fmla="*/ 221437 h 278587"/>
                <a:gd name="connsiteX2" fmla="*/ 10817311 w 10928963"/>
                <a:gd name="connsiteY2" fmla="*/ 278587 h 278587"/>
                <a:gd name="connsiteX3" fmla="*/ 69936 w 10928963"/>
                <a:gd name="connsiteY3" fmla="*/ 278587 h 278587"/>
                <a:gd name="connsiteX4" fmla="*/ 10750601 w 10928963"/>
                <a:gd name="connsiteY4" fmla="*/ 0 h 278587"/>
                <a:gd name="connsiteX5" fmla="*/ 10928963 w 10928963"/>
                <a:gd name="connsiteY5" fmla="*/ 108085 h 278587"/>
                <a:gd name="connsiteX6" fmla="*/ 10839782 w 10928963"/>
                <a:gd name="connsiteY6" fmla="*/ 108085 h 278587"/>
                <a:gd name="connsiteX7" fmla="*/ 10839782 w 10928963"/>
                <a:gd name="connsiteY7" fmla="*/ 216170 h 278587"/>
                <a:gd name="connsiteX8" fmla="*/ 10661420 w 10928963"/>
                <a:gd name="connsiteY8" fmla="*/ 216170 h 278587"/>
                <a:gd name="connsiteX9" fmla="*/ 10661420 w 10928963"/>
                <a:gd name="connsiteY9" fmla="*/ 108085 h 278587"/>
                <a:gd name="connsiteX10" fmla="*/ 10572239 w 10928963"/>
                <a:gd name="connsiteY10" fmla="*/ 108085 h 278587"/>
                <a:gd name="connsiteX11" fmla="*/ 9429071 w 10928963"/>
                <a:gd name="connsiteY11" fmla="*/ 0 h 278587"/>
                <a:gd name="connsiteX12" fmla="*/ 9607433 w 10928963"/>
                <a:gd name="connsiteY12" fmla="*/ 108085 h 278587"/>
                <a:gd name="connsiteX13" fmla="*/ 9518252 w 10928963"/>
                <a:gd name="connsiteY13" fmla="*/ 108085 h 278587"/>
                <a:gd name="connsiteX14" fmla="*/ 9518252 w 10928963"/>
                <a:gd name="connsiteY14" fmla="*/ 216170 h 278587"/>
                <a:gd name="connsiteX15" fmla="*/ 9339890 w 10928963"/>
                <a:gd name="connsiteY15" fmla="*/ 216170 h 278587"/>
                <a:gd name="connsiteX16" fmla="*/ 9339890 w 10928963"/>
                <a:gd name="connsiteY16" fmla="*/ 108085 h 278587"/>
                <a:gd name="connsiteX17" fmla="*/ 9250709 w 10928963"/>
                <a:gd name="connsiteY17" fmla="*/ 108085 h 278587"/>
                <a:gd name="connsiteX18" fmla="*/ 8107541 w 10928963"/>
                <a:gd name="connsiteY18" fmla="*/ 0 h 278587"/>
                <a:gd name="connsiteX19" fmla="*/ 8285903 w 10928963"/>
                <a:gd name="connsiteY19" fmla="*/ 108085 h 278587"/>
                <a:gd name="connsiteX20" fmla="*/ 8196722 w 10928963"/>
                <a:gd name="connsiteY20" fmla="*/ 108085 h 278587"/>
                <a:gd name="connsiteX21" fmla="*/ 8196722 w 10928963"/>
                <a:gd name="connsiteY21" fmla="*/ 216170 h 278587"/>
                <a:gd name="connsiteX22" fmla="*/ 8018360 w 10928963"/>
                <a:gd name="connsiteY22" fmla="*/ 216170 h 278587"/>
                <a:gd name="connsiteX23" fmla="*/ 8018360 w 10928963"/>
                <a:gd name="connsiteY23" fmla="*/ 108085 h 278587"/>
                <a:gd name="connsiteX24" fmla="*/ 7929179 w 10928963"/>
                <a:gd name="connsiteY24" fmla="*/ 108085 h 278587"/>
                <a:gd name="connsiteX25" fmla="*/ 6786011 w 10928963"/>
                <a:gd name="connsiteY25" fmla="*/ 0 h 278587"/>
                <a:gd name="connsiteX26" fmla="*/ 6964373 w 10928963"/>
                <a:gd name="connsiteY26" fmla="*/ 108085 h 278587"/>
                <a:gd name="connsiteX27" fmla="*/ 6875192 w 10928963"/>
                <a:gd name="connsiteY27" fmla="*/ 108085 h 278587"/>
                <a:gd name="connsiteX28" fmla="*/ 6875192 w 10928963"/>
                <a:gd name="connsiteY28" fmla="*/ 216170 h 278587"/>
                <a:gd name="connsiteX29" fmla="*/ 6696830 w 10928963"/>
                <a:gd name="connsiteY29" fmla="*/ 216170 h 278587"/>
                <a:gd name="connsiteX30" fmla="*/ 6696830 w 10928963"/>
                <a:gd name="connsiteY30" fmla="*/ 108085 h 278587"/>
                <a:gd name="connsiteX31" fmla="*/ 6607649 w 10928963"/>
                <a:gd name="connsiteY31" fmla="*/ 108085 h 278587"/>
                <a:gd name="connsiteX32" fmla="*/ 5464481 w 10928963"/>
                <a:gd name="connsiteY32" fmla="*/ 0 h 278587"/>
                <a:gd name="connsiteX33" fmla="*/ 5642843 w 10928963"/>
                <a:gd name="connsiteY33" fmla="*/ 108085 h 278587"/>
                <a:gd name="connsiteX34" fmla="*/ 5553662 w 10928963"/>
                <a:gd name="connsiteY34" fmla="*/ 108085 h 278587"/>
                <a:gd name="connsiteX35" fmla="*/ 5553662 w 10928963"/>
                <a:gd name="connsiteY35" fmla="*/ 216170 h 278587"/>
                <a:gd name="connsiteX36" fmla="*/ 5375300 w 10928963"/>
                <a:gd name="connsiteY36" fmla="*/ 216170 h 278587"/>
                <a:gd name="connsiteX37" fmla="*/ 5375300 w 10928963"/>
                <a:gd name="connsiteY37" fmla="*/ 108085 h 278587"/>
                <a:gd name="connsiteX38" fmla="*/ 5286119 w 10928963"/>
                <a:gd name="connsiteY38" fmla="*/ 108085 h 278587"/>
                <a:gd name="connsiteX39" fmla="*/ 4142951 w 10928963"/>
                <a:gd name="connsiteY39" fmla="*/ 0 h 278587"/>
                <a:gd name="connsiteX40" fmla="*/ 4321313 w 10928963"/>
                <a:gd name="connsiteY40" fmla="*/ 108085 h 278587"/>
                <a:gd name="connsiteX41" fmla="*/ 4232132 w 10928963"/>
                <a:gd name="connsiteY41" fmla="*/ 108085 h 278587"/>
                <a:gd name="connsiteX42" fmla="*/ 4232132 w 10928963"/>
                <a:gd name="connsiteY42" fmla="*/ 216170 h 278587"/>
                <a:gd name="connsiteX43" fmla="*/ 4053770 w 10928963"/>
                <a:gd name="connsiteY43" fmla="*/ 216170 h 278587"/>
                <a:gd name="connsiteX44" fmla="*/ 4053770 w 10928963"/>
                <a:gd name="connsiteY44" fmla="*/ 108085 h 278587"/>
                <a:gd name="connsiteX45" fmla="*/ 3964589 w 10928963"/>
                <a:gd name="connsiteY45" fmla="*/ 108085 h 278587"/>
                <a:gd name="connsiteX46" fmla="*/ 2821422 w 10928963"/>
                <a:gd name="connsiteY46" fmla="*/ 0 h 278587"/>
                <a:gd name="connsiteX47" fmla="*/ 2999784 w 10928963"/>
                <a:gd name="connsiteY47" fmla="*/ 108085 h 278587"/>
                <a:gd name="connsiteX48" fmla="*/ 2910603 w 10928963"/>
                <a:gd name="connsiteY48" fmla="*/ 108085 h 278587"/>
                <a:gd name="connsiteX49" fmla="*/ 2910603 w 10928963"/>
                <a:gd name="connsiteY49" fmla="*/ 216170 h 278587"/>
                <a:gd name="connsiteX50" fmla="*/ 2732241 w 10928963"/>
                <a:gd name="connsiteY50" fmla="*/ 216170 h 278587"/>
                <a:gd name="connsiteX51" fmla="*/ 2732241 w 10928963"/>
                <a:gd name="connsiteY51" fmla="*/ 108085 h 278587"/>
                <a:gd name="connsiteX52" fmla="*/ 2643060 w 10928963"/>
                <a:gd name="connsiteY52" fmla="*/ 108085 h 278587"/>
                <a:gd name="connsiteX53" fmla="*/ 1499892 w 10928963"/>
                <a:gd name="connsiteY53" fmla="*/ 0 h 278587"/>
                <a:gd name="connsiteX54" fmla="*/ 1678254 w 10928963"/>
                <a:gd name="connsiteY54" fmla="*/ 108085 h 278587"/>
                <a:gd name="connsiteX55" fmla="*/ 1589073 w 10928963"/>
                <a:gd name="connsiteY55" fmla="*/ 108085 h 278587"/>
                <a:gd name="connsiteX56" fmla="*/ 1589073 w 10928963"/>
                <a:gd name="connsiteY56" fmla="*/ 216170 h 278587"/>
                <a:gd name="connsiteX57" fmla="*/ 1410711 w 10928963"/>
                <a:gd name="connsiteY57" fmla="*/ 216170 h 278587"/>
                <a:gd name="connsiteX58" fmla="*/ 1410711 w 10928963"/>
                <a:gd name="connsiteY58" fmla="*/ 108085 h 278587"/>
                <a:gd name="connsiteX59" fmla="*/ 1321530 w 10928963"/>
                <a:gd name="connsiteY59" fmla="*/ 108085 h 278587"/>
                <a:gd name="connsiteX60" fmla="*/ 178362 w 10928963"/>
                <a:gd name="connsiteY60" fmla="*/ 0 h 278587"/>
                <a:gd name="connsiteX61" fmla="*/ 356724 w 10928963"/>
                <a:gd name="connsiteY61" fmla="*/ 108085 h 278587"/>
                <a:gd name="connsiteX62" fmla="*/ 267543 w 10928963"/>
                <a:gd name="connsiteY62" fmla="*/ 108085 h 278587"/>
                <a:gd name="connsiteX63" fmla="*/ 267543 w 10928963"/>
                <a:gd name="connsiteY63" fmla="*/ 216170 h 278587"/>
                <a:gd name="connsiteX64" fmla="*/ 89181 w 10928963"/>
                <a:gd name="connsiteY64" fmla="*/ 216170 h 278587"/>
                <a:gd name="connsiteX65" fmla="*/ 89181 w 10928963"/>
                <a:gd name="connsiteY65" fmla="*/ 108085 h 278587"/>
                <a:gd name="connsiteX66" fmla="*/ 0 w 10928963"/>
                <a:gd name="connsiteY66" fmla="*/ 108085 h 27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28963" h="278587">
                  <a:moveTo>
                    <a:pt x="69936" y="221437"/>
                  </a:moveTo>
                  <a:lnTo>
                    <a:pt x="10817311" y="221437"/>
                  </a:lnTo>
                  <a:lnTo>
                    <a:pt x="10817311" y="278587"/>
                  </a:lnTo>
                  <a:lnTo>
                    <a:pt x="69936" y="278587"/>
                  </a:lnTo>
                  <a:close/>
                  <a:moveTo>
                    <a:pt x="10750601" y="0"/>
                  </a:moveTo>
                  <a:lnTo>
                    <a:pt x="10928963" y="108085"/>
                  </a:lnTo>
                  <a:lnTo>
                    <a:pt x="10839782" y="108085"/>
                  </a:lnTo>
                  <a:lnTo>
                    <a:pt x="10839782" y="216170"/>
                  </a:lnTo>
                  <a:lnTo>
                    <a:pt x="10661420" y="216170"/>
                  </a:lnTo>
                  <a:lnTo>
                    <a:pt x="10661420" y="108085"/>
                  </a:lnTo>
                  <a:lnTo>
                    <a:pt x="10572239" y="108085"/>
                  </a:lnTo>
                  <a:close/>
                  <a:moveTo>
                    <a:pt x="9429071" y="0"/>
                  </a:moveTo>
                  <a:lnTo>
                    <a:pt x="9607433" y="108085"/>
                  </a:lnTo>
                  <a:lnTo>
                    <a:pt x="9518252" y="108085"/>
                  </a:lnTo>
                  <a:lnTo>
                    <a:pt x="9518252" y="216170"/>
                  </a:lnTo>
                  <a:lnTo>
                    <a:pt x="9339890" y="216170"/>
                  </a:lnTo>
                  <a:lnTo>
                    <a:pt x="9339890" y="108085"/>
                  </a:lnTo>
                  <a:lnTo>
                    <a:pt x="9250709" y="108085"/>
                  </a:lnTo>
                  <a:close/>
                  <a:moveTo>
                    <a:pt x="8107541" y="0"/>
                  </a:moveTo>
                  <a:lnTo>
                    <a:pt x="8285903" y="108085"/>
                  </a:lnTo>
                  <a:lnTo>
                    <a:pt x="8196722" y="108085"/>
                  </a:lnTo>
                  <a:lnTo>
                    <a:pt x="8196722" y="216170"/>
                  </a:lnTo>
                  <a:lnTo>
                    <a:pt x="8018360" y="216170"/>
                  </a:lnTo>
                  <a:lnTo>
                    <a:pt x="8018360" y="108085"/>
                  </a:lnTo>
                  <a:lnTo>
                    <a:pt x="7929179" y="108085"/>
                  </a:lnTo>
                  <a:close/>
                  <a:moveTo>
                    <a:pt x="6786011" y="0"/>
                  </a:moveTo>
                  <a:lnTo>
                    <a:pt x="6964373" y="108085"/>
                  </a:lnTo>
                  <a:lnTo>
                    <a:pt x="6875192" y="108085"/>
                  </a:lnTo>
                  <a:lnTo>
                    <a:pt x="6875192" y="216170"/>
                  </a:lnTo>
                  <a:lnTo>
                    <a:pt x="6696830" y="216170"/>
                  </a:lnTo>
                  <a:lnTo>
                    <a:pt x="6696830" y="108085"/>
                  </a:lnTo>
                  <a:lnTo>
                    <a:pt x="6607649" y="108085"/>
                  </a:lnTo>
                  <a:close/>
                  <a:moveTo>
                    <a:pt x="5464481" y="0"/>
                  </a:moveTo>
                  <a:lnTo>
                    <a:pt x="5642843" y="108085"/>
                  </a:lnTo>
                  <a:lnTo>
                    <a:pt x="5553662" y="108085"/>
                  </a:lnTo>
                  <a:lnTo>
                    <a:pt x="5553662" y="216170"/>
                  </a:lnTo>
                  <a:lnTo>
                    <a:pt x="5375300" y="216170"/>
                  </a:lnTo>
                  <a:lnTo>
                    <a:pt x="5375300" y="108085"/>
                  </a:lnTo>
                  <a:lnTo>
                    <a:pt x="5286119" y="108085"/>
                  </a:lnTo>
                  <a:close/>
                  <a:moveTo>
                    <a:pt x="4142951" y="0"/>
                  </a:moveTo>
                  <a:lnTo>
                    <a:pt x="4321313" y="108085"/>
                  </a:lnTo>
                  <a:lnTo>
                    <a:pt x="4232132" y="108085"/>
                  </a:lnTo>
                  <a:lnTo>
                    <a:pt x="4232132" y="216170"/>
                  </a:lnTo>
                  <a:lnTo>
                    <a:pt x="4053770" y="216170"/>
                  </a:lnTo>
                  <a:lnTo>
                    <a:pt x="4053770" y="108085"/>
                  </a:lnTo>
                  <a:lnTo>
                    <a:pt x="3964589" y="108085"/>
                  </a:lnTo>
                  <a:close/>
                  <a:moveTo>
                    <a:pt x="2821422" y="0"/>
                  </a:moveTo>
                  <a:lnTo>
                    <a:pt x="2999784" y="108085"/>
                  </a:lnTo>
                  <a:lnTo>
                    <a:pt x="2910603" y="108085"/>
                  </a:lnTo>
                  <a:lnTo>
                    <a:pt x="2910603" y="216170"/>
                  </a:lnTo>
                  <a:lnTo>
                    <a:pt x="2732241" y="216170"/>
                  </a:lnTo>
                  <a:lnTo>
                    <a:pt x="2732241" y="108085"/>
                  </a:lnTo>
                  <a:lnTo>
                    <a:pt x="2643060" y="108085"/>
                  </a:lnTo>
                  <a:close/>
                  <a:moveTo>
                    <a:pt x="1499892" y="0"/>
                  </a:moveTo>
                  <a:lnTo>
                    <a:pt x="1678254" y="108085"/>
                  </a:lnTo>
                  <a:lnTo>
                    <a:pt x="1589073" y="108085"/>
                  </a:lnTo>
                  <a:lnTo>
                    <a:pt x="1589073" y="216170"/>
                  </a:lnTo>
                  <a:lnTo>
                    <a:pt x="1410711" y="216170"/>
                  </a:lnTo>
                  <a:lnTo>
                    <a:pt x="1410711" y="108085"/>
                  </a:lnTo>
                  <a:lnTo>
                    <a:pt x="1321530" y="108085"/>
                  </a:lnTo>
                  <a:close/>
                  <a:moveTo>
                    <a:pt x="178362" y="0"/>
                  </a:moveTo>
                  <a:lnTo>
                    <a:pt x="356724" y="108085"/>
                  </a:lnTo>
                  <a:lnTo>
                    <a:pt x="267543" y="108085"/>
                  </a:lnTo>
                  <a:lnTo>
                    <a:pt x="267543" y="216170"/>
                  </a:lnTo>
                  <a:lnTo>
                    <a:pt x="89181" y="216170"/>
                  </a:lnTo>
                  <a:lnTo>
                    <a:pt x="89181" y="108085"/>
                  </a:lnTo>
                  <a:lnTo>
                    <a:pt x="0" y="108085"/>
                  </a:lnTo>
                  <a:close/>
                </a:path>
              </a:pathLst>
            </a:custGeom>
            <a:blipFill>
              <a:blip r:embed="rId8"/>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5190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1/3</a:t>
              </a:r>
            </a:p>
          </p:txBody>
        </p:sp>
        <p:sp>
          <p:nvSpPr>
            <p:cNvPr id="41" name="Oval 40"/>
            <p:cNvSpPr/>
            <p:nvPr/>
          </p:nvSpPr>
          <p:spPr>
            <a:xfrm>
              <a:off x="2941292"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5/4</a:t>
              </a:r>
            </a:p>
          </p:txBody>
        </p:sp>
        <p:sp>
          <p:nvSpPr>
            <p:cNvPr id="42" name="Oval 41"/>
            <p:cNvSpPr/>
            <p:nvPr/>
          </p:nvSpPr>
          <p:spPr>
            <a:xfrm>
              <a:off x="5363559"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6/4</a:t>
              </a:r>
            </a:p>
          </p:txBody>
        </p:sp>
        <p:sp>
          <p:nvSpPr>
            <p:cNvPr id="43" name="Oval 42"/>
            <p:cNvSpPr/>
            <p:nvPr/>
          </p:nvSpPr>
          <p:spPr>
            <a:xfrm>
              <a:off x="7785825" y="3171457"/>
              <a:ext cx="70008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9/4</a:t>
              </a:r>
            </a:p>
          </p:txBody>
        </p:sp>
        <p:sp>
          <p:nvSpPr>
            <p:cNvPr id="44" name="Oval 43"/>
            <p:cNvSpPr/>
            <p:nvPr/>
          </p:nvSpPr>
          <p:spPr>
            <a:xfrm>
              <a:off x="10101263" y="3171457"/>
              <a:ext cx="829958" cy="685800"/>
            </a:xfrm>
            <a:prstGeom prst="ellipse">
              <a:avLst/>
            </a:prstGeom>
            <a:blipFill>
              <a:blip r:embed="rId9"/>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12/4</a:t>
              </a:r>
            </a:p>
          </p:txBody>
        </p:sp>
        <p:sp>
          <p:nvSpPr>
            <p:cNvPr id="17" name="Right Brace 16"/>
            <p:cNvSpPr/>
            <p:nvPr/>
          </p:nvSpPr>
          <p:spPr>
            <a:xfrm rot="16200000">
              <a:off x="1783250" y="1132298"/>
              <a:ext cx="540101" cy="246565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 name="Right Brace 45"/>
            <p:cNvSpPr/>
            <p:nvPr/>
          </p:nvSpPr>
          <p:spPr>
            <a:xfrm rot="16200000">
              <a:off x="7894394" y="-74936"/>
              <a:ext cx="540101" cy="495968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19" name="Right Arrow 18"/>
          <p:cNvSpPr/>
          <p:nvPr/>
        </p:nvSpPr>
        <p:spPr>
          <a:xfrm>
            <a:off x="4144699" y="1237937"/>
            <a:ext cx="2427113" cy="1026292"/>
          </a:xfrm>
          <a:prstGeom prst="rightArrow">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latin typeface="Times New Roman" panose="02020603050405020304" pitchFamily="18" charset="0"/>
                <a:cs typeface="Times New Roman" panose="02020603050405020304" pitchFamily="18" charset="0"/>
              </a:rPr>
              <a:t>THỜI GIAN</a:t>
            </a:r>
          </a:p>
        </p:txBody>
      </p:sp>
      <p:sp>
        <p:nvSpPr>
          <p:cNvPr id="21" name="Rectangle 20"/>
          <p:cNvSpPr/>
          <p:nvPr/>
        </p:nvSpPr>
        <p:spPr>
          <a:xfrm>
            <a:off x="1091850" y="2234353"/>
            <a:ext cx="2879634" cy="51706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Chuẩn</a:t>
            </a:r>
            <a:r>
              <a:rPr lang="en-US" sz="2400" dirty="0">
                <a:solidFill>
                  <a:srgbClr val="000000"/>
                </a:solidFill>
                <a:latin typeface="Times New Roman" panose="02020603050405020304" pitchFamily="18" charset="0"/>
                <a:ea typeface="Calibri" panose="020F0502020204030204" pitchFamily="34" charset="0"/>
              </a:rPr>
              <a:t> bị:1/3 </a:t>
            </a:r>
            <a:r>
              <a:rPr lang="en-US" sz="2400" dirty="0" err="1">
                <a:solidFill>
                  <a:srgbClr val="000000"/>
                </a:solidFill>
                <a:latin typeface="Times New Roman" panose="02020603050405020304" pitchFamily="18" charset="0"/>
                <a:ea typeface="Calibri" panose="020F0502020204030204" pitchFamily="34" charset="0"/>
              </a:rPr>
              <a:t>đến</a:t>
            </a:r>
            <a:r>
              <a:rPr lang="en-US" sz="2400" dirty="0">
                <a:solidFill>
                  <a:srgbClr val="000000"/>
                </a:solidFill>
                <a:latin typeface="Times New Roman" panose="02020603050405020304" pitchFamily="18" charset="0"/>
                <a:ea typeface="Calibri" panose="020F0502020204030204" pitchFamily="34" charset="0"/>
              </a:rPr>
              <a:t> 5/4.</a:t>
            </a:r>
            <a:endParaRPr lang="en-US" sz="2400" dirty="0">
              <a:effectLst/>
              <a:latin typeface="Times New Roman" panose="02020603050405020304" pitchFamily="18" charset="0"/>
              <a:ea typeface="Calibri" panose="020F0502020204030204" pitchFamily="34" charset="0"/>
            </a:endParaRPr>
          </a:p>
        </p:txBody>
      </p:sp>
      <p:sp>
        <p:nvSpPr>
          <p:cNvPr id="22" name="Rectangle 21"/>
          <p:cNvSpPr/>
          <p:nvPr/>
        </p:nvSpPr>
        <p:spPr>
          <a:xfrm>
            <a:off x="6579837" y="2205642"/>
            <a:ext cx="3841116" cy="523220"/>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r>
              <a:rPr lang="en-US" sz="2800" dirty="0" err="1">
                <a:solidFill>
                  <a:srgbClr val="000000"/>
                </a:solidFill>
                <a:latin typeface="Times New Roman" panose="02020603050405020304" pitchFamily="18" charset="0"/>
                <a:ea typeface="Times New Roman" panose="02020603050405020304" pitchFamily="18" charset="0"/>
              </a:rPr>
              <a:t>Hội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đầu</a:t>
            </a:r>
            <a:r>
              <a:rPr lang="en-US" sz="2800" dirty="0">
                <a:solidFill>
                  <a:srgbClr val="000000"/>
                </a:solidFill>
                <a:latin typeface="Times New Roman" panose="02020603050405020304" pitchFamily="18" charset="0"/>
                <a:ea typeface="Times New Roman" panose="02020603050405020304" pitchFamily="18" charset="0"/>
              </a:rPr>
              <a:t>: 6/4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12/4</a:t>
            </a:r>
            <a:endParaRPr lang="en-US" sz="2800" dirty="0"/>
          </a:p>
        </p:txBody>
      </p:sp>
      <p:sp>
        <p:nvSpPr>
          <p:cNvPr id="26" name="Rectangle 25"/>
          <p:cNvSpPr/>
          <p:nvPr/>
        </p:nvSpPr>
        <p:spPr>
          <a:xfrm>
            <a:off x="7093160" y="4635486"/>
            <a:ext cx="2871620" cy="613245"/>
          </a:xfrm>
          <a:prstGeom prst="rect">
            <a:avLst/>
          </a:prstGeom>
        </p:spPr>
        <p:style>
          <a:lnRef idx="0">
            <a:schemeClr val="accent2"/>
          </a:lnRef>
          <a:fillRef idx="3">
            <a:schemeClr val="accent2"/>
          </a:fillRef>
          <a:effectRef idx="3">
            <a:schemeClr val="accent2"/>
          </a:effectRef>
          <a:fontRef idx="minor">
            <a:schemeClr val="lt1"/>
          </a:fontRef>
        </p:style>
        <p:txBody>
          <a:bodyPr wrap="none">
            <a:spAutoFit/>
          </a:bodyPr>
          <a:lstStyle/>
          <a:p>
            <a:pPr marR="30480" algn="just">
              <a:lnSpc>
                <a:spcPct val="115000"/>
              </a:lnSpc>
              <a:spcAft>
                <a:spcPts val="1200"/>
              </a:spcAft>
            </a:pPr>
            <a:r>
              <a:rPr lang="en-US" sz="3200" dirty="0" err="1">
                <a:solidFill>
                  <a:srgbClr val="000000"/>
                </a:solidFill>
                <a:latin typeface="Times New Roman" panose="02020603050405020304" pitchFamily="18" charset="0"/>
                <a:ea typeface="Calibri" panose="020F0502020204030204" pitchFamily="34" charset="0"/>
              </a:rPr>
              <a:t>Chính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hội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là</a:t>
            </a:r>
            <a:r>
              <a:rPr lang="en-US" sz="3200" dirty="0">
                <a:solidFill>
                  <a:srgbClr val="000000"/>
                </a:solidFill>
                <a:latin typeface="Times New Roman" panose="02020603050405020304" pitchFamily="18" charset="0"/>
                <a:ea typeface="Calibri" panose="020F0502020204030204" pitchFamily="34" charset="0"/>
              </a:rPr>
              <a:t> 9/4</a:t>
            </a:r>
            <a:endParaRPr lang="en-US" sz="3200" dirty="0">
              <a:effectLst/>
              <a:latin typeface="Times New Roman" panose="02020603050405020304" pitchFamily="18" charset="0"/>
              <a:ea typeface="Calibri" panose="020F0502020204030204" pitchFamily="34" charset="0"/>
            </a:endParaRPr>
          </a:p>
        </p:txBody>
      </p:sp>
      <p:sp>
        <p:nvSpPr>
          <p:cNvPr id="53" name="Rectangle 52"/>
          <p:cNvSpPr/>
          <p:nvPr/>
        </p:nvSpPr>
        <p:spPr>
          <a:xfrm>
            <a:off x="548596" y="1535015"/>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pic>
        <p:nvPicPr>
          <p:cNvPr id="29" name="Picture 28"/>
          <p:cNvPicPr>
            <a:picLocks noChangeAspect="1"/>
          </p:cNvPicPr>
          <p:nvPr/>
        </p:nvPicPr>
        <p:blipFill>
          <a:blip r:embed="rId10"/>
          <a:stretch>
            <a:fillRect/>
          </a:stretch>
        </p:blipFill>
        <p:spPr>
          <a:xfrm>
            <a:off x="1281538" y="4738419"/>
            <a:ext cx="2272576" cy="1511607"/>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207715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50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2000" fill="hold"/>
                                        <p:tgtEl>
                                          <p:spTgt spid="19"/>
                                        </p:tgtEl>
                                        <p:attrNameLst>
                                          <p:attrName>ppt_x</p:attrName>
                                        </p:attrNameLst>
                                      </p:cBhvr>
                                      <p:tavLst>
                                        <p:tav tm="0">
                                          <p:val>
                                            <p:strVal val="0-#ppt_w/2"/>
                                          </p:val>
                                        </p:tav>
                                        <p:tav tm="100000">
                                          <p:val>
                                            <p:strVal val="#ppt_x"/>
                                          </p:val>
                                        </p:tav>
                                      </p:tavLst>
                                    </p:anim>
                                    <p:anim calcmode="lin" valueType="num">
                                      <p:cBhvr additive="base">
                                        <p:cTn id="8" dur="2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50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2000" fill="hold"/>
                                        <p:tgtEl>
                                          <p:spTgt spid="18"/>
                                        </p:tgtEl>
                                        <p:attrNameLst>
                                          <p:attrName>ppt_x</p:attrName>
                                        </p:attrNameLst>
                                      </p:cBhvr>
                                      <p:tavLst>
                                        <p:tav tm="0">
                                          <p:val>
                                            <p:strVal val="0-#ppt_w/2"/>
                                          </p:val>
                                        </p:tav>
                                        <p:tav tm="100000">
                                          <p:val>
                                            <p:strVal val="#ppt_x"/>
                                          </p:val>
                                        </p:tav>
                                      </p:tavLst>
                                    </p:anim>
                                    <p:anim calcmode="lin" valueType="num">
                                      <p:cBhvr additive="base">
                                        <p:cTn id="14" dur="20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circle(in)">
                                      <p:cBhvr>
                                        <p:cTn id="19" dur="20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circle(in)">
                                      <p:cBhvr>
                                        <p:cTn id="24" dur="2000"/>
                                        <p:tgtEl>
                                          <p:spTgt spid="22"/>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circle(in)">
                                      <p:cBhvr>
                                        <p:cTn id="29"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2" grpId="0" animBg="1"/>
      <p:bldP spid="2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32" name="Picture 31"/>
          <p:cNvPicPr>
            <a:picLocks noChangeAspect="1"/>
          </p:cNvPicPr>
          <p:nvPr/>
        </p:nvPicPr>
        <p:blipFill>
          <a:blip r:embed="rId7"/>
          <a:stretch>
            <a:fillRect/>
          </a:stretch>
        </p:blipFill>
        <p:spPr>
          <a:xfrm>
            <a:off x="561425" y="1304582"/>
            <a:ext cx="11092020" cy="5206217"/>
          </a:xfrm>
          <a:prstGeom prst="rect">
            <a:avLst/>
          </a:prstGeom>
        </p:spPr>
      </p:pic>
      <p:sp>
        <p:nvSpPr>
          <p:cNvPr id="33" name="TextBox 32"/>
          <p:cNvSpPr txBox="1"/>
          <p:nvPr/>
        </p:nvSpPr>
        <p:spPr>
          <a:xfrm>
            <a:off x="1848944" y="3790018"/>
            <a:ext cx="301686" cy="369332"/>
          </a:xfrm>
          <a:prstGeom prst="rect">
            <a:avLst/>
          </a:prstGeom>
          <a:noFill/>
        </p:spPr>
        <p:txBody>
          <a:bodyPr wrap="none" rtlCol="0">
            <a:spAutoFit/>
          </a:bodyPr>
          <a:lstStyle/>
          <a:p>
            <a:r>
              <a:rPr lang="en-US" dirty="0"/>
              <a:t>1</a:t>
            </a:r>
          </a:p>
        </p:txBody>
      </p:sp>
      <p:sp>
        <p:nvSpPr>
          <p:cNvPr id="50" name="TextBox 49"/>
          <p:cNvSpPr txBox="1"/>
          <p:nvPr/>
        </p:nvSpPr>
        <p:spPr>
          <a:xfrm>
            <a:off x="3742343" y="4713943"/>
            <a:ext cx="404207" cy="369332"/>
          </a:xfrm>
          <a:prstGeom prst="rect">
            <a:avLst/>
          </a:prstGeom>
          <a:noFill/>
        </p:spPr>
        <p:txBody>
          <a:bodyPr wrap="square" rtlCol="0">
            <a:spAutoFit/>
          </a:bodyPr>
          <a:lstStyle/>
          <a:p>
            <a:r>
              <a:rPr lang="en-US" dirty="0"/>
              <a:t>2</a:t>
            </a:r>
          </a:p>
        </p:txBody>
      </p:sp>
      <p:sp>
        <p:nvSpPr>
          <p:cNvPr id="51" name="TextBox 50"/>
          <p:cNvSpPr txBox="1"/>
          <p:nvPr/>
        </p:nvSpPr>
        <p:spPr>
          <a:xfrm>
            <a:off x="5709743" y="3714223"/>
            <a:ext cx="301686" cy="369332"/>
          </a:xfrm>
          <a:prstGeom prst="rect">
            <a:avLst/>
          </a:prstGeom>
          <a:noFill/>
        </p:spPr>
        <p:txBody>
          <a:bodyPr wrap="none" rtlCol="0">
            <a:spAutoFit/>
          </a:bodyPr>
          <a:lstStyle/>
          <a:p>
            <a:r>
              <a:rPr lang="en-US" dirty="0"/>
              <a:t>3</a:t>
            </a:r>
          </a:p>
        </p:txBody>
      </p:sp>
      <p:sp>
        <p:nvSpPr>
          <p:cNvPr id="53" name="TextBox 52"/>
          <p:cNvSpPr txBox="1"/>
          <p:nvPr/>
        </p:nvSpPr>
        <p:spPr>
          <a:xfrm>
            <a:off x="7591897" y="4713943"/>
            <a:ext cx="301686" cy="369332"/>
          </a:xfrm>
          <a:prstGeom prst="rect">
            <a:avLst/>
          </a:prstGeom>
          <a:noFill/>
        </p:spPr>
        <p:txBody>
          <a:bodyPr wrap="none" rtlCol="0">
            <a:spAutoFit/>
          </a:bodyPr>
          <a:lstStyle/>
          <a:p>
            <a:r>
              <a:rPr lang="en-US" dirty="0"/>
              <a:t>4</a:t>
            </a:r>
          </a:p>
        </p:txBody>
      </p:sp>
      <p:sp>
        <p:nvSpPr>
          <p:cNvPr id="55" name="TextBox 54"/>
          <p:cNvSpPr txBox="1"/>
          <p:nvPr/>
        </p:nvSpPr>
        <p:spPr>
          <a:xfrm>
            <a:off x="9570542" y="3792777"/>
            <a:ext cx="301686" cy="369332"/>
          </a:xfrm>
          <a:prstGeom prst="rect">
            <a:avLst/>
          </a:prstGeom>
          <a:noFill/>
        </p:spPr>
        <p:txBody>
          <a:bodyPr wrap="none" rtlCol="0">
            <a:spAutoFit/>
          </a:bodyPr>
          <a:lstStyle/>
          <a:p>
            <a:r>
              <a:rPr lang="en-US" dirty="0"/>
              <a:t>5</a:t>
            </a:r>
          </a:p>
        </p:txBody>
      </p:sp>
      <p:cxnSp>
        <p:nvCxnSpPr>
          <p:cNvPr id="35" name="Straight Arrow Connector 34"/>
          <p:cNvCxnSpPr/>
          <p:nvPr/>
        </p:nvCxnSpPr>
        <p:spPr>
          <a:xfrm flipV="1">
            <a:off x="690251" y="4343400"/>
            <a:ext cx="451529" cy="370543"/>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10916933" y="4600111"/>
            <a:ext cx="255892" cy="185272"/>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503571" y="1094054"/>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95202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34713" y="1515646"/>
            <a:ext cx="3541675"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tham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9" name="Rectangle 8"/>
          <p:cNvSpPr/>
          <p:nvPr/>
        </p:nvSpPr>
        <p:spPr>
          <a:xfrm>
            <a:off x="548378" y="1954968"/>
            <a:ext cx="5888471"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hoạt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795588" y="2542639"/>
            <a:ext cx="2840868" cy="2068852"/>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Lễ</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Hạ</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về</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đền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ngày</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mồng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8,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rưng</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việc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tôi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luyện</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khí</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giới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trước</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khi</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0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1" name="Rectangle 10"/>
          <p:cNvSpPr/>
          <p:nvPr/>
        </p:nvSpPr>
        <p:spPr>
          <a:xfrm>
            <a:off x="3946391" y="2542638"/>
            <a:ext cx="232790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mô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cảnh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12" name="Rectangle 11"/>
          <p:cNvSpPr/>
          <p:nvPr/>
        </p:nvSpPr>
        <p:spPr>
          <a:xfrm>
            <a:off x="6584226" y="2542638"/>
            <a:ext cx="2119182"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ctr" defTabSz="914400" rtl="0" eaLnBrk="1" fontAlgn="auto" latinLnBrk="0" hangingPunct="1">
              <a:lnSpc>
                <a:spcPct val="115000"/>
              </a:lnSpc>
              <a:spcBef>
                <a:spcPts val="0"/>
              </a:spcBef>
              <a:spcAft>
                <a:spcPts val="1200"/>
              </a:spcAft>
              <a:buClrTx/>
              <a:buSzTx/>
              <a:buFontTx/>
              <a:buNone/>
              <a:tabLst/>
              <a:defRPr/>
            </a:pP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Có</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cô</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tướng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trang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phục</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đẹp</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tượng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trưng</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28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đạo</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2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thù</a:t>
            </a:r>
            <a:r>
              <a:rPr kumimoji="0" lang="en-US" sz="2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2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sp>
        <p:nvSpPr>
          <p:cNvPr id="36" name="Rectangle 35"/>
          <p:cNvSpPr/>
          <p:nvPr/>
        </p:nvSpPr>
        <p:spPr>
          <a:xfrm>
            <a:off x="9013342" y="2542638"/>
            <a:ext cx="2370370" cy="2068851"/>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80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đeo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túi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dết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quấn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xà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quân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ta.</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Calibri" panose="020F0502020204030204" pitchFamily="34" charset="0"/>
              <a:cs typeface="+mn-cs"/>
            </a:endParaRPr>
          </a:p>
        </p:txBody>
      </p:sp>
      <p:pic>
        <p:nvPicPr>
          <p:cNvPr id="14" name="Picture 13"/>
          <p:cNvPicPr>
            <a:picLocks noChangeAspect="1"/>
          </p:cNvPicPr>
          <p:nvPr/>
        </p:nvPicPr>
        <p:blipFill>
          <a:blip r:embed="rId8"/>
          <a:stretch>
            <a:fillRect/>
          </a:stretch>
        </p:blipFill>
        <p:spPr>
          <a:xfrm>
            <a:off x="795588" y="4766597"/>
            <a:ext cx="2840868" cy="1691354"/>
          </a:xfrm>
          <a:prstGeom prst="rect">
            <a:avLst/>
          </a:prstGeom>
        </p:spPr>
      </p:pic>
      <p:pic>
        <p:nvPicPr>
          <p:cNvPr id="16" name="Picture 15"/>
          <p:cNvPicPr>
            <a:picLocks noChangeAspect="1"/>
          </p:cNvPicPr>
          <p:nvPr/>
        </p:nvPicPr>
        <p:blipFill>
          <a:blip r:embed="rId9"/>
          <a:stretch>
            <a:fillRect/>
          </a:stretch>
        </p:blipFill>
        <p:spPr>
          <a:xfrm>
            <a:off x="3946391" y="4744470"/>
            <a:ext cx="2327900" cy="1713481"/>
          </a:xfrm>
          <a:prstGeom prst="rect">
            <a:avLst/>
          </a:prstGeom>
        </p:spPr>
      </p:pic>
      <p:pic>
        <p:nvPicPr>
          <p:cNvPr id="17" name="Picture 16"/>
          <p:cNvPicPr>
            <a:picLocks noChangeAspect="1"/>
          </p:cNvPicPr>
          <p:nvPr/>
        </p:nvPicPr>
        <p:blipFill>
          <a:blip r:embed="rId10"/>
          <a:stretch>
            <a:fillRect/>
          </a:stretch>
        </p:blipFill>
        <p:spPr>
          <a:xfrm>
            <a:off x="6565413" y="4744470"/>
            <a:ext cx="2137995" cy="1713481"/>
          </a:xfrm>
          <a:prstGeom prst="rect">
            <a:avLst/>
          </a:prstGeom>
        </p:spPr>
      </p:pic>
      <p:pic>
        <p:nvPicPr>
          <p:cNvPr id="18" name="Picture 17"/>
          <p:cNvPicPr>
            <a:picLocks noChangeAspect="1"/>
          </p:cNvPicPr>
          <p:nvPr/>
        </p:nvPicPr>
        <p:blipFill>
          <a:blip r:embed="rId11"/>
          <a:stretch>
            <a:fillRect/>
          </a:stretch>
        </p:blipFill>
        <p:spPr>
          <a:xfrm>
            <a:off x="8994530" y="4750926"/>
            <a:ext cx="2389182" cy="1707025"/>
          </a:xfrm>
          <a:prstGeom prst="rect">
            <a:avLst/>
          </a:prstGeom>
        </p:spPr>
      </p:pic>
    </p:spTree>
    <p:extLst>
      <p:ext uri="{BB962C8B-B14F-4D97-AF65-F5344CB8AC3E}">
        <p14:creationId xmlns:p14="http://schemas.microsoft.com/office/powerpoint/2010/main" val="24569573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7" name="Picture 4"/>
          <p:cNvPicPr>
            <a:picLocks noChangeAspect="1"/>
          </p:cNvPicPr>
          <p:nvPr/>
        </p:nvPicPr>
        <p:blipFill>
          <a:blip r:embed="rId2"/>
          <a:srcRect/>
          <a:stretch>
            <a:fillRect/>
          </a:stretch>
        </p:blipFill>
        <p:spPr bwMode="auto">
          <a:xfrm>
            <a:off x="0" y="5677"/>
            <a:ext cx="12192000" cy="6858000"/>
          </a:xfrm>
          <a:prstGeom prst="rect">
            <a:avLst/>
          </a:prstGeom>
          <a:noFill/>
          <a:ln w="9525">
            <a:noFill/>
            <a:miter lim="800000"/>
            <a:headEnd/>
            <a:tailEnd/>
          </a:ln>
        </p:spPr>
      </p:pic>
      <p:sp>
        <p:nvSpPr>
          <p:cNvPr id="29698" name="Rectangle 5"/>
          <p:cNvSpPr>
            <a:spLocks noChangeArrowheads="1"/>
          </p:cNvSpPr>
          <p:nvPr/>
        </p:nvSpPr>
        <p:spPr bwMode="auto">
          <a:xfrm>
            <a:off x="2274186" y="92928"/>
            <a:ext cx="9550400" cy="523220"/>
          </a:xfrm>
          <a:prstGeom prst="rect">
            <a:avLst/>
          </a:prstGeom>
          <a:noFill/>
          <a:ln w="9525">
            <a:noFill/>
            <a:miter lim="800000"/>
            <a:headEnd/>
            <a:tailEnd/>
          </a:ln>
        </p:spPr>
        <p:txBody>
          <a:bodyPr wrap="square">
            <a:spAutoFit/>
          </a:bodyPr>
          <a:lstStyle/>
          <a:p>
            <a:pPr algn="ctr">
              <a:tabLst>
                <a:tab pos="4594110" algn="l"/>
              </a:tabLst>
            </a:pPr>
            <a:r>
              <a:rPr lang="de-DE" sz="2800" b="1" dirty="0">
                <a:solidFill>
                  <a:srgbClr val="C00000"/>
                </a:solidFill>
                <a:latin typeface="Times New Roman" pitchFamily="18" charset="0"/>
                <a:cs typeface="Times New Roman" pitchFamily="18" charset="0"/>
              </a:rPr>
              <a:t>GIỚI THIỆU BÀI HỌC VÀ TRI THỨC NGỮ VĂN </a:t>
            </a:r>
            <a:endParaRPr lang="en-US" sz="2800" dirty="0">
              <a:solidFill>
                <a:srgbClr val="000000"/>
              </a:solidFill>
              <a:latin typeface="Times New Roman" pitchFamily="18" charset="0"/>
              <a:cs typeface="Times New Roman" pitchFamily="18" charset="0"/>
            </a:endParaRPr>
          </a:p>
        </p:txBody>
      </p:sp>
      <p:sp>
        <p:nvSpPr>
          <p:cNvPr id="29700" name="Rectangle 2"/>
          <p:cNvSpPr>
            <a:spLocks noChangeArrowheads="1"/>
          </p:cNvSpPr>
          <p:nvPr/>
        </p:nvSpPr>
        <p:spPr bwMode="auto">
          <a:xfrm>
            <a:off x="1720481" y="679072"/>
            <a:ext cx="6096000" cy="646331"/>
          </a:xfrm>
          <a:prstGeom prst="rect">
            <a:avLst/>
          </a:prstGeom>
          <a:noFill/>
          <a:ln w="9525">
            <a:noFill/>
            <a:miter lim="800000"/>
            <a:headEnd/>
            <a:tailEnd/>
          </a:ln>
        </p:spPr>
        <p:txBody>
          <a:bodyPr>
            <a:spAutoFit/>
          </a:bodyPr>
          <a:lstStyle/>
          <a:p>
            <a:r>
              <a:rPr lang="pt-BR" sz="3600" b="1" dirty="0">
                <a:latin typeface="Times New Roman" pitchFamily="18" charset="0"/>
                <a:cs typeface="Times New Roman" pitchFamily="18" charset="0"/>
              </a:rPr>
              <a:t>I.Giới thiệu bài học</a:t>
            </a:r>
            <a:endParaRPr lang="en-US" sz="3600" dirty="0">
              <a:latin typeface="Calibri" pitchFamily="34" charset="0"/>
            </a:endParaRPr>
          </a:p>
        </p:txBody>
      </p:sp>
      <p:sp>
        <p:nvSpPr>
          <p:cNvPr id="4" name="Rectangle 3"/>
          <p:cNvSpPr/>
          <p:nvPr/>
        </p:nvSpPr>
        <p:spPr>
          <a:xfrm>
            <a:off x="296214" y="1722440"/>
            <a:ext cx="11410682" cy="3170099"/>
          </a:xfrm>
          <a:prstGeom prst="rect">
            <a:avLst/>
          </a:prstGeom>
        </p:spPr>
        <p:txBody>
          <a:bodyPr wrap="square">
            <a:spAutoFit/>
          </a:bodyPr>
          <a:lstStyle/>
          <a:p>
            <a:r>
              <a:rPr lang="pt-BR" sz="4000" b="1" dirty="0">
                <a:solidFill>
                  <a:srgbClr val="203864"/>
                </a:solidFill>
                <a:latin typeface="Times New Roman" pitchFamily="18" charset="0"/>
                <a:cs typeface="Times New Roman" pitchFamily="18" charset="0"/>
              </a:rPr>
              <a:t>- Chủ đề bài học hướng tới: </a:t>
            </a:r>
            <a:r>
              <a:rPr lang="en-US" sz="4000" dirty="0" err="1">
                <a:solidFill>
                  <a:srgbClr val="385723"/>
                </a:solidFill>
                <a:latin typeface="Times New Roman" pitchFamily="18" charset="0"/>
                <a:cs typeface="Times New Roman" pitchFamily="18" charset="0"/>
              </a:rPr>
              <a:t>Chuyện</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kể</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về</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những</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người</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anh</a:t>
            </a:r>
            <a:r>
              <a:rPr lang="en-US" sz="4000" dirty="0">
                <a:solidFill>
                  <a:srgbClr val="385723"/>
                </a:solidFill>
                <a:latin typeface="Times New Roman" pitchFamily="18" charset="0"/>
                <a:cs typeface="Times New Roman" pitchFamily="18" charset="0"/>
              </a:rPr>
              <a:t> </a:t>
            </a:r>
            <a:r>
              <a:rPr lang="en-US" sz="4000" dirty="0" err="1">
                <a:solidFill>
                  <a:srgbClr val="385723"/>
                </a:solidFill>
                <a:latin typeface="Times New Roman" pitchFamily="18" charset="0"/>
                <a:cs typeface="Times New Roman" pitchFamily="18" charset="0"/>
              </a:rPr>
              <a:t>hùng</a:t>
            </a:r>
            <a:endParaRPr lang="en-US" sz="4000" dirty="0">
              <a:solidFill>
                <a:srgbClr val="385723"/>
              </a:solidFill>
              <a:latin typeface="Times New Roman" pitchFamily="18" charset="0"/>
              <a:cs typeface="Times New Roman" pitchFamily="18" charset="0"/>
            </a:endParaRPr>
          </a:p>
          <a:p>
            <a:r>
              <a:rPr lang="pt-BR" sz="4000" dirty="0">
                <a:solidFill>
                  <a:srgbClr val="385723"/>
                </a:solidFill>
                <a:latin typeface="Times New Roman" pitchFamily="18" charset="0"/>
                <a:cs typeface="Times New Roman" pitchFamily="18" charset="0"/>
              </a:rPr>
              <a:t>-</a:t>
            </a:r>
            <a:r>
              <a:rPr lang="pt-BR" sz="4000" b="1" dirty="0">
                <a:solidFill>
                  <a:srgbClr val="385723"/>
                </a:solidFill>
                <a:latin typeface="Times New Roman" pitchFamily="18" charset="0"/>
                <a:cs typeface="Times New Roman" pitchFamily="18" charset="0"/>
              </a:rPr>
              <a:t>Nội dung </a:t>
            </a:r>
            <a:r>
              <a:rPr lang="pt-BR" sz="4000" dirty="0">
                <a:solidFill>
                  <a:srgbClr val="385723"/>
                </a:solidFill>
                <a:latin typeface="Times New Roman" pitchFamily="18" charset="0"/>
                <a:cs typeface="Times New Roman" pitchFamily="18" charset="0"/>
              </a:rPr>
              <a:t>chủ đề gồm các VB viết về những người anh hùng. Từ đó, bài học giúp chúng ta tự hào và giữ gìn các giá trị truyền thống tốt đẹp của dân tộc.</a:t>
            </a:r>
            <a:endParaRPr lang="en-US" sz="4000" dirty="0">
              <a:solidFill>
                <a:srgbClr val="385723"/>
              </a:solidFill>
              <a:latin typeface="Times New Roman" pitchFamily="18" charset="0"/>
              <a:cs typeface="Times New Roman" pitchFamily="18" charset="0"/>
            </a:endParaRPr>
          </a:p>
        </p:txBody>
      </p:sp>
      <p:sp>
        <p:nvSpPr>
          <p:cNvPr id="7" name="Cloud Callout 6"/>
          <p:cNvSpPr/>
          <p:nvPr/>
        </p:nvSpPr>
        <p:spPr>
          <a:xfrm>
            <a:off x="862012" y="1136643"/>
            <a:ext cx="10467975" cy="4341691"/>
          </a:xfrm>
          <a:prstGeom prst="cloudCallout">
            <a:avLst>
              <a:gd name="adj1" fmla="val -32833"/>
              <a:gd name="adj2" fmla="val 71115"/>
            </a:avLst>
          </a:prstGeom>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anchor="ctr"/>
          <a:lstStyle/>
          <a:p>
            <a:pPr algn="just"/>
            <a:r>
              <a:rPr lang="de-DE" sz="3600" dirty="0">
                <a:solidFill>
                  <a:srgbClr val="000000"/>
                </a:solidFill>
                <a:latin typeface="Times New Roman" pitchFamily="18" charset="0"/>
                <a:cs typeface="Times New Roman" pitchFamily="18" charset="0"/>
              </a:rPr>
              <a:t>? Phần giới thiệu bài học có mấy nội dung? Đó là nội dung nào? </a:t>
            </a:r>
            <a:endParaRPr lang="en-US" sz="3600" dirty="0">
              <a:solidFill>
                <a:srgbClr val="000000"/>
              </a:solidFill>
              <a:latin typeface="Times New Roman" pitchFamily="18" charset="0"/>
              <a:cs typeface="Times New Roman" pitchFamily="18" charset="0"/>
            </a:endParaRPr>
          </a:p>
          <a:p>
            <a:pPr algn="just"/>
            <a:r>
              <a:rPr lang="de-DE" sz="3600" dirty="0">
                <a:solidFill>
                  <a:srgbClr val="000000"/>
                </a:solidFill>
                <a:latin typeface="Times New Roman" pitchFamily="18" charset="0"/>
                <a:cs typeface="Times New Roman" pitchFamily="18" charset="0"/>
              </a:rPr>
              <a:t>? Qua đọc các VB trong bài, em hiểu được </a:t>
            </a:r>
            <a:r>
              <a:rPr lang="de-DE" sz="3600" b="1" dirty="0">
                <a:solidFill>
                  <a:srgbClr val="000000"/>
                </a:solidFill>
                <a:latin typeface="Times New Roman" pitchFamily="18" charset="0"/>
                <a:cs typeface="Times New Roman" pitchFamily="18" charset="0"/>
              </a:rPr>
              <a:t>bài 6 </a:t>
            </a:r>
            <a:r>
              <a:rPr lang="de-DE" sz="3600" dirty="0">
                <a:solidFill>
                  <a:srgbClr val="000000"/>
                </a:solidFill>
                <a:latin typeface="Times New Roman" pitchFamily="18" charset="0"/>
                <a:cs typeface="Times New Roman" pitchFamily="18" charset="0"/>
              </a:rPr>
              <a:t>nhằm hướng tới nội dung gì?</a:t>
            </a:r>
            <a:endParaRPr lang="en-US" sz="3600"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val="32293173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1000"/>
                                        <p:tgtEl>
                                          <p:spTgt spid="4">
                                            <p:txEl>
                                              <p:pRg st="0" end="0"/>
                                            </p:txEl>
                                          </p:spTgt>
                                        </p:tgtEl>
                                      </p:cBhvr>
                                    </p:animEffect>
                                    <p:anim calcmode="lin" valueType="num">
                                      <p:cBhvr>
                                        <p:cTn id="13"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fade">
                                      <p:cBhvr>
                                        <p:cTn id="19" dur="1000"/>
                                        <p:tgtEl>
                                          <p:spTgt spid="4">
                                            <p:txEl>
                                              <p:pRg st="1" end="1"/>
                                            </p:txEl>
                                          </p:spTgt>
                                        </p:tgtEl>
                                      </p:cBhvr>
                                    </p:animEffect>
                                    <p:anim calcmode="lin" valueType="num">
                                      <p:cBhvr>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7" name="Rectangle 6"/>
          <p:cNvSpPr/>
          <p:nvPr/>
        </p:nvSpPr>
        <p:spPr>
          <a:xfrm>
            <a:off x="548378" y="1104610"/>
            <a:ext cx="3238772" cy="517065"/>
          </a:xfrm>
          <a:prstGeom prst="rect">
            <a:avLst/>
          </a:prstGeom>
        </p:spPr>
        <p:txBody>
          <a:bodyPr wrap="none">
            <a:spAutoFit/>
          </a:bodyPr>
          <a:lstStyle/>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b. </a:t>
            </a:r>
            <a:r>
              <a:rPr lang="en-US" sz="2400" b="1" dirty="0" err="1">
                <a:solidFill>
                  <a:srgbClr val="000000"/>
                </a:solidFill>
                <a:latin typeface="Times New Roman" panose="02020603050405020304" pitchFamily="18" charset="0"/>
                <a:ea typeface="Calibri" panose="020F0502020204030204" pitchFamily="34" charset="0"/>
              </a:rPr>
              <a:t>Tiến</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trình</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hội</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Gióng</a:t>
            </a:r>
            <a:endParaRPr lang="en-US" sz="2400" dirty="0">
              <a:effectLst/>
              <a:latin typeface="Times New Roman" panose="02020603050405020304" pitchFamily="18" charset="0"/>
              <a:ea typeface="Calibri" panose="020F0502020204030204" pitchFamily="34" charset="0"/>
            </a:endParaRPr>
          </a:p>
        </p:txBody>
      </p:sp>
      <p:sp>
        <p:nvSpPr>
          <p:cNvPr id="8" name="Rectangle 7"/>
          <p:cNvSpPr/>
          <p:nvPr/>
        </p:nvSpPr>
        <p:spPr>
          <a:xfrm>
            <a:off x="634713" y="1515646"/>
            <a:ext cx="3541675"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tham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endParaRPr lang="en-US" sz="2400" dirty="0">
              <a:effectLst/>
              <a:latin typeface="Times New Roman" panose="02020603050405020304" pitchFamily="18" charset="0"/>
              <a:ea typeface="Calibri" panose="020F0502020204030204" pitchFamily="34" charset="0"/>
            </a:endParaRPr>
          </a:p>
        </p:txBody>
      </p:sp>
      <p:sp>
        <p:nvSpPr>
          <p:cNvPr id="9" name="Rectangle 8"/>
          <p:cNvSpPr/>
          <p:nvPr/>
        </p:nvSpPr>
        <p:spPr>
          <a:xfrm>
            <a:off x="548378" y="1954968"/>
            <a:ext cx="5888471" cy="517065"/>
          </a:xfrm>
          <a:prstGeom prst="rect">
            <a:avLst/>
          </a:prstGeom>
        </p:spPr>
        <p:txBody>
          <a:bodyPr wrap="none">
            <a:spAutoFit/>
          </a:bodyPr>
          <a:lstStyle/>
          <a:p>
            <a:pPr marR="30480" algn="just">
              <a:lnSpc>
                <a:spcPct val="115000"/>
              </a:lnSpc>
              <a:spcAft>
                <a:spcPts val="1200"/>
              </a:spcAft>
            </a:pP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Hình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ảnh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động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ý </a:t>
            </a:r>
            <a:r>
              <a:rPr lang="en-US" sz="2400" dirty="0" err="1">
                <a:solidFill>
                  <a:srgbClr val="000000"/>
                </a:solidFill>
                <a:latin typeface="Times New Roman" panose="02020603050405020304" pitchFamily="18" charset="0"/>
                <a:ea typeface="Calibri" panose="020F0502020204030204" pitchFamily="34" charset="0"/>
              </a:rPr>
              <a:t>nghĩa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8" name="Rectangle 37"/>
          <p:cNvSpPr/>
          <p:nvPr/>
        </p:nvSpPr>
        <p:spPr>
          <a:xfrm>
            <a:off x="838692" y="2581908"/>
            <a:ext cx="2048671"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Dăm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bé</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cầm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roi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rồng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đạo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mục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đồng</a:t>
            </a:r>
            <a:endParaRPr lang="en-US" sz="2400" dirty="0">
              <a:latin typeface="Times New Roman" panose="02020603050405020304" pitchFamily="18" charset="0"/>
              <a:ea typeface="Calibri" panose="020F0502020204030204" pitchFamily="34" charset="0"/>
            </a:endParaRPr>
          </a:p>
        </p:txBody>
      </p:sp>
      <p:sp>
        <p:nvSpPr>
          <p:cNvPr id="39" name="Rectangle 38"/>
          <p:cNvSpPr/>
          <p:nvPr/>
        </p:nvSpPr>
        <p:spPr>
          <a:xfrm>
            <a:off x="3382863"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ông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ba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viên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Tiểu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Hổ</a:t>
            </a:r>
            <a:endParaRPr lang="en-US" sz="2400" dirty="0">
              <a:effectLst/>
              <a:latin typeface="Times New Roman" panose="02020603050405020304" pitchFamily="18" charset="0"/>
              <a:ea typeface="Calibri" panose="020F0502020204030204" pitchFamily="34" charset="0"/>
            </a:endParaRPr>
          </a:p>
        </p:txBody>
      </p:sp>
      <p:sp>
        <p:nvSpPr>
          <p:cNvPr id="40" name="Rectangle 39"/>
          <p:cNvSpPr/>
          <p:nvPr/>
        </p:nvSpPr>
        <p:spPr>
          <a:xfrm>
            <a:off x="6066418" y="2604500"/>
            <a:ext cx="2188055"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xin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lộc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tượng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trưng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cầu</a:t>
            </a:r>
            <a:r>
              <a:rPr lang="en-US" sz="2400" dirty="0">
                <a:solidFill>
                  <a:srgbClr val="000000"/>
                </a:solidFill>
                <a:latin typeface="Times New Roman" panose="02020603050405020304" pitchFamily="18" charset="0"/>
                <a:ea typeface="Calibri" panose="020F0502020204030204" pitchFamily="34" charset="0"/>
              </a:rPr>
              <a:t> may </a:t>
            </a:r>
            <a:endParaRPr lang="en-US" sz="2400" dirty="0">
              <a:effectLst/>
              <a:latin typeface="Times New Roman" panose="02020603050405020304" pitchFamily="18" charset="0"/>
              <a:ea typeface="Calibri" panose="020F0502020204030204" pitchFamily="34" charset="0"/>
            </a:endParaRPr>
          </a:p>
        </p:txBody>
      </p:sp>
      <p:sp>
        <p:nvSpPr>
          <p:cNvPr id="41" name="Rectangle 40"/>
          <p:cNvSpPr/>
          <p:nvPr/>
        </p:nvSpPr>
        <p:spPr>
          <a:xfrm>
            <a:off x="8749973" y="2604500"/>
            <a:ext cx="2533027" cy="2006989"/>
          </a:xfrm>
          <a:prstGeom prst="rect">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Times New Roman" panose="02020603050405020304" pitchFamily="18" charset="0"/>
              </a:rPr>
              <a:t>Ngày</a:t>
            </a:r>
            <a:r>
              <a:rPr lang="en-US" sz="2400" dirty="0">
                <a:solidFill>
                  <a:srgbClr val="000000"/>
                </a:solidFill>
                <a:latin typeface="Times New Roman" panose="02020603050405020304" pitchFamily="18" charset="0"/>
                <a:ea typeface="Times New Roman" panose="02020603050405020304" pitchFamily="18" charset="0"/>
              </a:rPr>
              <a:t> 12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cờ</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báo</a:t>
            </a:r>
            <a:r>
              <a:rPr lang="en-US" sz="2400" dirty="0">
                <a:solidFill>
                  <a:srgbClr val="000000"/>
                </a:solidFill>
                <a:latin typeface="Times New Roman" panose="02020603050405020304" pitchFamily="18" charset="0"/>
                <a:ea typeface="Times New Roman" panose="02020603050405020304" pitchFamily="18" charset="0"/>
              </a:rPr>
              <a:t> tin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trời</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3382863" y="4792279"/>
            <a:ext cx="2188055" cy="156565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4" name="Picture 13"/>
          <p:cNvPicPr>
            <a:picLocks noChangeAspect="1"/>
          </p:cNvPicPr>
          <p:nvPr/>
        </p:nvPicPr>
        <p:blipFill>
          <a:blip r:embed="rId9"/>
          <a:stretch>
            <a:fillRect/>
          </a:stretch>
        </p:blipFill>
        <p:spPr>
          <a:xfrm>
            <a:off x="838692" y="4721878"/>
            <a:ext cx="2048671" cy="166935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6" name="Picture 15"/>
          <p:cNvPicPr>
            <a:picLocks noChangeAspect="1"/>
          </p:cNvPicPr>
          <p:nvPr/>
        </p:nvPicPr>
        <p:blipFill>
          <a:blip r:embed="rId10"/>
          <a:stretch>
            <a:fillRect/>
          </a:stretch>
        </p:blipFill>
        <p:spPr>
          <a:xfrm>
            <a:off x="8714134" y="4792279"/>
            <a:ext cx="2568866" cy="159355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11"/>
          <a:stretch>
            <a:fillRect/>
          </a:stretch>
        </p:blipFill>
        <p:spPr>
          <a:xfrm>
            <a:off x="5995190" y="4798820"/>
            <a:ext cx="2275347" cy="155257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38719104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7" name="Rectangle 6"/>
          <p:cNvSpPr/>
          <p:nvPr/>
        </p:nvSpPr>
        <p:spPr>
          <a:xfrm>
            <a:off x="548378" y="1104610"/>
            <a:ext cx="3238772" cy="517065"/>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Tiến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trình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hội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660400" y="1628224"/>
            <a:ext cx="10858500" cy="5095241"/>
          </a:xfrm>
          <a:prstGeom prst="rect">
            <a:avLst/>
          </a:prstGeom>
        </p:spPr>
        <p:txBody>
          <a:bodyPr>
            <a:spAutoFit/>
          </a:bodyPr>
          <a:lstStyle/>
          <a:p>
            <a:pPr marR="30480" algn="just">
              <a:lnSpc>
                <a:spcPct val="115000"/>
              </a:lnSpc>
              <a:spcAft>
                <a:spcPts val="1200"/>
              </a:spcAft>
            </a:pPr>
            <a:r>
              <a:rPr lang="en-US" sz="2500" b="1" dirty="0" err="1">
                <a:solidFill>
                  <a:srgbClr val="000000"/>
                </a:solidFill>
                <a:latin typeface="Times New Roman" panose="02020603050405020304" pitchFamily="18" charset="0"/>
                <a:ea typeface="Calibri" panose="020F0502020204030204" pitchFamily="34" charset="0"/>
              </a:rPr>
              <a:t>Nhận</a:t>
            </a:r>
            <a:r>
              <a:rPr lang="en-US" sz="2500" b="1" dirty="0">
                <a:solidFill>
                  <a:srgbClr val="000000"/>
                </a:solidFill>
                <a:latin typeface="Times New Roman" panose="02020603050405020304" pitchFamily="18" charset="0"/>
                <a:ea typeface="Calibri" panose="020F0502020204030204" pitchFamily="34" charset="0"/>
              </a:rPr>
              <a:t> </a:t>
            </a:r>
            <a:r>
              <a:rPr lang="en-US" sz="2500" b="1" dirty="0" err="1">
                <a:solidFill>
                  <a:srgbClr val="000000"/>
                </a:solidFill>
                <a:latin typeface="Times New Roman" panose="02020603050405020304" pitchFamily="18" charset="0"/>
                <a:ea typeface="Calibri" panose="020F0502020204030204" pitchFamily="34" charset="0"/>
              </a:rPr>
              <a:t>xét</a:t>
            </a:r>
            <a:r>
              <a:rPr lang="en-US" sz="2500" b="1"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thông</a:t>
            </a:r>
            <a:r>
              <a:rPr lang="en-US" sz="2500" dirty="0">
                <a:solidFill>
                  <a:srgbClr val="000000"/>
                </a:solidFill>
                <a:latin typeface="Times New Roman" panose="02020603050405020304" pitchFamily="18" charset="0"/>
                <a:ea typeface="Calibri" panose="020F0502020204030204" pitchFamily="34" charset="0"/>
              </a:rPr>
              <a:t> tin </a:t>
            </a:r>
            <a:r>
              <a:rPr lang="en-US" sz="2500" dirty="0" err="1">
                <a:solidFill>
                  <a:srgbClr val="000000"/>
                </a:solidFill>
                <a:latin typeface="Times New Roman" panose="02020603050405020304" pitchFamily="18" charset="0"/>
                <a:ea typeface="Calibri" panose="020F0502020204030204" pitchFamily="34" charset="0"/>
              </a:rPr>
              <a:t>được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chọn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lựa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chính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tiêu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biểu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sắp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xếp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theo</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trình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tự</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thời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không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giả</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hiện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động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thực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một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hình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thức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bản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sắc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giàu</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lí</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sinh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Tác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giả</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bộc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lộ</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cảm</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xúc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tự</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hào</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tôn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kính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trọng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biết</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ơn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với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truyền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thống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tộc</a:t>
            </a:r>
            <a:r>
              <a:rPr lang="en-US" sz="2500"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b="1" dirty="0">
                <a:solidFill>
                  <a:srgbClr val="000000"/>
                </a:solidFill>
                <a:latin typeface="Times New Roman" panose="02020603050405020304" pitchFamily="18" charset="0"/>
                <a:ea typeface="Calibri" panose="020F0502020204030204" pitchFamily="34" charset="0"/>
              </a:rPr>
              <a:t>c. Ý </a:t>
            </a:r>
            <a:r>
              <a:rPr lang="en-US" sz="2500" b="1" dirty="0" err="1">
                <a:solidFill>
                  <a:srgbClr val="000000"/>
                </a:solidFill>
                <a:latin typeface="Times New Roman" panose="02020603050405020304" pitchFamily="18" charset="0"/>
                <a:ea typeface="Calibri" panose="020F0502020204030204" pitchFamily="34" charset="0"/>
              </a:rPr>
              <a:t>nghĩa</a:t>
            </a:r>
            <a:r>
              <a:rPr lang="en-US" sz="2500" b="1"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500" dirty="0" err="1">
                <a:solidFill>
                  <a:srgbClr val="000000"/>
                </a:solidFill>
                <a:latin typeface="Times New Roman" panose="02020603050405020304" pitchFamily="18" charset="0"/>
                <a:ea typeface="Calibri" panose="020F0502020204030204" pitchFamily="34" charset="0"/>
              </a:rPr>
              <a:t>Lễ</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hội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Gióng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một</a:t>
            </a:r>
            <a:r>
              <a:rPr lang="en-US" sz="2500" dirty="0">
                <a:solidFill>
                  <a:srgbClr val="000000"/>
                </a:solidFill>
                <a:latin typeface="Times New Roman" panose="02020603050405020304" pitchFamily="18" charset="0"/>
                <a:ea typeface="Calibri" panose="020F0502020204030204" pitchFamily="34" charset="0"/>
              </a:rPr>
              <a:t> di </a:t>
            </a:r>
            <a:r>
              <a:rPr lang="en-US" sz="2500" dirty="0" err="1">
                <a:solidFill>
                  <a:srgbClr val="000000"/>
                </a:solidFill>
                <a:latin typeface="Times New Roman" panose="02020603050405020304" pitchFamily="18" charset="0"/>
                <a:ea typeface="Calibri" panose="020F0502020204030204" pitchFamily="34" charset="0"/>
              </a:rPr>
              <a:t>sản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vô</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giá</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của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văn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hóa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dân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tộc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giúp</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chúng</a:t>
            </a:r>
            <a:r>
              <a:rPr lang="en-US" sz="2500" dirty="0">
                <a:solidFill>
                  <a:srgbClr val="000000"/>
                </a:solidFill>
                <a:latin typeface="Times New Roman" panose="02020603050405020304" pitchFamily="18" charset="0"/>
                <a:ea typeface="Calibri" panose="020F0502020204030204" pitchFamily="34" charset="0"/>
              </a:rPr>
              <a:t> ta </a:t>
            </a:r>
            <a:r>
              <a:rPr lang="en-US" sz="2500" dirty="0" err="1">
                <a:solidFill>
                  <a:srgbClr val="000000"/>
                </a:solidFill>
                <a:latin typeface="Times New Roman" panose="02020603050405020304" pitchFamily="18" charset="0"/>
                <a:ea typeface="Calibri" panose="020F0502020204030204" pitchFamily="34" charset="0"/>
              </a:rPr>
              <a:t>có</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thể</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cảm</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nhận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được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mối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quan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hệ</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giữa</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cá</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nhân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cộng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đồng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thực</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tại</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hư</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vô</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linh</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thiêng</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và</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trần</a:t>
            </a:r>
            <a:r>
              <a:rPr lang="en-US" sz="2500" dirty="0">
                <a:solidFill>
                  <a:srgbClr val="000000"/>
                </a:solidFill>
                <a:latin typeface="Times New Roman" panose="02020603050405020304" pitchFamily="18" charset="0"/>
                <a:ea typeface="Calibri" panose="020F0502020204030204" pitchFamily="34" charset="0"/>
              </a:rPr>
              <a:t> </a:t>
            </a:r>
            <a:r>
              <a:rPr lang="en-US" sz="2500" dirty="0" err="1">
                <a:solidFill>
                  <a:srgbClr val="000000"/>
                </a:solidFill>
                <a:latin typeface="Times New Roman" panose="02020603050405020304" pitchFamily="18" charset="0"/>
                <a:ea typeface="Calibri" panose="020F0502020204030204" pitchFamily="34" charset="0"/>
              </a:rPr>
              <a:t>thế</a:t>
            </a:r>
            <a:r>
              <a:rPr lang="en-US" sz="2500" dirty="0">
                <a:solidFill>
                  <a:srgbClr val="000000"/>
                </a:solidFill>
                <a:latin typeface="Times New Roman" panose="02020603050405020304" pitchFamily="18" charset="0"/>
                <a:ea typeface="Calibri" panose="020F0502020204030204" pitchFamily="34" charset="0"/>
              </a:rPr>
              <a:t>...</a:t>
            </a:r>
            <a:endParaRPr lang="en-US" sz="2500" dirty="0">
              <a:latin typeface="Times New Roman" panose="02020603050405020304" pitchFamily="18" charset="0"/>
              <a:ea typeface="Calibri" panose="020F0502020204030204" pitchFamily="34" charset="0"/>
            </a:endParaRPr>
          </a:p>
          <a:p>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Cần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được</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bảo</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tồn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gìn</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giữ</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và</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phát</a:t>
            </a:r>
            <a:r>
              <a:rPr lang="en-US" sz="2500" dirty="0">
                <a:solidFill>
                  <a:srgbClr val="000000"/>
                </a:solidFill>
                <a:latin typeface="Times New Roman" panose="02020603050405020304" pitchFamily="18" charset="0"/>
                <a:ea typeface="Times New Roman" panose="02020603050405020304" pitchFamily="18" charset="0"/>
              </a:rPr>
              <a:t> </a:t>
            </a:r>
            <a:r>
              <a:rPr lang="en-US" sz="2500" dirty="0" err="1">
                <a:solidFill>
                  <a:srgbClr val="000000"/>
                </a:solidFill>
                <a:latin typeface="Times New Roman" panose="02020603050405020304" pitchFamily="18" charset="0"/>
                <a:ea typeface="Times New Roman" panose="02020603050405020304" pitchFamily="18" charset="0"/>
              </a:rPr>
              <a:t>huy</a:t>
            </a:r>
            <a:r>
              <a:rPr lang="en-US" sz="2500" dirty="0">
                <a:solidFill>
                  <a:srgbClr val="000000"/>
                </a:solidFill>
                <a:latin typeface="Times New Roman" panose="02020603050405020304" pitchFamily="18" charset="0"/>
                <a:ea typeface="Times New Roman" panose="02020603050405020304" pitchFamily="18" charset="0"/>
              </a:rPr>
              <a:t>.</a:t>
            </a:r>
            <a:endParaRPr lang="en-US" sz="2500" dirty="0"/>
          </a:p>
        </p:txBody>
      </p:sp>
    </p:spTree>
    <p:extLst>
      <p:ext uri="{BB962C8B-B14F-4D97-AF65-F5344CB8AC3E}">
        <p14:creationId xmlns:p14="http://schemas.microsoft.com/office/powerpoint/2010/main" val="4165189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3" end="3"/>
                                            </p:txEl>
                                          </p:spTgt>
                                        </p:tgtEl>
                                        <p:attrNameLst>
                                          <p:attrName>style.visibility</p:attrName>
                                        </p:attrNameLst>
                                      </p:cBhvr>
                                      <p:to>
                                        <p:strVal val="visible"/>
                                      </p:to>
                                    </p:set>
                                    <p:animEffect transition="in" filter="fade">
                                      <p:cBhvr>
                                        <p:cTn id="28" dur="1000"/>
                                        <p:tgtEl>
                                          <p:spTgt spid="10">
                                            <p:txEl>
                                              <p:pRg st="3" end="3"/>
                                            </p:txEl>
                                          </p:spTgt>
                                        </p:tgtEl>
                                      </p:cBhvr>
                                    </p:animEffect>
                                    <p:anim calcmode="lin" valueType="num">
                                      <p:cBhvr>
                                        <p:cTn id="29"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p:cNvSpPr/>
          <p:nvPr/>
        </p:nvSpPr>
        <p:spPr>
          <a:xfrm>
            <a:off x="3918791" y="767090"/>
            <a:ext cx="4377288" cy="49244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w="9525">
                  <a:solidFill>
                    <a:prstClr val="white"/>
                  </a:solidFill>
                  <a:prstDash val="solid"/>
                </a:ln>
                <a:solidFill>
                  <a:srgbClr val="4472C4"/>
                </a:solidFill>
                <a:effectLst>
                  <a:outerShdw blurRad="12700" dist="38100" dir="2700000" algn="tl" rotWithShape="0">
                    <a:srgbClr val="4472C4">
                      <a:lumMod val="60000"/>
                      <a:lumOff val="40000"/>
                    </a:srgbClr>
                  </a:outerShdw>
                </a:effectLst>
                <a:uLnTx/>
                <a:uFillTx/>
                <a:latin typeface="Times New Roman" panose="02020603050405020304" pitchFamily="18" charset="0"/>
                <a:ea typeface="+mn-ea"/>
                <a:cs typeface="Times New Roman" panose="02020603050405020304" pitchFamily="18" charset="0"/>
              </a:rPr>
              <a:t>HÌNH THÀNH KIẾN THỨC</a:t>
            </a:r>
          </a:p>
        </p:txBody>
      </p:sp>
      <p:sp>
        <p:nvSpPr>
          <p:cNvPr id="8" name="Diamond 7"/>
          <p:cNvSpPr/>
          <p:nvPr/>
        </p:nvSpPr>
        <p:spPr>
          <a:xfrm>
            <a:off x="1273339" y="1395050"/>
            <a:ext cx="3797152" cy="975937"/>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0"/>
              </a:spcAft>
              <a:tabLst>
                <a:tab pos="1386840" algn="l"/>
              </a:tabLst>
            </a:pPr>
            <a:r>
              <a:rPr lang="en-US" sz="2400" b="1" dirty="0">
                <a:solidFill>
                  <a:schemeClr val="bg1"/>
                </a:solidFill>
                <a:latin typeface="Times New Roman" panose="02020603050405020304" pitchFamily="18" charset="0"/>
                <a:ea typeface="MS Mincho"/>
              </a:rPr>
              <a:t>III. </a:t>
            </a:r>
            <a:r>
              <a:rPr lang="en-US" sz="2400" b="1" dirty="0" err="1">
                <a:solidFill>
                  <a:schemeClr val="bg1"/>
                </a:solidFill>
                <a:latin typeface="Times New Roman" panose="02020603050405020304" pitchFamily="18" charset="0"/>
                <a:ea typeface="MS Mincho"/>
              </a:rPr>
              <a:t>Tổng</a:t>
            </a:r>
            <a:r>
              <a:rPr lang="en-US" sz="2400" b="1" dirty="0">
                <a:solidFill>
                  <a:schemeClr val="bg1"/>
                </a:solidFill>
                <a:latin typeface="Times New Roman" panose="02020603050405020304" pitchFamily="18" charset="0"/>
                <a:ea typeface="MS Mincho"/>
              </a:rPr>
              <a:t> </a:t>
            </a:r>
            <a:r>
              <a:rPr lang="en-US" sz="2400" b="1" dirty="0" err="1">
                <a:solidFill>
                  <a:schemeClr val="bg1"/>
                </a:solidFill>
                <a:latin typeface="Times New Roman" panose="02020603050405020304" pitchFamily="18" charset="0"/>
                <a:ea typeface="MS Mincho"/>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19" name="Freeform 18"/>
          <p:cNvSpPr/>
          <p:nvPr/>
        </p:nvSpPr>
        <p:spPr>
          <a:xfrm>
            <a:off x="1008990" y="2521938"/>
            <a:ext cx="4324487" cy="767205"/>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5404" tIns="125404" rIns="125404" bIns="125404" numCol="1" spcCol="1270" anchor="ctr" anchorCtr="0">
            <a:noAutofit/>
          </a:bodyPr>
          <a:lstStyle/>
          <a:p>
            <a:pPr lvl="0" algn="ctr" defTabSz="2889250">
              <a:lnSpc>
                <a:spcPct val="90000"/>
              </a:lnSpc>
              <a:spcBef>
                <a:spcPct val="0"/>
              </a:spcBef>
              <a:spcAft>
                <a:spcPct val="35000"/>
              </a:spcAft>
            </a:pPr>
            <a:r>
              <a:rPr lang="en-US" sz="3200" b="1" kern="1200" dirty="0">
                <a:latin typeface="Times New Roman" panose="02020603050405020304" pitchFamily="18" charset="0"/>
                <a:cs typeface="Times New Roman" panose="02020603050405020304" pitchFamily="18" charset="0"/>
              </a:rPr>
              <a:t>1. </a:t>
            </a:r>
            <a:r>
              <a:rPr lang="en-US" sz="3200" b="1" kern="1200" dirty="0" err="1">
                <a:latin typeface="Times New Roman" panose="02020603050405020304" pitchFamily="18" charset="0"/>
                <a:cs typeface="Times New Roman" panose="02020603050405020304" pitchFamily="18" charset="0"/>
              </a:rPr>
              <a:t>Nghệ</a:t>
            </a:r>
            <a:r>
              <a:rPr lang="en-US" sz="3200" b="1" kern="1200" dirty="0">
                <a:latin typeface="Times New Roman" panose="02020603050405020304" pitchFamily="18" charset="0"/>
                <a:cs typeface="Times New Roman" panose="02020603050405020304" pitchFamily="18" charset="0"/>
              </a:rPr>
              <a:t> </a:t>
            </a:r>
            <a:r>
              <a:rPr lang="en-US" sz="3200" b="1" kern="1200" dirty="0" err="1">
                <a:latin typeface="Times New Roman" panose="02020603050405020304" pitchFamily="18" charset="0"/>
                <a:cs typeface="Times New Roman" panose="02020603050405020304" pitchFamily="18" charset="0"/>
              </a:rPr>
              <a:t>thuật</a:t>
            </a:r>
            <a:r>
              <a:rPr lang="en-US" sz="3200" b="1" kern="1200" dirty="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21" name="Right Arrow 20"/>
          <p:cNvSpPr/>
          <p:nvPr/>
        </p:nvSpPr>
        <p:spPr>
          <a:xfrm rot="5400000">
            <a:off x="2960287" y="2988703"/>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2" name="Freeform 21"/>
          <p:cNvSpPr/>
          <p:nvPr/>
        </p:nvSpPr>
        <p:spPr>
          <a:xfrm>
            <a:off x="485459" y="3720146"/>
            <a:ext cx="5121063" cy="104436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Bài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văn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thuyết</a:t>
            </a:r>
            <a:r>
              <a:rPr lang="en-US" sz="2800" kern="1200" dirty="0">
                <a:latin typeface="Times New Roman" panose="02020603050405020304" pitchFamily="18" charset="0"/>
                <a:cs typeface="Times New Roman" panose="02020603050405020304" pitchFamily="18" charset="0"/>
              </a:rPr>
              <a:t> minh </a:t>
            </a:r>
            <a:r>
              <a:rPr lang="en-US" sz="2800" kern="1200" dirty="0" err="1">
                <a:latin typeface="Times New Roman" panose="02020603050405020304" pitchFamily="18" charset="0"/>
                <a:cs typeface="Times New Roman" panose="02020603050405020304" pitchFamily="18" charset="0"/>
              </a:rPr>
              <a:t>một</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sự</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kiện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ngắn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gọn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theo</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trình</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tự</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thời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gian</a:t>
            </a:r>
            <a:r>
              <a:rPr lang="en-US" sz="2800" kern="1200" dirty="0">
                <a:latin typeface="Times New Roman" panose="02020603050405020304" pitchFamily="18" charset="0"/>
                <a:cs typeface="Times New Roman" panose="02020603050405020304" pitchFamily="18" charset="0"/>
              </a:rPr>
              <a:t>.</a:t>
            </a:r>
          </a:p>
        </p:txBody>
      </p:sp>
      <p:sp>
        <p:nvSpPr>
          <p:cNvPr id="28" name="Right Arrow 27"/>
          <p:cNvSpPr/>
          <p:nvPr/>
        </p:nvSpPr>
        <p:spPr>
          <a:xfrm rot="5400000">
            <a:off x="2960288" y="4535300"/>
            <a:ext cx="235268" cy="1022017"/>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 name="Freeform 28"/>
          <p:cNvSpPr/>
          <p:nvPr/>
        </p:nvSpPr>
        <p:spPr>
          <a:xfrm>
            <a:off x="515646" y="5236260"/>
            <a:ext cx="5121063" cy="1008552"/>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84764" tIns="84764" rIns="84764" bIns="84764" numCol="1" spcCol="1270" anchor="ctr" anchorCtr="0">
            <a:noAutofit/>
          </a:bodyPr>
          <a:lstStyle/>
          <a:p>
            <a:pPr lvl="0" algn="ctr" defTabSz="146685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Ngôn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ngữ</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giản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dị</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rõ</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ràng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có</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hàm</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lượng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thông</a:t>
            </a:r>
            <a:r>
              <a:rPr lang="en-US" sz="2800" kern="1200" dirty="0">
                <a:latin typeface="Times New Roman" panose="02020603050405020304" pitchFamily="18" charset="0"/>
                <a:cs typeface="Times New Roman" panose="02020603050405020304" pitchFamily="18" charset="0"/>
              </a:rPr>
              <a:t> tin </a:t>
            </a:r>
            <a:r>
              <a:rPr lang="en-US" sz="2800" kern="1200" dirty="0" err="1">
                <a:latin typeface="Times New Roman" panose="02020603050405020304" pitchFamily="18" charset="0"/>
                <a:cs typeface="Times New Roman" panose="02020603050405020304" pitchFamily="18" charset="0"/>
              </a:rPr>
              <a:t>cao</a:t>
            </a:r>
            <a:endParaRPr lang="en-US" sz="28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6719541" y="1732314"/>
            <a:ext cx="4276227" cy="865884"/>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5084" tIns="105084" rIns="105084" bIns="105084" numCol="1" spcCol="1270" anchor="ctr" anchorCtr="0">
            <a:noAutofit/>
          </a:bodyPr>
          <a:lstStyle/>
          <a:p>
            <a:pPr lvl="0" algn="ctr" defTabSz="2178050">
              <a:lnSpc>
                <a:spcPct val="90000"/>
              </a:lnSpc>
              <a:spcBef>
                <a:spcPct val="0"/>
              </a:spcBef>
              <a:spcAft>
                <a:spcPct val="35000"/>
              </a:spcAft>
            </a:pPr>
            <a:r>
              <a:rPr lang="en-US" sz="3200" b="1" kern="1200" dirty="0">
                <a:latin typeface="Times New Roman" panose="02020603050405020304" pitchFamily="18" charset="0"/>
                <a:cs typeface="Times New Roman" panose="02020603050405020304" pitchFamily="18" charset="0"/>
              </a:rPr>
              <a:t>2. </a:t>
            </a:r>
            <a:r>
              <a:rPr lang="en-US" sz="3200" b="1" kern="1200" dirty="0" err="1">
                <a:latin typeface="Times New Roman" panose="02020603050405020304" pitchFamily="18" charset="0"/>
                <a:cs typeface="Times New Roman" panose="02020603050405020304" pitchFamily="18" charset="0"/>
              </a:rPr>
              <a:t>Nội</a:t>
            </a:r>
            <a:r>
              <a:rPr lang="en-US" sz="3200" b="1" kern="1200" dirty="0">
                <a:latin typeface="Times New Roman" panose="02020603050405020304" pitchFamily="18" charset="0"/>
                <a:cs typeface="Times New Roman" panose="02020603050405020304" pitchFamily="18" charset="0"/>
              </a:rPr>
              <a:t> dung, ý </a:t>
            </a:r>
            <a:r>
              <a:rPr lang="en-US" sz="3200" b="1" kern="1200" dirty="0" err="1">
                <a:latin typeface="Times New Roman" panose="02020603050405020304" pitchFamily="18" charset="0"/>
                <a:cs typeface="Times New Roman" panose="02020603050405020304" pitchFamily="18" charset="0"/>
              </a:rPr>
              <a:t>nghĩa</a:t>
            </a:r>
            <a:r>
              <a:rPr lang="en-US" sz="3200" b="1" kern="1200" dirty="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3" name="Right Arrow 12"/>
          <p:cNvSpPr/>
          <p:nvPr/>
        </p:nvSpPr>
        <p:spPr>
          <a:xfrm rot="5400000">
            <a:off x="8699777" y="2266483"/>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4" name="Freeform 13"/>
          <p:cNvSpPr/>
          <p:nvPr/>
        </p:nvSpPr>
        <p:spPr>
          <a:xfrm>
            <a:off x="6099612" y="2923290"/>
            <a:ext cx="5277794" cy="1250077"/>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nl-NL" sz="2400" kern="1200" dirty="0">
                <a:latin typeface="Times New Roman" panose="02020603050405020304" pitchFamily="18" charset="0"/>
                <a:cs typeface="Times New Roman" panose="02020603050405020304" pitchFamily="18" charset="0"/>
              </a:rPr>
              <a:t>Lễ hội Gióng mang đậm bản sắc văn hóa dân tộc, là di sản tinh thần vô giá của dân tộc cần được bảo tồn, giữ gìn và phát huy.</a:t>
            </a:r>
            <a:endParaRPr lang="en-US" sz="2400" kern="1200" dirty="0">
              <a:latin typeface="Times New Roman" panose="02020603050405020304" pitchFamily="18" charset="0"/>
              <a:cs typeface="Times New Roman" panose="02020603050405020304" pitchFamily="18" charset="0"/>
            </a:endParaRPr>
          </a:p>
        </p:txBody>
      </p:sp>
      <p:sp>
        <p:nvSpPr>
          <p:cNvPr id="16" name="Right Arrow 15"/>
          <p:cNvSpPr/>
          <p:nvPr/>
        </p:nvSpPr>
        <p:spPr>
          <a:xfrm rot="5400000">
            <a:off x="8699777" y="3836242"/>
            <a:ext cx="239497" cy="1009821"/>
          </a:xfrm>
          <a:prstGeom prst="rightArrow">
            <a:avLst>
              <a:gd name="adj1" fmla="val 66700"/>
              <a:gd name="adj2" fmla="val 50000"/>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17" name="Freeform 16"/>
          <p:cNvSpPr/>
          <p:nvPr/>
        </p:nvSpPr>
        <p:spPr>
          <a:xfrm>
            <a:off x="6103466" y="4476536"/>
            <a:ext cx="5277794" cy="1828533"/>
          </a:xfrm>
          <a:custGeom>
            <a:avLst/>
            <a:gdLst>
              <a:gd name="connsiteX0" fmla="*/ 0 w 5852583"/>
              <a:gd name="connsiteY0" fmla="*/ 146315 h 1463145"/>
              <a:gd name="connsiteX1" fmla="*/ 146315 w 5852583"/>
              <a:gd name="connsiteY1" fmla="*/ 0 h 1463145"/>
              <a:gd name="connsiteX2" fmla="*/ 5706269 w 5852583"/>
              <a:gd name="connsiteY2" fmla="*/ 0 h 1463145"/>
              <a:gd name="connsiteX3" fmla="*/ 5852584 w 5852583"/>
              <a:gd name="connsiteY3" fmla="*/ 146315 h 1463145"/>
              <a:gd name="connsiteX4" fmla="*/ 5852583 w 5852583"/>
              <a:gd name="connsiteY4" fmla="*/ 1316831 h 1463145"/>
              <a:gd name="connsiteX5" fmla="*/ 5706268 w 5852583"/>
              <a:gd name="connsiteY5" fmla="*/ 1463146 h 1463145"/>
              <a:gd name="connsiteX6" fmla="*/ 146315 w 5852583"/>
              <a:gd name="connsiteY6" fmla="*/ 1463145 h 1463145"/>
              <a:gd name="connsiteX7" fmla="*/ 0 w 5852583"/>
              <a:gd name="connsiteY7" fmla="*/ 1316830 h 1463145"/>
              <a:gd name="connsiteX8" fmla="*/ 0 w 5852583"/>
              <a:gd name="connsiteY8" fmla="*/ 146315 h 146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2583" h="1463145">
                <a:moveTo>
                  <a:pt x="0" y="146315"/>
                </a:moveTo>
                <a:cubicBezTo>
                  <a:pt x="0" y="65507"/>
                  <a:pt x="65507" y="0"/>
                  <a:pt x="146315" y="0"/>
                </a:cubicBezTo>
                <a:lnTo>
                  <a:pt x="5706269" y="0"/>
                </a:lnTo>
                <a:cubicBezTo>
                  <a:pt x="5787077" y="0"/>
                  <a:pt x="5852584" y="65507"/>
                  <a:pt x="5852584" y="146315"/>
                </a:cubicBezTo>
                <a:cubicBezTo>
                  <a:pt x="5852584" y="536487"/>
                  <a:pt x="5852583" y="926659"/>
                  <a:pt x="5852583" y="1316831"/>
                </a:cubicBezTo>
                <a:cubicBezTo>
                  <a:pt x="5852583" y="1397639"/>
                  <a:pt x="5787076" y="1463146"/>
                  <a:pt x="5706268" y="1463146"/>
                </a:cubicBezTo>
                <a:lnTo>
                  <a:pt x="146315" y="1463145"/>
                </a:lnTo>
                <a:cubicBezTo>
                  <a:pt x="65507" y="1463145"/>
                  <a:pt x="0" y="1397638"/>
                  <a:pt x="0" y="1316830"/>
                </a:cubicBezTo>
                <a:lnTo>
                  <a:pt x="0" y="14631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73334" tIns="73334" rIns="73334" bIns="73334"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Lễ</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hội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biểu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tượng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cho</a:t>
            </a:r>
            <a:r>
              <a:rPr lang="en-US" sz="2400" kern="1200" dirty="0">
                <a:latin typeface="Times New Roman" panose="02020603050405020304" pitchFamily="18" charset="0"/>
                <a:cs typeface="Times New Roman" panose="02020603050405020304" pitchFamily="18" charset="0"/>
              </a:rPr>
              <a:t> ý </a:t>
            </a:r>
            <a:r>
              <a:rPr lang="en-US" sz="2400" kern="1200" dirty="0" err="1">
                <a:latin typeface="Times New Roman" panose="02020603050405020304" pitchFamily="18" charset="0"/>
                <a:cs typeface="Times New Roman" panose="02020603050405020304" pitchFamily="18" charset="0"/>
              </a:rPr>
              <a:t>chí</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chống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giặc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ngoại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xâm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bản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chất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kiên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cường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bất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khuất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khát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vọng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hòa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bình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tộc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gợi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nhắc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truyền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thống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lịch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sử</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oai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hùng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cha </a:t>
            </a:r>
            <a:r>
              <a:rPr lang="en-US" sz="2400" kern="1200" dirty="0" err="1">
                <a:latin typeface="Times New Roman" panose="02020603050405020304" pitchFamily="18" charset="0"/>
                <a:cs typeface="Times New Roman" panose="02020603050405020304" pitchFamily="18" charset="0"/>
              </a:rPr>
              <a:t>ông</a:t>
            </a:r>
            <a:r>
              <a:rPr lang="en-US" sz="2400" kern="1200" dirty="0">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178379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1000"/>
                                        <p:tgtEl>
                                          <p:spTgt spid="21"/>
                                        </p:tgtEl>
                                      </p:cBhvr>
                                    </p:animEffect>
                                    <p:anim calcmode="lin" valueType="num">
                                      <p:cBhvr>
                                        <p:cTn id="15" dur="1000" fill="hold"/>
                                        <p:tgtEl>
                                          <p:spTgt spid="21"/>
                                        </p:tgtEl>
                                        <p:attrNameLst>
                                          <p:attrName>ppt_x</p:attrName>
                                        </p:attrNameLst>
                                      </p:cBhvr>
                                      <p:tavLst>
                                        <p:tav tm="0">
                                          <p:val>
                                            <p:strVal val="#ppt_x"/>
                                          </p:val>
                                        </p:tav>
                                        <p:tav tm="100000">
                                          <p:val>
                                            <p:strVal val="#ppt_x"/>
                                          </p:val>
                                        </p:tav>
                                      </p:tavLst>
                                    </p:anim>
                                    <p:anim calcmode="lin" valueType="num">
                                      <p:cBhvr>
                                        <p:cTn id="16"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1000"/>
                                        <p:tgtEl>
                                          <p:spTgt spid="28"/>
                                        </p:tgtEl>
                                      </p:cBhvr>
                                    </p:animEffect>
                                    <p:anim calcmode="lin" valueType="num">
                                      <p:cBhvr>
                                        <p:cTn id="29" dur="1000" fill="hold"/>
                                        <p:tgtEl>
                                          <p:spTgt spid="28"/>
                                        </p:tgtEl>
                                        <p:attrNameLst>
                                          <p:attrName>ppt_x</p:attrName>
                                        </p:attrNameLst>
                                      </p:cBhvr>
                                      <p:tavLst>
                                        <p:tav tm="0">
                                          <p:val>
                                            <p:strVal val="#ppt_x"/>
                                          </p:val>
                                        </p:tav>
                                        <p:tav tm="100000">
                                          <p:val>
                                            <p:strVal val="#ppt_x"/>
                                          </p:val>
                                        </p:tav>
                                      </p:tavLst>
                                    </p:anim>
                                    <p:anim calcmode="lin" valueType="num">
                                      <p:cBhvr>
                                        <p:cTn id="3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6"/>
                                        </p:tgtEl>
                                        <p:attrNameLst>
                                          <p:attrName>style.visibility</p:attrName>
                                        </p:attrNameLst>
                                      </p:cBhvr>
                                      <p:to>
                                        <p:strVal val="visible"/>
                                      </p:to>
                                    </p:set>
                                    <p:animEffect transition="in" filter="fade">
                                      <p:cBhvr>
                                        <p:cTn id="63" dur="1000"/>
                                        <p:tgtEl>
                                          <p:spTgt spid="16"/>
                                        </p:tgtEl>
                                      </p:cBhvr>
                                    </p:animEffect>
                                    <p:anim calcmode="lin" valueType="num">
                                      <p:cBhvr>
                                        <p:cTn id="64" dur="1000" fill="hold"/>
                                        <p:tgtEl>
                                          <p:spTgt spid="16"/>
                                        </p:tgtEl>
                                        <p:attrNameLst>
                                          <p:attrName>ppt_x</p:attrName>
                                        </p:attrNameLst>
                                      </p:cBhvr>
                                      <p:tavLst>
                                        <p:tav tm="0">
                                          <p:val>
                                            <p:strVal val="#ppt_x"/>
                                          </p:val>
                                        </p:tav>
                                        <p:tav tm="100000">
                                          <p:val>
                                            <p:strVal val="#ppt_x"/>
                                          </p:val>
                                        </p:tav>
                                      </p:tavLst>
                                    </p:anim>
                                    <p:anim calcmode="lin" valueType="num">
                                      <p:cBhvr>
                                        <p:cTn id="6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2" grpId="0" animBg="1"/>
      <p:bldP spid="29" grpId="0" animBg="1"/>
      <p:bldP spid="12" grpId="0" animBg="1"/>
      <p:bldP spid="14" grpId="0" animBg="1"/>
      <p:bldP spid="17"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r>
              <a:rPr lang="pt-BR" sz="2800" b="1" dirty="0">
                <a:solidFill>
                  <a:srgbClr val="0000FF"/>
                </a:solidFill>
                <a:latin typeface="Times New Roman" panose="02020603050405020304" pitchFamily="18" charset="0"/>
                <a:ea typeface="Times New Roman" panose="02020603050405020304" pitchFamily="18" charset="0"/>
              </a:rPr>
              <a:t>IV.</a:t>
            </a:r>
            <a:r>
              <a:rPr lang="pt-BR" sz="2800" b="1" dirty="0">
                <a:solidFill>
                  <a:srgbClr val="0070C0"/>
                </a:solidFill>
                <a:latin typeface="Times New Roman" panose="02020603050405020304" pitchFamily="18" charset="0"/>
                <a:ea typeface="Times New Roman" panose="02020603050405020304" pitchFamily="18" charset="0"/>
              </a:rPr>
              <a:t> </a:t>
            </a:r>
            <a:r>
              <a:rPr lang="pt-BR" sz="2800" b="1" dirty="0">
                <a:solidFill>
                  <a:srgbClr val="0000FF"/>
                </a:solidFill>
                <a:latin typeface="Times New Roman" panose="02020603050405020304" pitchFamily="18" charset="0"/>
                <a:ea typeface="Times New Roman" panose="02020603050405020304" pitchFamily="18" charset="0"/>
              </a:rPr>
              <a:t>Luyện tập</a:t>
            </a:r>
            <a:endParaRPr lang="en-US" sz="2800" dirty="0"/>
          </a:p>
        </p:txBody>
      </p:sp>
      <p:sp>
        <p:nvSpPr>
          <p:cNvPr id="9" name="Rectangle 8"/>
          <p:cNvSpPr/>
          <p:nvPr/>
        </p:nvSpPr>
        <p:spPr>
          <a:xfrm>
            <a:off x="660400" y="1550627"/>
            <a:ext cx="10858500" cy="4269887"/>
          </a:xfrm>
          <a:prstGeom prst="rect">
            <a:avLst/>
          </a:prstGeom>
        </p:spPr>
        <p:txBody>
          <a:bodyPr>
            <a:spAutoFit/>
          </a:bodyPr>
          <a:lstStyle/>
          <a:p>
            <a:pPr>
              <a:lnSpc>
                <a:spcPct val="200000"/>
              </a:lnSpc>
              <a:spcAft>
                <a:spcPts val="0"/>
              </a:spcAft>
            </a:pPr>
            <a:r>
              <a:rPr lang="pt-BR" sz="2800" b="1" dirty="0">
                <a:latin typeface="Times New Roman" panose="02020603050405020304" pitchFamily="18" charset="0"/>
                <a:ea typeface="Times New Roman" panose="02020603050405020304" pitchFamily="18" charset="0"/>
              </a:rPr>
              <a:t>Câu 1: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cơ</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nào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minh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trong</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triển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khai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phần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VB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tường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mỏ</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đầu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thúc</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200000"/>
              </a:lnSpc>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giản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rõ</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ràng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hàm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thông</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cao</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1999787" y="2017984"/>
            <a:ext cx="7708543" cy="3076530"/>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07000"/>
              </a:lnSpc>
              <a:spcAft>
                <a:spcPts val="0"/>
              </a:spcAft>
              <a:tabLst>
                <a:tab pos="1386840" algn="l"/>
              </a:tabLst>
            </a:pPr>
            <a:r>
              <a:rPr lang="en-US" sz="3200" b="1" dirty="0" err="1">
                <a:solidFill>
                  <a:srgbClr val="000000"/>
                </a:solidFill>
                <a:latin typeface="Times New Roman" panose="02020603050405020304" pitchFamily="18" charset="0"/>
                <a:ea typeface="Times New Roman" panose="02020603050405020304" pitchFamily="18" charset="0"/>
              </a:rPr>
              <a:t>Câu</a:t>
            </a:r>
            <a:r>
              <a:rPr lang="en-US" sz="3200" b="1" dirty="0">
                <a:solidFill>
                  <a:srgbClr val="000000"/>
                </a:solidFill>
                <a:latin typeface="Times New Roman" panose="02020603050405020304" pitchFamily="18" charset="0"/>
                <a:ea typeface="Times New Roman" panose="02020603050405020304" pitchFamily="18" charset="0"/>
              </a:rPr>
              <a:t> 1</a:t>
            </a:r>
            <a:r>
              <a:rPr lang="en-US" sz="3200" dirty="0">
                <a:solidFill>
                  <a:srgbClr val="000000"/>
                </a:solidFill>
                <a:latin typeface="Times New Roman" panose="02020603050405020304" pitchFamily="18" charset="0"/>
                <a:ea typeface="Times New Roman" panose="02020603050405020304" pitchFamily="18" charset="0"/>
              </a:rPr>
              <a:t>. Qua VB</a:t>
            </a:r>
            <a:r>
              <a:rPr lang="en-US" sz="3200" dirty="0">
                <a:solidFill>
                  <a:srgbClr val="0D0D0D"/>
                </a:solidFill>
                <a:latin typeface="Times New Roman" panose="02020603050405020304" pitchFamily="18" charset="0"/>
                <a:ea typeface="MS Mincho"/>
              </a:rPr>
              <a:t> </a:t>
            </a:r>
            <a:r>
              <a:rPr lang="en-US" sz="3200" i="1" dirty="0">
                <a:solidFill>
                  <a:srgbClr val="0D0D0D"/>
                </a:solidFill>
                <a:latin typeface="Times New Roman" panose="02020603050405020304" pitchFamily="18" charset="0"/>
                <a:ea typeface="MS Mincho"/>
              </a:rPr>
              <a:t>“Ai </a:t>
            </a:r>
            <a:r>
              <a:rPr lang="en-US" sz="3200" i="1" dirty="0" err="1">
                <a:solidFill>
                  <a:srgbClr val="0D0D0D"/>
                </a:solidFill>
                <a:latin typeface="Times New Roman" panose="02020603050405020304" pitchFamily="18" charset="0"/>
                <a:ea typeface="MS Mincho"/>
              </a:rPr>
              <a:t>ơi</a:t>
            </a:r>
            <a:r>
              <a:rPr lang="en-US" sz="3200" i="1" dirty="0">
                <a:solidFill>
                  <a:srgbClr val="0D0D0D"/>
                </a:solidFill>
                <a:latin typeface="Times New Roman" panose="02020603050405020304" pitchFamily="18" charset="0"/>
                <a:ea typeface="MS Mincho"/>
              </a:rPr>
              <a:t> </a:t>
            </a:r>
            <a:r>
              <a:rPr lang="en-US" sz="3200" i="1" dirty="0" err="1">
                <a:solidFill>
                  <a:srgbClr val="0D0D0D"/>
                </a:solidFill>
                <a:latin typeface="Times New Roman" panose="02020603050405020304" pitchFamily="18" charset="0"/>
                <a:ea typeface="MS Mincho"/>
              </a:rPr>
              <a:t>mồng</a:t>
            </a:r>
            <a:r>
              <a:rPr lang="en-US" sz="3200" i="1" dirty="0">
                <a:solidFill>
                  <a:srgbClr val="0D0D0D"/>
                </a:solidFill>
                <a:latin typeface="Times New Roman" panose="02020603050405020304" pitchFamily="18" charset="0"/>
                <a:ea typeface="MS Mincho"/>
              </a:rPr>
              <a:t> 9 </a:t>
            </a:r>
            <a:r>
              <a:rPr lang="en-US" sz="3200" i="1" dirty="0" err="1">
                <a:solidFill>
                  <a:srgbClr val="0D0D0D"/>
                </a:solidFill>
                <a:latin typeface="Times New Roman" panose="02020603050405020304" pitchFamily="18" charset="0"/>
                <a:ea typeface="MS Mincho"/>
              </a:rPr>
              <a:t>tháng</a:t>
            </a:r>
            <a:r>
              <a:rPr lang="en-US" sz="3200" i="1" dirty="0">
                <a:solidFill>
                  <a:srgbClr val="0D0D0D"/>
                </a:solidFill>
                <a:latin typeface="Times New Roman" panose="02020603050405020304" pitchFamily="18" charset="0"/>
                <a:ea typeface="MS Mincho"/>
              </a:rPr>
              <a:t> 4”,</a:t>
            </a:r>
            <a:r>
              <a:rPr lang="en-US" sz="3200" dirty="0">
                <a:solidFill>
                  <a:srgbClr val="0D0D0D"/>
                </a:solidFill>
                <a:latin typeface="Times New Roman" panose="02020603050405020304" pitchFamily="18" charset="0"/>
                <a:ea typeface="MS Mincho"/>
              </a:rPr>
              <a:t>em </a:t>
            </a:r>
            <a:r>
              <a:rPr lang="en-US" sz="3200" dirty="0" err="1">
                <a:solidFill>
                  <a:srgbClr val="0D0D0D"/>
                </a:solidFill>
                <a:latin typeface="Times New Roman" panose="02020603050405020304" pitchFamily="18" charset="0"/>
                <a:ea typeface="MS Mincho"/>
              </a:rPr>
              <a:t>rút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ra</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lưu</a:t>
            </a:r>
            <a:r>
              <a:rPr lang="en-US" sz="3200" dirty="0">
                <a:solidFill>
                  <a:srgbClr val="0D0D0D"/>
                </a:solidFill>
                <a:latin typeface="Times New Roman" panose="02020603050405020304" pitchFamily="18" charset="0"/>
                <a:ea typeface="MS Mincho"/>
              </a:rPr>
              <a:t> ý </a:t>
            </a:r>
            <a:r>
              <a:rPr lang="en-US" sz="3200" dirty="0" err="1">
                <a:solidFill>
                  <a:srgbClr val="0D0D0D"/>
                </a:solidFill>
                <a:latin typeface="Times New Roman" panose="02020603050405020304" pitchFamily="18" charset="0"/>
                <a:ea typeface="MS Mincho"/>
              </a:rPr>
              <a:t>gì</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khi</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đọc</a:t>
            </a:r>
            <a:r>
              <a:rPr lang="en-US" sz="3200" dirty="0">
                <a:solidFill>
                  <a:srgbClr val="0D0D0D"/>
                </a:solidFill>
                <a:latin typeface="Times New Roman" panose="02020603050405020304" pitchFamily="18" charset="0"/>
                <a:ea typeface="MS Mincho"/>
              </a:rPr>
              <a:t> VB </a:t>
            </a:r>
            <a:r>
              <a:rPr lang="en-US" sz="3200" dirty="0" err="1">
                <a:solidFill>
                  <a:srgbClr val="0D0D0D"/>
                </a:solidFill>
                <a:latin typeface="Times New Roman" panose="02020603050405020304" pitchFamily="18" charset="0"/>
                <a:ea typeface="MS Mincho"/>
              </a:rPr>
              <a:t>thuyết</a:t>
            </a:r>
            <a:r>
              <a:rPr lang="en-US" sz="3200" dirty="0">
                <a:solidFill>
                  <a:srgbClr val="0D0D0D"/>
                </a:solidFill>
                <a:latin typeface="Times New Roman" panose="02020603050405020304" pitchFamily="18" charset="0"/>
                <a:ea typeface="MS Mincho"/>
              </a:rPr>
              <a:t> minh </a:t>
            </a:r>
            <a:r>
              <a:rPr lang="en-US" sz="3200" dirty="0" err="1">
                <a:solidFill>
                  <a:srgbClr val="0D0D0D"/>
                </a:solidFill>
                <a:latin typeface="Times New Roman" panose="02020603050405020304" pitchFamily="18" charset="0"/>
                <a:ea typeface="MS Mincho"/>
              </a:rPr>
              <a:t>một</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sự</a:t>
            </a:r>
            <a:r>
              <a:rPr lang="en-US" sz="3200" dirty="0">
                <a:solidFill>
                  <a:srgbClr val="0D0D0D"/>
                </a:solidFill>
                <a:latin typeface="Times New Roman" panose="02020603050405020304" pitchFamily="18" charset="0"/>
                <a:ea typeface="MS Mincho"/>
              </a:rPr>
              <a:t> </a:t>
            </a:r>
            <a:r>
              <a:rPr lang="en-US" sz="3200" dirty="0" err="1">
                <a:solidFill>
                  <a:srgbClr val="0D0D0D"/>
                </a:solidFill>
                <a:latin typeface="Times New Roman" panose="02020603050405020304" pitchFamily="18" charset="0"/>
                <a:ea typeface="MS Mincho"/>
              </a:rPr>
              <a:t>kiện</a:t>
            </a:r>
            <a:r>
              <a:rPr lang="en-US" sz="3200" dirty="0">
                <a:solidFill>
                  <a:srgbClr val="0D0D0D"/>
                </a:solidFill>
                <a:latin typeface="Times New Roman" panose="02020603050405020304" pitchFamily="18" charset="0"/>
                <a:ea typeface="MS Mincho"/>
              </a:rPr>
              <a:t> ?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34626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fade">
                                      <p:cBhvr>
                                        <p:cTn id="14" dur="1000"/>
                                        <p:tgtEl>
                                          <p:spTgt spid="9">
                                            <p:txEl>
                                              <p:pRg st="0" end="0"/>
                                            </p:txEl>
                                          </p:spTgt>
                                        </p:tgtEl>
                                      </p:cBhvr>
                                    </p:animEffect>
                                    <p:anim calcmode="lin" valueType="num">
                                      <p:cBhvr>
                                        <p:cTn id="15"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Effect transition="in" filter="fade">
                                      <p:cBhvr>
                                        <p:cTn id="21" dur="1000"/>
                                        <p:tgtEl>
                                          <p:spTgt spid="9">
                                            <p:txEl>
                                              <p:pRg st="1" end="1"/>
                                            </p:txEl>
                                          </p:spTgt>
                                        </p:tgtEl>
                                      </p:cBhvr>
                                    </p:animEffect>
                                    <p:anim calcmode="lin" valueType="num">
                                      <p:cBhvr>
                                        <p:cTn id="22"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xEl>
                                              <p:pRg st="2" end="2"/>
                                            </p:txEl>
                                          </p:spTgt>
                                        </p:tgtEl>
                                        <p:attrNameLst>
                                          <p:attrName>style.visibility</p:attrName>
                                        </p:attrNameLst>
                                      </p:cBhvr>
                                      <p:to>
                                        <p:strVal val="visible"/>
                                      </p:to>
                                    </p:set>
                                    <p:animEffect transition="in" filter="fade">
                                      <p:cBhvr>
                                        <p:cTn id="28" dur="1000"/>
                                        <p:tgtEl>
                                          <p:spTgt spid="9">
                                            <p:txEl>
                                              <p:pRg st="2" end="2"/>
                                            </p:txEl>
                                          </p:spTgt>
                                        </p:tgtEl>
                                      </p:cBhvr>
                                    </p:animEffect>
                                    <p:anim calcmode="lin" valueType="num">
                                      <p:cBhvr>
                                        <p:cTn id="29"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Effect transition="in" filter="fade">
                                      <p:cBhvr>
                                        <p:cTn id="35" dur="1000"/>
                                        <p:tgtEl>
                                          <p:spTgt spid="9">
                                            <p:txEl>
                                              <p:pRg st="3" end="3"/>
                                            </p:txEl>
                                          </p:spTgt>
                                        </p:tgtEl>
                                      </p:cBhvr>
                                    </p:animEffect>
                                    <p:anim calcmode="lin" valueType="num">
                                      <p:cBhvr>
                                        <p:cTn id="36"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pic>
        <p:nvPicPr>
          <p:cNvPr id="27" name="Picture 26"/>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ounded Rectangle 3"/>
          <p:cNvSpPr/>
          <p:nvPr/>
        </p:nvSpPr>
        <p:spPr>
          <a:xfrm>
            <a:off x="4146550" y="771045"/>
            <a:ext cx="3886200"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45" name="Rounded Rectangle 44"/>
          <p:cNvSpPr/>
          <p:nvPr/>
        </p:nvSpPr>
        <p:spPr>
          <a:xfrm>
            <a:off x="3868906" y="771045"/>
            <a:ext cx="4441487" cy="628650"/>
          </a:xfrm>
          <a:prstGeom prst="roundRect">
            <a:avLst/>
          </a:prstGeom>
          <a:blipFill>
            <a:blip r:embed="rId6"/>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4947253" y="789116"/>
            <a:ext cx="2284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IV.</a:t>
            </a:r>
            <a:r>
              <a:rPr kumimoji="0" lang="pt-BR" sz="28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mn-cs"/>
              </a:rPr>
              <a:t>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Luyện tập</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loud Callout 9"/>
          <p:cNvSpPr/>
          <p:nvPr/>
        </p:nvSpPr>
        <p:spPr>
          <a:xfrm>
            <a:off x="2196094" y="1540065"/>
            <a:ext cx="7868648" cy="3323409"/>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marR="65405">
              <a:lnSpc>
                <a:spcPct val="115000"/>
              </a:lnSpc>
              <a:spcBef>
                <a:spcPts val="410"/>
              </a:spcBef>
              <a:spcAft>
                <a:spcPts val="600"/>
              </a:spcAft>
              <a:tabLst>
                <a:tab pos="472440" algn="l"/>
              </a:tabLst>
            </a:pPr>
            <a:r>
              <a:rPr lang="pt-BR" sz="3200" b="1" i="1" dirty="0">
                <a:latin typeface="Times New Roman" panose="02020603050405020304" pitchFamily="18" charset="0"/>
                <a:ea typeface="Calibri" panose="020F0502020204030204" pitchFamily="34" charset="0"/>
              </a:rPr>
              <a:t>Câu 2. </a:t>
            </a:r>
            <a:r>
              <a:rPr lang="pt-BR" sz="3200" dirty="0">
                <a:latin typeface="Times New Roman" panose="02020603050405020304" pitchFamily="18" charset="0"/>
                <a:ea typeface="Calibri" panose="020F0502020204030204" pitchFamily="34" charset="0"/>
              </a:rPr>
              <a:t>Ở  địa phương em có lễ hội văn hóa nào? Giới thiệu đôi nét về lễ hội đó.</a:t>
            </a:r>
            <a:endParaRPr lang="en-US" sz="3200" dirty="0">
              <a:effectLst/>
              <a:latin typeface="Times New Roman" panose="02020603050405020304" pitchFamily="18" charset="0"/>
              <a:ea typeface="Calibri" panose="020F0502020204030204" pitchFamily="34" charset="0"/>
            </a:endParaRPr>
          </a:p>
        </p:txBody>
      </p:sp>
      <p:sp>
        <p:nvSpPr>
          <p:cNvPr id="3" name="Rectangle 2"/>
          <p:cNvSpPr/>
          <p:nvPr/>
        </p:nvSpPr>
        <p:spPr>
          <a:xfrm>
            <a:off x="840581" y="1949440"/>
            <a:ext cx="10498138" cy="2585323"/>
          </a:xfrm>
          <a:prstGeom prst="rect">
            <a:avLst/>
          </a:prstGeom>
        </p:spPr>
        <p:txBody>
          <a:bodyPr wrap="square">
            <a:spAutoFit/>
          </a:bodyPr>
          <a:lstStyle/>
          <a:p>
            <a:pPr>
              <a:lnSpc>
                <a:spcPct val="150000"/>
              </a:lnSpc>
            </a:pPr>
            <a:r>
              <a:rPr lang="pt-BR" sz="3600" b="1" dirty="0">
                <a:latin typeface="Times New Roman" panose="02020603050405020304" pitchFamily="18" charset="0"/>
                <a:ea typeface="Times New Roman" panose="02020603050405020304" pitchFamily="18" charset="0"/>
              </a:rPr>
              <a:t>Câu 2:</a:t>
            </a:r>
            <a:r>
              <a:rPr lang="pt-BR" sz="3600" dirty="0">
                <a:latin typeface="Times New Roman" panose="02020603050405020304" pitchFamily="18" charset="0"/>
                <a:ea typeface="Times New Roman" panose="02020603050405020304" pitchFamily="18" charset="0"/>
              </a:rPr>
              <a:t> Kể tên, giới thiệu thời gian, địa điểm diễn ra lễ hội; lễ hội tưởng nhớ ai, người đó có công lao gì? Lễ hội được tổ chức như thế nào? Ấn tượng về lễ hội đó?.</a:t>
            </a:r>
            <a:endParaRPr lang="en-US" sz="3600" dirty="0"/>
          </a:p>
        </p:txBody>
      </p:sp>
    </p:spTree>
    <p:extLst>
      <p:ext uri="{BB962C8B-B14F-4D97-AF65-F5344CB8AC3E}">
        <p14:creationId xmlns:p14="http://schemas.microsoft.com/office/powerpoint/2010/main" val="1393057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10"/>
                                        </p:tgtEl>
                                        <p:attrNameLst>
                                          <p:attrName>ppt_w</p:attrName>
                                        </p:attrNameLst>
                                      </p:cBhvr>
                                      <p:tavLst>
                                        <p:tav tm="0">
                                          <p:val>
                                            <p:strVal val="ppt_w"/>
                                          </p:val>
                                        </p:tav>
                                        <p:tav tm="100000">
                                          <p:val>
                                            <p:fltVal val="0"/>
                                          </p:val>
                                        </p:tav>
                                      </p:tavLst>
                                    </p:anim>
                                    <p:anim calcmode="lin" valueType="num">
                                      <p:cBhvr>
                                        <p:cTn id="7" dur="500"/>
                                        <p:tgtEl>
                                          <p:spTgt spid="10"/>
                                        </p:tgtEl>
                                        <p:attrNameLst>
                                          <p:attrName>ppt_h</p:attrName>
                                        </p:attrNameLst>
                                      </p:cBhvr>
                                      <p:tavLst>
                                        <p:tav tm="0">
                                          <p:val>
                                            <p:strVal val="ppt_h"/>
                                          </p:val>
                                        </p:tav>
                                        <p:tav tm="100000">
                                          <p:val>
                                            <p:fltVal val="0"/>
                                          </p:val>
                                        </p:tav>
                                      </p:tavLst>
                                    </p:anim>
                                    <p:animEffect transition="out" filter="fade">
                                      <p:cBhvr>
                                        <p:cTn id="8" dur="500"/>
                                        <p:tgtEl>
                                          <p:spTgt spid="10"/>
                                        </p:tgtEl>
                                      </p:cBhvr>
                                    </p:animEffect>
                                    <p:set>
                                      <p:cBhvr>
                                        <p:cTn id="9" dur="1" fill="hold">
                                          <p:stCondLst>
                                            <p:cond delay="499"/>
                                          </p:stCondLst>
                                        </p:cTn>
                                        <p:tgtEl>
                                          <p:spTgt spid="10"/>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29" name="Picture 28"/>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20000"/>
                    </a14:imgEffect>
                  </a14:imgLayer>
                </a14:imgProps>
              </a:ext>
            </a:extLst>
          </a:blip>
          <a:srcRect l="8492" t="4897" r="7495" b="13455"/>
          <a:stretch>
            <a:fillRect/>
          </a:stretch>
        </p:blipFill>
        <p:spPr>
          <a:xfrm>
            <a:off x="3448534" y="1181100"/>
            <a:ext cx="6946055" cy="5576886"/>
          </a:xfrm>
          <a:custGeom>
            <a:avLst/>
            <a:gdLst>
              <a:gd name="connsiteX0" fmla="*/ 0 w 3114675"/>
              <a:gd name="connsiteY0" fmla="*/ 0 h 3756977"/>
              <a:gd name="connsiteX1" fmla="*/ 3114675 w 3114675"/>
              <a:gd name="connsiteY1" fmla="*/ 0 h 3756977"/>
              <a:gd name="connsiteX2" fmla="*/ 3114675 w 3114675"/>
              <a:gd name="connsiteY2" fmla="*/ 3756977 h 3756977"/>
              <a:gd name="connsiteX3" fmla="*/ 0 w 3114675"/>
              <a:gd name="connsiteY3" fmla="*/ 3756977 h 3756977"/>
              <a:gd name="connsiteX4" fmla="*/ 0 w 3114675"/>
              <a:gd name="connsiteY4" fmla="*/ 0 h 375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75" h="3756977">
                <a:moveTo>
                  <a:pt x="0" y="0"/>
                </a:moveTo>
                <a:lnTo>
                  <a:pt x="3114675" y="0"/>
                </a:lnTo>
                <a:lnTo>
                  <a:pt x="3114675" y="3756977"/>
                </a:lnTo>
                <a:lnTo>
                  <a:pt x="0" y="3756977"/>
                </a:lnTo>
                <a:lnTo>
                  <a:pt x="0" y="0"/>
                </a:lnTo>
                <a:close/>
              </a:path>
            </a:pathLst>
          </a:cu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r>
              <a:rPr lang="en-US" sz="2800" b="1" dirty="0" err="1">
                <a:solidFill>
                  <a:srgbClr val="0000FF"/>
                </a:solidFill>
                <a:latin typeface="Times New Roman" panose="02020603050405020304" pitchFamily="18" charset="0"/>
                <a:ea typeface="Times New Roman" panose="02020603050405020304" pitchFamily="18" charset="0"/>
              </a:rPr>
              <a:t>Vận</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dụng</a:t>
            </a:r>
            <a:endParaRPr lang="en-US" sz="2800" dirty="0"/>
          </a:p>
        </p:txBody>
      </p:sp>
      <p:sp>
        <p:nvSpPr>
          <p:cNvPr id="13" name="Rectangle 12"/>
          <p:cNvSpPr/>
          <p:nvPr/>
        </p:nvSpPr>
        <p:spPr>
          <a:xfrm>
            <a:off x="4121077" y="2114113"/>
            <a:ext cx="3598694" cy="2246769"/>
          </a:xfrm>
          <a:prstGeom prst="rect">
            <a:avLst/>
          </a:prstGeom>
        </p:spPr>
        <p:txBody>
          <a:bodyPr wrap="square">
            <a:spAutoFit/>
          </a:bodyPr>
          <a:lstStyle/>
          <a:p>
            <a:r>
              <a:rPr lang="pt-BR" sz="2800" dirty="0">
                <a:solidFill>
                  <a:schemeClr val="bg1"/>
                </a:solidFill>
                <a:latin typeface="Times New Roman" panose="02020603050405020304" pitchFamily="18" charset="0"/>
                <a:ea typeface="Times New Roman" panose="02020603050405020304" pitchFamily="18" charset="0"/>
              </a:rPr>
              <a:t>Nếu được </a:t>
            </a:r>
            <a:r>
              <a:rPr lang="en-US" sz="2800" dirty="0" err="1">
                <a:solidFill>
                  <a:schemeClr val="bg1"/>
                </a:solidFill>
                <a:latin typeface="Times New Roman" panose="02020603050405020304" pitchFamily="18" charset="0"/>
                <a:ea typeface="Times New Roman" panose="02020603050405020304" pitchFamily="18" charset="0"/>
              </a:rPr>
              <a:t>tham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một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hội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văn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hóa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thống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ý </a:t>
            </a:r>
            <a:r>
              <a:rPr lang="en-US" sz="2800" dirty="0" err="1">
                <a:solidFill>
                  <a:schemeClr val="bg1"/>
                </a:solidFill>
                <a:latin typeface="Times New Roman" panose="02020603050405020304" pitchFamily="18" charset="0"/>
                <a:ea typeface="Times New Roman" panose="02020603050405020304" pitchFamily="18" charset="0"/>
              </a:rPr>
              <a:t>thức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trách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nhiệm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và</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độ</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như</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thế</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endParaRPr lang="en-US" sz="2800" dirty="0">
              <a:solidFill>
                <a:schemeClr val="bg1"/>
              </a:solidFill>
            </a:endParaRPr>
          </a:p>
        </p:txBody>
      </p:sp>
      <p:pic>
        <p:nvPicPr>
          <p:cNvPr id="32" name="Picture 31"/>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14" name="Picture 13"/>
          <p:cNvPicPr>
            <a:picLocks noChangeAspect="1"/>
          </p:cNvPicPr>
          <p:nvPr/>
        </p:nvPicPr>
        <p:blipFill>
          <a:blip r:embed="rId9"/>
          <a:stretch>
            <a:fillRect/>
          </a:stretch>
        </p:blipFill>
        <p:spPr>
          <a:xfrm>
            <a:off x="1471562" y="4533900"/>
            <a:ext cx="1676400" cy="1676400"/>
          </a:xfrm>
          <a:prstGeom prst="rect">
            <a:avLst/>
          </a:prstGeom>
        </p:spPr>
      </p:pic>
      <p:sp>
        <p:nvSpPr>
          <p:cNvPr id="17" name="TextBox 16"/>
          <p:cNvSpPr txBox="1"/>
          <p:nvPr/>
        </p:nvSpPr>
        <p:spPr>
          <a:xfrm>
            <a:off x="823199" y="1359297"/>
            <a:ext cx="1093569" cy="523220"/>
          </a:xfrm>
          <a:prstGeom prst="rect">
            <a:avLst/>
          </a:prstGeom>
          <a:noFill/>
        </p:spPr>
        <p:txBody>
          <a:bodyPr wrap="none" rtlCol="0">
            <a:spAutoFit/>
          </a:bodyPr>
          <a:lstStyle/>
          <a:p>
            <a:r>
              <a:rPr lang="en-US" sz="2800" b="1" dirty="0" err="1">
                <a:latin typeface="Times New Roman" panose="02020603050405020304" pitchFamily="18" charset="0"/>
                <a:cs typeface="Times New Roman" panose="02020603050405020304" pitchFamily="18" charset="0"/>
              </a:rPr>
              <a:t>Câu</a:t>
            </a:r>
            <a:r>
              <a:rPr lang="en-US" sz="2800" b="1" dirty="0">
                <a:latin typeface="Times New Roman" panose="02020603050405020304" pitchFamily="18" charset="0"/>
                <a:cs typeface="Times New Roman" panose="02020603050405020304" pitchFamily="18" charset="0"/>
              </a:rPr>
              <a:t> 3</a:t>
            </a:r>
          </a:p>
        </p:txBody>
      </p:sp>
    </p:spTree>
    <p:extLst>
      <p:ext uri="{BB962C8B-B14F-4D97-AF65-F5344CB8AC3E}">
        <p14:creationId xmlns:p14="http://schemas.microsoft.com/office/powerpoint/2010/main" val="56686751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3.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Ai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ơi</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mồng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9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tháng</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4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Anh</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Thư</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71045"/>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p:cNvSpPr/>
          <p:nvPr/>
        </p:nvSpPr>
        <p:spPr>
          <a:xfrm>
            <a:off x="5226867" y="789116"/>
            <a:ext cx="1694695"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dụng</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616500"/>
            <a:ext cx="10858500" cy="3539430"/>
          </a:xfrm>
          <a:prstGeom prst="rect">
            <a:avLst/>
          </a:prstGeom>
        </p:spPr>
        <p:txBody>
          <a:bodyPr>
            <a:spAutoFit/>
          </a:bodyPr>
          <a:lstStyle/>
          <a:p>
            <a:pPr>
              <a:spcAft>
                <a:spcPts val="0"/>
              </a:spcAft>
            </a:pPr>
            <a:r>
              <a:rPr lang="pt-BR" sz="2800" b="1" dirty="0">
                <a:latin typeface="Times New Roman" panose="02020603050405020304" pitchFamily="18" charset="0"/>
                <a:ea typeface="Calibri" panose="020F0502020204030204" pitchFamily="34" charset="0"/>
              </a:rPr>
              <a:t>Câu 3: HS bày tỏ quan điểm về ý thức và thái độ khi tham gia các lễ hội văn hóa: </a:t>
            </a:r>
            <a:endParaRPr lang="en-US" sz="2800" dirty="0">
              <a:latin typeface="Times New Roman" panose="02020603050405020304" pitchFamily="18" charset="0"/>
              <a:ea typeface="Calibri" panose="020F0502020204030204" pitchFamily="34" charset="0"/>
            </a:endParaRP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ý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tìm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nguồn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gốc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tri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a:t>
            </a:r>
          </a:p>
          <a:p>
            <a:pPr lvl="0">
              <a:spcAft>
                <a:spcPts val="0"/>
              </a:spcAft>
              <a:buSzPts val="1400"/>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Bày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tỏ</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lòng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kính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trị</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hóa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định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không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xô</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đẩy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lên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hành</a:t>
            </a:r>
            <a:r>
              <a:rPr lang="en-US" sz="2800" dirty="0">
                <a:latin typeface="Times New Roman" panose="02020603050405020304" pitchFamily="18" charset="0"/>
                <a:ea typeface="Times New Roman" panose="02020603050405020304" pitchFamily="18" charset="0"/>
              </a:rPr>
              <a:t> vi </a:t>
            </a:r>
            <a:r>
              <a:rPr lang="en-US" sz="2800" dirty="0" err="1">
                <a:latin typeface="Times New Roman" panose="02020603050405020304" pitchFamily="18" charset="0"/>
                <a:ea typeface="Times New Roman" panose="02020603050405020304" pitchFamily="18" charset="0"/>
              </a:rPr>
              <a:t>phản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lễ</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hội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như</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cướp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chen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mê</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tín</a:t>
            </a:r>
            <a:r>
              <a:rPr lang="en-US" sz="2800"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Calibri" panose="020F0502020204030204" pitchFamily="34" charset="0"/>
            </a:endParaRPr>
          </a:p>
          <a:p>
            <a:pPr>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bè</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vad</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ngoài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2120917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371059" y="145964"/>
            <a:ext cx="940630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TIẾT</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82-83: </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BÀI VĂN THUYẾT MINH THUẬT LẠI SỰ KIỆN</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rPr>
              <a:t>KHỞI</a:t>
            </a:r>
            <a:r>
              <a:rPr kumimoji="0" lang="en-US" sz="2800" b="1" i="0" u="none" strike="noStrike" kern="1200" cap="none" spc="0" normalizeH="0" noProof="0" dirty="0">
                <a:ln>
                  <a:noFill/>
                </a:ln>
                <a:solidFill>
                  <a:schemeClr val="tx1"/>
                </a:solidFill>
                <a:effectLst/>
                <a:uLnTx/>
                <a:uFillTx/>
                <a:latin typeface="Times New Roman" panose="02020603050405020304" pitchFamily="18" charset="0"/>
                <a:cs typeface="Times New Roman" panose="02020603050405020304" pitchFamily="18" charset="0"/>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1114907" y="3040667"/>
            <a:ext cx="5348698" cy="2861155"/>
          </a:xfrm>
          <a:prstGeom prst="ellipse">
            <a:avLst/>
          </a:prstGeom>
          <a:ln>
            <a:noFill/>
          </a:ln>
          <a:effectLst>
            <a:softEdge rad="112500"/>
          </a:effectLst>
        </p:spPr>
      </p:pic>
      <p:sp>
        <p:nvSpPr>
          <p:cNvPr id="9" name="Cloud Callout 8"/>
          <p:cNvSpPr/>
          <p:nvPr/>
        </p:nvSpPr>
        <p:spPr>
          <a:xfrm>
            <a:off x="5255477" y="1360145"/>
            <a:ext cx="5808916" cy="2622077"/>
          </a:xfrm>
          <a:prstGeom prst="cloudCallout">
            <a:avLst>
              <a:gd name="adj1" fmla="val -50632"/>
              <a:gd name="adj2" fmla="val 86400"/>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en-US" sz="2000" kern="100" dirty="0" err="1">
                <a:solidFill>
                  <a:srgbClr val="000000"/>
                </a:solidFill>
                <a:latin typeface="Times New Roman" panose="02020603050405020304" pitchFamily="18" charset="0"/>
                <a:ea typeface="SimSun" panose="02010600030101010101" pitchFamily="2" charset="-122"/>
              </a:rPr>
              <a:t>Nhớ</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lại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lễ</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hội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một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sinh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hoạt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văn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hoá</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mà</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các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đã</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từng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tham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gia</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chứng</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kiến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hoặc</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biết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đến</a:t>
            </a:r>
            <a:r>
              <a:rPr lang="en-US" sz="2000" kern="100" dirty="0">
                <a:solidFill>
                  <a:srgbClr val="000000"/>
                </a:solidFill>
                <a:latin typeface="Times New Roman" panose="02020603050405020304" pitchFamily="18" charset="0"/>
                <a:ea typeface="SimSun" panose="02010600030101010101" pitchFamily="2" charset="-122"/>
              </a:rPr>
              <a:t> qua </a:t>
            </a:r>
            <a:r>
              <a:rPr lang="en-US" sz="2000" kern="100" dirty="0" err="1">
                <a:solidFill>
                  <a:srgbClr val="000000"/>
                </a:solidFill>
                <a:latin typeface="Times New Roman" panose="02020603050405020304" pitchFamily="18" charset="0"/>
                <a:ea typeface="SimSun" panose="02010600030101010101" pitchFamily="2" charset="-122"/>
              </a:rPr>
              <a:t>sách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báo</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truyền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hình</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Em</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hãy</a:t>
            </a:r>
            <a:r>
              <a:rPr lang="en-US" sz="2000" kern="100" dirty="0">
                <a:solidFill>
                  <a:srgbClr val="000000"/>
                </a:solidFill>
                <a:latin typeface="Times New Roman" panose="02020603050405020304" pitchFamily="18" charset="0"/>
                <a:ea typeface="SimSun" panose="02010600030101010101" pitchFamily="2" charset="-122"/>
              </a:rPr>
              <a:t> chia </a:t>
            </a:r>
            <a:r>
              <a:rPr lang="en-US" sz="2000" kern="100" dirty="0" err="1">
                <a:solidFill>
                  <a:srgbClr val="000000"/>
                </a:solidFill>
                <a:latin typeface="Times New Roman" panose="02020603050405020304" pitchFamily="18" charset="0"/>
                <a:ea typeface="SimSun" panose="02010600030101010101" pitchFamily="2" charset="-122"/>
              </a:rPr>
              <a:t>sẻ</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đôi</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nét</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về</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sự</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kiện</a:t>
            </a:r>
            <a:r>
              <a:rPr lang="en-US" sz="2000" kern="100" dirty="0">
                <a:solidFill>
                  <a:srgbClr val="000000"/>
                </a:solidFill>
                <a:latin typeface="Times New Roman" panose="02020603050405020304" pitchFamily="18" charset="0"/>
                <a:ea typeface="SimSun" panose="02010600030101010101" pitchFamily="2" charset="-122"/>
              </a:rPr>
              <a:t> </a:t>
            </a:r>
            <a:r>
              <a:rPr lang="en-US" sz="2000" kern="100" dirty="0" err="1">
                <a:solidFill>
                  <a:srgbClr val="000000"/>
                </a:solidFill>
                <a:latin typeface="Times New Roman" panose="02020603050405020304" pitchFamily="18" charset="0"/>
                <a:ea typeface="SimSun" panose="02010600030101010101" pitchFamily="2" charset="-122"/>
              </a:rPr>
              <a:t>đó</a:t>
            </a:r>
            <a:r>
              <a:rPr lang="en-US" sz="2000" kern="100" dirty="0">
                <a:solidFill>
                  <a:srgbClr val="000000"/>
                </a:solidFill>
                <a:latin typeface="Times New Roman" panose="02020603050405020304" pitchFamily="18" charset="0"/>
                <a:ea typeface="SimSun" panose="02010600030101010101" pitchFamily="2" charset="-122"/>
              </a:rPr>
              <a:t>?</a:t>
            </a:r>
            <a:endParaRPr lang="en-US" sz="20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9892959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THÀNH KIẾN THỨC</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9868343" cy="587853"/>
          </a:xfrm>
          <a:prstGeom prst="rect">
            <a:avLst/>
          </a:prstGeom>
        </p:spPr>
        <p:txBody>
          <a:bodyPr wrap="none">
            <a:spAutoFit/>
          </a:bodyPr>
          <a:lstStyle/>
          <a:p>
            <a:pPr>
              <a:lnSpc>
                <a:spcPct val="115000"/>
              </a:lnSpc>
              <a:spcAft>
                <a:spcPts val="1200"/>
              </a:spcAft>
            </a:pPr>
            <a:r>
              <a:rPr lang="en-US" sz="2800" b="1" dirty="0">
                <a:latin typeface="Times New Roman" panose="02020603050405020304" pitchFamily="18" charset="0"/>
                <a:ea typeface="Calibri" panose="020F0502020204030204" pitchFamily="34" charset="0"/>
              </a:rPr>
              <a:t>I. </a:t>
            </a:r>
            <a:r>
              <a:rPr lang="en-US" sz="2800" b="1" dirty="0" err="1">
                <a:latin typeface="Times New Roman" panose="02020603050405020304" pitchFamily="18" charset="0"/>
                <a:ea typeface="Calibri" panose="020F0502020204030204" pitchFamily="34" charset="0"/>
              </a:rPr>
              <a:t>Tìm</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hiểu</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chung</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về</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bài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thuyết</a:t>
            </a:r>
            <a:r>
              <a:rPr lang="en-US" sz="2800" b="1" dirty="0">
                <a:latin typeface="Times New Roman" panose="02020603050405020304" pitchFamily="18" charset="0"/>
                <a:ea typeface="Calibri" panose="020F0502020204030204" pitchFamily="34" charset="0"/>
              </a:rPr>
              <a:t> minh </a:t>
            </a:r>
            <a:r>
              <a:rPr lang="en-US" sz="2800" b="1" dirty="0" err="1">
                <a:latin typeface="Times New Roman" panose="02020603050405020304" pitchFamily="18" charset="0"/>
                <a:ea typeface="Calibri" panose="020F0502020204030204" pitchFamily="34" charset="0"/>
              </a:rPr>
              <a:t>thuật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lại</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một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sự</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kiện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grpSp>
        <p:nvGrpSpPr>
          <p:cNvPr id="11" name="Group 10"/>
          <p:cNvGrpSpPr/>
          <p:nvPr/>
        </p:nvGrpSpPr>
        <p:grpSpPr>
          <a:xfrm>
            <a:off x="732180" y="3164417"/>
            <a:ext cx="3256944" cy="1212039"/>
            <a:chOff x="2470969" y="1973053"/>
            <a:chExt cx="3256944" cy="1212039"/>
          </a:xfrm>
          <a:scene3d>
            <a:camera prst="orthographicFront">
              <a:rot lat="0" lon="0" rev="0"/>
            </a:camera>
            <a:lightRig rig="soft" dir="t">
              <a:rot lat="0" lon="0" rev="0"/>
            </a:lightRig>
          </a:scene3d>
        </p:grpSpPr>
        <p:sp>
          <p:nvSpPr>
            <p:cNvPr id="7" name="Round Single Corner Rectangle 6"/>
            <p:cNvSpPr/>
            <p:nvPr/>
          </p:nvSpPr>
          <p:spPr>
            <a:xfrm>
              <a:off x="2470969" y="1993658"/>
              <a:ext cx="3256944" cy="1191434"/>
            </a:xfrm>
            <a:custGeom>
              <a:avLst/>
              <a:gdLst>
                <a:gd name="connsiteX0" fmla="*/ 0 w 5184436"/>
                <a:gd name="connsiteY0" fmla="*/ 0 h 1368329"/>
                <a:gd name="connsiteX1" fmla="*/ 4956377 w 5184436"/>
                <a:gd name="connsiteY1" fmla="*/ 0 h 1368329"/>
                <a:gd name="connsiteX2" fmla="*/ 5184436 w 5184436"/>
                <a:gd name="connsiteY2" fmla="*/ 228059 h 1368329"/>
                <a:gd name="connsiteX3" fmla="*/ 5184436 w 5184436"/>
                <a:gd name="connsiteY3" fmla="*/ 1368329 h 1368329"/>
                <a:gd name="connsiteX4" fmla="*/ 0 w 5184436"/>
                <a:gd name="connsiteY4" fmla="*/ 1368329 h 1368329"/>
                <a:gd name="connsiteX5" fmla="*/ 0 w 5184436"/>
                <a:gd name="connsiteY5" fmla="*/ 0 h 1368329"/>
                <a:gd name="connsiteX0" fmla="*/ 0 w 5184436"/>
                <a:gd name="connsiteY0" fmla="*/ 42863 h 1411192"/>
                <a:gd name="connsiteX1" fmla="*/ 4542040 w 5184436"/>
                <a:gd name="connsiteY1" fmla="*/ 0 h 1411192"/>
                <a:gd name="connsiteX2" fmla="*/ 5184436 w 5184436"/>
                <a:gd name="connsiteY2" fmla="*/ 270922 h 1411192"/>
                <a:gd name="connsiteX3" fmla="*/ 5184436 w 5184436"/>
                <a:gd name="connsiteY3" fmla="*/ 1411192 h 1411192"/>
                <a:gd name="connsiteX4" fmla="*/ 0 w 5184436"/>
                <a:gd name="connsiteY4" fmla="*/ 1411192 h 1411192"/>
                <a:gd name="connsiteX5" fmla="*/ 0 w 5184436"/>
                <a:gd name="connsiteY5" fmla="*/ 42863 h 1411192"/>
                <a:gd name="connsiteX0" fmla="*/ 0 w 5184436"/>
                <a:gd name="connsiteY0" fmla="*/ 149775 h 1518104"/>
                <a:gd name="connsiteX1" fmla="*/ 4542040 w 5184436"/>
                <a:gd name="connsiteY1" fmla="*/ 106912 h 1518104"/>
                <a:gd name="connsiteX2" fmla="*/ 5184436 w 5184436"/>
                <a:gd name="connsiteY2" fmla="*/ 377834 h 1518104"/>
                <a:gd name="connsiteX3" fmla="*/ 5184436 w 5184436"/>
                <a:gd name="connsiteY3" fmla="*/ 1518104 h 1518104"/>
                <a:gd name="connsiteX4" fmla="*/ 0 w 5184436"/>
                <a:gd name="connsiteY4" fmla="*/ 1518104 h 1518104"/>
                <a:gd name="connsiteX5" fmla="*/ 0 w 5184436"/>
                <a:gd name="connsiteY5" fmla="*/ 149775 h 1518104"/>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0 w 5184436"/>
                <a:gd name="connsiteY5" fmla="*/ 1518104 h 1818142"/>
                <a:gd name="connsiteX6" fmla="*/ 0 w 5184436"/>
                <a:gd name="connsiteY6" fmla="*/ 149775 h 1818142"/>
                <a:gd name="connsiteX0" fmla="*/ 0 w 5184436"/>
                <a:gd name="connsiteY0" fmla="*/ 149775 h 1818142"/>
                <a:gd name="connsiteX1" fmla="*/ 4542040 w 5184436"/>
                <a:gd name="connsiteY1" fmla="*/ 106912 h 1818142"/>
                <a:gd name="connsiteX2" fmla="*/ 5184436 w 5184436"/>
                <a:gd name="connsiteY2" fmla="*/ 377834 h 1818142"/>
                <a:gd name="connsiteX3" fmla="*/ 5184436 w 5184436"/>
                <a:gd name="connsiteY3" fmla="*/ 1518104 h 1818142"/>
                <a:gd name="connsiteX4" fmla="*/ 2871787 w 5184436"/>
                <a:gd name="connsiteY4" fmla="*/ 1818142 h 1818142"/>
                <a:gd name="connsiteX5" fmla="*/ 157162 w 5184436"/>
                <a:gd name="connsiteY5" fmla="*/ 1318079 h 1818142"/>
                <a:gd name="connsiteX6" fmla="*/ 0 w 5184436"/>
                <a:gd name="connsiteY6" fmla="*/ 149775 h 1818142"/>
                <a:gd name="connsiteX0" fmla="*/ 114301 w 5027274"/>
                <a:gd name="connsiteY0" fmla="*/ 231058 h 1799413"/>
                <a:gd name="connsiteX1" fmla="*/ 4384878 w 5027274"/>
                <a:gd name="connsiteY1" fmla="*/ 88183 h 1799413"/>
                <a:gd name="connsiteX2" fmla="*/ 5027274 w 5027274"/>
                <a:gd name="connsiteY2" fmla="*/ 359105 h 1799413"/>
                <a:gd name="connsiteX3" fmla="*/ 5027274 w 5027274"/>
                <a:gd name="connsiteY3" fmla="*/ 1499375 h 1799413"/>
                <a:gd name="connsiteX4" fmla="*/ 2714625 w 5027274"/>
                <a:gd name="connsiteY4" fmla="*/ 1799413 h 1799413"/>
                <a:gd name="connsiteX5" fmla="*/ 0 w 5027274"/>
                <a:gd name="connsiteY5" fmla="*/ 1299350 h 1799413"/>
                <a:gd name="connsiteX6" fmla="*/ 114301 w 5027274"/>
                <a:gd name="connsiteY6" fmla="*/ 231058 h 1799413"/>
                <a:gd name="connsiteX0" fmla="*/ 114301 w 5027274"/>
                <a:gd name="connsiteY0" fmla="*/ 117542 h 1685897"/>
                <a:gd name="connsiteX1" fmla="*/ 4184853 w 5027274"/>
                <a:gd name="connsiteY1" fmla="*/ 117542 h 1685897"/>
                <a:gd name="connsiteX2" fmla="*/ 5027274 w 5027274"/>
                <a:gd name="connsiteY2" fmla="*/ 245589 h 1685897"/>
                <a:gd name="connsiteX3" fmla="*/ 5027274 w 5027274"/>
                <a:gd name="connsiteY3" fmla="*/ 1385859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685897"/>
                <a:gd name="connsiteX1" fmla="*/ 4184853 w 5027274"/>
                <a:gd name="connsiteY1" fmla="*/ 117542 h 1685897"/>
                <a:gd name="connsiteX2" fmla="*/ 5027274 w 5027274"/>
                <a:gd name="connsiteY2" fmla="*/ 245589 h 1685897"/>
                <a:gd name="connsiteX3" fmla="*/ 4555787 w 5027274"/>
                <a:gd name="connsiteY3" fmla="*/ 1071534 h 1685897"/>
                <a:gd name="connsiteX4" fmla="*/ 2714625 w 5027274"/>
                <a:gd name="connsiteY4" fmla="*/ 1685897 h 1685897"/>
                <a:gd name="connsiteX5" fmla="*/ 0 w 5027274"/>
                <a:gd name="connsiteY5" fmla="*/ 1185834 h 1685897"/>
                <a:gd name="connsiteX6" fmla="*/ 114301 w 5027274"/>
                <a:gd name="connsiteY6" fmla="*/ 117542 h 1685897"/>
                <a:gd name="connsiteX0" fmla="*/ 114301 w 5027274"/>
                <a:gd name="connsiteY0" fmla="*/ 117542 h 1328710"/>
                <a:gd name="connsiteX1" fmla="*/ 4184853 w 5027274"/>
                <a:gd name="connsiteY1" fmla="*/ 117542 h 1328710"/>
                <a:gd name="connsiteX2" fmla="*/ 5027274 w 5027274"/>
                <a:gd name="connsiteY2" fmla="*/ 245589 h 1328710"/>
                <a:gd name="connsiteX3" fmla="*/ 4555787 w 5027274"/>
                <a:gd name="connsiteY3" fmla="*/ 1071534 h 1328710"/>
                <a:gd name="connsiteX4" fmla="*/ 2657475 w 5027274"/>
                <a:gd name="connsiteY4" fmla="*/ 1328710 h 1328710"/>
                <a:gd name="connsiteX5" fmla="*/ 0 w 5027274"/>
                <a:gd name="connsiteY5" fmla="*/ 1185834 h 1328710"/>
                <a:gd name="connsiteX6" fmla="*/ 114301 w 5027274"/>
                <a:gd name="connsiteY6" fmla="*/ 117542 h 1328710"/>
                <a:gd name="connsiteX0" fmla="*/ 114301 w 5027274"/>
                <a:gd name="connsiteY0" fmla="*/ 255413 h 1466581"/>
                <a:gd name="connsiteX1" fmla="*/ 4113416 w 5027274"/>
                <a:gd name="connsiteY1" fmla="*/ 83963 h 1466581"/>
                <a:gd name="connsiteX2" fmla="*/ 5027274 w 5027274"/>
                <a:gd name="connsiteY2" fmla="*/ 383460 h 1466581"/>
                <a:gd name="connsiteX3" fmla="*/ 4555787 w 5027274"/>
                <a:gd name="connsiteY3" fmla="*/ 1209405 h 1466581"/>
                <a:gd name="connsiteX4" fmla="*/ 2657475 w 5027274"/>
                <a:gd name="connsiteY4" fmla="*/ 1466581 h 1466581"/>
                <a:gd name="connsiteX5" fmla="*/ 0 w 5027274"/>
                <a:gd name="connsiteY5" fmla="*/ 1323705 h 1466581"/>
                <a:gd name="connsiteX6" fmla="*/ 114301 w 5027274"/>
                <a:gd name="connsiteY6" fmla="*/ 255413 h 146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7274" h="1466581">
                  <a:moveTo>
                    <a:pt x="114301" y="255413"/>
                  </a:moveTo>
                  <a:cubicBezTo>
                    <a:pt x="1628314" y="241125"/>
                    <a:pt x="2527965" y="-173212"/>
                    <a:pt x="4113416" y="83963"/>
                  </a:cubicBezTo>
                  <a:cubicBezTo>
                    <a:pt x="4239370" y="83963"/>
                    <a:pt x="5027274" y="257506"/>
                    <a:pt x="5027274" y="383460"/>
                  </a:cubicBezTo>
                  <a:lnTo>
                    <a:pt x="4555787" y="1209405"/>
                  </a:lnTo>
                  <a:cubicBezTo>
                    <a:pt x="3784904" y="1218930"/>
                    <a:pt x="3371208" y="899844"/>
                    <a:pt x="2657475" y="1466581"/>
                  </a:cubicBezTo>
                  <a:cubicBezTo>
                    <a:pt x="1671638" y="895080"/>
                    <a:pt x="957262" y="1423718"/>
                    <a:pt x="0" y="1323705"/>
                  </a:cubicBezTo>
                  <a:lnTo>
                    <a:pt x="114301" y="255413"/>
                  </a:lnTo>
                  <a:close/>
                </a:path>
              </a:pathLst>
            </a:custGeom>
            <a:blipFill>
              <a:blip r:embed="rId7"/>
              <a:tile tx="0" ty="0" sx="100000" sy="100000" flip="none" algn="tl"/>
            </a:blipFill>
            <a:ln>
              <a:no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t>     </a:t>
              </a:r>
              <a:r>
                <a:rPr lang="en-US" sz="3200" dirty="0"/>
                <a:t>SHARE    </a:t>
              </a:r>
            </a:p>
          </p:txBody>
        </p:sp>
        <p:pic>
          <p:nvPicPr>
            <p:cNvPr id="10" name="Picture 9"/>
            <p:cNvPicPr>
              <a:picLocks noChangeAspect="1"/>
            </p:cNvPicPr>
            <p:nvPr/>
          </p:nvPicPr>
          <p:blipFill>
            <a:blip r:embed="rId8"/>
            <a:stretch>
              <a:fillRect/>
            </a:stretch>
          </p:blipFill>
          <p:spPr>
            <a:xfrm>
              <a:off x="4023003" y="1973053"/>
              <a:ext cx="1417469" cy="1083010"/>
            </a:xfrm>
            <a:prstGeom prst="ellipse">
              <a:avLst/>
            </a:prstGeom>
            <a:ln>
              <a:noFill/>
            </a:ln>
            <a:effectLst>
              <a:outerShdw blurRad="107950" dist="12700" dir="5400000" algn="ctr">
                <a:srgbClr val="000000"/>
              </a:outerShdw>
              <a:softEdge rad="112500"/>
            </a:effectLst>
            <a:sp3d contourW="44450" prstMaterial="matte">
              <a:bevelT w="63500" h="63500" prst="artDeco"/>
              <a:contourClr>
                <a:srgbClr val="FFFFFF"/>
              </a:contourClr>
            </a:sp3d>
          </p:spPr>
        </p:pic>
      </p:grpSp>
      <p:sp>
        <p:nvSpPr>
          <p:cNvPr id="12" name="Rectangle 11"/>
          <p:cNvSpPr/>
          <p:nvPr/>
        </p:nvSpPr>
        <p:spPr>
          <a:xfrm>
            <a:off x="4386166" y="2017475"/>
            <a:ext cx="6602843" cy="697150"/>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i="1" dirty="0" err="1">
                <a:latin typeface="Times New Roman" panose="02020603050405020304" pitchFamily="18" charset="0"/>
                <a:ea typeface="MS Mincho"/>
              </a:rPr>
              <a:t>Thế</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nào</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là</a:t>
            </a:r>
            <a:r>
              <a:rPr lang="en-US" sz="2800" i="1" dirty="0">
                <a:latin typeface="Times New Roman" panose="02020603050405020304" pitchFamily="18" charset="0"/>
                <a:ea typeface="MS Mincho"/>
              </a:rPr>
              <a:t> </a:t>
            </a:r>
            <a:r>
              <a:rPr lang="en-US" sz="2800" i="1" dirty="0" err="1">
                <a:latin typeface="Times New Roman" panose="02020603050405020304" pitchFamily="18" charset="0"/>
                <a:ea typeface="MS Mincho"/>
              </a:rPr>
              <a:t>thuyết</a:t>
            </a:r>
            <a:r>
              <a:rPr lang="en-US" sz="2800" i="1" dirty="0">
                <a:latin typeface="Times New Roman" panose="02020603050405020304" pitchFamily="18" charset="0"/>
                <a:ea typeface="MS Mincho"/>
              </a:rPr>
              <a:t> minh?</a:t>
            </a:r>
            <a:endParaRPr lang="en-US" sz="2800" dirty="0"/>
          </a:p>
        </p:txBody>
      </p:sp>
      <p:sp>
        <p:nvSpPr>
          <p:cNvPr id="28" name="Rectangle 11"/>
          <p:cNvSpPr/>
          <p:nvPr/>
        </p:nvSpPr>
        <p:spPr>
          <a:xfrm>
            <a:off x="4386166" y="2941876"/>
            <a:ext cx="6602843" cy="1067616"/>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latin typeface="Times New Roman" panose="02020603050405020304" pitchFamily="18" charset="0"/>
                <a:ea typeface="MS Mincho"/>
              </a:rPr>
              <a:t>Muốn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viết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bài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văn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thuyết</a:t>
            </a:r>
            <a:r>
              <a:rPr lang="en-US" sz="2400" i="1" dirty="0">
                <a:latin typeface="Times New Roman" panose="02020603050405020304" pitchFamily="18" charset="0"/>
                <a:ea typeface="MS Mincho"/>
              </a:rPr>
              <a:t> minh </a:t>
            </a:r>
            <a:r>
              <a:rPr lang="en-US" sz="2400" i="1" dirty="0" err="1">
                <a:latin typeface="Times New Roman" panose="02020603050405020304" pitchFamily="18" charset="0"/>
                <a:ea typeface="MS Mincho"/>
              </a:rPr>
              <a:t>thuật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lại</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một</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sự</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kiện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em</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cần</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chú</a:t>
            </a:r>
            <a:r>
              <a:rPr lang="en-US" sz="2400" i="1" dirty="0">
                <a:latin typeface="Times New Roman" panose="02020603050405020304" pitchFamily="18" charset="0"/>
                <a:ea typeface="MS Mincho"/>
              </a:rPr>
              <a:t> ý </a:t>
            </a:r>
            <a:r>
              <a:rPr lang="en-US" sz="2400" i="1" dirty="0" err="1">
                <a:latin typeface="Times New Roman" panose="02020603050405020304" pitchFamily="18" charset="0"/>
                <a:ea typeface="MS Mincho"/>
              </a:rPr>
              <a:t>những</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yêu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cầu</a:t>
            </a:r>
            <a:r>
              <a:rPr lang="en-US" sz="2400" i="1" dirty="0">
                <a:latin typeface="Times New Roman" panose="02020603050405020304" pitchFamily="18" charset="0"/>
                <a:ea typeface="MS Mincho"/>
              </a:rPr>
              <a:t> </a:t>
            </a:r>
            <a:r>
              <a:rPr lang="en-US" sz="2400" i="1" dirty="0" err="1">
                <a:latin typeface="Times New Roman" panose="02020603050405020304" pitchFamily="18" charset="0"/>
                <a:ea typeface="MS Mincho"/>
              </a:rPr>
              <a:t>nào</a:t>
            </a:r>
            <a:r>
              <a:rPr lang="en-US" sz="2400" i="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9" name="Rectangle 11"/>
          <p:cNvSpPr/>
          <p:nvPr/>
        </p:nvSpPr>
        <p:spPr>
          <a:xfrm>
            <a:off x="4386166" y="4236744"/>
            <a:ext cx="6602843" cy="1432379"/>
          </a:xfrm>
          <a:custGeom>
            <a:avLst/>
            <a:gdLst>
              <a:gd name="connsiteX0" fmla="*/ 0 w 6602843"/>
              <a:gd name="connsiteY0" fmla="*/ 0 h 1085850"/>
              <a:gd name="connsiteX1" fmla="*/ 6602843 w 6602843"/>
              <a:gd name="connsiteY1" fmla="*/ 0 h 1085850"/>
              <a:gd name="connsiteX2" fmla="*/ 6602843 w 6602843"/>
              <a:gd name="connsiteY2" fmla="*/ 1085850 h 1085850"/>
              <a:gd name="connsiteX3" fmla="*/ 0 w 6602843"/>
              <a:gd name="connsiteY3" fmla="*/ 1085850 h 1085850"/>
              <a:gd name="connsiteX4" fmla="*/ 0 w 6602843"/>
              <a:gd name="connsiteY4" fmla="*/ 0 h 1085850"/>
              <a:gd name="connsiteX0" fmla="*/ 42863 w 6645706"/>
              <a:gd name="connsiteY0" fmla="*/ 0 h 1300163"/>
              <a:gd name="connsiteX1" fmla="*/ 6645706 w 6645706"/>
              <a:gd name="connsiteY1" fmla="*/ 0 h 1300163"/>
              <a:gd name="connsiteX2" fmla="*/ 6645706 w 6645706"/>
              <a:gd name="connsiteY2" fmla="*/ 1085850 h 1300163"/>
              <a:gd name="connsiteX3" fmla="*/ 0 w 6645706"/>
              <a:gd name="connsiteY3" fmla="*/ 1300163 h 1300163"/>
              <a:gd name="connsiteX4" fmla="*/ 42863 w 6645706"/>
              <a:gd name="connsiteY4" fmla="*/ 0 h 1300163"/>
              <a:gd name="connsiteX0" fmla="*/ 0 w 6602843"/>
              <a:gd name="connsiteY0" fmla="*/ 0 h 1085850"/>
              <a:gd name="connsiteX1" fmla="*/ 6602843 w 6602843"/>
              <a:gd name="connsiteY1" fmla="*/ 0 h 1085850"/>
              <a:gd name="connsiteX2" fmla="*/ 6602843 w 6602843"/>
              <a:gd name="connsiteY2" fmla="*/ 1085850 h 1085850"/>
              <a:gd name="connsiteX3" fmla="*/ 71437 w 6602843"/>
              <a:gd name="connsiteY3" fmla="*/ 914401 h 1085850"/>
              <a:gd name="connsiteX4" fmla="*/ 0 w 6602843"/>
              <a:gd name="connsiteY4" fmla="*/ 0 h 1085850"/>
              <a:gd name="connsiteX0" fmla="*/ 0 w 6602843"/>
              <a:gd name="connsiteY0" fmla="*/ 0 h 914401"/>
              <a:gd name="connsiteX1" fmla="*/ 6602843 w 6602843"/>
              <a:gd name="connsiteY1" fmla="*/ 0 h 914401"/>
              <a:gd name="connsiteX2" fmla="*/ 6245655 w 6602843"/>
              <a:gd name="connsiteY2" fmla="*/ 885825 h 914401"/>
              <a:gd name="connsiteX3" fmla="*/ 71437 w 6602843"/>
              <a:gd name="connsiteY3" fmla="*/ 914401 h 914401"/>
              <a:gd name="connsiteX4" fmla="*/ 0 w 6602843"/>
              <a:gd name="connsiteY4" fmla="*/ 0 h 914401"/>
              <a:gd name="connsiteX0" fmla="*/ 0 w 6602843"/>
              <a:gd name="connsiteY0" fmla="*/ 0 h 997254"/>
              <a:gd name="connsiteX1" fmla="*/ 6602843 w 6602843"/>
              <a:gd name="connsiteY1" fmla="*/ 0 h 997254"/>
              <a:gd name="connsiteX2" fmla="*/ 6245655 w 6602843"/>
              <a:gd name="connsiteY2" fmla="*/ 885825 h 997254"/>
              <a:gd name="connsiteX3" fmla="*/ 71437 w 6602843"/>
              <a:gd name="connsiteY3" fmla="*/ 914401 h 997254"/>
              <a:gd name="connsiteX4" fmla="*/ 0 w 6602843"/>
              <a:gd name="connsiteY4" fmla="*/ 0 h 997254"/>
              <a:gd name="connsiteX0" fmla="*/ 0 w 6602843"/>
              <a:gd name="connsiteY0" fmla="*/ 88663 h 1085917"/>
              <a:gd name="connsiteX1" fmla="*/ 573519 w 6602843"/>
              <a:gd name="connsiteY1" fmla="*/ 0 h 1085917"/>
              <a:gd name="connsiteX2" fmla="*/ 6602843 w 6602843"/>
              <a:gd name="connsiteY2" fmla="*/ 88663 h 1085917"/>
              <a:gd name="connsiteX3" fmla="*/ 6245655 w 6602843"/>
              <a:gd name="connsiteY3" fmla="*/ 974488 h 1085917"/>
              <a:gd name="connsiteX4" fmla="*/ 71437 w 6602843"/>
              <a:gd name="connsiteY4" fmla="*/ 1003064 h 1085917"/>
              <a:gd name="connsiteX5" fmla="*/ 0 w 6602843"/>
              <a:gd name="connsiteY5"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245655 w 6602843"/>
              <a:gd name="connsiteY4" fmla="*/ 974488 h 1085917"/>
              <a:gd name="connsiteX5" fmla="*/ 71437 w 6602843"/>
              <a:gd name="connsiteY5" fmla="*/ 1003064 h 1085917"/>
              <a:gd name="connsiteX6" fmla="*/ 0 w 6602843"/>
              <a:gd name="connsiteY6" fmla="*/ 88663 h 1085917"/>
              <a:gd name="connsiteX0" fmla="*/ 0 w 6602843"/>
              <a:gd name="connsiteY0" fmla="*/ 88663 h 1085917"/>
              <a:gd name="connsiteX1" fmla="*/ 573519 w 6602843"/>
              <a:gd name="connsiteY1" fmla="*/ 0 h 1085917"/>
              <a:gd name="connsiteX2" fmla="*/ 4273981 w 6602843"/>
              <a:gd name="connsiteY2" fmla="*/ 14289 h 1085917"/>
              <a:gd name="connsiteX3" fmla="*/ 6602843 w 6602843"/>
              <a:gd name="connsiteY3" fmla="*/ 88663 h 1085917"/>
              <a:gd name="connsiteX4" fmla="*/ 6502830 w 6602843"/>
              <a:gd name="connsiteY4" fmla="*/ 974488 h 1085917"/>
              <a:gd name="connsiteX5" fmla="*/ 71437 w 6602843"/>
              <a:gd name="connsiteY5" fmla="*/ 1003064 h 1085917"/>
              <a:gd name="connsiteX6" fmla="*/ 0 w 6602843"/>
              <a:gd name="connsiteY6" fmla="*/ 88663 h 1085917"/>
              <a:gd name="connsiteX0" fmla="*/ 0 w 6602843"/>
              <a:gd name="connsiteY0" fmla="*/ 88663 h 1128685"/>
              <a:gd name="connsiteX1" fmla="*/ 573519 w 6602843"/>
              <a:gd name="connsiteY1" fmla="*/ 0 h 1128685"/>
              <a:gd name="connsiteX2" fmla="*/ 4273981 w 6602843"/>
              <a:gd name="connsiteY2" fmla="*/ 14289 h 1128685"/>
              <a:gd name="connsiteX3" fmla="*/ 6602843 w 6602843"/>
              <a:gd name="connsiteY3" fmla="*/ 88663 h 1128685"/>
              <a:gd name="connsiteX4" fmla="*/ 6302805 w 6602843"/>
              <a:gd name="connsiteY4" fmla="*/ 1031638 h 1128685"/>
              <a:gd name="connsiteX5" fmla="*/ 71437 w 6602843"/>
              <a:gd name="connsiteY5" fmla="*/ 1003064 h 1128685"/>
              <a:gd name="connsiteX6" fmla="*/ 0 w 6602843"/>
              <a:gd name="connsiteY6" fmla="*/ 88663 h 112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843" h="1128685">
                <a:moveTo>
                  <a:pt x="0" y="88663"/>
                </a:moveTo>
                <a:cubicBezTo>
                  <a:pt x="157835" y="87684"/>
                  <a:pt x="415684" y="979"/>
                  <a:pt x="573519" y="0"/>
                </a:cubicBezTo>
                <a:cubicBezTo>
                  <a:pt x="1802244" y="19050"/>
                  <a:pt x="3045256" y="-4761"/>
                  <a:pt x="4273981" y="14289"/>
                </a:cubicBezTo>
                <a:lnTo>
                  <a:pt x="6602843" y="88663"/>
                </a:lnTo>
                <a:lnTo>
                  <a:pt x="6302805" y="1031638"/>
                </a:lnTo>
                <a:cubicBezTo>
                  <a:pt x="4244732" y="1269763"/>
                  <a:pt x="2129510" y="993539"/>
                  <a:pt x="71437" y="1003064"/>
                </a:cubicBezTo>
                <a:lnTo>
                  <a:pt x="0" y="8866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i="1" dirty="0" err="1">
                <a:solidFill>
                  <a:schemeClr val="bg1"/>
                </a:solidFill>
                <a:latin typeface="Times New Roman" panose="02020603050405020304" pitchFamily="18" charset="0"/>
                <a:ea typeface="MS Mincho"/>
              </a:rPr>
              <a:t>Để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bài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văn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thuyết</a:t>
            </a:r>
            <a:r>
              <a:rPr lang="en-US" sz="2400" i="1" dirty="0">
                <a:solidFill>
                  <a:schemeClr val="bg1"/>
                </a:solidFill>
                <a:latin typeface="Times New Roman" panose="02020603050405020304" pitchFamily="18" charset="0"/>
                <a:ea typeface="MS Mincho"/>
              </a:rPr>
              <a:t> minh </a:t>
            </a:r>
            <a:r>
              <a:rPr lang="en-US" sz="2400" i="1" dirty="0" err="1">
                <a:solidFill>
                  <a:schemeClr val="bg1"/>
                </a:solidFill>
                <a:latin typeface="Times New Roman" panose="02020603050405020304" pitchFamily="18" charset="0"/>
                <a:ea typeface="MS Mincho"/>
              </a:rPr>
              <a:t>của</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sinh</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động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thu</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hút</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người</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đọc</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thì</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em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có</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thể</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sử</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dụng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thêm</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những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phương</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tiện</a:t>
            </a:r>
            <a:r>
              <a:rPr lang="en-US" sz="2400" i="1" dirty="0">
                <a:solidFill>
                  <a:schemeClr val="bg1"/>
                </a:solidFill>
                <a:latin typeface="Times New Roman" panose="02020603050405020304" pitchFamily="18" charset="0"/>
                <a:ea typeface="MS Mincho"/>
              </a:rPr>
              <a:t> </a:t>
            </a:r>
            <a:r>
              <a:rPr lang="en-US" sz="2400" i="1" dirty="0" err="1">
                <a:solidFill>
                  <a:schemeClr val="bg1"/>
                </a:solidFill>
                <a:latin typeface="Times New Roman" panose="02020603050405020304" pitchFamily="18" charset="0"/>
                <a:ea typeface="MS Mincho"/>
              </a:rPr>
              <a:t>nào</a:t>
            </a:r>
            <a:r>
              <a:rPr lang="en-US" sz="2400" i="1" dirty="0">
                <a:solidFill>
                  <a:schemeClr val="bg1"/>
                </a:solidFill>
                <a:latin typeface="Times New Roman" panose="02020603050405020304" pitchFamily="18" charset="0"/>
                <a:ea typeface="MS Mincho"/>
              </a:rPr>
              <a: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5648447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20221" y="1673245"/>
            <a:ext cx="2744406" cy="450508"/>
          </a:xfrm>
          <a:prstGeom prst="rect">
            <a:avLst/>
          </a:prstGeom>
        </p:spPr>
        <p:txBody>
          <a:bodyPr wrap="none">
            <a:spAutoFit/>
          </a:bodyPr>
          <a:lstStyle/>
          <a:p>
            <a:pPr>
              <a:lnSpc>
                <a:spcPct val="115000"/>
              </a:lnSpc>
              <a:spcAft>
                <a:spcPts val="1200"/>
              </a:spcAft>
            </a:pPr>
            <a:r>
              <a:rPr lang="en-US" sz="2200" b="1" dirty="0">
                <a:latin typeface="Times New Roman" panose="02020603050405020304" pitchFamily="18" charset="0"/>
                <a:ea typeface="Calibri" panose="020F0502020204030204" pitchFamily="34" charset="0"/>
              </a:rPr>
              <a:t>1. </a:t>
            </a:r>
            <a:r>
              <a:rPr lang="en-US" sz="2200" b="1" dirty="0" err="1">
                <a:latin typeface="Times New Roman" panose="02020603050405020304" pitchFamily="18" charset="0"/>
                <a:ea typeface="Calibri" panose="020F0502020204030204" pitchFamily="34" charset="0"/>
              </a:rPr>
              <a:t>Thuyết</a:t>
            </a:r>
            <a:r>
              <a:rPr lang="en-US" sz="2200" b="1" dirty="0">
                <a:latin typeface="Times New Roman" panose="02020603050405020304" pitchFamily="18" charset="0"/>
                <a:ea typeface="Calibri" panose="020F0502020204030204" pitchFamily="34" charset="0"/>
              </a:rPr>
              <a:t> minh </a:t>
            </a:r>
            <a:r>
              <a:rPr lang="en-US" sz="2200" b="1" dirty="0" err="1">
                <a:latin typeface="Times New Roman" panose="02020603050405020304" pitchFamily="18" charset="0"/>
                <a:ea typeface="Calibri" panose="020F0502020204030204" pitchFamily="34" charset="0"/>
              </a:rPr>
              <a:t>là</a:t>
            </a:r>
            <a:r>
              <a:rPr lang="en-US" sz="2200" b="1" dirty="0">
                <a:latin typeface="Times New Roman" panose="02020603050405020304" pitchFamily="18" charset="0"/>
                <a:ea typeface="Calibri" panose="020F0502020204030204" pitchFamily="34" charset="0"/>
              </a:rPr>
              <a:t> </a:t>
            </a:r>
            <a:r>
              <a:rPr lang="en-US" sz="2200" b="1" dirty="0" err="1">
                <a:latin typeface="Times New Roman" panose="02020603050405020304" pitchFamily="18" charset="0"/>
                <a:ea typeface="Calibri" panose="020F0502020204030204" pitchFamily="34" charset="0"/>
              </a:rPr>
              <a:t>gì</a:t>
            </a:r>
            <a:r>
              <a:rPr lang="en-US" sz="2200" b="1" dirty="0">
                <a:latin typeface="Times New Roman" panose="02020603050405020304" pitchFamily="18" charset="0"/>
                <a:ea typeface="Calibri" panose="020F0502020204030204" pitchFamily="34" charset="0"/>
              </a:rPr>
              <a:t>?</a:t>
            </a:r>
            <a:endParaRPr lang="en-US" sz="22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85800" y="2127168"/>
            <a:ext cx="10858500" cy="839845"/>
          </a:xfrm>
          <a:prstGeom prst="rect">
            <a:avLst/>
          </a:prstGeom>
        </p:spPr>
        <p:txBody>
          <a:bodyPr>
            <a:spAutoFit/>
          </a:bodyPr>
          <a:lstStyle/>
          <a:p>
            <a:pPr>
              <a:lnSpc>
                <a:spcPct val="115000"/>
              </a:lnSpc>
              <a:spcAft>
                <a:spcPts val="1200"/>
              </a:spcAft>
            </a:pPr>
            <a:r>
              <a:rPr lang="vi-VN" sz="2200" dirty="0">
                <a:latin typeface="Times New Roman" panose="02020603050405020304" pitchFamily="18" charset="0"/>
                <a:ea typeface="Calibri" panose="020F0502020204030204" pitchFamily="34" charset="0"/>
              </a:rPr>
              <a:t>Thuyết minh là phương thức giới thiệu những tri thức khách quan, xác thực và hữu ích về đặc điểm, tính chất, nguyên nhân,... của các hiện tượng, sự vật trong tự nhiên, xã hội.</a:t>
            </a:r>
            <a:endParaRPr lang="en-US" sz="22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65771" y="3034943"/>
            <a:ext cx="7387728" cy="450508"/>
          </a:xfrm>
          <a:prstGeom prst="rect">
            <a:avLst/>
          </a:prstGeom>
        </p:spPr>
        <p:txBody>
          <a:bodyPr wrap="none">
            <a:spAutoFit/>
          </a:bodyPr>
          <a:lstStyle/>
          <a:p>
            <a:pPr>
              <a:lnSpc>
                <a:spcPct val="115000"/>
              </a:lnSpc>
              <a:spcAft>
                <a:spcPts val="0"/>
              </a:spcAft>
              <a:tabLst>
                <a:tab pos="1386840" algn="l"/>
              </a:tabLst>
            </a:pPr>
            <a:r>
              <a:rPr lang="en-US" sz="2200" b="1" dirty="0">
                <a:solidFill>
                  <a:srgbClr val="0D0D0D"/>
                </a:solidFill>
                <a:latin typeface="Times New Roman" panose="02020603050405020304" pitchFamily="18" charset="0"/>
                <a:ea typeface="MS Mincho"/>
              </a:rPr>
              <a:t>2. </a:t>
            </a:r>
            <a:r>
              <a:rPr lang="en-US" sz="2200" b="1" dirty="0" err="1">
                <a:solidFill>
                  <a:srgbClr val="0D0D0D"/>
                </a:solidFill>
                <a:latin typeface="Times New Roman" panose="02020603050405020304" pitchFamily="18" charset="0"/>
                <a:ea typeface="MS Mincho"/>
              </a:rPr>
              <a:t>Yêu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cầu</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đối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với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bài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văn</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thuyết</a:t>
            </a:r>
            <a:r>
              <a:rPr lang="en-US" sz="2200" b="1" dirty="0">
                <a:solidFill>
                  <a:srgbClr val="0D0D0D"/>
                </a:solidFill>
                <a:latin typeface="Times New Roman" panose="02020603050405020304" pitchFamily="18" charset="0"/>
                <a:ea typeface="MS Mincho"/>
              </a:rPr>
              <a:t> minh </a:t>
            </a:r>
            <a:r>
              <a:rPr lang="en-US" sz="2200" b="1" dirty="0" err="1">
                <a:solidFill>
                  <a:srgbClr val="0D0D0D"/>
                </a:solidFill>
                <a:latin typeface="Times New Roman" panose="02020603050405020304" pitchFamily="18" charset="0"/>
                <a:ea typeface="MS Mincho"/>
              </a:rPr>
              <a:t>thuật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lại</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một</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sự</a:t>
            </a:r>
            <a:r>
              <a:rPr lang="en-US" sz="2200" b="1" dirty="0">
                <a:solidFill>
                  <a:srgbClr val="0D0D0D"/>
                </a:solidFill>
                <a:latin typeface="Times New Roman" panose="02020603050405020304" pitchFamily="18" charset="0"/>
                <a:ea typeface="MS Mincho"/>
              </a:rPr>
              <a:t> </a:t>
            </a:r>
            <a:r>
              <a:rPr lang="en-US" sz="2200" b="1" dirty="0" err="1">
                <a:solidFill>
                  <a:srgbClr val="0D0D0D"/>
                </a:solidFill>
                <a:latin typeface="Times New Roman" panose="02020603050405020304" pitchFamily="18" charset="0"/>
                <a:ea typeface="MS Mincho"/>
              </a:rPr>
              <a:t>kiện</a:t>
            </a:r>
            <a:endParaRPr lang="en-US" sz="2200" dirty="0">
              <a:effectLst/>
              <a:latin typeface="Times New Roman" panose="02020603050405020304" pitchFamily="18" charset="0"/>
              <a:ea typeface="Times New Roman" panose="02020603050405020304" pitchFamily="18" charset="0"/>
            </a:endParaRPr>
          </a:p>
        </p:txBody>
      </p:sp>
      <p:sp>
        <p:nvSpPr>
          <p:cNvPr id="14" name="Rectangle 13"/>
          <p:cNvSpPr/>
          <p:nvPr/>
        </p:nvSpPr>
        <p:spPr>
          <a:xfrm>
            <a:off x="191596" y="3432170"/>
            <a:ext cx="11559099" cy="3078535"/>
          </a:xfrm>
          <a:prstGeom prst="rect">
            <a:avLst/>
          </a:prstGeom>
        </p:spPr>
        <p:txBody>
          <a:bodyPr wrap="square">
            <a:spAutoFit/>
          </a:bodyPr>
          <a:lstStyle/>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Xác định rõ người tường thuật tham gia hay ch</a:t>
            </a:r>
            <a:r>
              <a:rPr lang="en-US" sz="2200" dirty="0">
                <a:latin typeface="Times New Roman" panose="02020603050405020304" pitchFamily="18" charset="0"/>
                <a:ea typeface="Calibri" panose="020F0502020204030204" pitchFamily="34" charset="0"/>
              </a:rPr>
              <a:t>ứ</a:t>
            </a:r>
            <a:r>
              <a:rPr lang="vi-VN" sz="2200" dirty="0">
                <a:latin typeface="Times New Roman" panose="02020603050405020304" pitchFamily="18" charset="0"/>
                <a:ea typeface="Calibri" panose="020F0502020204030204" pitchFamily="34" charset="0"/>
              </a:rPr>
              <a:t>ng kiến sự kiện và sử dụng ngôi tường thuật phù h</a:t>
            </a:r>
            <a:r>
              <a:rPr lang="en-US" sz="2200" dirty="0">
                <a:latin typeface="Times New Roman" panose="02020603050405020304" pitchFamily="18" charset="0"/>
                <a:ea typeface="Calibri" panose="020F0502020204030204" pitchFamily="34" charset="0"/>
              </a:rPr>
              <a:t>ợ</a:t>
            </a:r>
            <a:r>
              <a:rPr lang="vi-VN" sz="2200" dirty="0">
                <a:latin typeface="Times New Roman" panose="02020603050405020304" pitchFamily="18" charset="0"/>
                <a:ea typeface="Calibri" panose="020F0502020204030204" pitchFamily="34" charset="0"/>
              </a:rPr>
              <a:t>p.</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Giới thiệu được sự kiện cần thuật lại, nêu được bối cảnh (không gian và thời gian).</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Thuật lại được diễn biến chính, sắp xếp các sự việc theo một trình tự hợp lí.</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Tập trung vào một số chi tiết tiêu biểu, hấp dẫn, thu hút được sự chú ý của người đọc.</a:t>
            </a:r>
            <a:endParaRPr lang="en-US" sz="2200" dirty="0">
              <a:latin typeface="Times New Roman" panose="02020603050405020304" pitchFamily="18" charset="0"/>
              <a:ea typeface="Calibri" panose="020F0502020204030204" pitchFamily="34" charset="0"/>
            </a:endParaRPr>
          </a:p>
          <a:p>
            <a:pPr marL="457200" algn="just">
              <a:lnSpc>
                <a:spcPct val="150000"/>
              </a:lnSpc>
              <a:spcAft>
                <a:spcPts val="0"/>
              </a:spcAft>
            </a:pPr>
            <a:r>
              <a:rPr lang="en-US" sz="2200" dirty="0">
                <a:latin typeface="Times New Roman" panose="02020603050405020304" pitchFamily="18" charset="0"/>
                <a:ea typeface="Calibri" panose="020F0502020204030204" pitchFamily="34" charset="0"/>
              </a:rPr>
              <a:t>- </a:t>
            </a:r>
            <a:r>
              <a:rPr lang="vi-VN" sz="2200" dirty="0">
                <a:latin typeface="Times New Roman" panose="02020603050405020304" pitchFamily="18" charset="0"/>
                <a:ea typeface="Calibri" panose="020F0502020204030204" pitchFamily="34" charset="0"/>
              </a:rPr>
              <a:t>Nêu được cảm nghĩ, ý kiến của người viết về sự kiện.</a:t>
            </a:r>
            <a:endParaRPr lang="en-US" sz="2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986857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4">
                                            <p:txEl>
                                              <p:pRg st="0" end="0"/>
                                            </p:txEl>
                                          </p:spTgt>
                                        </p:tgtEl>
                                        <p:attrNameLst>
                                          <p:attrName>style.visibility</p:attrName>
                                        </p:attrNameLst>
                                      </p:cBhvr>
                                      <p:to>
                                        <p:strVal val="visible"/>
                                      </p:to>
                                    </p:set>
                                    <p:animEffect transition="in" filter="fade">
                                      <p:cBhvr>
                                        <p:cTn id="28" dur="1000"/>
                                        <p:tgtEl>
                                          <p:spTgt spid="14">
                                            <p:txEl>
                                              <p:pRg st="0" end="0"/>
                                            </p:txEl>
                                          </p:spTgt>
                                        </p:tgtEl>
                                      </p:cBhvr>
                                    </p:animEffect>
                                    <p:anim calcmode="lin" valueType="num">
                                      <p:cBhvr>
                                        <p:cTn id="29"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4">
                                            <p:txEl>
                                              <p:pRg st="1" end="1"/>
                                            </p:txEl>
                                          </p:spTgt>
                                        </p:tgtEl>
                                        <p:attrNameLst>
                                          <p:attrName>style.visibility</p:attrName>
                                        </p:attrNameLst>
                                      </p:cBhvr>
                                      <p:to>
                                        <p:strVal val="visible"/>
                                      </p:to>
                                    </p:set>
                                    <p:animEffect transition="in" filter="fade">
                                      <p:cBhvr>
                                        <p:cTn id="35" dur="1000"/>
                                        <p:tgtEl>
                                          <p:spTgt spid="14">
                                            <p:txEl>
                                              <p:pRg st="1" end="1"/>
                                            </p:txEl>
                                          </p:spTgt>
                                        </p:tgtEl>
                                      </p:cBhvr>
                                    </p:animEffect>
                                    <p:anim calcmode="lin" valueType="num">
                                      <p:cBhvr>
                                        <p:cTn id="36" dur="1000" fill="hold"/>
                                        <p:tgtEl>
                                          <p:spTgt spid="14">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1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4">
                                            <p:txEl>
                                              <p:pRg st="2" end="2"/>
                                            </p:txEl>
                                          </p:spTgt>
                                        </p:tgtEl>
                                        <p:attrNameLst>
                                          <p:attrName>style.visibility</p:attrName>
                                        </p:attrNameLst>
                                      </p:cBhvr>
                                      <p:to>
                                        <p:strVal val="visible"/>
                                      </p:to>
                                    </p:set>
                                    <p:animEffect transition="in" filter="fade">
                                      <p:cBhvr>
                                        <p:cTn id="42" dur="1000"/>
                                        <p:tgtEl>
                                          <p:spTgt spid="14">
                                            <p:txEl>
                                              <p:pRg st="2" end="2"/>
                                            </p:txEl>
                                          </p:spTgt>
                                        </p:tgtEl>
                                      </p:cBhvr>
                                    </p:animEffect>
                                    <p:anim calcmode="lin" valueType="num">
                                      <p:cBhvr>
                                        <p:cTn id="43"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4">
                                            <p:txEl>
                                              <p:pRg st="3" end="3"/>
                                            </p:txEl>
                                          </p:spTgt>
                                        </p:tgtEl>
                                        <p:attrNameLst>
                                          <p:attrName>style.visibility</p:attrName>
                                        </p:attrNameLst>
                                      </p:cBhvr>
                                      <p:to>
                                        <p:strVal val="visible"/>
                                      </p:to>
                                    </p:set>
                                    <p:animEffect transition="in" filter="fade">
                                      <p:cBhvr>
                                        <p:cTn id="49" dur="1000"/>
                                        <p:tgtEl>
                                          <p:spTgt spid="14">
                                            <p:txEl>
                                              <p:pRg st="3" end="3"/>
                                            </p:txEl>
                                          </p:spTgt>
                                        </p:tgtEl>
                                      </p:cBhvr>
                                    </p:animEffect>
                                    <p:anim calcmode="lin" valueType="num">
                                      <p:cBhvr>
                                        <p:cTn id="50" dur="10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4">
                                            <p:txEl>
                                              <p:pRg st="4" end="4"/>
                                            </p:txEl>
                                          </p:spTgt>
                                        </p:tgtEl>
                                        <p:attrNameLst>
                                          <p:attrName>style.visibility</p:attrName>
                                        </p:attrNameLst>
                                      </p:cBhvr>
                                      <p:to>
                                        <p:strVal val="visible"/>
                                      </p:to>
                                    </p:set>
                                    <p:animEffect transition="in" filter="fade">
                                      <p:cBhvr>
                                        <p:cTn id="56" dur="1000"/>
                                        <p:tgtEl>
                                          <p:spTgt spid="14">
                                            <p:txEl>
                                              <p:pRg st="4" end="4"/>
                                            </p:txEl>
                                          </p:spTgt>
                                        </p:tgtEl>
                                      </p:cBhvr>
                                    </p:animEffect>
                                    <p:anim calcmode="lin" valueType="num">
                                      <p:cBhvr>
                                        <p:cTn id="57"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4"/>
          <p:cNvPicPr>
            <a:picLocks noChangeAspect="1"/>
          </p:cNvPicPr>
          <p:nvPr/>
        </p:nvPicPr>
        <p:blipFill>
          <a:blip r:embed="rId2"/>
          <a:srcRect/>
          <a:stretch>
            <a:fillRect/>
          </a:stretch>
        </p:blipFill>
        <p:spPr bwMode="auto">
          <a:xfrm>
            <a:off x="0" y="0"/>
            <a:ext cx="12192000" cy="6858000"/>
          </a:xfrm>
          <a:prstGeom prst="rect">
            <a:avLst/>
          </a:prstGeom>
          <a:noFill/>
          <a:ln w="9525">
            <a:noFill/>
            <a:miter lim="800000"/>
            <a:headEnd/>
            <a:tailEnd/>
          </a:ln>
        </p:spPr>
      </p:pic>
      <p:sp>
        <p:nvSpPr>
          <p:cNvPr id="30722" name="Rectangle 5"/>
          <p:cNvSpPr>
            <a:spLocks noChangeArrowheads="1"/>
          </p:cNvSpPr>
          <p:nvPr/>
        </p:nvSpPr>
        <p:spPr bwMode="auto">
          <a:xfrm>
            <a:off x="2065930" y="133872"/>
            <a:ext cx="9694863" cy="523220"/>
          </a:xfrm>
          <a:prstGeom prst="rect">
            <a:avLst/>
          </a:prstGeom>
          <a:noFill/>
          <a:ln w="9525">
            <a:noFill/>
            <a:miter lim="800000"/>
            <a:headEnd/>
            <a:tailEnd/>
          </a:ln>
        </p:spPr>
        <p:txBody>
          <a:bodyPr wrap="square">
            <a:spAutoFit/>
          </a:bodyPr>
          <a:lstStyle/>
          <a:p>
            <a:pPr algn="ctr">
              <a:tabLst>
                <a:tab pos="4594110" algn="l"/>
              </a:tabLst>
            </a:pPr>
            <a:r>
              <a:rPr lang="de-DE" sz="2800" b="1" dirty="0">
                <a:solidFill>
                  <a:srgbClr val="C00000"/>
                </a:solidFill>
                <a:latin typeface="Times New Roman" pitchFamily="18" charset="0"/>
                <a:cs typeface="Times New Roman" pitchFamily="18" charset="0"/>
              </a:rPr>
              <a:t> GIỚI THIỆU BÀI HỌC VÀ TRI THỨC NGỮ VĂN </a:t>
            </a:r>
            <a:endParaRPr lang="en-US" sz="2800" dirty="0">
              <a:solidFill>
                <a:srgbClr val="000000"/>
              </a:solidFill>
              <a:latin typeface="Times New Roman" pitchFamily="18" charset="0"/>
              <a:cs typeface="Times New Roman" pitchFamily="18" charset="0"/>
            </a:endParaRPr>
          </a:p>
        </p:txBody>
      </p:sp>
      <p:sp>
        <p:nvSpPr>
          <p:cNvPr id="11" name="Heart 10"/>
          <p:cNvSpPr/>
          <p:nvPr/>
        </p:nvSpPr>
        <p:spPr>
          <a:xfrm>
            <a:off x="3799268" y="2586463"/>
            <a:ext cx="4726546" cy="2899937"/>
          </a:xfrm>
          <a:prstGeom prst="heart">
            <a:avLst/>
          </a:prstGeom>
          <a:ln w="38100">
            <a:noFill/>
          </a:ln>
          <a:effectLst>
            <a:outerShdw blurRad="225425" dist="50800" dir="5220000" algn="ctr">
              <a:srgbClr val="000000">
                <a:alpha val="33000"/>
              </a:srgbClr>
            </a:outerShdw>
          </a:effectLst>
          <a:scene3d>
            <a:camera prst="perspectiveFront" fov="3300000">
              <a:rot lat="486000" lon="19530000" rev="174000"/>
            </a:camera>
            <a:lightRig rig="harsh" dir="t">
              <a:rot lat="0" lon="0" rev="3000000"/>
            </a:lightRig>
          </a:scene3d>
          <a:sp3d extrusionH="254000" contourW="19050">
            <a:bevelT w="82550" h="44450" prst="angle"/>
            <a:bevelB w="82550" h="44450" prst="angle"/>
            <a:contourClr>
              <a:srgbClr val="FFFFFF"/>
            </a:contourClr>
          </a:sp3d>
        </p:spPr>
        <p:style>
          <a:lnRef idx="2">
            <a:schemeClr val="accent6"/>
          </a:lnRef>
          <a:fillRef idx="1">
            <a:schemeClr val="lt1"/>
          </a:fillRef>
          <a:effectRef idx="0">
            <a:schemeClr val="accent6"/>
          </a:effectRef>
          <a:fontRef idx="minor">
            <a:schemeClr val="dk1"/>
          </a:fontRef>
        </p:style>
        <p:txBody>
          <a:bodyPr anchor="ctr"/>
          <a:lstStyle/>
          <a:p>
            <a:pPr algn="just">
              <a:defRPr/>
            </a:pPr>
            <a:r>
              <a:rPr lang="de-DE" sz="3200" b="1" dirty="0">
                <a:solidFill>
                  <a:srgbClr val="FF0000"/>
                </a:solidFill>
                <a:latin typeface="Times New Roman" panose="02020603050405020304" pitchFamily="18" charset="0"/>
                <a:ea typeface="Times New Roman" panose="02020603050405020304" pitchFamily="18" charset="0"/>
              </a:rPr>
              <a:t>Tri thức Ngữ Văn</a:t>
            </a:r>
            <a:r>
              <a:rPr lang="de-DE" sz="3200" dirty="0">
                <a:solidFill>
                  <a:srgbClr val="FF0000"/>
                </a:solidFill>
                <a:latin typeface="Times New Roman" panose="02020603050405020304" pitchFamily="18" charset="0"/>
                <a:ea typeface="Times New Roman" panose="02020603050405020304" pitchFamily="18" charset="0"/>
              </a:rPr>
              <a:t> trong SGK trang 5</a:t>
            </a:r>
            <a:r>
              <a:rPr lang="de-DE" sz="3200" b="1" dirty="0">
                <a:solidFill>
                  <a:srgbClr val="FF0000"/>
                </a:solidFill>
                <a:latin typeface="Times New Roman" panose="02020603050405020304" pitchFamily="18" charset="0"/>
                <a:ea typeface="Times New Roman" panose="02020603050405020304" pitchFamily="18" charset="0"/>
              </a:rPr>
              <a:t> </a:t>
            </a:r>
            <a:endParaRPr lang="en-US" sz="3200" dirty="0">
              <a:solidFill>
                <a:srgbClr val="FF0000"/>
              </a:solidFill>
              <a:latin typeface="Times New Roman" panose="02020603050405020304" pitchFamily="18" charset="0"/>
              <a:ea typeface="Times New Roman" panose="02020603050405020304" pitchFamily="18" charset="0"/>
            </a:endParaRPr>
          </a:p>
        </p:txBody>
      </p:sp>
      <p:sp>
        <p:nvSpPr>
          <p:cNvPr id="12" name="Cloud Callout 11"/>
          <p:cNvSpPr/>
          <p:nvPr/>
        </p:nvSpPr>
        <p:spPr>
          <a:xfrm>
            <a:off x="7113431" y="689400"/>
            <a:ext cx="4427539" cy="1897063"/>
          </a:xfrm>
          <a:prstGeom prst="cloudCallout">
            <a:avLst>
              <a:gd name="adj1" fmla="val -48304"/>
              <a:gd name="adj2" fmla="val 76240"/>
            </a:avLst>
          </a:prstGeom>
          <a:effectLst>
            <a:outerShdw blurRad="50800" dist="38100" dir="5400000" algn="t"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anchor="ctr"/>
          <a:lstStyle/>
          <a:p>
            <a:r>
              <a:rPr lang="es-ES" sz="2400" dirty="0">
                <a:solidFill>
                  <a:srgbClr val="000000"/>
                </a:solidFill>
                <a:latin typeface="Times New Roman" pitchFamily="18" charset="0"/>
                <a:cs typeface="Times New Roman" pitchFamily="18" charset="0"/>
              </a:rPr>
              <a:t>   </a:t>
            </a:r>
            <a:r>
              <a:rPr lang="es-ES" sz="2800" dirty="0">
                <a:solidFill>
                  <a:srgbClr val="000000"/>
                </a:solidFill>
                <a:latin typeface="Times New Roman" pitchFamily="18" charset="0"/>
                <a:cs typeface="Times New Roman" pitchFamily="18" charset="0"/>
              </a:rPr>
              <a:t>? </a:t>
            </a:r>
            <a:r>
              <a:rPr lang="pt-BR" sz="2800" b="1" dirty="0">
                <a:latin typeface="Times New Roman" pitchFamily="18" charset="0"/>
                <a:cs typeface="Times New Roman" pitchFamily="18" charset="0"/>
              </a:rPr>
              <a:t>Truyền thuyết </a:t>
            </a:r>
            <a:r>
              <a:rPr lang="pt-BR" sz="2800" dirty="0">
                <a:latin typeface="Times New Roman" pitchFamily="18" charset="0"/>
                <a:cs typeface="Times New Roman" pitchFamily="18" charset="0"/>
              </a:rPr>
              <a:t>thường sử dụng ngôi kể nào</a:t>
            </a:r>
            <a:r>
              <a:rPr lang="es-ES" sz="2800" dirty="0">
                <a:solidFill>
                  <a:srgbClr val="000000"/>
                </a:solidFill>
                <a:latin typeface="Times New Roman" pitchFamily="18" charset="0"/>
                <a:cs typeface="Times New Roman" pitchFamily="18" charset="0"/>
              </a:rPr>
              <a:t>?</a:t>
            </a:r>
            <a:endParaRPr lang="en-US" sz="2800" dirty="0">
              <a:solidFill>
                <a:srgbClr val="000000"/>
              </a:solidFill>
              <a:latin typeface="Times New Roman" pitchFamily="18" charset="0"/>
              <a:cs typeface="Times New Roman" pitchFamily="18" charset="0"/>
            </a:endParaRPr>
          </a:p>
        </p:txBody>
      </p:sp>
      <p:sp>
        <p:nvSpPr>
          <p:cNvPr id="13" name="Rounded Rectangular Callout 12"/>
          <p:cNvSpPr/>
          <p:nvPr/>
        </p:nvSpPr>
        <p:spPr>
          <a:xfrm>
            <a:off x="133448" y="1312149"/>
            <a:ext cx="3383283" cy="1873801"/>
          </a:xfrm>
          <a:prstGeom prst="wedgeRoundRectCallout">
            <a:avLst>
              <a:gd name="adj1" fmla="val 59689"/>
              <a:gd name="adj2" fmla="val 71741"/>
              <a:gd name="adj3" fmla="val 16667"/>
            </a:avLst>
          </a:prstGeom>
          <a:ln w="19050">
            <a:solidFill>
              <a:schemeClr val="accent4">
                <a:lumMod val="60000"/>
                <a:lumOff val="40000"/>
              </a:schemeClr>
            </a:solid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6"/>
          </a:lnRef>
          <a:fillRef idx="1">
            <a:schemeClr val="lt1"/>
          </a:fillRef>
          <a:effectRef idx="0">
            <a:schemeClr val="accent6"/>
          </a:effectRef>
          <a:fontRef idx="minor">
            <a:schemeClr val="dk1"/>
          </a:fontRef>
        </p:style>
        <p:txBody>
          <a:bodyPr anchor="ctr"/>
          <a:lstStyle/>
          <a:p>
            <a:r>
              <a:rPr lang="es-ES" sz="2800" dirty="0">
                <a:solidFill>
                  <a:srgbClr val="000000"/>
                </a:solidFill>
                <a:latin typeface="Times New Roman" pitchFamily="18" charset="0"/>
                <a:cs typeface="Times New Roman" pitchFamily="18" charset="0"/>
              </a:rPr>
              <a:t>? </a:t>
            </a:r>
            <a:r>
              <a:rPr lang="es-ES" sz="2800" dirty="0" err="1">
                <a:solidFill>
                  <a:srgbClr val="000000"/>
                </a:solidFill>
                <a:latin typeface="Times New Roman" pitchFamily="18" charset="0"/>
                <a:cs typeface="Times New Roman" pitchFamily="18" charset="0"/>
              </a:rPr>
              <a:t>Nhân</a:t>
            </a:r>
            <a:r>
              <a:rPr lang="es-ES" sz="2800" dirty="0">
                <a:solidFill>
                  <a:srgbClr val="000000"/>
                </a:solidFill>
                <a:latin typeface="Times New Roman" pitchFamily="18" charset="0"/>
                <a:cs typeface="Times New Roman" pitchFamily="18" charset="0"/>
              </a:rPr>
              <a:t> </a:t>
            </a:r>
            <a:r>
              <a:rPr lang="es-ES" sz="2800" dirty="0" err="1">
                <a:solidFill>
                  <a:srgbClr val="000000"/>
                </a:solidFill>
                <a:latin typeface="Times New Roman" pitchFamily="18" charset="0"/>
                <a:cs typeface="Times New Roman" pitchFamily="18" charset="0"/>
              </a:rPr>
              <a:t>vật</a:t>
            </a:r>
            <a:r>
              <a:rPr lang="es-ES" sz="2800" dirty="0">
                <a:solidFill>
                  <a:srgbClr val="000000"/>
                </a:solidFill>
                <a:latin typeface="Times New Roman" pitchFamily="18" charset="0"/>
                <a:cs typeface="Times New Roman" pitchFamily="18" charset="0"/>
              </a:rPr>
              <a:t> </a:t>
            </a:r>
            <a:r>
              <a:rPr lang="es-ES" sz="2800" dirty="0" err="1">
                <a:solidFill>
                  <a:srgbClr val="000000"/>
                </a:solidFill>
                <a:latin typeface="Times New Roman" pitchFamily="18" charset="0"/>
                <a:cs typeface="Times New Roman" pitchFamily="18" charset="0"/>
              </a:rPr>
              <a:t>trong</a:t>
            </a:r>
            <a:r>
              <a:rPr lang="es-ES" sz="2800" dirty="0">
                <a:solidFill>
                  <a:srgbClr val="000000"/>
                </a:solidFill>
                <a:latin typeface="Times New Roman" pitchFamily="18" charset="0"/>
                <a:cs typeface="Times New Roman" pitchFamily="18" charset="0"/>
              </a:rPr>
              <a:t> </a:t>
            </a:r>
            <a:r>
              <a:rPr lang="es-ES" sz="2800" b="1" dirty="0">
                <a:solidFill>
                  <a:srgbClr val="000000"/>
                </a:solidFill>
                <a:latin typeface="Times New Roman" pitchFamily="18" charset="0"/>
                <a:cs typeface="Times New Roman" pitchFamily="18" charset="0"/>
              </a:rPr>
              <a:t>t</a:t>
            </a:r>
            <a:r>
              <a:rPr lang="pt-BR" sz="2800" b="1" dirty="0">
                <a:latin typeface="Times New Roman" pitchFamily="18" charset="0"/>
                <a:cs typeface="Times New Roman" pitchFamily="18" charset="0"/>
              </a:rPr>
              <a:t>ruyền thuyết</a:t>
            </a:r>
            <a:r>
              <a:rPr lang="pt-BR" sz="2800" dirty="0">
                <a:latin typeface="Times New Roman" pitchFamily="18" charset="0"/>
                <a:cs typeface="Times New Roman" pitchFamily="18" charset="0"/>
              </a:rPr>
              <a:t> là ai</a:t>
            </a:r>
            <a:r>
              <a:rPr lang="es-ES" sz="2800" dirty="0">
                <a:solidFill>
                  <a:srgbClr val="000000"/>
                </a:solidFill>
                <a:latin typeface="Times New Roman" pitchFamily="18" charset="0"/>
                <a:cs typeface="Times New Roman" pitchFamily="18" charset="0"/>
              </a:rPr>
              <a:t>?</a:t>
            </a:r>
            <a:endParaRPr lang="en-US" sz="2800" dirty="0">
              <a:solidFill>
                <a:srgbClr val="000000"/>
              </a:solidFill>
              <a:latin typeface="Times New Roman" pitchFamily="18" charset="0"/>
              <a:cs typeface="Times New Roman" pitchFamily="18" charset="0"/>
            </a:endParaRPr>
          </a:p>
        </p:txBody>
      </p:sp>
      <p:sp>
        <p:nvSpPr>
          <p:cNvPr id="14" name="Rounded Rectangular Callout 13"/>
          <p:cNvSpPr/>
          <p:nvPr/>
        </p:nvSpPr>
        <p:spPr>
          <a:xfrm>
            <a:off x="0" y="4071785"/>
            <a:ext cx="3383283" cy="2061507"/>
          </a:xfrm>
          <a:prstGeom prst="wedgeRoundRectCallout">
            <a:avLst>
              <a:gd name="adj1" fmla="val 73848"/>
              <a:gd name="adj2" fmla="val -51389"/>
              <a:gd name="adj3" fmla="val 16667"/>
            </a:avLst>
          </a:prstGeom>
          <a:ln>
            <a:noFill/>
          </a:ln>
          <a:effectLst>
            <a:outerShdw blurRad="225425" dist="50800" dir="5220000" algn="ctr">
              <a:srgbClr val="000000">
                <a:alpha val="33000"/>
              </a:srgbClr>
            </a:outerShdw>
          </a:effectLst>
          <a:scene3d>
            <a:camera prst="perspectiveAbove"/>
            <a:lightRig rig="harsh" dir="t">
              <a:rot lat="0" lon="0" rev="3000000"/>
            </a:lightRig>
          </a:scene3d>
          <a:sp3d extrusionH="254000" contourW="19050">
            <a:bevelT w="82550" h="44450" prst="angle"/>
            <a:bevelB w="82550" h="44450" prst="angle"/>
            <a:contourClr>
              <a:srgbClr val="FFFFFF"/>
            </a:contourClr>
          </a:sp3d>
        </p:spPr>
        <p:style>
          <a:lnRef idx="2">
            <a:schemeClr val="accent6"/>
          </a:lnRef>
          <a:fillRef idx="1">
            <a:schemeClr val="lt1"/>
          </a:fillRef>
          <a:effectRef idx="0">
            <a:schemeClr val="accent6"/>
          </a:effectRef>
          <a:fontRef idx="minor">
            <a:schemeClr val="dk1"/>
          </a:fontRef>
        </p:style>
        <p:txBody>
          <a:bodyPr anchor="ctr"/>
          <a:lstStyle/>
          <a:p>
            <a:pPr>
              <a:defRPr/>
            </a:pP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Trong</a:t>
            </a:r>
            <a:r>
              <a:rPr lang="es-ES" sz="2400" dirty="0">
                <a:latin typeface="Times New Roman" panose="02020603050405020304" pitchFamily="18" charset="0"/>
                <a:ea typeface="Times New Roman" panose="02020603050405020304" pitchFamily="18" charset="0"/>
              </a:rPr>
              <a:t> </a:t>
            </a:r>
            <a:r>
              <a:rPr lang="pt-BR" sz="2400" b="1" dirty="0">
                <a:latin typeface="Times New Roman" pitchFamily="18" charset="0"/>
                <a:cs typeface="Times New Roman" pitchFamily="18" charset="0"/>
              </a:rPr>
              <a:t>truyền thuyết</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tác</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giả</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dân</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gian</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thường</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sử</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dụng</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nghệ</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thuật</a:t>
            </a:r>
            <a:r>
              <a:rPr lang="es-ES" sz="2400" dirty="0">
                <a:latin typeface="Times New Roman" panose="02020603050405020304" pitchFamily="18" charset="0"/>
                <a:ea typeface="Times New Roman" panose="02020603050405020304" pitchFamily="18" charset="0"/>
              </a:rPr>
              <a:t> </a:t>
            </a:r>
            <a:r>
              <a:rPr lang="es-ES" sz="2400" dirty="0" err="1">
                <a:latin typeface="Times New Roman" panose="02020603050405020304" pitchFamily="18" charset="0"/>
                <a:ea typeface="Times New Roman" panose="02020603050405020304" pitchFamily="18" charset="0"/>
              </a:rPr>
              <a:t>nào</a:t>
            </a:r>
            <a:r>
              <a:rPr lang="es-ES" sz="2400" dirty="0">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sp>
        <p:nvSpPr>
          <p:cNvPr id="15" name="Cloud Callout 14"/>
          <p:cNvSpPr/>
          <p:nvPr/>
        </p:nvSpPr>
        <p:spPr>
          <a:xfrm>
            <a:off x="7894320" y="3429000"/>
            <a:ext cx="4297680" cy="2412255"/>
          </a:xfrm>
          <a:prstGeom prst="cloudCallout">
            <a:avLst>
              <a:gd name="adj1" fmla="val -55135"/>
              <a:gd name="adj2" fmla="val -42039"/>
            </a:avLst>
          </a:prstGeom>
          <a:ln w="19050">
            <a:solidFill>
              <a:srgbClr val="002060"/>
            </a:solidFill>
          </a:ln>
          <a:effectLst>
            <a:outerShdw blurRad="50800" dist="38100" dir="5400000" algn="t" rotWithShape="0">
              <a:prstClr val="black">
                <a:alpha val="40000"/>
              </a:prstClr>
            </a:outerShdw>
          </a:effectLst>
          <a:scene3d>
            <a:camera prst="perspectiveRelaxedModerately"/>
            <a:lightRig rig="threePt" dir="t"/>
          </a:scene3d>
        </p:spPr>
        <p:style>
          <a:lnRef idx="2">
            <a:schemeClr val="accent6"/>
          </a:lnRef>
          <a:fillRef idx="1">
            <a:schemeClr val="lt1"/>
          </a:fillRef>
          <a:effectRef idx="0">
            <a:schemeClr val="accent6"/>
          </a:effectRef>
          <a:fontRef idx="minor">
            <a:schemeClr val="dk1"/>
          </a:fontRef>
        </p:style>
        <p:txBody>
          <a:bodyPr anchor="ctr"/>
          <a:lstStyle/>
          <a:p>
            <a:pPr>
              <a:defRPr/>
            </a:pPr>
            <a:r>
              <a:rPr lang="es-ES" sz="24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Hãy</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kể</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một</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số</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truyền</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thuyết</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mà</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em</a:t>
            </a:r>
            <a:r>
              <a:rPr lang="es-ES" sz="2800" dirty="0">
                <a:latin typeface="Times New Roman" panose="02020603050405020304" pitchFamily="18" charset="0"/>
                <a:ea typeface="Times New Roman" panose="02020603050405020304" pitchFamily="18" charset="0"/>
              </a:rPr>
              <a:t> </a:t>
            </a:r>
            <a:r>
              <a:rPr lang="es-ES" sz="2800" dirty="0" err="1">
                <a:latin typeface="Times New Roman" panose="02020603050405020304" pitchFamily="18" charset="0"/>
                <a:ea typeface="Times New Roman" panose="02020603050405020304" pitchFamily="18" charset="0"/>
              </a:rPr>
              <a:t>biết</a:t>
            </a:r>
            <a:r>
              <a:rPr lang="es-ES" sz="2800"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993002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556135" y="1724484"/>
            <a:ext cx="8821646" cy="461665"/>
          </a:xfrm>
          <a:prstGeom prst="rect">
            <a:avLst/>
          </a:prstGeom>
        </p:spPr>
        <p:txBody>
          <a:bodyPr wrap="none">
            <a:spAutoFit/>
          </a:bodyPr>
          <a:lstStyle/>
          <a:p>
            <a:r>
              <a:rPr lang="en-US" sz="2400" dirty="0">
                <a:solidFill>
                  <a:srgbClr val="0D0D0D"/>
                </a:solidFill>
                <a:latin typeface="Times New Roman" panose="02020603050405020304" pitchFamily="18" charset="0"/>
                <a:ea typeface="MS Mincho"/>
              </a:rPr>
              <a:t>3. </a:t>
            </a:r>
            <a:r>
              <a:rPr lang="en-US" sz="2400" dirty="0" err="1">
                <a:solidFill>
                  <a:srgbClr val="0D0D0D"/>
                </a:solidFill>
                <a:latin typeface="Times New Roman" panose="02020603050405020304" pitchFamily="18" charset="0"/>
                <a:ea typeface="MS Mincho"/>
              </a:rPr>
              <a:t>Để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sinh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có</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thể</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sưu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tầm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thêm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đồ</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vật</a:t>
            </a:r>
            <a:r>
              <a:rPr lang="en-US" sz="2400" dirty="0">
                <a:solidFill>
                  <a:srgbClr val="0D0D0D"/>
                </a:solidFill>
                <a:latin typeface="Times New Roman" panose="02020603050405020304" pitchFamily="18" charset="0"/>
                <a:ea typeface="MS Mincho"/>
              </a:rPr>
              <a:t>, video..</a:t>
            </a:r>
            <a:endParaRPr lang="en-US" sz="2400" dirty="0"/>
          </a:p>
        </p:txBody>
      </p:sp>
      <p:sp>
        <p:nvSpPr>
          <p:cNvPr id="26" name="Rectangle 25"/>
          <p:cNvSpPr/>
          <p:nvPr/>
        </p:nvSpPr>
        <p:spPr>
          <a:xfrm>
            <a:off x="411416" y="1225014"/>
            <a:ext cx="8479437"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I.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hiểu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chung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thuyết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minh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thuật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lại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kiện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10" name="Rectangle 9"/>
          <p:cNvSpPr/>
          <p:nvPr/>
        </p:nvSpPr>
        <p:spPr>
          <a:xfrm>
            <a:off x="556135" y="1974720"/>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3775555" y="2459972"/>
            <a:ext cx="4628190" cy="661207"/>
          </a:xfrm>
          <a:prstGeom prst="rect">
            <a:avLst/>
          </a:prstGeom>
        </p:spPr>
        <p:txBody>
          <a:bodyPr wrap="none">
            <a:spAutoFit/>
          </a:bodyPr>
          <a:lstStyle/>
          <a:p>
            <a:pPr algn="just">
              <a:lnSpc>
                <a:spcPct val="150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Hội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chợ</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xuân</a:t>
            </a:r>
            <a:r>
              <a:rPr lang="en-US" sz="2800" b="1" dirty="0">
                <a:solidFill>
                  <a:srgbClr val="FF0000"/>
                </a:solidFill>
                <a:latin typeface="Times New Roman" panose="02020603050405020304" pitchFamily="18" charset="0"/>
                <a:ea typeface="Times New Roman" panose="02020603050405020304" pitchFamily="18" charset="0"/>
              </a:rPr>
              <a:t> ở </a:t>
            </a:r>
            <a:r>
              <a:rPr lang="en-US" sz="2800" b="1" dirty="0" err="1">
                <a:solidFill>
                  <a:srgbClr val="FF0000"/>
                </a:solidFill>
                <a:latin typeface="Times New Roman" panose="02020603050405020304" pitchFamily="18" charset="0"/>
                <a:ea typeface="Times New Roman" panose="02020603050405020304" pitchFamily="18" charset="0"/>
              </a:rPr>
              <a:t>trường</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tôi</a:t>
            </a:r>
            <a:r>
              <a:rPr lang="en-US" sz="2800" b="1" dirty="0">
                <a:solidFill>
                  <a:srgbClr val="FF0000"/>
                </a:solidFill>
                <a:latin typeface="Times New Roman" panose="02020603050405020304" pitchFamily="18" charset="0"/>
                <a:ea typeface="Times New Roman" panose="02020603050405020304" pitchFamily="18" charset="0"/>
              </a:rPr>
              <a:t>”</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pSp>
        <p:nvGrpSpPr>
          <p:cNvPr id="43" name="Group 42"/>
          <p:cNvGrpSpPr/>
          <p:nvPr/>
        </p:nvGrpSpPr>
        <p:grpSpPr>
          <a:xfrm>
            <a:off x="660400" y="3344458"/>
            <a:ext cx="10270821" cy="2680713"/>
            <a:chOff x="660400" y="3188422"/>
            <a:chExt cx="10270821" cy="2680713"/>
          </a:xfrm>
        </p:grpSpPr>
        <p:grpSp>
          <p:nvGrpSpPr>
            <p:cNvPr id="16" name="Group 15"/>
            <p:cNvGrpSpPr/>
            <p:nvPr/>
          </p:nvGrpSpPr>
          <p:grpSpPr>
            <a:xfrm>
              <a:off x="660400" y="3188422"/>
              <a:ext cx="10270821" cy="2680713"/>
              <a:chOff x="2077008" y="2579005"/>
              <a:chExt cx="8119591" cy="1775462"/>
            </a:xfrm>
          </p:grpSpPr>
          <p:sp>
            <p:nvSpPr>
              <p:cNvPr id="22" name="Freeform 21"/>
              <p:cNvSpPr/>
              <p:nvPr/>
            </p:nvSpPr>
            <p:spPr>
              <a:xfrm>
                <a:off x="5492253" y="2579005"/>
                <a:ext cx="1753691" cy="66585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Lập</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dàn</a:t>
                </a:r>
                <a:r>
                  <a:rPr lang="en-US" sz="2800" kern="1200" dirty="0">
                    <a:latin typeface="Times New Roman" panose="02020603050405020304" pitchFamily="18" charset="0"/>
                    <a:cs typeface="Times New Roman" panose="02020603050405020304" pitchFamily="18" charset="0"/>
                  </a:rPr>
                  <a:t> ý : </a:t>
                </a:r>
              </a:p>
            </p:txBody>
          </p:sp>
          <p:sp>
            <p:nvSpPr>
              <p:cNvPr id="27" name="Freeform 26"/>
              <p:cNvSpPr/>
              <p:nvPr/>
            </p:nvSpPr>
            <p:spPr>
              <a:xfrm>
                <a:off x="20770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Ngôi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tường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thuật</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thứ</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nhất</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4198975"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Bối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cảnh</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không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gian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thời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gian</a:t>
                </a:r>
                <a:endParaRPr lang="en-US" sz="2800" kern="1200" dirty="0">
                  <a:latin typeface="Times New Roman" panose="02020603050405020304" pitchFamily="18" charset="0"/>
                  <a:cs typeface="Times New Roman" panose="02020603050405020304" pitchFamily="18" charset="0"/>
                </a:endParaRPr>
              </a:p>
            </p:txBody>
          </p:sp>
          <p:sp>
            <p:nvSpPr>
              <p:cNvPr id="29" name="Freeform 28"/>
              <p:cNvSpPr/>
              <p:nvPr/>
            </p:nvSpPr>
            <p:spPr>
              <a:xfrm>
                <a:off x="6320941"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Tiến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trình</a:t>
                </a:r>
                <a:endParaRPr lang="en-US" sz="2800" kern="1200" dirty="0">
                  <a:latin typeface="Times New Roman" panose="02020603050405020304" pitchFamily="18" charset="0"/>
                  <a:cs typeface="Times New Roman" panose="02020603050405020304" pitchFamily="18" charset="0"/>
                </a:endParaRPr>
              </a:p>
            </p:txBody>
          </p:sp>
          <p:sp>
            <p:nvSpPr>
              <p:cNvPr id="31" name="Freeform 30"/>
              <p:cNvSpPr/>
              <p:nvPr/>
            </p:nvSpPr>
            <p:spPr>
              <a:xfrm>
                <a:off x="8442908" y="3477622"/>
                <a:ext cx="1753691" cy="876845"/>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Nhận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xét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cảm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nghĩ</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về</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chợ</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xuân</a:t>
                </a:r>
                <a:endParaRPr lang="en-US" sz="2400" kern="1200" dirty="0">
                  <a:latin typeface="Times New Roman" panose="02020603050405020304" pitchFamily="18" charset="0"/>
                  <a:cs typeface="Times New Roman" panose="02020603050405020304" pitchFamily="18" charset="0"/>
                </a:endParaRPr>
              </a:p>
            </p:txBody>
          </p:sp>
        </p:grpSp>
        <p:cxnSp>
          <p:nvCxnSpPr>
            <p:cNvPr id="36" name="Straight Connector 35"/>
            <p:cNvCxnSpPr/>
            <p:nvPr/>
          </p:nvCxnSpPr>
          <p:spPr>
            <a:xfrm flipV="1">
              <a:off x="1769559" y="4193775"/>
              <a:ext cx="4259175" cy="3514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4453727" y="4233478"/>
              <a:ext cx="1575007" cy="311737"/>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6028734" y="4213626"/>
              <a:ext cx="1170076" cy="303321"/>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28734" y="4217834"/>
              <a:ext cx="3819271" cy="327381"/>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97582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41650" y="-14919"/>
            <a:ext cx="6096000" cy="1043619"/>
          </a:xfrm>
          <a:prstGeom prst="rect">
            <a:avLst/>
          </a:prstGeom>
        </p:spPr>
        <p:txBody>
          <a:bodyPr>
            <a:spAutoFit/>
          </a:bodyPr>
          <a:lstStyle/>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Phiếu</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học</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tập</a:t>
            </a:r>
            <a:r>
              <a:rPr lang="en-US" sz="2800" b="1" kern="100" dirty="0">
                <a:solidFill>
                  <a:srgbClr val="FF0000"/>
                </a:solidFill>
                <a:latin typeface="Times New Roman" panose="02020603050405020304" pitchFamily="18" charset="0"/>
                <a:ea typeface="SimSun" panose="02010600030101010101" pitchFamily="2" charset="-122"/>
              </a:rPr>
              <a:t> (*)</a:t>
            </a:r>
            <a:endParaRPr lang="en-US" sz="2800" b="1" dirty="0">
              <a:solidFill>
                <a:srgbClr val="FF0000"/>
              </a:solidFill>
              <a:latin typeface="Times New Roman" panose="02020603050405020304" pitchFamily="18" charset="0"/>
              <a:ea typeface="Times New Roman" panose="02020603050405020304" pitchFamily="18" charset="0"/>
            </a:endParaRPr>
          </a:p>
          <a:p>
            <a:pPr marR="175260" algn="ctr">
              <a:lnSpc>
                <a:spcPct val="115000"/>
              </a:lnSpc>
              <a:spcAft>
                <a:spcPts val="0"/>
              </a:spcAft>
              <a:tabLst>
                <a:tab pos="1386840" algn="l"/>
              </a:tabLst>
            </a:pPr>
            <a:r>
              <a:rPr lang="en-US" sz="2800" b="1" kern="100" dirty="0" err="1">
                <a:solidFill>
                  <a:srgbClr val="FF0000"/>
                </a:solidFill>
                <a:latin typeface="Times New Roman" panose="02020603050405020304" pitchFamily="18" charset="0"/>
                <a:ea typeface="SimSun" panose="02010600030101010101" pitchFamily="2" charset="-122"/>
              </a:rPr>
              <a:t>Dàn</a:t>
            </a:r>
            <a:r>
              <a:rPr lang="en-US" sz="2800" b="1" kern="100" dirty="0">
                <a:solidFill>
                  <a:srgbClr val="FF0000"/>
                </a:solidFill>
                <a:latin typeface="Times New Roman" panose="02020603050405020304" pitchFamily="18" charset="0"/>
                <a:ea typeface="SimSun" panose="02010600030101010101" pitchFamily="2" charset="-122"/>
              </a:rPr>
              <a:t> ý </a:t>
            </a:r>
            <a:r>
              <a:rPr lang="en-US" sz="2800" b="1" kern="100" dirty="0" err="1">
                <a:solidFill>
                  <a:srgbClr val="FF0000"/>
                </a:solidFill>
                <a:latin typeface="Times New Roman" panose="02020603050405020304" pitchFamily="18" charset="0"/>
                <a:ea typeface="SimSun" panose="02010600030101010101" pitchFamily="2" charset="-122"/>
              </a:rPr>
              <a:t>cho</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bài</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tham</a:t>
            </a:r>
            <a:r>
              <a:rPr lang="en-US" sz="2800" b="1" kern="100" dirty="0">
                <a:solidFill>
                  <a:srgbClr val="FF0000"/>
                </a:solidFill>
                <a:latin typeface="Times New Roman" panose="02020603050405020304" pitchFamily="18" charset="0"/>
                <a:ea typeface="SimSun" panose="02010600030101010101" pitchFamily="2" charset="-122"/>
              </a:rPr>
              <a:t> </a:t>
            </a:r>
            <a:r>
              <a:rPr lang="en-US" sz="2800" b="1" kern="100" dirty="0" err="1">
                <a:solidFill>
                  <a:srgbClr val="FF0000"/>
                </a:solidFill>
                <a:latin typeface="Times New Roman" panose="02020603050405020304" pitchFamily="18" charset="0"/>
                <a:ea typeface="SimSun" panose="02010600030101010101" pitchFamily="2" charset="-122"/>
              </a:rPr>
              <a:t>khảo</a:t>
            </a:r>
            <a:endParaRPr lang="en-US" sz="2800" b="1" dirty="0">
              <a:solidFill>
                <a:srgbClr val="FF0000"/>
              </a:solidFill>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099348965"/>
              </p:ext>
            </p:extLst>
          </p:nvPr>
        </p:nvGraphicFramePr>
        <p:xfrm>
          <a:off x="660399" y="1130300"/>
          <a:ext cx="10858500" cy="5193792"/>
        </p:xfrm>
        <a:graphic>
          <a:graphicData uri="http://schemas.openxmlformats.org/drawingml/2006/table">
            <a:tbl>
              <a:tblPr firstRow="1" firstCol="1" lastRow="1" lastCol="1" bandRow="1" bandCol="1"/>
              <a:tblGrid>
                <a:gridCol w="4962157">
                  <a:extLst>
                    <a:ext uri="{9D8B030D-6E8A-4147-A177-3AD203B41FA5}">
                      <a16:colId xmlns:a16="http://schemas.microsoft.com/office/drawing/2014/main" val="1070710158"/>
                    </a:ext>
                  </a:extLst>
                </a:gridCol>
                <a:gridCol w="5896343">
                  <a:extLst>
                    <a:ext uri="{9D8B030D-6E8A-4147-A177-3AD203B41FA5}">
                      <a16:colId xmlns:a16="http://schemas.microsoft.com/office/drawing/2014/main" val="143930276"/>
                    </a:ext>
                  </a:extLst>
                </a:gridCol>
              </a:tblGrid>
              <a:tr h="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Hội</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chợ</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xuân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ở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trường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tôi</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tabLst>
                          <a:tab pos="1386840" algn="l"/>
                        </a:tabLs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36187823"/>
                  </a:ext>
                </a:extLst>
              </a:tr>
              <a:tr h="0">
                <a:tc gridSpan="2">
                  <a:txBody>
                    <a:bodyPr/>
                    <a:lstStyle/>
                    <a:p>
                      <a:pPr algn="ctr">
                        <a:spcAft>
                          <a:spcPts val="0"/>
                        </a:spcAft>
                      </a:pPr>
                      <a:r>
                        <a:rPr lang="en-US" sz="2400" b="1" dirty="0" err="1">
                          <a:solidFill>
                            <a:srgbClr val="0000FF"/>
                          </a:solidFill>
                          <a:effectLst/>
                          <a:latin typeface="Times New Roman" panose="02020603050405020304" pitchFamily="18" charset="0"/>
                          <a:ea typeface="Times New Roman" panose="02020603050405020304" pitchFamily="18" charset="0"/>
                        </a:rPr>
                        <a:t>Yêu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cầu</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của</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bài</a:t>
                      </a:r>
                      <a:r>
                        <a:rPr lang="en-US" sz="2400" b="1" dirty="0">
                          <a:solidFill>
                            <a:srgbClr val="0000FF"/>
                          </a:solidFill>
                          <a:effectLst/>
                          <a:latin typeface="Times New Roman" panose="02020603050405020304" pitchFamily="18" charset="0"/>
                          <a:ea typeface="Times New Roman" panose="02020603050405020304" pitchFamily="18" charset="0"/>
                        </a:rPr>
                        <a:t> </a:t>
                      </a:r>
                      <a:r>
                        <a:rPr lang="en-US" sz="2400" b="1" dirty="0" err="1">
                          <a:solidFill>
                            <a:srgbClr val="0000FF"/>
                          </a:solidFill>
                          <a:effectLst/>
                          <a:latin typeface="Times New Roman" panose="02020603050405020304" pitchFamily="18" charset="0"/>
                          <a:ea typeface="Times New Roman" panose="02020603050405020304" pitchFamily="18" charset="0"/>
                        </a:rPr>
                        <a:t>thuyết</a:t>
                      </a:r>
                      <a:r>
                        <a:rPr lang="en-US" sz="2400" b="1" dirty="0">
                          <a:solidFill>
                            <a:srgbClr val="0000FF"/>
                          </a:solidFill>
                          <a:effectLst/>
                          <a:latin typeface="Times New Roman" panose="02020603050405020304" pitchFamily="18" charset="0"/>
                          <a:ea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spcAft>
                          <a:spcPts val="0"/>
                        </a:spcAft>
                      </a:pP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1673277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Vì</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sao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em</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biết</a:t>
                      </a:r>
                      <a:r>
                        <a:rPr lang="en-US" sz="2400" dirty="0">
                          <a:solidFill>
                            <a:srgbClr val="0000FF"/>
                          </a:solidFill>
                          <a:effectLst/>
                          <a:latin typeface="Times New Roman" panose="02020603050405020304" pitchFamily="18" charset="0"/>
                          <a:ea typeface="MS Mincho"/>
                        </a:rPr>
                        <a:t> VB </a:t>
                      </a:r>
                      <a:r>
                        <a:rPr lang="en-US" sz="2400" dirty="0" err="1">
                          <a:solidFill>
                            <a:srgbClr val="0000FF"/>
                          </a:solidFill>
                          <a:effectLst/>
                          <a:latin typeface="Times New Roman" panose="02020603050405020304" pitchFamily="18" charset="0"/>
                          <a:ea typeface="MS Mincho"/>
                        </a:rPr>
                        <a:t>này</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được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kể</a:t>
                      </a:r>
                      <a:r>
                        <a:rPr lang="en-US" sz="2400" dirty="0">
                          <a:solidFill>
                            <a:srgbClr val="0000FF"/>
                          </a:solidFill>
                          <a:effectLst/>
                          <a:latin typeface="Times New Roman" panose="02020603050405020304" pitchFamily="18" charset="0"/>
                          <a:ea typeface="MS Mincho"/>
                        </a:rPr>
                        <a:t> ở </a:t>
                      </a:r>
                      <a:r>
                        <a:rPr lang="en-US" sz="2400" dirty="0" err="1">
                          <a:solidFill>
                            <a:srgbClr val="0000FF"/>
                          </a:solidFill>
                          <a:effectLst/>
                          <a:latin typeface="Times New Roman" panose="02020603050405020304" pitchFamily="18" charset="0"/>
                          <a:ea typeface="MS Mincho"/>
                        </a:rPr>
                        <a:t>ngôi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thứ</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nhất</a:t>
                      </a:r>
                      <a:r>
                        <a:rPr lang="en-US" sz="2400" dirty="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4921344"/>
                  </a:ext>
                </a:extLst>
              </a:tr>
              <a:tr h="0">
                <a:tc>
                  <a:txBody>
                    <a:bodyPr/>
                    <a:lstStyle/>
                    <a:p>
                      <a:pPr>
                        <a:spcAft>
                          <a:spcPts val="0"/>
                        </a:spcAft>
                      </a:pPr>
                      <a:r>
                        <a:rPr lang="en-US" sz="2400" dirty="0" err="1">
                          <a:solidFill>
                            <a:srgbClr val="0000FF"/>
                          </a:solidFill>
                          <a:effectLst/>
                          <a:latin typeface="Times New Roman" panose="02020603050405020304" pitchFamily="18" charset="0"/>
                          <a:ea typeface="MS Mincho"/>
                        </a:rPr>
                        <a:t>Phần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đoạn</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của</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bài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11533186"/>
                  </a:ext>
                </a:extLst>
              </a:tr>
              <a:tr h="0">
                <a:tc>
                  <a:txBody>
                    <a:bodyPr/>
                    <a:lstStyle/>
                    <a:p>
                      <a:pPr>
                        <a:lnSpc>
                          <a:spcPct val="115000"/>
                        </a:lnSpc>
                        <a:spcAft>
                          <a:spcPts val="0"/>
                        </a:spcAft>
                        <a:tabLst>
                          <a:tab pos="1386840" algn="l"/>
                        </a:tabLst>
                      </a:pPr>
                      <a:r>
                        <a:rPr lang="en-US" sz="2400" dirty="0" err="1">
                          <a:solidFill>
                            <a:srgbClr val="0000FF"/>
                          </a:solidFill>
                          <a:effectLst/>
                          <a:latin typeface="Times New Roman" panose="02020603050405020304" pitchFamily="18" charset="0"/>
                          <a:ea typeface="MS Mincho"/>
                        </a:rPr>
                        <a:t>Những</a:t>
                      </a:r>
                      <a:r>
                        <a:rPr lang="en-US" sz="2400" dirty="0">
                          <a:solidFill>
                            <a:srgbClr val="0000FF"/>
                          </a:solidFill>
                          <a:effectLst/>
                          <a:latin typeface="Times New Roman" panose="02020603050405020304" pitchFamily="18" charset="0"/>
                          <a:ea typeface="MS Mincho"/>
                        </a:rPr>
                        <a:t> chi </a:t>
                      </a:r>
                      <a:r>
                        <a:rPr lang="en-US" sz="2400" dirty="0" err="1">
                          <a:solidFill>
                            <a:srgbClr val="0000FF"/>
                          </a:solidFill>
                          <a:effectLst/>
                          <a:latin typeface="Times New Roman" panose="02020603050405020304" pitchFamily="18" charset="0"/>
                          <a:ea typeface="MS Mincho"/>
                        </a:rPr>
                        <a:t>tiết</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nào</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giới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thiệu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bối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cảnh</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để</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người</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đọc</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hiểu</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về</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sự</a:t>
                      </a:r>
                      <a:r>
                        <a:rPr lang="en-US" sz="2400" dirty="0">
                          <a:solidFill>
                            <a:srgbClr val="0000FF"/>
                          </a:solidFill>
                          <a:effectLst/>
                          <a:latin typeface="Times New Roman" panose="02020603050405020304" pitchFamily="18" charset="0"/>
                          <a:ea typeface="MS Mincho"/>
                        </a:rPr>
                        <a:t> </a:t>
                      </a:r>
                      <a:r>
                        <a:rPr lang="en-US" sz="2400" dirty="0" err="1">
                          <a:solidFill>
                            <a:srgbClr val="0000FF"/>
                          </a:solidFill>
                          <a:effectLst/>
                          <a:latin typeface="Times New Roman" panose="02020603050405020304" pitchFamily="18" charset="0"/>
                          <a:ea typeface="MS Mincho"/>
                        </a:rPr>
                        <a:t>kiện</a:t>
                      </a:r>
                      <a:r>
                        <a:rPr lang="en-US" sz="2400" dirty="0">
                          <a:solidFill>
                            <a:srgbClr val="0000FF"/>
                          </a:solidFill>
                          <a:effectLst/>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58312580"/>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Bài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theo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trình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b="1" dirty="0">
                          <a:solidFill>
                            <a:srgbClr val="0000FF"/>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4824759"/>
                  </a:ext>
                </a:extLst>
              </a:tr>
              <a:tr h="0">
                <a:tc>
                  <a:txBody>
                    <a:bodyPr/>
                    <a:lstStyle/>
                    <a:p>
                      <a:pPr>
                        <a:lnSpc>
                          <a:spcPct val="115000"/>
                        </a:lnSpc>
                        <a:spcAft>
                          <a:spcPts val="0"/>
                        </a:spcAft>
                        <a:tabLst>
                          <a:tab pos="1386840" algn="l"/>
                        </a:tabLst>
                      </a:pPr>
                      <a:r>
                        <a:rPr lang="en-US" sz="2400" b="0" dirty="0" err="1">
                          <a:solidFill>
                            <a:srgbClr val="0000FF"/>
                          </a:solidFill>
                          <a:effectLst/>
                          <a:latin typeface="Times New Roman" panose="02020603050405020304" pitchFamily="18" charset="0"/>
                          <a:ea typeface="Times New Roman" panose="02020603050405020304" pitchFamily="18" charset="0"/>
                        </a:rPr>
                        <a:t>Từ</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ngữ</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nào</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thể</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hiện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nhận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xét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đánh</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giá</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của</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người</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viết</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trước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sự</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kiện</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được</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tường</a:t>
                      </a:r>
                      <a:r>
                        <a:rPr lang="en-US" sz="2400" b="0" dirty="0">
                          <a:solidFill>
                            <a:srgbClr val="0000FF"/>
                          </a:solidFill>
                          <a:effectLst/>
                          <a:latin typeface="Times New Roman" panose="02020603050405020304" pitchFamily="18" charset="0"/>
                          <a:ea typeface="Times New Roman" panose="02020603050405020304" pitchFamily="18" charset="0"/>
                        </a:rPr>
                        <a:t> </a:t>
                      </a:r>
                      <a:r>
                        <a:rPr lang="en-US" sz="2400" b="0" dirty="0" err="1">
                          <a:solidFill>
                            <a:srgbClr val="0000FF"/>
                          </a:solidFill>
                          <a:effectLst/>
                          <a:latin typeface="Times New Roman" panose="02020603050405020304" pitchFamily="18" charset="0"/>
                          <a:ea typeface="Times New Roman" panose="02020603050405020304" pitchFamily="18" charset="0"/>
                        </a:rPr>
                        <a:t>thuật</a:t>
                      </a:r>
                      <a:r>
                        <a:rPr lang="en-US" sz="2400" b="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FF"/>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71317336"/>
                  </a:ext>
                </a:extLst>
              </a:tr>
            </a:tbl>
          </a:graphicData>
        </a:graphic>
      </p:graphicFrame>
    </p:spTree>
    <p:extLst>
      <p:ext uri="{BB962C8B-B14F-4D97-AF65-F5344CB8AC3E}">
        <p14:creationId xmlns:p14="http://schemas.microsoft.com/office/powerpoint/2010/main" val="289115096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algn="just">
              <a:lnSpc>
                <a:spcPct val="150000"/>
              </a:lnSpc>
              <a:spcAft>
                <a:spcPts val="0"/>
              </a:spcAft>
            </a:pPr>
            <a:r>
              <a:rPr lang="en-US" sz="2800" b="1" dirty="0">
                <a:solidFill>
                  <a:srgbClr val="993300"/>
                </a:solidFill>
                <a:latin typeface="Times New Roman" panose="02020603050405020304" pitchFamily="18" charset="0"/>
                <a:ea typeface="Times New Roman" panose="02020603050405020304" pitchFamily="18" charset="0"/>
              </a:rPr>
              <a:t>4</a:t>
            </a:r>
            <a:r>
              <a:rPr lang="vi-VN" sz="2800" b="1" dirty="0">
                <a:solidFill>
                  <a:srgbClr val="993300"/>
                </a:solidFill>
                <a:latin typeface="Times New Roman" panose="02020603050405020304" pitchFamily="18" charset="0"/>
                <a:ea typeface="Times New Roman" panose="02020603050405020304" pitchFamily="18" charset="0"/>
              </a:rPr>
              <a:t>. Phân tích bài viết tham khảo</a:t>
            </a:r>
            <a:endParaRPr lang="en-US" sz="2800" dirty="0">
              <a:effectLst/>
              <a:latin typeface="Times New Roman" panose="02020603050405020304" pitchFamily="18" charset="0"/>
              <a:ea typeface="Times New Roman" panose="02020603050405020304"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4064720527"/>
              </p:ext>
            </p:extLst>
          </p:nvPr>
        </p:nvGraphicFramePr>
        <p:xfrm>
          <a:off x="660400" y="1670875"/>
          <a:ext cx="10858501" cy="4556760"/>
        </p:xfrm>
        <a:graphic>
          <a:graphicData uri="http://schemas.openxmlformats.org/drawingml/2006/table">
            <a:tbl>
              <a:tblPr firstRow="1" firstCol="1" lastRow="1" lastCol="1" bandRow="1" bandCol="1"/>
              <a:tblGrid>
                <a:gridCol w="3211513">
                  <a:extLst>
                    <a:ext uri="{9D8B030D-6E8A-4147-A177-3AD203B41FA5}">
                      <a16:colId xmlns:a16="http://schemas.microsoft.com/office/drawing/2014/main" val="3164254380"/>
                    </a:ext>
                  </a:extLst>
                </a:gridCol>
                <a:gridCol w="7646988">
                  <a:extLst>
                    <a:ext uri="{9D8B030D-6E8A-4147-A177-3AD203B41FA5}">
                      <a16:colId xmlns:a16="http://schemas.microsoft.com/office/drawing/2014/main" val="1152881984"/>
                    </a:ext>
                  </a:extLst>
                </a:gridCol>
              </a:tblGrid>
              <a:tr h="0">
                <a:tc gridSpan="2">
                  <a:txBody>
                    <a:bodyPr/>
                    <a:lstStyle/>
                    <a:p>
                      <a:pPr algn="ctr">
                        <a:lnSpc>
                          <a:spcPct val="115000"/>
                        </a:lnSpc>
                        <a:spcAft>
                          <a:spcPts val="0"/>
                        </a:spcAft>
                        <a:tabLst>
                          <a:tab pos="1386840" algn="l"/>
                        </a:tabLst>
                      </a:pPr>
                      <a:r>
                        <a:rPr lang="en-US" sz="2000" b="1" dirty="0">
                          <a:solidFill>
                            <a:srgbClr val="0000FF"/>
                          </a:solidFill>
                          <a:effectLst/>
                          <a:latin typeface="Times New Roman" panose="02020603050405020304" pitchFamily="18" charset="0"/>
                          <a:ea typeface="Times New Roman" panose="02020603050405020304" pitchFamily="18" charset="0"/>
                        </a:rPr>
                        <a:t>“</a:t>
                      </a:r>
                      <a:r>
                        <a:rPr lang="en-US" sz="2000" b="1" dirty="0" err="1">
                          <a:solidFill>
                            <a:srgbClr val="0000FF"/>
                          </a:solidFill>
                          <a:effectLst/>
                          <a:latin typeface="Times New Roman" panose="02020603050405020304" pitchFamily="18" charset="0"/>
                          <a:ea typeface="Times New Roman" panose="02020603050405020304" pitchFamily="18" charset="0"/>
                        </a:rPr>
                        <a:t>Hội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chợ</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xuân</a:t>
                      </a:r>
                      <a:r>
                        <a:rPr lang="en-US" sz="2000" b="1" dirty="0">
                          <a:solidFill>
                            <a:srgbClr val="0000FF"/>
                          </a:solidFill>
                          <a:effectLst/>
                          <a:latin typeface="Times New Roman" panose="02020603050405020304" pitchFamily="18" charset="0"/>
                          <a:ea typeface="Times New Roman" panose="02020603050405020304" pitchFamily="18" charset="0"/>
                        </a:rPr>
                        <a:t> ở </a:t>
                      </a:r>
                      <a:r>
                        <a:rPr lang="en-US" sz="2000" b="1" dirty="0" err="1">
                          <a:solidFill>
                            <a:srgbClr val="0000FF"/>
                          </a:solidFill>
                          <a:effectLst/>
                          <a:latin typeface="Times New Roman" panose="02020603050405020304" pitchFamily="18" charset="0"/>
                          <a:ea typeface="Times New Roman" panose="02020603050405020304" pitchFamily="18" charset="0"/>
                        </a:rPr>
                        <a:t>trường</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tôi</a:t>
                      </a:r>
                      <a:r>
                        <a:rPr lang="en-US" sz="2000" b="1" dirty="0">
                          <a:solidFill>
                            <a:srgbClr val="0000FF"/>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3437490948"/>
                  </a:ext>
                </a:extLst>
              </a:tr>
              <a:tr h="0">
                <a:tc gridSpan="2">
                  <a:txBody>
                    <a:bodyPr/>
                    <a:lstStyle/>
                    <a:p>
                      <a:pPr algn="ctr">
                        <a:spcAft>
                          <a:spcPts val="0"/>
                        </a:spcAft>
                      </a:pPr>
                      <a:r>
                        <a:rPr lang="en-US" sz="2000" b="1" dirty="0" err="1">
                          <a:solidFill>
                            <a:srgbClr val="0000FF"/>
                          </a:solidFill>
                          <a:effectLst/>
                          <a:latin typeface="Times New Roman" panose="02020603050405020304" pitchFamily="18" charset="0"/>
                          <a:ea typeface="Times New Roman" panose="02020603050405020304" pitchFamily="18" charset="0"/>
                        </a:rPr>
                        <a:t>Yêu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cầu</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của</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bài</a:t>
                      </a:r>
                      <a:r>
                        <a:rPr lang="en-US" sz="2000" b="1" dirty="0">
                          <a:solidFill>
                            <a:srgbClr val="0000FF"/>
                          </a:solidFill>
                          <a:effectLst/>
                          <a:latin typeface="Times New Roman" panose="02020603050405020304" pitchFamily="18" charset="0"/>
                          <a:ea typeface="Times New Roman" panose="02020603050405020304" pitchFamily="18" charset="0"/>
                        </a:rPr>
                        <a:t> </a:t>
                      </a:r>
                      <a:r>
                        <a:rPr lang="en-US" sz="2000" b="1" dirty="0" err="1">
                          <a:solidFill>
                            <a:srgbClr val="0000FF"/>
                          </a:solidFill>
                          <a:effectLst/>
                          <a:latin typeface="Times New Roman" panose="02020603050405020304" pitchFamily="18" charset="0"/>
                          <a:ea typeface="Times New Roman" panose="02020603050405020304" pitchFamily="18" charset="0"/>
                        </a:rPr>
                        <a:t>thuyết</a:t>
                      </a:r>
                      <a:r>
                        <a:rPr lang="en-US" sz="2000" b="1" dirty="0">
                          <a:solidFill>
                            <a:srgbClr val="0000FF"/>
                          </a:solidFill>
                          <a:effectLst/>
                          <a:latin typeface="Times New Roman" panose="02020603050405020304" pitchFamily="18" charset="0"/>
                          <a:ea typeface="Times New Roman" panose="02020603050405020304" pitchFamily="18" charset="0"/>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extLst>
                  <a:ext uri="{0D108BD9-81ED-4DB2-BD59-A6C34878D82A}">
                    <a16:rowId xmlns:a16="http://schemas.microsoft.com/office/drawing/2014/main" val="2720450058"/>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Vì sao em biết VB này được kể ở ngôi thứ nhất?</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Người thuyết minh xưng “</a:t>
                      </a:r>
                      <a:r>
                        <a:rPr lang="vi-VN" sz="2000" i="1" dirty="0">
                          <a:solidFill>
                            <a:srgbClr val="000000"/>
                          </a:solidFill>
                          <a:effectLst/>
                          <a:latin typeface="Times New Roman" panose="02020603050405020304" pitchFamily="18" charset="0"/>
                          <a:ea typeface="Times New Roman" panose="02020603050405020304" pitchFamily="18" charset="0"/>
                        </a:rPr>
                        <a:t>tôi”:</a:t>
                      </a:r>
                      <a:r>
                        <a:rPr lang="vi-VN" sz="2000" dirty="0">
                          <a:solidFill>
                            <a:srgbClr val="000000"/>
                          </a:solidFill>
                          <a:effectLst/>
                          <a:latin typeface="Times New Roman" panose="02020603050405020304" pitchFamily="18" charset="0"/>
                          <a:ea typeface="Times New Roman" panose="02020603050405020304" pitchFamily="18" charset="0"/>
                        </a:rPr>
                        <a:t> </a:t>
                      </a:r>
                      <a:r>
                        <a:rPr lang="vi-VN" sz="2000" i="1" dirty="0">
                          <a:solidFill>
                            <a:srgbClr val="000000"/>
                          </a:solidFill>
                          <a:effectLst/>
                          <a:latin typeface="Times New Roman" panose="02020603050405020304" pitchFamily="18" charset="0"/>
                          <a:ea typeface="Times New Roman" panose="02020603050405020304" pitchFamily="18" charset="0"/>
                        </a:rPr>
                        <a:t>trường tôi, tôi được tham gia, tối được thấy lẩn đầu 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84261941"/>
                  </a:ext>
                </a:extLst>
              </a:tr>
              <a:tr h="0">
                <a:tc>
                  <a:txBody>
                    <a:bodyPr/>
                    <a:lstStyle/>
                    <a:p>
                      <a:pPr>
                        <a:spcAft>
                          <a:spcPts val="0"/>
                        </a:spcAft>
                      </a:pPr>
                      <a:r>
                        <a:rPr lang="en-US" sz="2000" dirty="0" err="1">
                          <a:solidFill>
                            <a:srgbClr val="0000FF"/>
                          </a:solidFill>
                          <a:effectLst/>
                          <a:latin typeface="Times New Roman" panose="02020603050405020304" pitchFamily="18" charset="0"/>
                          <a:ea typeface="MS Mincho"/>
                        </a:rPr>
                        <a:t>Phần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đoạn</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nào</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của</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bài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viết</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giới</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thiệu</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về</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sự</a:t>
                      </a:r>
                      <a:r>
                        <a:rPr lang="en-US" sz="2000" dirty="0">
                          <a:solidFill>
                            <a:srgbClr val="0000FF"/>
                          </a:solidFill>
                          <a:effectLst/>
                          <a:latin typeface="Times New Roman" panose="02020603050405020304" pitchFamily="18" charset="0"/>
                          <a:ea typeface="MS Mincho"/>
                        </a:rPr>
                        <a:t> </a:t>
                      </a:r>
                      <a:r>
                        <a:rPr lang="en-US" sz="2000" dirty="0" err="1">
                          <a:solidFill>
                            <a:srgbClr val="0000FF"/>
                          </a:solidFill>
                          <a:effectLst/>
                          <a:latin typeface="Times New Roman" panose="02020603050405020304" pitchFamily="18" charset="0"/>
                          <a:ea typeface="MS Mincho"/>
                        </a:rPr>
                        <a:t>kiện</a:t>
                      </a:r>
                      <a:r>
                        <a:rPr lang="en-US" sz="2000" dirty="0">
                          <a:solidFill>
                            <a:srgbClr val="0000FF"/>
                          </a:solidFill>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Phần mở đẩu đã giới thiệu bối cảnh, mục đích tổ chức hội chợ xuân.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3802873"/>
                  </a:ext>
                </a:extLst>
              </a:tr>
              <a:tr h="0">
                <a:tc>
                  <a:txBody>
                    <a:bodyPr/>
                    <a:lstStyle/>
                    <a:p>
                      <a:pPr>
                        <a:lnSpc>
                          <a:spcPct val="115000"/>
                        </a:lnSpc>
                        <a:spcAft>
                          <a:spcPts val="0"/>
                        </a:spcAft>
                        <a:tabLst>
                          <a:tab pos="1386840" algn="l"/>
                        </a:tabLst>
                      </a:pPr>
                      <a:r>
                        <a:rPr lang="en-US" sz="2000">
                          <a:solidFill>
                            <a:srgbClr val="0000FF"/>
                          </a:solidFill>
                          <a:effectLst/>
                          <a:latin typeface="Times New Roman" panose="02020603050405020304" pitchFamily="18" charset="0"/>
                          <a:ea typeface="MS Mincho"/>
                        </a:rPr>
                        <a:t>Những chi tiết nào giới thiệu về bối cảnh để người đọc hiểu về sự kiện?</a:t>
                      </a:r>
                      <a:endParaRPr lang="en-US" sz="2000">
                        <a:effectLst/>
                        <a:latin typeface="Times New Roman" panose="02020603050405020304" pitchFamily="18" charset="0"/>
                        <a:ea typeface="Times New Roman" panose="02020603050405020304" pitchFamily="18" charset="0"/>
                      </a:endParaRPr>
                    </a:p>
                    <a:p>
                      <a:pPr>
                        <a:spcAft>
                          <a:spcPts val="0"/>
                        </a:spcAft>
                      </a:pPr>
                      <a:r>
                        <a:rPr lang="en-US" sz="2000" b="1">
                          <a:solidFill>
                            <a:srgbClr val="0000FF"/>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000" dirty="0">
                          <a:solidFill>
                            <a:srgbClr val="000000"/>
                          </a:solidFill>
                          <a:effectLst/>
                          <a:latin typeface="Times New Roman" panose="02020603050405020304" pitchFamily="18" charset="0"/>
                          <a:ea typeface="Times New Roman" panose="02020603050405020304" pitchFamily="18" charset="0"/>
                        </a:rPr>
                        <a:t>+ Thời gian: cuối năm âm lịch, sắp đến Tết; </a:t>
                      </a:r>
                      <a:r>
                        <a:rPr lang="en-US" sz="2000" dirty="0">
                          <a:solidFill>
                            <a:srgbClr val="000000"/>
                          </a:solidFill>
                          <a:effectLst/>
                          <a:latin typeface="Times New Roman" panose="02020603050405020304" pitchFamily="18" charset="0"/>
                          <a:ea typeface="Times New Roman" panose="02020603050405020304" pitchFamily="18" charset="0"/>
                        </a:rPr>
                        <a:t>+ K</a:t>
                      </a:r>
                      <a:r>
                        <a:rPr lang="vi-VN" sz="2000" dirty="0">
                          <a:solidFill>
                            <a:srgbClr val="000000"/>
                          </a:solidFill>
                          <a:effectLst/>
                          <a:latin typeface="Times New Roman" panose="02020603050405020304" pitchFamily="18" charset="0"/>
                          <a:ea typeface="Times New Roman" panose="02020603050405020304" pitchFamily="18" charset="0"/>
                        </a:rPr>
                        <a:t>hông gian: trong sân trường;</a:t>
                      </a:r>
                      <a:endParaRPr lang="en-US" sz="2000" dirty="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 D</a:t>
                      </a:r>
                      <a:r>
                        <a:rPr lang="vi-VN" sz="2000" dirty="0">
                          <a:solidFill>
                            <a:srgbClr val="000000"/>
                          </a:solidFill>
                          <a:effectLst/>
                          <a:latin typeface="Times New Roman" panose="02020603050405020304" pitchFamily="18" charset="0"/>
                          <a:ea typeface="Times New Roman" panose="02020603050405020304" pitchFamily="18" charset="0"/>
                        </a:rPr>
                        <a:t>iễn biến sự kiện: toàn bộ quá trình diễn ra hội chợ xuân từ việc chuẩn bị đến ngày diễn ra hội chợ, các hoạt động được tổ chức trong sân trường vào ngày hôm đó: khai mạc, hoạt động mua bán, vui ch</a:t>
                      </a:r>
                      <a:r>
                        <a:rPr lang="en-US" sz="2000" dirty="0">
                          <a:solidFill>
                            <a:srgbClr val="000000"/>
                          </a:solidFill>
                          <a:effectLst/>
                          <a:latin typeface="Times New Roman" panose="02020603050405020304" pitchFamily="18" charset="0"/>
                          <a:ea typeface="Times New Roman" panose="02020603050405020304" pitchFamily="18" charset="0"/>
                        </a:rPr>
                        <a:t>ơ</a:t>
                      </a:r>
                      <a:r>
                        <a:rPr lang="vi-VN" sz="2000" dirty="0">
                          <a:solidFill>
                            <a:srgbClr val="000000"/>
                          </a:solidFill>
                          <a:effectLst/>
                          <a:latin typeface="Times New Roman" panose="02020603050405020304" pitchFamily="18" charset="0"/>
                          <a:ea typeface="Times New Roman" panose="02020603050405020304" pitchFamily="18" charset="0"/>
                        </a:rPr>
                        <a:t>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168272"/>
                  </a:ext>
                </a:extLst>
              </a:tr>
            </a:tbl>
          </a:graphicData>
        </a:graphic>
      </p:graphicFrame>
    </p:spTree>
    <p:extLst>
      <p:ext uri="{BB962C8B-B14F-4D97-AF65-F5344CB8AC3E}">
        <p14:creationId xmlns:p14="http://schemas.microsoft.com/office/powerpoint/2010/main" val="111142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5" name="Rectangle 34"/>
          <p:cNvSpPr/>
          <p:nvPr/>
        </p:nvSpPr>
        <p:spPr>
          <a:xfrm>
            <a:off x="525108" y="978131"/>
            <a:ext cx="496802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4</a:t>
            </a:r>
            <a:r>
              <a:rPr kumimoji="0" lang="vi-VN" sz="2800" b="1" i="0" u="none" strike="noStrike" kern="1200" cap="none" spc="0" normalizeH="0" baseline="0" noProof="0" dirty="0">
                <a:ln>
                  <a:noFill/>
                </a:ln>
                <a:solidFill>
                  <a:srgbClr val="993300"/>
                </a:solidFill>
                <a:effectLst/>
                <a:uLnTx/>
                <a:uFillTx/>
                <a:latin typeface="Times New Roman" panose="02020603050405020304" pitchFamily="18" charset="0"/>
                <a:ea typeface="Times New Roman" panose="02020603050405020304" pitchFamily="18" charset="0"/>
                <a:cs typeface="+mn-cs"/>
              </a:rPr>
              <a:t>. Phân tích bài viết tham khảo</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3266941075"/>
              </p:ext>
            </p:extLst>
          </p:nvPr>
        </p:nvGraphicFramePr>
        <p:xfrm>
          <a:off x="660400" y="1694018"/>
          <a:ext cx="10858502" cy="4523232"/>
        </p:xfrm>
        <a:graphic>
          <a:graphicData uri="http://schemas.openxmlformats.org/drawingml/2006/table">
            <a:tbl>
              <a:tblPr firstRow="1" firstCol="1" lastRow="1" lastCol="1" bandRow="1" bandCol="1"/>
              <a:tblGrid>
                <a:gridCol w="3525838">
                  <a:extLst>
                    <a:ext uri="{9D8B030D-6E8A-4147-A177-3AD203B41FA5}">
                      <a16:colId xmlns:a16="http://schemas.microsoft.com/office/drawing/2014/main" val="805843556"/>
                    </a:ext>
                  </a:extLst>
                </a:gridCol>
                <a:gridCol w="7332664">
                  <a:extLst>
                    <a:ext uri="{9D8B030D-6E8A-4147-A177-3AD203B41FA5}">
                      <a16:colId xmlns:a16="http://schemas.microsoft.com/office/drawing/2014/main" val="3371895422"/>
                    </a:ext>
                  </a:extLst>
                </a:gridCol>
              </a:tblGrid>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Bài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theo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trình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spcAft>
                          <a:spcPts val="0"/>
                        </a:spcAft>
                      </a:pPr>
                      <a:r>
                        <a:rPr lang="en-US" sz="2800" b="1" dirty="0">
                          <a:solidFill>
                            <a:srgbClr val="0000FF"/>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Trật tự thời gian: </a:t>
                      </a:r>
                      <a:r>
                        <a:rPr lang="vi-VN" sz="2800" i="1">
                          <a:solidFill>
                            <a:srgbClr val="000000"/>
                          </a:solidFill>
                          <a:effectLst/>
                          <a:latin typeface="Times New Roman" panose="02020603050405020304" pitchFamily="18" charset="0"/>
                          <a:ea typeface="Times New Roman" panose="02020603050405020304" pitchFamily="18" charset="0"/>
                        </a:rPr>
                        <a:t>8 giờ sáng, sau, liền sau đó, đồng thời, 6 giờ chiều;</a:t>
                      </a:r>
                      <a:r>
                        <a:rPr lang="vi-VN" sz="2800">
                          <a:solidFill>
                            <a:srgbClr val="0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en-US" sz="2800">
                          <a:solidFill>
                            <a:srgbClr val="000000"/>
                          </a:solidFill>
                          <a:effectLst/>
                          <a:latin typeface="Times New Roman" panose="02020603050405020304" pitchFamily="18" charset="0"/>
                          <a:ea typeface="Times New Roman" panose="02020603050405020304" pitchFamily="18" charset="0"/>
                        </a:rPr>
                        <a:t>+ T</a:t>
                      </a:r>
                      <a:r>
                        <a:rPr lang="vi-VN" sz="2800">
                          <a:solidFill>
                            <a:srgbClr val="000000"/>
                          </a:solidFill>
                          <a:effectLst/>
                          <a:latin typeface="Times New Roman" panose="02020603050405020304" pitchFamily="18" charset="0"/>
                          <a:ea typeface="Times New Roman" panose="02020603050405020304" pitchFamily="18" charset="0"/>
                        </a:rPr>
                        <a:t>rình tự nguyên nhân - kết quả: chuẩn bị</a:t>
                      </a:r>
                      <a:endParaRPr lang="en-US" sz="2800">
                        <a:effectLst/>
                        <a:latin typeface="Times New Roman" panose="02020603050405020304" pitchFamily="18" charset="0"/>
                        <a:ea typeface="Times New Roman" panose="02020603050405020304" pitchFamily="18" charset="0"/>
                      </a:endParaRPr>
                    </a:p>
                    <a:p>
                      <a:pPr algn="just">
                        <a:lnSpc>
                          <a:spcPct val="150000"/>
                        </a:lnSpc>
                        <a:spcAft>
                          <a:spcPts val="0"/>
                        </a:spcAft>
                      </a:pPr>
                      <a:r>
                        <a:rPr lang="vi-VN" sz="2800">
                          <a:solidFill>
                            <a:srgbClr val="000000"/>
                          </a:solidFill>
                          <a:effectLst/>
                          <a:latin typeface="Times New Roman" panose="02020603050405020304" pitchFamily="18" charset="0"/>
                          <a:ea typeface="Times New Roman" panose="02020603050405020304" pitchFamily="18" charset="0"/>
                        </a:rPr>
                        <a:t> -&gt; khai mạc  -&gt;  diễn biến -&gt; kết thúc</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8019906"/>
                  </a:ext>
                </a:extLst>
              </a:tr>
              <a:tr h="0">
                <a:tc>
                  <a:txBody>
                    <a:bodyPr/>
                    <a:lstStyle/>
                    <a:p>
                      <a:pPr>
                        <a:lnSpc>
                          <a:spcPct val="115000"/>
                        </a:lnSpc>
                        <a:spcAft>
                          <a:spcPts val="0"/>
                        </a:spcAft>
                        <a:tabLst>
                          <a:tab pos="1386840" algn="l"/>
                        </a:tabLst>
                      </a:pPr>
                      <a:r>
                        <a:rPr lang="en-US" sz="2800" b="0" dirty="0" err="1">
                          <a:solidFill>
                            <a:srgbClr val="0000FF"/>
                          </a:solidFill>
                          <a:effectLst/>
                          <a:latin typeface="Times New Roman" panose="02020603050405020304" pitchFamily="18" charset="0"/>
                          <a:ea typeface="Times New Roman" panose="02020603050405020304" pitchFamily="18" charset="0"/>
                        </a:rPr>
                        <a:t>Từ</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ngữ</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nào</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thể</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hiện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nhận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xét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đánh</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giá</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của</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người</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trước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sự</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kiện</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được</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tường</a:t>
                      </a:r>
                      <a:r>
                        <a:rPr lang="en-US" sz="2800" b="0" dirty="0">
                          <a:solidFill>
                            <a:srgbClr val="0000FF"/>
                          </a:solidFill>
                          <a:effectLst/>
                          <a:latin typeface="Times New Roman" panose="02020603050405020304" pitchFamily="18" charset="0"/>
                          <a:ea typeface="Times New Roman" panose="02020603050405020304" pitchFamily="18" charset="0"/>
                        </a:rPr>
                        <a:t> </a:t>
                      </a:r>
                      <a:r>
                        <a:rPr lang="en-US" sz="2800" b="0" dirty="0" err="1">
                          <a:solidFill>
                            <a:srgbClr val="0000FF"/>
                          </a:solidFill>
                          <a:effectLst/>
                          <a:latin typeface="Times New Roman" panose="02020603050405020304" pitchFamily="18" charset="0"/>
                          <a:ea typeface="Times New Roman" panose="02020603050405020304" pitchFamily="18" charset="0"/>
                        </a:rPr>
                        <a:t>thuật</a:t>
                      </a:r>
                      <a:r>
                        <a:rPr lang="en-US" sz="2800" b="0" dirty="0">
                          <a:solidFill>
                            <a:srgbClr val="0000FF"/>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en-US" sz="2800" b="0" dirty="0" err="1">
                          <a:effectLst/>
                          <a:latin typeface="Times New Roman" panose="02020603050405020304" pitchFamily="18" charset="0"/>
                          <a:ea typeface="Times New Roman" panose="02020603050405020304" pitchFamily="18" charset="0"/>
                        </a:rPr>
                        <a:t>Từ</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ngữ</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thể</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hiện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nhận</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xét</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đánh</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giá</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của</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người</a:t>
                      </a:r>
                      <a:r>
                        <a:rPr lang="en-US" sz="2800" b="0" dirty="0">
                          <a:effectLst/>
                          <a:latin typeface="Times New Roman" panose="02020603050405020304" pitchFamily="18" charset="0"/>
                          <a:ea typeface="Times New Roman" panose="02020603050405020304" pitchFamily="18" charset="0"/>
                        </a:rPr>
                        <a:t> </a:t>
                      </a:r>
                      <a:r>
                        <a:rPr lang="en-US" sz="2800" b="0" dirty="0" err="1">
                          <a:effectLst/>
                          <a:latin typeface="Times New Roman" panose="02020603050405020304" pitchFamily="18" charset="0"/>
                          <a:ea typeface="Times New Roman" panose="02020603050405020304" pitchFamily="18" charset="0"/>
                        </a:rPr>
                        <a:t>viết</a:t>
                      </a:r>
                      <a:r>
                        <a:rPr lang="en-US" sz="2800" b="0" dirty="0">
                          <a:solidFill>
                            <a:srgbClr val="0000FF"/>
                          </a:solidFill>
                          <a:effectLst/>
                          <a:latin typeface="Times New Roman" panose="02020603050405020304" pitchFamily="18" charset="0"/>
                          <a:ea typeface="Times New Roman" panose="02020603050405020304" pitchFamily="18" charset="0"/>
                        </a:rPr>
                        <a:t>: </a:t>
                      </a:r>
                      <a:r>
                        <a:rPr lang="vi-VN" sz="2800" i="1" dirty="0">
                          <a:solidFill>
                            <a:srgbClr val="000000"/>
                          </a:solidFill>
                          <a:effectLst/>
                          <a:latin typeface="Times New Roman" panose="02020603050405020304" pitchFamily="18" charset="0"/>
                          <a:ea typeface="Times New Roman" panose="02020603050405020304" pitchFamily="18" charset="0"/>
                        </a:rPr>
                        <a:t>ấn tượng rất sâu sắc; cảm nhận; kỉ niệm đáng nhớ; </a:t>
                      </a:r>
                      <a:r>
                        <a:rPr lang="en-US" sz="2800" i="1"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93041251"/>
                  </a:ext>
                </a:extLst>
              </a:tr>
            </a:tbl>
          </a:graphicData>
        </a:graphic>
      </p:graphicFrame>
    </p:spTree>
    <p:extLst>
      <p:ext uri="{BB962C8B-B14F-4D97-AF65-F5344CB8AC3E}">
        <p14:creationId xmlns:p14="http://schemas.microsoft.com/office/powerpoint/2010/main" val="463658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103030" y="128665"/>
            <a:ext cx="12088969"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0" y="145964"/>
            <a:ext cx="12192000" cy="4770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algn="ctr">
              <a:defRPr/>
            </a:pP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TIẾT</a:t>
            </a:r>
            <a:r>
              <a:rPr kumimoji="0" lang="en-US" altLang="en-US" sz="2500" b="1" i="0" u="none" strike="noStrike" kern="1200" cap="none" spc="0" normalizeH="0" noProof="0" dirty="0">
                <a:ln>
                  <a:noFill/>
                </a:ln>
                <a:solidFill>
                  <a:srgbClr val="FFFFFF"/>
                </a:solidFill>
                <a:effectLst/>
                <a:uLnTx/>
                <a:uFillTx/>
                <a:latin typeface="Times New Roman" panose="02020603050405020304" pitchFamily="18" charset="0"/>
                <a:cs typeface="Times New Roman" panose="02020603050405020304" pitchFamily="18" charset="0"/>
              </a:rPr>
              <a:t> 84-85: </a:t>
            </a: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THỰC</a:t>
            </a:r>
            <a:r>
              <a:rPr kumimoji="0" lang="en-US" altLang="en-US" sz="2500" b="1" i="0" u="none" strike="noStrike" kern="1200" cap="none" spc="0" normalizeH="0" noProof="0" dirty="0">
                <a:ln>
                  <a:noFill/>
                </a:ln>
                <a:solidFill>
                  <a:srgbClr val="FFFFFF"/>
                </a:solidFill>
                <a:effectLst/>
                <a:uLnTx/>
                <a:uFillTx/>
                <a:latin typeface="Times New Roman" panose="02020603050405020304" pitchFamily="18" charset="0"/>
                <a:cs typeface="Times New Roman" panose="02020603050405020304" pitchFamily="18" charset="0"/>
              </a:rPr>
              <a:t> HÀNH </a:t>
            </a: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VIẾT BÀI VĂN THUYẾT </a:t>
            </a:r>
            <a:r>
              <a:rPr lang="en-US" altLang="en-US" sz="2500" b="1" dirty="0">
                <a:solidFill>
                  <a:srgbClr val="FFFFFF"/>
                </a:solidFill>
                <a:latin typeface="Times New Roman" panose="02020603050405020304" pitchFamily="18" charset="0"/>
                <a:cs typeface="Times New Roman" panose="02020603050405020304" pitchFamily="18" charset="0"/>
              </a:rPr>
              <a:t>MINH THUẬT LẠI SỰ KIỆN </a:t>
            </a:r>
            <a:endPar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a:t>
            </a:r>
            <a:r>
              <a:rPr kumimoji="0" lang="en-US" sz="2400" b="1"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TẬP</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3818" t="9185" r="601" b="881"/>
          <a:stretch>
            <a:fillRect/>
          </a:stretch>
        </p:blipFill>
        <p:spPr>
          <a:xfrm>
            <a:off x="2003425" y="1402844"/>
            <a:ext cx="8172450" cy="4397881"/>
          </a:xfrm>
          <a:custGeom>
            <a:avLst/>
            <a:gdLst>
              <a:gd name="connsiteX0" fmla="*/ 0 w 6343650"/>
              <a:gd name="connsiteY0" fmla="*/ 0 h 3730529"/>
              <a:gd name="connsiteX1" fmla="*/ 6343650 w 6343650"/>
              <a:gd name="connsiteY1" fmla="*/ 0 h 3730529"/>
              <a:gd name="connsiteX2" fmla="*/ 6343650 w 6343650"/>
              <a:gd name="connsiteY2" fmla="*/ 3730529 h 3730529"/>
              <a:gd name="connsiteX3" fmla="*/ 0 w 6343650"/>
              <a:gd name="connsiteY3" fmla="*/ 3730529 h 3730529"/>
              <a:gd name="connsiteX4" fmla="*/ 0 w 6343650"/>
              <a:gd name="connsiteY4" fmla="*/ 0 h 37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3650" h="3730529">
                <a:moveTo>
                  <a:pt x="0" y="0"/>
                </a:moveTo>
                <a:lnTo>
                  <a:pt x="6343650" y="0"/>
                </a:lnTo>
                <a:lnTo>
                  <a:pt x="6343650" y="3730529"/>
                </a:lnTo>
                <a:lnTo>
                  <a:pt x="0" y="373052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3909674" y="2206574"/>
            <a:ext cx="4441487" cy="3025700"/>
          </a:xfrm>
          <a:prstGeom prst="rect">
            <a:avLst/>
          </a:prstGeom>
        </p:spPr>
        <p:txBody>
          <a:bodyPr wrap="square">
            <a:spAutoFit/>
          </a:bodyPr>
          <a:lstStyle/>
          <a:p>
            <a:pPr>
              <a:lnSpc>
                <a:spcPct val="115000"/>
              </a:lnSpc>
              <a:spcAft>
                <a:spcPts val="1200"/>
              </a:spcAft>
            </a:pPr>
            <a:r>
              <a:rPr lang="en-US" sz="2800" b="1" dirty="0" err="1">
                <a:solidFill>
                  <a:srgbClr val="0D0D0D"/>
                </a:solidFill>
                <a:latin typeface="Times New Roman" panose="02020603050405020304" pitchFamily="18" charset="0"/>
                <a:ea typeface="Calibri" panose="020F0502020204030204" pitchFamily="34" charset="0"/>
              </a:rPr>
              <a:t>Đề</a:t>
            </a:r>
            <a:r>
              <a:rPr lang="en-US" sz="2800" b="1" dirty="0">
                <a:solidFill>
                  <a:srgbClr val="0D0D0D"/>
                </a:solidFill>
                <a:latin typeface="Times New Roman" panose="02020603050405020304" pitchFamily="18" charset="0"/>
                <a:ea typeface="Calibri" panose="020F0502020204030204" pitchFamily="34" charset="0"/>
              </a:rPr>
              <a:t> </a:t>
            </a:r>
            <a:r>
              <a:rPr lang="en-US" sz="2800" b="1" dirty="0" err="1">
                <a:solidFill>
                  <a:srgbClr val="0D0D0D"/>
                </a:solidFill>
                <a:latin typeface="Times New Roman" panose="02020603050405020304" pitchFamily="18" charset="0"/>
                <a:ea typeface="Calibri" panose="020F0502020204030204" pitchFamily="34" charset="0"/>
              </a:rPr>
              <a:t>bài</a:t>
            </a:r>
            <a:r>
              <a:rPr lang="en-US" sz="2800" b="1" dirty="0">
                <a:solidFill>
                  <a:srgbClr val="0D0D0D"/>
                </a:solidFill>
                <a:latin typeface="Times New Roman" panose="02020603050405020304" pitchFamily="18" charset="0"/>
                <a:ea typeface="Calibri" panose="020F0502020204030204" pitchFamily="34"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Em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đã</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được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trực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tiếp</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tham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tìm</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hiểu</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một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Hãy</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bài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thuyết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minh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thuật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lại</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sự</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kiện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hoặc</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sinh</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hoạt</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văn</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hóa</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đó</a:t>
            </a:r>
            <a:r>
              <a:rPr lang="en-US" sz="2800" i="1"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69918871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extLst>
              <a:ext uri="{BEBA8EAE-BF5A-486C-A8C5-ECC9F3942E4B}">
                <a14:imgProps xmlns:a14="http://schemas.microsoft.com/office/drawing/2010/main">
                  <a14:imgLayer r:embed="rId8">
                    <a14:imgEffect>
                      <a14:brightnessContrast bright="20000" contrast="-20000"/>
                    </a14:imgEffect>
                  </a14:imgLayer>
                </a14:imgProps>
              </a:ext>
            </a:extLst>
          </a:blip>
          <a:stretch>
            <a:fillRect/>
          </a:stretch>
        </p:blipFill>
        <p:spPr>
          <a:xfrm>
            <a:off x="1557293" y="2459972"/>
            <a:ext cx="2694876" cy="2458631"/>
          </a:xfrm>
          <a:prstGeom prst="rect">
            <a:avLst/>
          </a:prstGeom>
        </p:spPr>
      </p:pic>
      <p:sp>
        <p:nvSpPr>
          <p:cNvPr id="7" name="Round Single Corner Rectangle 6"/>
          <p:cNvSpPr/>
          <p:nvPr/>
        </p:nvSpPr>
        <p:spPr>
          <a:xfrm>
            <a:off x="4215135" y="2134506"/>
            <a:ext cx="6406872"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Nếu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lựa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chọn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để</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thuyết</a:t>
            </a:r>
            <a:r>
              <a:rPr lang="en-US" sz="2400" dirty="0">
                <a:latin typeface="Times New Roman" panose="02020603050405020304" pitchFamily="18" charset="0"/>
                <a:ea typeface="MS Mincho"/>
              </a:rPr>
              <a:t> minh,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chú</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thế</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với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Lấy</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dụ</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một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số</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kiện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dễ</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viết</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6" name="Round Single Corner Rectangle 25"/>
          <p:cNvSpPr/>
          <p:nvPr/>
        </p:nvSpPr>
        <p:spPr>
          <a:xfrm>
            <a:off x="4215134" y="3602494"/>
            <a:ext cx="6406871" cy="1194482"/>
          </a:xfrm>
          <a:prstGeom prst="round1Rect">
            <a:avLst>
              <a:gd name="adj" fmla="val 29666"/>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2400" dirty="0" err="1">
                <a:latin typeface="Times New Roman" panose="02020603050405020304" pitchFamily="18" charset="0"/>
                <a:ea typeface="MS Mincho"/>
              </a:rPr>
              <a:t>Trước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khi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làm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dữ</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liệu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bài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viết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không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em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thập</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bằng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cách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nào</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27" name="Rectangle 3"/>
          <p:cNvSpPr>
            <a:spLocks noChangeArrowheads="1"/>
          </p:cNvSpPr>
          <p:nvPr/>
        </p:nvSpPr>
        <p:spPr bwMode="gray">
          <a:xfrm flipH="1">
            <a:off x="103030" y="128665"/>
            <a:ext cx="12088969"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28" name="Text Box 9"/>
          <p:cNvSpPr txBox="1">
            <a:spLocks noChangeArrowheads="1"/>
          </p:cNvSpPr>
          <p:nvPr/>
        </p:nvSpPr>
        <p:spPr bwMode="auto">
          <a:xfrm flipH="1">
            <a:off x="0" y="145964"/>
            <a:ext cx="12192000" cy="4770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algn="ctr">
              <a:defRPr/>
            </a:pP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TIẾT</a:t>
            </a:r>
            <a:r>
              <a:rPr kumimoji="0" lang="en-US" altLang="en-US" sz="2500" b="1" i="0" u="none" strike="noStrike" kern="1200" cap="none" spc="0" normalizeH="0" noProof="0" dirty="0">
                <a:ln>
                  <a:noFill/>
                </a:ln>
                <a:solidFill>
                  <a:srgbClr val="FFFFFF"/>
                </a:solidFill>
                <a:effectLst/>
                <a:uLnTx/>
                <a:uFillTx/>
                <a:latin typeface="Times New Roman" panose="02020603050405020304" pitchFamily="18" charset="0"/>
                <a:cs typeface="Times New Roman" panose="02020603050405020304" pitchFamily="18" charset="0"/>
              </a:rPr>
              <a:t> 84-85: </a:t>
            </a: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THỰC</a:t>
            </a:r>
            <a:r>
              <a:rPr kumimoji="0" lang="en-US" altLang="en-US" sz="2500" b="1" i="0" u="none" strike="noStrike" kern="1200" cap="none" spc="0" normalizeH="0" noProof="0" dirty="0">
                <a:ln>
                  <a:noFill/>
                </a:ln>
                <a:solidFill>
                  <a:srgbClr val="FFFFFF"/>
                </a:solidFill>
                <a:effectLst/>
                <a:uLnTx/>
                <a:uFillTx/>
                <a:latin typeface="Times New Roman" panose="02020603050405020304" pitchFamily="18" charset="0"/>
                <a:cs typeface="Times New Roman" panose="02020603050405020304" pitchFamily="18" charset="0"/>
              </a:rPr>
              <a:t> HÀNH </a:t>
            </a:r>
            <a:r>
              <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rPr>
              <a:t>VIẾT BÀI VĂN THUYẾT </a:t>
            </a:r>
            <a:r>
              <a:rPr lang="en-US" altLang="en-US" sz="2500" b="1" dirty="0">
                <a:solidFill>
                  <a:srgbClr val="FFFFFF"/>
                </a:solidFill>
                <a:latin typeface="Times New Roman" panose="02020603050405020304" pitchFamily="18" charset="0"/>
                <a:cs typeface="Times New Roman" panose="02020603050405020304" pitchFamily="18" charset="0"/>
              </a:rPr>
              <a:t>MINH THUẬT LẠI SỰ KIỆN </a:t>
            </a:r>
            <a:endParaRPr kumimoji="0" lang="en-US" altLang="en-US" sz="2500" b="1" i="0" u="none" strike="noStrike" kern="1200" cap="none" spc="0" normalizeH="0" baseline="0" noProof="0" dirty="0">
              <a:ln>
                <a:noFill/>
              </a:ln>
              <a:solidFill>
                <a:srgbClr val="FFFFFF"/>
              </a:solidFill>
              <a:effectLst/>
              <a:uLnTx/>
              <a:uFillTx/>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7451279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 y="145964"/>
            <a:ext cx="120546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a:lnSpc>
                <a:spcPct val="115000"/>
              </a:lnSpc>
              <a:spcAft>
                <a:spcPts val="1200"/>
              </a:spcAf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1. </a:t>
            </a:r>
            <a:r>
              <a:rPr lang="en-US" sz="2400" b="1" dirty="0" err="1">
                <a:solidFill>
                  <a:srgbClr val="0000FF"/>
                </a:solidFill>
                <a:latin typeface="Times New Roman" panose="02020603050405020304" pitchFamily="18" charset="0"/>
                <a:ea typeface="MS Mincho"/>
              </a:rPr>
              <a:t>Trước</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khi</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viết</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165277" y="1636886"/>
            <a:ext cx="8789172" cy="4250908"/>
            <a:chOff x="949894" y="1858765"/>
            <a:chExt cx="7882097" cy="4259124"/>
          </a:xfrm>
        </p:grpSpPr>
        <p:sp>
          <p:nvSpPr>
            <p:cNvPr id="11" name="Freeform 10"/>
            <p:cNvSpPr/>
            <p:nvPr/>
          </p:nvSpPr>
          <p:spPr>
            <a:xfrm>
              <a:off x="3717264" y="3980950"/>
              <a:ext cx="731180" cy="1572037"/>
            </a:xfrm>
            <a:custGeom>
              <a:avLst/>
              <a:gdLst/>
              <a:ahLst/>
              <a:cxnLst/>
              <a:rect l="0" t="0" r="0" b="0"/>
              <a:pathLst>
                <a:path>
                  <a:moveTo>
                    <a:pt x="0" y="0"/>
                  </a:moveTo>
                  <a:lnTo>
                    <a:pt x="365590" y="0"/>
                  </a:lnTo>
                  <a:lnTo>
                    <a:pt x="365590" y="1572037"/>
                  </a:lnTo>
                  <a:lnTo>
                    <a:pt x="731180" y="1572037"/>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3717264" y="3935230"/>
              <a:ext cx="731180" cy="91440"/>
            </a:xfrm>
            <a:custGeom>
              <a:avLst/>
              <a:gdLst/>
              <a:ahLst/>
              <a:cxnLst/>
              <a:rect l="0" t="0" r="0" b="0"/>
              <a:pathLst>
                <a:path>
                  <a:moveTo>
                    <a:pt x="0" y="45720"/>
                  </a:moveTo>
                  <a:lnTo>
                    <a:pt x="731180" y="4572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3717264" y="2408912"/>
              <a:ext cx="731180" cy="1572037"/>
            </a:xfrm>
            <a:custGeom>
              <a:avLst/>
              <a:gdLst/>
              <a:ahLst/>
              <a:cxnLst/>
              <a:rect l="0" t="0" r="0" b="0"/>
              <a:pathLst>
                <a:path>
                  <a:moveTo>
                    <a:pt x="0" y="1572037"/>
                  </a:moveTo>
                  <a:lnTo>
                    <a:pt x="365590" y="1572037"/>
                  </a:lnTo>
                  <a:lnTo>
                    <a:pt x="365590" y="0"/>
                  </a:lnTo>
                  <a:lnTo>
                    <a:pt x="731180"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949894" y="3618045"/>
              <a:ext cx="2767370" cy="725808"/>
            </a:xfrm>
            <a:custGeom>
              <a:avLst/>
              <a:gdLst>
                <a:gd name="connsiteX0" fmla="*/ 0 w 2767370"/>
                <a:gd name="connsiteY0" fmla="*/ 0 h 725808"/>
                <a:gd name="connsiteX1" fmla="*/ 2767370 w 2767370"/>
                <a:gd name="connsiteY1" fmla="*/ 0 h 725808"/>
                <a:gd name="connsiteX2" fmla="*/ 2767370 w 2767370"/>
                <a:gd name="connsiteY2" fmla="*/ 725808 h 725808"/>
                <a:gd name="connsiteX3" fmla="*/ 0 w 2767370"/>
                <a:gd name="connsiteY3" fmla="*/ 725808 h 725808"/>
                <a:gd name="connsiteX4" fmla="*/ 0 w 2767370"/>
                <a:gd name="connsiteY4" fmla="*/ 0 h 72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370" h="725808">
                  <a:moveTo>
                    <a:pt x="0" y="0"/>
                  </a:moveTo>
                  <a:lnTo>
                    <a:pt x="2767370" y="0"/>
                  </a:lnTo>
                  <a:lnTo>
                    <a:pt x="2767370" y="725808"/>
                  </a:lnTo>
                  <a:lnTo>
                    <a:pt x="0" y="72580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a. </a:t>
              </a:r>
              <a:r>
                <a:rPr lang="en-US" sz="2400" b="1" kern="1200" dirty="0" err="1">
                  <a:latin typeface="Times New Roman" panose="02020603050405020304" pitchFamily="18" charset="0"/>
                  <a:cs typeface="Times New Roman" panose="02020603050405020304" pitchFamily="18" charset="0"/>
                </a:rPr>
                <a:t>Lựa</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chọn</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sự</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a:t>
              </a:r>
            </a:p>
          </p:txBody>
        </p:sp>
        <p:sp>
          <p:nvSpPr>
            <p:cNvPr id="16" name="Freeform 15"/>
            <p:cNvSpPr/>
            <p:nvPr/>
          </p:nvSpPr>
          <p:spPr>
            <a:xfrm>
              <a:off x="4350747" y="1858765"/>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được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tham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chứng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hoặc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được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tìm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hiểu</a:t>
              </a:r>
              <a:r>
                <a:rPr lang="en-US" sz="2400" kern="1200" dirty="0">
                  <a:latin typeface="Times New Roman" panose="02020603050405020304" pitchFamily="18" charset="0"/>
                  <a:cs typeface="Times New Roman" panose="02020603050405020304" pitchFamily="18" charset="0"/>
                </a:rPr>
                <a:t> qua </a:t>
              </a:r>
              <a:r>
                <a:rPr lang="en-US" sz="2400" kern="1200" dirty="0" err="1">
                  <a:latin typeface="Times New Roman" panose="02020603050405020304" pitchFamily="18" charset="0"/>
                  <a:cs typeface="Times New Roman" panose="02020603050405020304" pitchFamily="18" charset="0"/>
                </a:rPr>
                <a:t>các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phương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thông</a:t>
              </a:r>
              <a:r>
                <a:rPr lang="en-US" sz="2400" kern="1200" dirty="0">
                  <a:latin typeface="Times New Roman" panose="02020603050405020304" pitchFamily="18" charset="0"/>
                  <a:cs typeface="Times New Roman" panose="02020603050405020304" pitchFamily="18" charset="0"/>
                </a:rPr>
                <a:t> tin.</a:t>
              </a:r>
            </a:p>
          </p:txBody>
        </p:sp>
        <p:sp>
          <p:nvSpPr>
            <p:cNvPr id="17" name="Freeform 16"/>
            <p:cNvSpPr/>
            <p:nvPr/>
          </p:nvSpPr>
          <p:spPr>
            <a:xfrm>
              <a:off x="4350747" y="3430803"/>
              <a:ext cx="4481243"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đó</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có</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hứng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thú</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hoặc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đã</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lại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dấu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ấn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trong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a:t>
              </a:r>
            </a:p>
          </p:txBody>
        </p:sp>
        <p:sp>
          <p:nvSpPr>
            <p:cNvPr id="18" name="Freeform 17"/>
            <p:cNvSpPr/>
            <p:nvPr/>
          </p:nvSpPr>
          <p:spPr>
            <a:xfrm>
              <a:off x="4350749" y="5002840"/>
              <a:ext cx="4481242" cy="1115049"/>
            </a:xfrm>
            <a:custGeom>
              <a:avLst/>
              <a:gdLst>
                <a:gd name="connsiteX0" fmla="*/ 0 w 3655900"/>
                <a:gd name="connsiteY0" fmla="*/ 0 h 1115049"/>
                <a:gd name="connsiteX1" fmla="*/ 3655900 w 3655900"/>
                <a:gd name="connsiteY1" fmla="*/ 0 h 1115049"/>
                <a:gd name="connsiteX2" fmla="*/ 3655900 w 3655900"/>
                <a:gd name="connsiteY2" fmla="*/ 1115049 h 1115049"/>
                <a:gd name="connsiteX3" fmla="*/ 0 w 3655900"/>
                <a:gd name="connsiteY3" fmla="*/ 1115049 h 1115049"/>
                <a:gd name="connsiteX4" fmla="*/ 0 w 3655900"/>
                <a:gd name="connsiteY4" fmla="*/ 0 h 1115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900" h="1115049">
                  <a:moveTo>
                    <a:pt x="0" y="0"/>
                  </a:moveTo>
                  <a:lnTo>
                    <a:pt x="3655900" y="0"/>
                  </a:lnTo>
                  <a:lnTo>
                    <a:pt x="3655900" y="1115049"/>
                  </a:lnTo>
                  <a:lnTo>
                    <a:pt x="0" y="1115049"/>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thuận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lợi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tham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chứng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hoặc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tìm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hiểu</a:t>
              </a:r>
              <a:r>
                <a:rPr lang="en-US" sz="2400" kern="1200" dirty="0">
                  <a:latin typeface="Times New Roman" panose="02020603050405020304" pitchFamily="18" charset="0"/>
                  <a:cs typeface="Times New Roman" panose="02020603050405020304" pitchFamily="18" charset="0"/>
                </a:rPr>
                <a:t>.</a:t>
              </a:r>
            </a:p>
          </p:txBody>
        </p:sp>
      </p:grpSp>
      <p:sp>
        <p:nvSpPr>
          <p:cNvPr id="31" name="Rectangle 3"/>
          <p:cNvSpPr>
            <a:spLocks noChangeArrowheads="1"/>
          </p:cNvSpPr>
          <p:nvPr/>
        </p:nvSpPr>
        <p:spPr bwMode="gray">
          <a:xfrm flipH="1">
            <a:off x="103030" y="128665"/>
            <a:ext cx="12088969"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lvl="0" algn="ctr">
              <a:defRPr/>
            </a:pPr>
            <a:r>
              <a:rPr lang="en-US" altLang="en-US" sz="2400" b="1" dirty="0">
                <a:solidFill>
                  <a:srgbClr val="FFFFFF"/>
                </a:solidFill>
                <a:latin typeface="Times New Roman" panose="02020603050405020304" pitchFamily="18" charset="0"/>
                <a:cs typeface="Times New Roman" panose="02020603050405020304" pitchFamily="18" charset="0"/>
              </a:rPr>
              <a:t>TIẾT 84-85: THỰC HÀNH VIẾT BÀI VĂN THUYẾT MINH THUẬT LẠI SỰ KIỆN </a:t>
            </a:r>
          </a:p>
        </p:txBody>
      </p:sp>
    </p:spTree>
    <p:extLst>
      <p:ext uri="{BB962C8B-B14F-4D97-AF65-F5344CB8AC3E}">
        <p14:creationId xmlns:p14="http://schemas.microsoft.com/office/powerpoint/2010/main" val="166911562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40840" y="1223867"/>
            <a:ext cx="3128229"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1.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Trước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khi</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 name="Group 2"/>
          <p:cNvGrpSpPr/>
          <p:nvPr/>
        </p:nvGrpSpPr>
        <p:grpSpPr>
          <a:xfrm>
            <a:off x="1399218" y="2463106"/>
            <a:ext cx="9380864" cy="2388988"/>
            <a:chOff x="2287703" y="2484270"/>
            <a:chExt cx="7631750" cy="2411848"/>
          </a:xfrm>
        </p:grpSpPr>
        <p:sp>
          <p:nvSpPr>
            <p:cNvPr id="7" name="Freeform 6"/>
            <p:cNvSpPr/>
            <p:nvPr/>
          </p:nvSpPr>
          <p:spPr>
            <a:xfrm>
              <a:off x="5346117" y="3675788"/>
              <a:ext cx="810847" cy="871661"/>
            </a:xfrm>
            <a:custGeom>
              <a:avLst/>
              <a:gdLst/>
              <a:ahLst/>
              <a:cxnLst/>
              <a:rect l="0" t="0" r="0" b="0"/>
              <a:pathLst>
                <a:path>
                  <a:moveTo>
                    <a:pt x="0" y="0"/>
                  </a:moveTo>
                  <a:lnTo>
                    <a:pt x="405423" y="0"/>
                  </a:lnTo>
                  <a:lnTo>
                    <a:pt x="405423" y="871661"/>
                  </a:lnTo>
                  <a:lnTo>
                    <a:pt x="810847" y="871661"/>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5346117" y="2804127"/>
              <a:ext cx="810847" cy="871661"/>
            </a:xfrm>
            <a:custGeom>
              <a:avLst/>
              <a:gdLst/>
              <a:ahLst/>
              <a:cxnLst/>
              <a:rect l="0" t="0" r="0" b="0"/>
              <a:pathLst>
                <a:path>
                  <a:moveTo>
                    <a:pt x="0" y="871661"/>
                  </a:moveTo>
                  <a:lnTo>
                    <a:pt x="405423" y="871661"/>
                  </a:lnTo>
                  <a:lnTo>
                    <a:pt x="405423" y="0"/>
                  </a:lnTo>
                  <a:lnTo>
                    <a:pt x="810847" y="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9" name="Freeform 18"/>
            <p:cNvSpPr/>
            <p:nvPr/>
          </p:nvSpPr>
          <p:spPr>
            <a:xfrm>
              <a:off x="2287703" y="3057517"/>
              <a:ext cx="3058413" cy="1121593"/>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b. Thu </a:t>
              </a:r>
              <a:r>
                <a:rPr lang="en-US" sz="2400" b="1" kern="1200" dirty="0" err="1">
                  <a:latin typeface="Times New Roman" panose="02020603050405020304" pitchFamily="18" charset="0"/>
                  <a:cs typeface="Times New Roman" panose="02020603050405020304" pitchFamily="18" charset="0"/>
                </a:rPr>
                <a:t>thập</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dữ</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liệu</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về</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sự</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kiện</a:t>
              </a:r>
              <a:r>
                <a:rPr lang="en-US" sz="2400" b="1"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5865215" y="2484270"/>
              <a:ext cx="4054238" cy="999060"/>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Quan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sát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trực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tiếp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chọn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lọc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ghi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chép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về</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kiện</a:t>
              </a:r>
              <a:r>
                <a:rPr lang="en-US" sz="2400" kern="1200" dirty="0">
                  <a:latin typeface="Times New Roman" panose="02020603050405020304" pitchFamily="18" charset="0"/>
                  <a:cs typeface="Times New Roman" panose="02020603050405020304" pitchFamily="18" charset="0"/>
                </a:rPr>
                <a:t>.</a:t>
              </a:r>
            </a:p>
          </p:txBody>
        </p:sp>
        <p:sp>
          <p:nvSpPr>
            <p:cNvPr id="22" name="Freeform 21"/>
            <p:cNvSpPr/>
            <p:nvPr/>
          </p:nvSpPr>
          <p:spPr>
            <a:xfrm>
              <a:off x="5865215" y="3955301"/>
              <a:ext cx="4054238" cy="940817"/>
            </a:xfrm>
            <a:custGeom>
              <a:avLst/>
              <a:gdLst>
                <a:gd name="connsiteX0" fmla="*/ 0 w 4054238"/>
                <a:gd name="connsiteY0" fmla="*/ 0 h 1236542"/>
                <a:gd name="connsiteX1" fmla="*/ 4054238 w 4054238"/>
                <a:gd name="connsiteY1" fmla="*/ 0 h 1236542"/>
                <a:gd name="connsiteX2" fmla="*/ 4054238 w 4054238"/>
                <a:gd name="connsiteY2" fmla="*/ 1236542 h 1236542"/>
                <a:gd name="connsiteX3" fmla="*/ 0 w 4054238"/>
                <a:gd name="connsiteY3" fmla="*/ 1236542 h 1236542"/>
                <a:gd name="connsiteX4" fmla="*/ 0 w 4054238"/>
                <a:gd name="connsiteY4" fmla="*/ 0 h 123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4238" h="1236542">
                  <a:moveTo>
                    <a:pt x="0" y="0"/>
                  </a:moveTo>
                  <a:lnTo>
                    <a:pt x="4054238" y="0"/>
                  </a:lnTo>
                  <a:lnTo>
                    <a:pt x="4054238" y="1236542"/>
                  </a:lnTo>
                  <a:lnTo>
                    <a:pt x="0" y="1236542"/>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050" tIns="19050" rIns="19050" bIns="19050" numCol="1" spcCol="1270" anchor="ctr" anchorCtr="0">
              <a:noAutofit/>
            </a:bodyPr>
            <a:lstStyle/>
            <a:p>
              <a:pPr lvl="0" algn="ctr" defTabSz="13335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Sưu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tầm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từ</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sách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báo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mạng</a:t>
              </a:r>
              <a:r>
                <a:rPr lang="en-US" sz="2400" kern="1200" dirty="0">
                  <a:latin typeface="Times New Roman" panose="02020603050405020304" pitchFamily="18" charset="0"/>
                  <a:cs typeface="Times New Roman" panose="02020603050405020304" pitchFamily="18" charset="0"/>
                </a:rPr>
                <a:t>...</a:t>
              </a:r>
            </a:p>
          </p:txBody>
        </p:sp>
      </p:grpSp>
    </p:spTree>
    <p:extLst>
      <p:ext uri="{BB962C8B-B14F-4D97-AF65-F5344CB8AC3E}">
        <p14:creationId xmlns:p14="http://schemas.microsoft.com/office/powerpoint/2010/main" val="921114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Bevel 6"/>
          <p:cNvSpPr/>
          <p:nvPr/>
        </p:nvSpPr>
        <p:spPr>
          <a:xfrm>
            <a:off x="1164671" y="1709824"/>
            <a:ext cx="2612595" cy="614363"/>
          </a:xfrm>
          <a:prstGeom prst="bevel">
            <a:avLst/>
          </a:prstGeom>
          <a:solidFill>
            <a:schemeClr val="accent2">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latin typeface="Times New Roman" panose="02020603050405020304" pitchFamily="18" charset="0"/>
                <a:cs typeface="Times New Roman" panose="02020603050405020304" pitchFamily="18" charset="0"/>
              </a:rPr>
              <a:t>Hoạt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động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nhóm</a:t>
            </a:r>
            <a:endParaRPr lang="en-US" sz="2400" b="1" dirty="0">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7"/>
          <a:stretch>
            <a:fillRect/>
          </a:stretch>
        </p:blipFill>
        <p:spPr>
          <a:xfrm>
            <a:off x="660400" y="2610019"/>
            <a:ext cx="3413236" cy="2986058"/>
          </a:xfrm>
          <a:prstGeom prst="rect">
            <a:avLst/>
          </a:prstGeom>
        </p:spPr>
      </p:pic>
      <p:sp>
        <p:nvSpPr>
          <p:cNvPr id="9" name="Rectangle 8"/>
          <p:cNvSpPr/>
          <p:nvPr/>
        </p:nvSpPr>
        <p:spPr>
          <a:xfrm>
            <a:off x="4283460" y="1435127"/>
            <a:ext cx="7320578" cy="1938992"/>
          </a:xfrm>
          <a:prstGeom prst="rect">
            <a:avLst/>
          </a:prstGeom>
        </p:spPr>
        <p:txBody>
          <a:bodyPr wrap="square">
            <a:spAutoFit/>
          </a:bodyPr>
          <a:lstStyle/>
          <a:p>
            <a:pPr algn="ctr">
              <a:spcAft>
                <a:spcPts val="0"/>
              </a:spcAft>
            </a:pPr>
            <a:r>
              <a:rPr lang="vi-VN" sz="2000" b="1" dirty="0">
                <a:solidFill>
                  <a:srgbClr val="7030A0"/>
                </a:solidFill>
                <a:latin typeface="Times New Roman" panose="02020603050405020304" pitchFamily="18" charset="0"/>
                <a:ea typeface="Times New Roman" panose="02020603050405020304" pitchFamily="18" charset="0"/>
              </a:rPr>
              <a:t>PHIẾU TÌM Ý</a:t>
            </a:r>
            <a:endParaRPr lang="en-US" sz="2000" dirty="0">
              <a:latin typeface="Times New Roman" panose="02020603050405020304" pitchFamily="18" charset="0"/>
              <a:ea typeface="Times New Roman" panose="02020603050405020304" pitchFamily="18" charset="0"/>
            </a:endParaRPr>
          </a:p>
          <a:p>
            <a:pPr algn="ctr">
              <a:spcAft>
                <a:spcPts val="0"/>
              </a:spcAft>
            </a:pPr>
            <a:r>
              <a:rPr lang="vi-VN" sz="2000" dirty="0">
                <a:solidFill>
                  <a:srgbClr val="0070C0"/>
                </a:solidFill>
                <a:latin typeface="Times New Roman" panose="02020603050405020304" pitchFamily="18" charset="0"/>
                <a:ea typeface="Times New Roman" panose="02020603050405020304" pitchFamily="18" charset="0"/>
              </a:rPr>
              <a:t>Họ và tên HS: ………………………….</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b="1" dirty="0">
                <a:solidFill>
                  <a:srgbClr val="000000"/>
                </a:solidFill>
                <a:latin typeface="Times New Roman" panose="02020603050405020304" pitchFamily="18" charset="0"/>
                <a:ea typeface="Times New Roman" panose="02020603050405020304" pitchFamily="18" charset="0"/>
              </a:rPr>
              <a:t>Nhiệm vụ</a:t>
            </a:r>
            <a:r>
              <a:rPr lang="vi-VN" sz="2000" dirty="0">
                <a:solidFill>
                  <a:srgbClr val="000000"/>
                </a:solidFill>
                <a:latin typeface="Times New Roman" panose="02020603050405020304" pitchFamily="18" charset="0"/>
                <a:ea typeface="Times New Roman" panose="02020603050405020304" pitchFamily="18" charset="0"/>
              </a:rPr>
              <a:t>: Tìm ý cho bài văn </a:t>
            </a:r>
            <a:r>
              <a:rPr lang="en-US" sz="2000" dirty="0" err="1">
                <a:solidFill>
                  <a:srgbClr val="000000"/>
                </a:solidFill>
                <a:latin typeface="Times New Roman" panose="02020603050405020304" pitchFamily="18" charset="0"/>
                <a:ea typeface="Times New Roman" panose="02020603050405020304" pitchFamily="18" charset="0"/>
              </a:rPr>
              <a:t>thuyết</a:t>
            </a:r>
            <a:r>
              <a:rPr lang="en-US" sz="2000" dirty="0">
                <a:solidFill>
                  <a:srgbClr val="000000"/>
                </a:solidFill>
                <a:latin typeface="Times New Roman" panose="02020603050405020304" pitchFamily="18" charset="0"/>
                <a:ea typeface="Times New Roman" panose="02020603050405020304" pitchFamily="18" charset="0"/>
              </a:rPr>
              <a:t> minh </a:t>
            </a:r>
            <a:r>
              <a:rPr lang="en-US" sz="2000" dirty="0" err="1">
                <a:solidFill>
                  <a:srgbClr val="000000"/>
                </a:solidFill>
                <a:latin typeface="Times New Roman" panose="02020603050405020304" pitchFamily="18" charset="0"/>
                <a:ea typeface="Times New Roman" panose="02020603050405020304" pitchFamily="18" charset="0"/>
              </a:rPr>
              <a:t>thuật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lại</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sự</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kiện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sinh</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hoạt</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văn</a:t>
            </a:r>
            <a:r>
              <a:rPr lang="en-US" sz="2000" dirty="0">
                <a:solidFill>
                  <a:srgbClr val="000000"/>
                </a:solidFill>
                <a:latin typeface="Times New Roman" panose="02020603050405020304" pitchFamily="18" charset="0"/>
                <a:ea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rPr>
              <a:t>hóa</a:t>
            </a:r>
            <a:r>
              <a:rPr lang="en-US" sz="2000" dirty="0">
                <a:solidFill>
                  <a:srgbClr val="000000"/>
                </a:solidFill>
                <a:latin typeface="Times New Roman" panose="02020603050405020304" pitchFamily="18" charset="0"/>
                <a:ea typeface="Times New Roman" panose="02020603050405020304" pitchFamily="18" charset="0"/>
              </a:rPr>
              <a:t>)</a:t>
            </a:r>
            <a:endParaRPr lang="en-US" sz="2000" dirty="0">
              <a:latin typeface="Times New Roman" panose="02020603050405020304" pitchFamily="18" charset="0"/>
              <a:ea typeface="Times New Roman" panose="02020603050405020304" pitchFamily="18" charset="0"/>
            </a:endParaRPr>
          </a:p>
          <a:p>
            <a:pPr>
              <a:spcAft>
                <a:spcPts val="0"/>
              </a:spcAft>
            </a:pPr>
            <a:r>
              <a:rPr lang="vi-VN" sz="2000" dirty="0">
                <a:solidFill>
                  <a:srgbClr val="000000"/>
                </a:solidFill>
                <a:latin typeface="Times New Roman" panose="02020603050405020304" pitchFamily="18" charset="0"/>
                <a:ea typeface="Times New Roman" panose="02020603050405020304" pitchFamily="18" charset="0"/>
              </a:rPr>
              <a:t>Gợi ý: Để nhớ lại các chi tiết, hãy viết tự do theo trí nhớ của em bằng cách trả lời vào cột bên phải ở các câu hỏi ở cột trái.</a:t>
            </a:r>
            <a:endParaRPr lang="en-US" sz="20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971613870"/>
              </p:ext>
            </p:extLst>
          </p:nvPr>
        </p:nvGraphicFramePr>
        <p:xfrm>
          <a:off x="4229450" y="3418129"/>
          <a:ext cx="7342870" cy="2926080"/>
        </p:xfrm>
        <a:graphic>
          <a:graphicData uri="http://schemas.openxmlformats.org/drawingml/2006/table">
            <a:tbl>
              <a:tblPr firstRow="1" firstCol="1" lastRow="1" lastCol="1" bandRow="1" bandCol="1"/>
              <a:tblGrid>
                <a:gridCol w="5409622">
                  <a:extLst>
                    <a:ext uri="{9D8B030D-6E8A-4147-A177-3AD203B41FA5}">
                      <a16:colId xmlns:a16="http://schemas.microsoft.com/office/drawing/2014/main" val="2628555144"/>
                    </a:ext>
                  </a:extLst>
                </a:gridCol>
                <a:gridCol w="1933248">
                  <a:extLst>
                    <a:ext uri="{9D8B030D-6E8A-4147-A177-3AD203B41FA5}">
                      <a16:colId xmlns:a16="http://schemas.microsoft.com/office/drawing/2014/main" val="3706373679"/>
                    </a:ext>
                  </a:extLst>
                </a:gridCol>
              </a:tblGrid>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4755463"/>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46073555"/>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xảy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đâu</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4943747"/>
                  </a:ext>
                </a:extLst>
              </a:tr>
              <a:tr h="0">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2435460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Sự kiện diễn ra theo trình tự  thế nào?</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4758379"/>
                  </a:ext>
                </a:extLst>
              </a:tr>
              <a:tr h="0">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Ấn tượng, cảm nghĩ của em hoặc của những người tham gia sự kiện là gì?</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pPr>
                      <a:r>
                        <a:rPr lang="vi-VN"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25733205"/>
                  </a:ext>
                </a:extLst>
              </a:tr>
            </a:tbl>
          </a:graphicData>
        </a:graphic>
      </p:graphicFrame>
      <p:sp>
        <p:nvSpPr>
          <p:cNvPr id="3" name="Rectangle 2"/>
          <p:cNvSpPr/>
          <p:nvPr/>
        </p:nvSpPr>
        <p:spPr>
          <a:xfrm>
            <a:off x="4146550" y="1469750"/>
            <a:ext cx="7494066" cy="4935635"/>
          </a:xfrm>
          <a:prstGeom prst="rect">
            <a:avLst/>
          </a:prstGeom>
          <a:noFill/>
          <a:ln w="28575" cmpd="dbl">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790919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ectangle 25"/>
          <p:cNvSpPr/>
          <p:nvPr/>
        </p:nvSpPr>
        <p:spPr>
          <a:xfrm>
            <a:off x="560974" y="1115941"/>
            <a:ext cx="3411511"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Bước</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2.</a:t>
            </a:r>
            <a:r>
              <a:rPr kumimoji="0" lang="vi-VN"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lập</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Calibri" panose="020F0502020204030204" pitchFamily="34" charset="0"/>
                <a:cs typeface="+mn-cs"/>
              </a:rPr>
              <a:t>dàn</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Calibri" panose="020F0502020204030204" pitchFamily="34" charset="0"/>
                <a:cs typeface="+mn-cs"/>
              </a:rPr>
              <a:t> ý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7" name="Rectangle 26"/>
          <p:cNvSpPr/>
          <p:nvPr/>
        </p:nvSpPr>
        <p:spPr>
          <a:xfrm>
            <a:off x="660400" y="1613263"/>
            <a:ext cx="3675237"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 </a:t>
            </a:r>
            <a:r>
              <a:rPr kumimoji="0" lang="vi-VN"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Tìm ý</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điền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phiếu</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grpSp>
        <p:nvGrpSpPr>
          <p:cNvPr id="31" name="Group 30"/>
          <p:cNvGrpSpPr/>
          <p:nvPr/>
        </p:nvGrpSpPr>
        <p:grpSpPr>
          <a:xfrm>
            <a:off x="560974" y="2627550"/>
            <a:ext cx="10675684" cy="2015888"/>
            <a:chOff x="2032952" y="2851650"/>
            <a:chExt cx="8126095" cy="1154698"/>
          </a:xfrm>
        </p:grpSpPr>
        <p:sp>
          <p:nvSpPr>
            <p:cNvPr id="33" name="Chevron 32"/>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4" name="Freeform 33"/>
            <p:cNvSpPr/>
            <p:nvPr/>
          </p:nvSpPr>
          <p:spPr>
            <a:xfrm>
              <a:off x="2671127"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địa</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điểm</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kiện</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p>
          </p:txBody>
        </p:sp>
        <p:sp>
          <p:nvSpPr>
            <p:cNvPr id="35" name="Chevron 34"/>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6" name="Freeform 35"/>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Hoạt động chính ( trình tự, kết quả của hoạt động)</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p>
          </p:txBody>
        </p:sp>
        <p:sp>
          <p:nvSpPr>
            <p:cNvPr id="37" name="Chevron 36"/>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Freeform 37"/>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marL="0" marR="0" lvl="0" indent="0" algn="ctr" defTabSz="1066800" rtl="0" eaLnBrk="1" fontAlgn="auto" latinLnBrk="0" hangingPunct="1">
                <a:lnSpc>
                  <a:spcPct val="90000"/>
                </a:lnSpc>
                <a:spcBef>
                  <a:spcPct val="0"/>
                </a:spcBef>
                <a:spcAft>
                  <a:spcPct val="35000"/>
                </a:spcAft>
                <a:buClrTx/>
                <a:buSzTx/>
                <a:buFontTx/>
                <a:buNone/>
                <a:tabLst/>
                <a:defRPr/>
              </a:pPr>
              <a:r>
                <a:rPr kumimoji="0" lang="vi-VN"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Ý nghĩa của sự kiện</a:t>
              </a:r>
              <a:r>
                <a:rPr kumimoji="0" lang="en-US" sz="2400" b="0" i="0" u="none" strike="noStrike" kern="120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a:t>
              </a:r>
            </a:p>
          </p:txBody>
        </p:sp>
      </p:grpSp>
    </p:spTree>
    <p:extLst>
      <p:ext uri="{BB962C8B-B14F-4D97-AF65-F5344CB8AC3E}">
        <p14:creationId xmlns:p14="http://schemas.microsoft.com/office/powerpoint/2010/main" val="836926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1000"/>
                                        <p:tgtEl>
                                          <p:spTgt spid="27"/>
                                        </p:tgtEl>
                                      </p:cBhvr>
                                    </p:animEffect>
                                    <p:anim calcmode="lin" valueType="num">
                                      <p:cBhvr>
                                        <p:cTn id="15" dur="1000" fill="hold"/>
                                        <p:tgtEl>
                                          <p:spTgt spid="27"/>
                                        </p:tgtEl>
                                        <p:attrNameLst>
                                          <p:attrName>ppt_x</p:attrName>
                                        </p:attrNameLst>
                                      </p:cBhvr>
                                      <p:tavLst>
                                        <p:tav tm="0">
                                          <p:val>
                                            <p:strVal val="#ppt_x"/>
                                          </p:val>
                                        </p:tav>
                                        <p:tav tm="100000">
                                          <p:val>
                                            <p:strVal val="#ppt_x"/>
                                          </p:val>
                                        </p:tav>
                                      </p:tavLst>
                                    </p:anim>
                                    <p:anim calcmode="lin" valueType="num">
                                      <p:cBhvr>
                                        <p:cTn id="16"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14</a:t>
            </a:fld>
            <a:endParaRPr lang="en-US" altLang="en-US">
              <a:solidFill>
                <a:srgbClr val="5F5F5F"/>
              </a:solidFill>
              <a:cs typeface="Arial" panose="020B0604020202020204" pitchFamily="34" charset="0"/>
            </a:endParaRPr>
          </a:p>
        </p:txBody>
      </p:sp>
      <p:sp>
        <p:nvSpPr>
          <p:cNvPr id="5" name="Rounded Rectangle 4"/>
          <p:cNvSpPr/>
          <p:nvPr/>
        </p:nvSpPr>
        <p:spPr>
          <a:xfrm>
            <a:off x="0" y="0"/>
            <a:ext cx="5906092" cy="862942"/>
          </a:xfrm>
          <a:prstGeom prst="roundRect">
            <a:avLst/>
          </a:prstGeom>
          <a:solidFill>
            <a:srgbClr val="FFC000"/>
          </a:solidFill>
          <a:ln w="57150"/>
        </p:spPr>
        <p:style>
          <a:lnRef idx="2">
            <a:schemeClr val="accent5"/>
          </a:lnRef>
          <a:fillRef idx="1">
            <a:schemeClr val="lt1"/>
          </a:fillRef>
          <a:effectRef idx="0">
            <a:schemeClr val="accent5"/>
          </a:effectRef>
          <a:fontRef idx="minor">
            <a:schemeClr val="dk1"/>
          </a:fontRef>
        </p:style>
        <p:txBody>
          <a:bodyPr rtlCol="0" anchor="ctr"/>
          <a:lstStyle/>
          <a:p>
            <a:pPr algn="just"/>
            <a:r>
              <a:rPr lang="en-US" sz="2800" b="1" dirty="0" err="1">
                <a:latin typeface="Times New Roman" panose="02020603050405020304" pitchFamily="18" charset="0"/>
                <a:ea typeface="Times New Roman" panose="02020603050405020304" pitchFamily="18" charset="0"/>
              </a:rPr>
              <a:t>II.Tri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thức</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Ngữ</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algn="just"/>
            <a:r>
              <a:rPr lang="en-US" sz="2800" b="1" dirty="0">
                <a:solidFill>
                  <a:srgbClr val="FF0000"/>
                </a:solidFill>
                <a:latin typeface="Times New Roman" pitchFamily="18" charset="0"/>
                <a:cs typeface="Times New Roman" pitchFamily="18" charset="0"/>
              </a:rPr>
              <a:t> 1.Truyền </a:t>
            </a:r>
            <a:r>
              <a:rPr lang="en-US" sz="2800" b="1" dirty="0" err="1">
                <a:solidFill>
                  <a:srgbClr val="FF0000"/>
                </a:solidFill>
                <a:latin typeface="Times New Roman" pitchFamily="18" charset="0"/>
                <a:cs typeface="Times New Roman" pitchFamily="18" charset="0"/>
              </a:rPr>
              <a:t>thuyết</a:t>
            </a:r>
            <a:endParaRPr lang="en-US" sz="2800" b="1" dirty="0">
              <a:solidFill>
                <a:srgbClr val="FF0000"/>
              </a:solidFill>
              <a:latin typeface="Times New Roman" pitchFamily="18" charset="0"/>
              <a:cs typeface="Times New Roman" pitchFamily="18" charset="0"/>
            </a:endParaRPr>
          </a:p>
        </p:txBody>
      </p:sp>
      <p:sp>
        <p:nvSpPr>
          <p:cNvPr id="8" name="Text Box 10"/>
          <p:cNvSpPr txBox="1">
            <a:spLocks noChangeArrowheads="1"/>
          </p:cNvSpPr>
          <p:nvPr/>
        </p:nvSpPr>
        <p:spPr bwMode="auto">
          <a:xfrm>
            <a:off x="4514421" y="979238"/>
            <a:ext cx="7621366" cy="1661993"/>
          </a:xfrm>
          <a:prstGeom prst="rect">
            <a:avLst/>
          </a:prstGeom>
          <a:solidFill>
            <a:srgbClr val="FF9999"/>
          </a:solidFill>
          <a:ln w="9525">
            <a:noFill/>
            <a:miter lim="800000"/>
            <a:headEnd/>
            <a:tailEnd/>
          </a:ln>
        </p:spPr>
        <p:txBody>
          <a:bodyPr wrap="square">
            <a:spAutoFit/>
          </a:bodyPr>
          <a:lstStyle/>
          <a:p>
            <a:pPr defTabSz="914400"/>
            <a:r>
              <a:rPr lang="en-US" sz="2700" dirty="0" err="1">
                <a:solidFill>
                  <a:prstClr val="black"/>
                </a:solidFill>
                <a:latin typeface="Times New Roman" panose="02020603050405020304" pitchFamily="18" charset="0"/>
                <a:cs typeface="Times New Roman" panose="02020603050405020304" pitchFamily="18" charset="0"/>
              </a:rPr>
              <a:t>Loại</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truyện</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dân</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gian</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kể</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về</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các</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sự</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việc</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và</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nhân</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vật</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thời</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quá</a:t>
            </a:r>
            <a:r>
              <a:rPr lang="en-US" sz="2700" dirty="0">
                <a:solidFill>
                  <a:prstClr val="black"/>
                </a:solidFill>
                <a:latin typeface="Times New Roman" panose="02020603050405020304" pitchFamily="18" charset="0"/>
                <a:cs typeface="Times New Roman" panose="02020603050405020304" pitchFamily="18" charset="0"/>
              </a:rPr>
              <a:t> </a:t>
            </a:r>
            <a:r>
              <a:rPr lang="en-US" sz="2700" dirty="0" err="1">
                <a:solidFill>
                  <a:prstClr val="black"/>
                </a:solidFill>
                <a:latin typeface="Times New Roman" panose="02020603050405020304" pitchFamily="18" charset="0"/>
                <a:cs typeface="Times New Roman" panose="02020603050405020304" pitchFamily="18" charset="0"/>
              </a:rPr>
              <a:t>khứ</a:t>
            </a:r>
            <a:r>
              <a:rPr lang="en-US" sz="27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thường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có</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yếu</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tố</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tưởng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tượng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kì</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ảo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thể</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hiện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độ</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đánh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giá</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nhân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đối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với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sự</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kiện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nhân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vật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lịch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sử</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được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kể</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đến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1" name="太阳形 27"/>
          <p:cNvSpPr/>
          <p:nvPr/>
        </p:nvSpPr>
        <p:spPr>
          <a:xfrm rot="20750437">
            <a:off x="3310195" y="1181889"/>
            <a:ext cx="1047750"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12" name="太阳形 28"/>
          <p:cNvSpPr/>
          <p:nvPr/>
        </p:nvSpPr>
        <p:spPr>
          <a:xfrm rot="20750437">
            <a:off x="3352689" y="2490846"/>
            <a:ext cx="1047750" cy="1062037"/>
          </a:xfrm>
          <a:prstGeom prst="sun">
            <a:avLst>
              <a:gd name="adj" fmla="val 21368"/>
            </a:avLst>
          </a:prstGeom>
          <a:solidFill>
            <a:srgbClr val="8064A2">
              <a:lumMod val="60000"/>
              <a:lumOff val="40000"/>
            </a:srgbClr>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16" name="TextBox 15"/>
          <p:cNvSpPr txBox="1"/>
          <p:nvPr/>
        </p:nvSpPr>
        <p:spPr>
          <a:xfrm>
            <a:off x="3588801" y="1378739"/>
            <a:ext cx="490537" cy="666750"/>
          </a:xfrm>
          <a:prstGeom prst="rect">
            <a:avLst/>
          </a:prstGeom>
          <a:noFill/>
        </p:spPr>
        <p:txBody>
          <a:bodyPr>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7" name="TextBox 16"/>
          <p:cNvSpPr txBox="1"/>
          <p:nvPr/>
        </p:nvSpPr>
        <p:spPr>
          <a:xfrm>
            <a:off x="3630501" y="2688489"/>
            <a:ext cx="492125" cy="666750"/>
          </a:xfrm>
          <a:prstGeom prst="rect">
            <a:avLst/>
          </a:prstGeom>
          <a:noFill/>
        </p:spPr>
        <p:txBody>
          <a:bodyPr>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20" name="太阳形 27"/>
          <p:cNvSpPr/>
          <p:nvPr/>
        </p:nvSpPr>
        <p:spPr>
          <a:xfrm rot="20750437">
            <a:off x="3408491" y="3390431"/>
            <a:ext cx="1047750" cy="1060450"/>
          </a:xfrm>
          <a:prstGeom prst="sun">
            <a:avLst>
              <a:gd name="adj" fmla="val 21368"/>
            </a:avLst>
          </a:prstGeom>
          <a:solidFill>
            <a:srgbClr val="FFC000"/>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21" name="TextBox 20"/>
          <p:cNvSpPr txBox="1"/>
          <p:nvPr/>
        </p:nvSpPr>
        <p:spPr>
          <a:xfrm>
            <a:off x="3649052" y="3594460"/>
            <a:ext cx="516936" cy="666750"/>
          </a:xfrm>
          <a:prstGeom prst="rect">
            <a:avLst/>
          </a:prstGeom>
          <a:noFill/>
        </p:spPr>
        <p:txBody>
          <a:bodyPr wrap="square">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23" name="Text Box 10"/>
          <p:cNvSpPr txBox="1">
            <a:spLocks noChangeArrowheads="1"/>
          </p:cNvSpPr>
          <p:nvPr/>
        </p:nvSpPr>
        <p:spPr bwMode="auto">
          <a:xfrm>
            <a:off x="4479390" y="3735476"/>
            <a:ext cx="7726896" cy="523220"/>
          </a:xfrm>
          <a:prstGeom prst="rect">
            <a:avLst/>
          </a:prstGeom>
          <a:solidFill>
            <a:srgbClr val="D3F652"/>
          </a:solidFill>
          <a:ln w="9525">
            <a:noFill/>
            <a:miter lim="800000"/>
            <a:headEnd/>
            <a:tailEnd/>
          </a:ln>
        </p:spPr>
        <p:txBody>
          <a:bodyPr wrap="square">
            <a:spAutoFit/>
          </a:bodyPr>
          <a:lstStyle/>
          <a:p>
            <a:pPr algn="just" defTabSz="914400">
              <a:defRPr/>
            </a:pPr>
            <a:r>
              <a:rPr lang="en-US" altLang="en-US" sz="2800" dirty="0" err="1">
                <a:solidFill>
                  <a:srgbClr val="002060"/>
                </a:solidFill>
                <a:latin typeface="Times New Roman" panose="02020603050405020304" pitchFamily="18" charset="0"/>
                <a:cs typeface="Times New Roman" panose="02020603050405020304" pitchFamily="18" charset="0"/>
              </a:rPr>
              <a:t>Một</a:t>
            </a:r>
            <a:r>
              <a:rPr lang="en-US" altLang="en-US" sz="2800" dirty="0">
                <a:solidFill>
                  <a:srgbClr val="002060"/>
                </a:solidFill>
                <a:latin typeface="Times New Roman" panose="02020603050405020304" pitchFamily="18" charset="0"/>
                <a:cs typeface="Times New Roman" panose="02020603050405020304" pitchFamily="18" charset="0"/>
              </a:rPr>
              <a:t> </a:t>
            </a:r>
            <a:r>
              <a:rPr lang="en-US" altLang="en-US" sz="2800" dirty="0" err="1">
                <a:solidFill>
                  <a:srgbClr val="002060"/>
                </a:solidFill>
                <a:latin typeface="Times New Roman" panose="02020603050405020304" pitchFamily="18" charset="0"/>
                <a:cs typeface="Times New Roman" panose="02020603050405020304" pitchFamily="18" charset="0"/>
              </a:rPr>
              <a:t>số</a:t>
            </a:r>
            <a:r>
              <a:rPr lang="en-US" altLang="en-US" sz="2800" dirty="0">
                <a:solidFill>
                  <a:srgbClr val="002060"/>
                </a:solidFill>
                <a:latin typeface="Times New Roman" panose="02020603050405020304" pitchFamily="18" charset="0"/>
                <a:cs typeface="Times New Roman" panose="02020603050405020304" pitchFamily="18" charset="0"/>
              </a:rPr>
              <a:t> </a:t>
            </a:r>
            <a:r>
              <a:rPr lang="en-US" altLang="en-US" sz="2800" dirty="0" err="1">
                <a:solidFill>
                  <a:srgbClr val="002060"/>
                </a:solidFill>
                <a:latin typeface="Times New Roman" panose="02020603050405020304" pitchFamily="18" charset="0"/>
                <a:cs typeface="Times New Roman" panose="02020603050405020304" pitchFamily="18" charset="0"/>
              </a:rPr>
              <a:t>truyện</a:t>
            </a:r>
            <a:r>
              <a:rPr lang="en-US" altLang="en-US" sz="2800" dirty="0">
                <a:solidFill>
                  <a:srgbClr val="002060"/>
                </a:solidFill>
                <a:latin typeface="Times New Roman" panose="02020603050405020304" pitchFamily="18" charset="0"/>
                <a:cs typeface="Times New Roman" panose="02020603050405020304" pitchFamily="18" charset="0"/>
              </a:rPr>
              <a:t> </a:t>
            </a:r>
            <a:r>
              <a:rPr lang="en-US" altLang="en-US" sz="2800" dirty="0" err="1">
                <a:solidFill>
                  <a:srgbClr val="002060"/>
                </a:solidFill>
                <a:latin typeface="Times New Roman" panose="02020603050405020304" pitchFamily="18" charset="0"/>
                <a:cs typeface="Times New Roman" panose="02020603050405020304" pitchFamily="18" charset="0"/>
              </a:rPr>
              <a:t>truyền</a:t>
            </a:r>
            <a:r>
              <a:rPr lang="en-US" altLang="en-US" sz="2800" dirty="0">
                <a:solidFill>
                  <a:srgbClr val="002060"/>
                </a:solidFill>
                <a:latin typeface="Times New Roman" panose="02020603050405020304" pitchFamily="18" charset="0"/>
                <a:cs typeface="Times New Roman" panose="02020603050405020304" pitchFamily="18" charset="0"/>
              </a:rPr>
              <a:t> </a:t>
            </a:r>
            <a:r>
              <a:rPr lang="en-US" altLang="en-US" sz="2800" dirty="0" err="1">
                <a:solidFill>
                  <a:srgbClr val="002060"/>
                </a:solidFill>
                <a:latin typeface="Times New Roman" panose="02020603050405020304" pitchFamily="18" charset="0"/>
                <a:cs typeface="Times New Roman" panose="02020603050405020304" pitchFamily="18" charset="0"/>
              </a:rPr>
              <a:t>thuyết</a:t>
            </a:r>
            <a:r>
              <a:rPr lang="en-US" altLang="en-US" sz="2800" dirty="0">
                <a:solidFill>
                  <a:srgbClr val="002060"/>
                </a:solidFill>
                <a:latin typeface="Times New Roman" panose="02020603050405020304" pitchFamily="18" charset="0"/>
                <a:cs typeface="Times New Roman" panose="02020603050405020304" pitchFamily="18" charset="0"/>
              </a:rPr>
              <a:t>:</a:t>
            </a:r>
            <a:endParaRPr lang="en-US" sz="2800" dirty="0">
              <a:solidFill>
                <a:srgbClr val="002060"/>
              </a:solidFill>
              <a:latin typeface="Times New Roman" panose="02020603050405020304" pitchFamily="18" charset="0"/>
              <a:cs typeface="Times New Roman" panose="02020603050405020304" pitchFamily="18" charset="0"/>
            </a:endParaRPr>
          </a:p>
        </p:txBody>
      </p:sp>
      <p:pic>
        <p:nvPicPr>
          <p:cNvPr id="29" name="Picture 10" descr="Kết quả hình ảnh cho thánh gióng vector">
            <a:hlinkClick r:id="rId2" action="ppaction://hlinkfile"/>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930" y="1045364"/>
            <a:ext cx="2905293" cy="29517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38" name="Picture 2" descr="Con Rong chau Tien"/>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192" y="4386382"/>
            <a:ext cx="2305918" cy="2048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Text Box 3"/>
          <p:cNvSpPr txBox="1">
            <a:spLocks noChangeArrowheads="1"/>
          </p:cNvSpPr>
          <p:nvPr/>
        </p:nvSpPr>
        <p:spPr bwMode="auto">
          <a:xfrm>
            <a:off x="9021" y="6421601"/>
            <a:ext cx="2304733" cy="307777"/>
          </a:xfrm>
          <a:prstGeom prst="rect">
            <a:avLst/>
          </a:prstGeom>
          <a:solidFill>
            <a:srgbClr val="FFFFCC"/>
          </a:solidFill>
          <a:ln w="9525">
            <a:solidFill>
              <a:srgbClr val="00FF00"/>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914400" fontAlgn="base">
              <a:spcBef>
                <a:spcPct val="50000"/>
              </a:spcBef>
              <a:spcAft>
                <a:spcPct val="0"/>
              </a:spcAft>
              <a:buFontTx/>
              <a:buNone/>
            </a:pPr>
            <a:r>
              <a:rPr lang="en-US" altLang="en-US" sz="1400" b="1" dirty="0">
                <a:solidFill>
                  <a:srgbClr val="0000FF"/>
                </a:solidFill>
                <a:latin typeface="Times New Roman" panose="02020603050405020304" pitchFamily="18" charset="0"/>
                <a:cs typeface="Times New Roman" panose="02020603050405020304" pitchFamily="18" charset="0"/>
              </a:rPr>
              <a:t>CON RỒNG, CHÁU TIÊN</a:t>
            </a:r>
          </a:p>
        </p:txBody>
      </p:sp>
      <p:pic>
        <p:nvPicPr>
          <p:cNvPr id="40" name="Picture 4" descr="BC8"/>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62110" y="4375534"/>
            <a:ext cx="2702374" cy="19737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Rectangle 5"/>
          <p:cNvSpPr>
            <a:spLocks noChangeArrowheads="1"/>
          </p:cNvSpPr>
          <p:nvPr/>
        </p:nvSpPr>
        <p:spPr bwMode="auto">
          <a:xfrm>
            <a:off x="2362110" y="6429897"/>
            <a:ext cx="2702374" cy="381000"/>
          </a:xfrm>
          <a:prstGeom prst="rect">
            <a:avLst/>
          </a:prstGeom>
          <a:solidFill>
            <a:srgbClr val="BBE0E3"/>
          </a:solidFill>
          <a:ln w="9525" algn="ctr">
            <a:solidFill>
              <a:srgbClr val="000000"/>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914400" fontAlgn="base">
              <a:spcBef>
                <a:spcPct val="0"/>
              </a:spcBef>
              <a:spcAft>
                <a:spcPct val="0"/>
              </a:spcAft>
              <a:buFontTx/>
              <a:buNone/>
            </a:pPr>
            <a:r>
              <a:rPr lang="en-US" altLang="en-US" sz="1400" b="1" kern="0" dirty="0">
                <a:solidFill>
                  <a:srgbClr val="0000FF"/>
                </a:solidFill>
                <a:latin typeface="Times New Roman" panose="02020603050405020304" pitchFamily="18" charset="0"/>
                <a:cs typeface="Times New Roman" panose="02020603050405020304" pitchFamily="18" charset="0"/>
              </a:rPr>
              <a:t>BÁNH CHƯNG, BÁNH GIẦY</a:t>
            </a:r>
          </a:p>
        </p:txBody>
      </p:sp>
      <p:pic>
        <p:nvPicPr>
          <p:cNvPr id="42"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64484" y="4375534"/>
            <a:ext cx="2215614" cy="201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 Box 3"/>
          <p:cNvSpPr txBox="1">
            <a:spLocks noChangeArrowheads="1"/>
          </p:cNvSpPr>
          <p:nvPr/>
        </p:nvSpPr>
        <p:spPr bwMode="auto">
          <a:xfrm>
            <a:off x="5111656" y="6451328"/>
            <a:ext cx="2139381" cy="338137"/>
          </a:xfrm>
          <a:prstGeom prst="rect">
            <a:avLst/>
          </a:prstGeom>
          <a:solidFill>
            <a:srgbClr val="FFFFCC"/>
          </a:solidFill>
          <a:ln w="9525">
            <a:solidFill>
              <a:srgbClr val="00FF00"/>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914400" fontAlgn="base">
              <a:spcBef>
                <a:spcPct val="50000"/>
              </a:spcBef>
              <a:spcAft>
                <a:spcPct val="0"/>
              </a:spcAft>
              <a:buFontTx/>
              <a:buNone/>
            </a:pPr>
            <a:r>
              <a:rPr lang="en-US" altLang="en-US" sz="1600" b="1" dirty="0">
                <a:solidFill>
                  <a:srgbClr val="0000FF"/>
                </a:solidFill>
                <a:latin typeface="Times New Roman" panose="02020603050405020304" pitchFamily="18" charset="0"/>
                <a:cs typeface="Times New Roman" panose="02020603050405020304" pitchFamily="18" charset="0"/>
              </a:rPr>
              <a:t>THÁNH GIÓNG</a:t>
            </a:r>
          </a:p>
        </p:txBody>
      </p:sp>
      <p:pic>
        <p:nvPicPr>
          <p:cNvPr id="44" name="Picture 2" descr="Son Tinh Thuy Tinh"/>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340918" y="4437857"/>
            <a:ext cx="2446893" cy="1911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Text Box 3"/>
          <p:cNvSpPr txBox="1">
            <a:spLocks noChangeArrowheads="1"/>
          </p:cNvSpPr>
          <p:nvPr/>
        </p:nvSpPr>
        <p:spPr bwMode="auto">
          <a:xfrm>
            <a:off x="7327270" y="6451328"/>
            <a:ext cx="2474187" cy="338554"/>
          </a:xfrm>
          <a:prstGeom prst="rect">
            <a:avLst/>
          </a:prstGeom>
          <a:solidFill>
            <a:srgbClr val="FFFFCC"/>
          </a:solidFill>
          <a:ln w="9525">
            <a:solidFill>
              <a:srgbClr val="00FF00"/>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914400" fontAlgn="base">
              <a:spcBef>
                <a:spcPct val="50000"/>
              </a:spcBef>
              <a:spcAft>
                <a:spcPct val="0"/>
              </a:spcAft>
              <a:buFontTx/>
              <a:buNone/>
            </a:pPr>
            <a:r>
              <a:rPr lang="en-US" altLang="en-US" sz="1600" b="1" dirty="0">
                <a:solidFill>
                  <a:srgbClr val="0000FF"/>
                </a:solidFill>
                <a:latin typeface="Times New Roman" panose="02020603050405020304" pitchFamily="18" charset="0"/>
                <a:cs typeface="Times New Roman" panose="02020603050405020304" pitchFamily="18" charset="0"/>
              </a:rPr>
              <a:t>SƠN TINH, THỦY TINH</a:t>
            </a:r>
          </a:p>
        </p:txBody>
      </p:sp>
      <p:pic>
        <p:nvPicPr>
          <p:cNvPr id="46" name="Picture 2" descr="Tóm tắt truyền thuyết Sự tích Hồ Gươm - Văn mẫu lớp 6 (6 mẫu)"/>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896439" y="4377326"/>
            <a:ext cx="2239347" cy="2011270"/>
          </a:xfrm>
          <a:prstGeom prst="rect">
            <a:avLst/>
          </a:prstGeom>
          <a:noFill/>
          <a:extLst>
            <a:ext uri="{909E8E84-426E-40DD-AFC4-6F175D3DCCD1}">
              <a14:hiddenFill xmlns:a14="http://schemas.microsoft.com/office/drawing/2010/main">
                <a:solidFill>
                  <a:srgbClr val="FFFFFF"/>
                </a:solidFill>
              </a14:hiddenFill>
            </a:ext>
          </a:extLst>
        </p:spPr>
      </p:pic>
      <p:sp>
        <p:nvSpPr>
          <p:cNvPr id="47" name="Text Box 3"/>
          <p:cNvSpPr txBox="1">
            <a:spLocks noChangeArrowheads="1"/>
          </p:cNvSpPr>
          <p:nvPr/>
        </p:nvSpPr>
        <p:spPr bwMode="auto">
          <a:xfrm>
            <a:off x="9877689" y="6421601"/>
            <a:ext cx="2276846" cy="338554"/>
          </a:xfrm>
          <a:prstGeom prst="rect">
            <a:avLst/>
          </a:prstGeom>
          <a:solidFill>
            <a:srgbClr val="FFFFCC"/>
          </a:solidFill>
          <a:ln w="9525">
            <a:solidFill>
              <a:srgbClr val="00FF00"/>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914400" fontAlgn="base">
              <a:spcBef>
                <a:spcPct val="50000"/>
              </a:spcBef>
              <a:spcAft>
                <a:spcPct val="0"/>
              </a:spcAft>
              <a:buFontTx/>
              <a:buNone/>
            </a:pPr>
            <a:r>
              <a:rPr lang="en-US" altLang="en-US" sz="1600" b="1" dirty="0">
                <a:solidFill>
                  <a:srgbClr val="0000FF"/>
                </a:solidFill>
                <a:latin typeface="Times New Roman" panose="02020603050405020304" pitchFamily="18" charset="0"/>
                <a:cs typeface="Times New Roman" panose="02020603050405020304" pitchFamily="18" charset="0"/>
              </a:rPr>
              <a:t>SỰ TÍCH HỒ GƯƠM</a:t>
            </a:r>
          </a:p>
        </p:txBody>
      </p:sp>
      <p:sp>
        <p:nvSpPr>
          <p:cNvPr id="28" name="Freeform 27"/>
          <p:cNvSpPr/>
          <p:nvPr/>
        </p:nvSpPr>
        <p:spPr>
          <a:xfrm>
            <a:off x="4514420" y="2641231"/>
            <a:ext cx="7621365" cy="1043188"/>
          </a:xfrm>
          <a:custGeom>
            <a:avLst/>
            <a:gdLst>
              <a:gd name="connsiteX0" fmla="*/ 0 w 6502400"/>
              <a:gd name="connsiteY0" fmla="*/ 119211 h 1192106"/>
              <a:gd name="connsiteX1" fmla="*/ 119211 w 6502400"/>
              <a:gd name="connsiteY1" fmla="*/ 0 h 1192106"/>
              <a:gd name="connsiteX2" fmla="*/ 6383189 w 6502400"/>
              <a:gd name="connsiteY2" fmla="*/ 0 h 1192106"/>
              <a:gd name="connsiteX3" fmla="*/ 6502400 w 6502400"/>
              <a:gd name="connsiteY3" fmla="*/ 119211 h 1192106"/>
              <a:gd name="connsiteX4" fmla="*/ 6502400 w 6502400"/>
              <a:gd name="connsiteY4" fmla="*/ 1072895 h 1192106"/>
              <a:gd name="connsiteX5" fmla="*/ 6383189 w 6502400"/>
              <a:gd name="connsiteY5" fmla="*/ 1192106 h 1192106"/>
              <a:gd name="connsiteX6" fmla="*/ 119211 w 6502400"/>
              <a:gd name="connsiteY6" fmla="*/ 1192106 h 1192106"/>
              <a:gd name="connsiteX7" fmla="*/ 0 w 6502400"/>
              <a:gd name="connsiteY7" fmla="*/ 1072895 h 1192106"/>
              <a:gd name="connsiteX8" fmla="*/ 0 w 6502400"/>
              <a:gd name="connsiteY8" fmla="*/ 119211 h 119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2400" h="1192106">
                <a:moveTo>
                  <a:pt x="0" y="119211"/>
                </a:moveTo>
                <a:cubicBezTo>
                  <a:pt x="0" y="53373"/>
                  <a:pt x="53373" y="0"/>
                  <a:pt x="119211" y="0"/>
                </a:cubicBezTo>
                <a:lnTo>
                  <a:pt x="6383189" y="0"/>
                </a:lnTo>
                <a:cubicBezTo>
                  <a:pt x="6449027" y="0"/>
                  <a:pt x="6502400" y="53373"/>
                  <a:pt x="6502400" y="119211"/>
                </a:cubicBezTo>
                <a:lnTo>
                  <a:pt x="6502400" y="1072895"/>
                </a:lnTo>
                <a:cubicBezTo>
                  <a:pt x="6502400" y="1138733"/>
                  <a:pt x="6449027" y="1192106"/>
                  <a:pt x="6383189" y="1192106"/>
                </a:cubicBezTo>
                <a:lnTo>
                  <a:pt x="119211" y="1192106"/>
                </a:lnTo>
                <a:cubicBezTo>
                  <a:pt x="53373" y="1192106"/>
                  <a:pt x="0" y="1138733"/>
                  <a:pt x="0" y="1072895"/>
                </a:cubicBezTo>
                <a:lnTo>
                  <a:pt x="0" y="119211"/>
                </a:lnTo>
                <a:close/>
              </a:path>
            </a:pathLst>
          </a:custGeom>
          <a:solidFill>
            <a:schemeClr val="accent5">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876" tIns="95876" rIns="1407194" bIns="95876" numCol="1" spcCol="1270" anchor="ctr" anchorCtr="0">
            <a:noAutofit/>
          </a:bodyPr>
          <a:lstStyle/>
          <a:p>
            <a:pPr lvl="0" algn="just" defTabSz="711200">
              <a:spcBef>
                <a:spcPct val="0"/>
              </a:spcBef>
            </a:pPr>
            <a:r>
              <a:rPr lang="en-US" sz="2800" kern="1200" dirty="0" err="1">
                <a:latin typeface="Times New Roman" panose="02020603050405020304" pitchFamily="18" charset="0"/>
                <a:cs typeface="Times New Roman" panose="02020603050405020304" pitchFamily="18" charset="0"/>
              </a:rPr>
              <a:t>Ngôi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kể</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thứ</a:t>
            </a:r>
            <a:r>
              <a:rPr lang="en-US" sz="2800" kern="1200" dirty="0">
                <a:latin typeface="Times New Roman" panose="02020603050405020304" pitchFamily="18" charset="0"/>
                <a:cs typeface="Times New Roman" panose="02020603050405020304" pitchFamily="18" charset="0"/>
              </a:rPr>
              <a:t> 3. </a:t>
            </a:r>
            <a:r>
              <a:rPr lang="en-US" sz="2800" kern="1200" dirty="0" err="1">
                <a:latin typeface="Times New Roman" panose="02020603050405020304" pitchFamily="18" charset="0"/>
                <a:cs typeface="Times New Roman" panose="02020603050405020304" pitchFamily="18" charset="0"/>
              </a:rPr>
              <a:t>Lời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kể</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cô</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đọng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mang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sắc</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thái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trang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trọng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ngợi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ca</a:t>
            </a:r>
            <a:endParaRPr lang="en-US" sz="28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2815825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barn(inVertical)">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fill="hold"/>
                                        <p:tgtEl>
                                          <p:spTgt spid="12"/>
                                        </p:tgtEl>
                                        <p:attrNameLst>
                                          <p:attrName>ppt_x</p:attrName>
                                        </p:attrNameLst>
                                      </p:cBhvr>
                                      <p:tavLst>
                                        <p:tav tm="0">
                                          <p:val>
                                            <p:strVal val="#ppt_x"/>
                                          </p:val>
                                        </p:tav>
                                        <p:tav tm="100000">
                                          <p:val>
                                            <p:strVal val="#ppt_x"/>
                                          </p:val>
                                        </p:tav>
                                      </p:tavLst>
                                    </p:anim>
                                    <p:anim calcmode="lin" valueType="num">
                                      <p:cBhvr additive="base">
                                        <p:cTn id="39"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500" fill="hold"/>
                                        <p:tgtEl>
                                          <p:spTgt spid="28"/>
                                        </p:tgtEl>
                                        <p:attrNameLst>
                                          <p:attrName>ppt_x</p:attrName>
                                        </p:attrNameLst>
                                      </p:cBhvr>
                                      <p:tavLst>
                                        <p:tav tm="0">
                                          <p:val>
                                            <p:strVal val="#ppt_x"/>
                                          </p:val>
                                        </p:tav>
                                        <p:tav tm="100000">
                                          <p:val>
                                            <p:strVal val="#ppt_x"/>
                                          </p:val>
                                        </p:tav>
                                      </p:tavLst>
                                    </p:anim>
                                    <p:anim calcmode="lin" valueType="num">
                                      <p:cBhvr additive="base">
                                        <p:cTn id="52"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additive="base">
                                        <p:cTn id="57" dur="500" fill="hold"/>
                                        <p:tgtEl>
                                          <p:spTgt spid="20"/>
                                        </p:tgtEl>
                                        <p:attrNameLst>
                                          <p:attrName>ppt_x</p:attrName>
                                        </p:attrNameLst>
                                      </p:cBhvr>
                                      <p:tavLst>
                                        <p:tav tm="0">
                                          <p:val>
                                            <p:strVal val="#ppt_x"/>
                                          </p:val>
                                        </p:tav>
                                        <p:tav tm="100000">
                                          <p:val>
                                            <p:strVal val="#ppt_x"/>
                                          </p:val>
                                        </p:tav>
                                      </p:tavLst>
                                    </p:anim>
                                    <p:anim calcmode="lin" valueType="num">
                                      <p:cBhvr additive="base">
                                        <p:cTn id="5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fade">
                                      <p:cBhvr>
                                        <p:cTn id="63" dur="1000"/>
                                        <p:tgtEl>
                                          <p:spTgt spid="21"/>
                                        </p:tgtEl>
                                      </p:cBhvr>
                                    </p:animEffect>
                                    <p:anim calcmode="lin" valueType="num">
                                      <p:cBhvr>
                                        <p:cTn id="64" dur="1000" fill="hold"/>
                                        <p:tgtEl>
                                          <p:spTgt spid="21"/>
                                        </p:tgtEl>
                                        <p:attrNameLst>
                                          <p:attrName>ppt_x</p:attrName>
                                        </p:attrNameLst>
                                      </p:cBhvr>
                                      <p:tavLst>
                                        <p:tav tm="0">
                                          <p:val>
                                            <p:strVal val="#ppt_x"/>
                                          </p:val>
                                        </p:tav>
                                        <p:tav tm="100000">
                                          <p:val>
                                            <p:strVal val="#ppt_x"/>
                                          </p:val>
                                        </p:tav>
                                      </p:tavLst>
                                    </p:anim>
                                    <p:anim calcmode="lin" valueType="num">
                                      <p:cBhvr>
                                        <p:cTn id="65"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23"/>
                                        </p:tgtEl>
                                        <p:attrNameLst>
                                          <p:attrName>style.visibility</p:attrName>
                                        </p:attrNameLst>
                                      </p:cBhvr>
                                      <p:to>
                                        <p:strVal val="visible"/>
                                      </p:to>
                                    </p:set>
                                    <p:anim calcmode="lin" valueType="num">
                                      <p:cBhvr additive="base">
                                        <p:cTn id="70" dur="500" fill="hold"/>
                                        <p:tgtEl>
                                          <p:spTgt spid="23"/>
                                        </p:tgtEl>
                                        <p:attrNameLst>
                                          <p:attrName>ppt_x</p:attrName>
                                        </p:attrNameLst>
                                      </p:cBhvr>
                                      <p:tavLst>
                                        <p:tav tm="0">
                                          <p:val>
                                            <p:strVal val="#ppt_x"/>
                                          </p:val>
                                        </p:tav>
                                        <p:tav tm="100000">
                                          <p:val>
                                            <p:strVal val="#ppt_x"/>
                                          </p:val>
                                        </p:tav>
                                      </p:tavLst>
                                    </p:anim>
                                    <p:anim calcmode="lin" valueType="num">
                                      <p:cBhvr additive="base">
                                        <p:cTn id="7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38"/>
                                        </p:tgtEl>
                                        <p:attrNameLst>
                                          <p:attrName>style.visibility</p:attrName>
                                        </p:attrNameLst>
                                      </p:cBhvr>
                                      <p:to>
                                        <p:strVal val="visible"/>
                                      </p:to>
                                    </p:set>
                                    <p:anim calcmode="lin" valueType="num">
                                      <p:cBhvr additive="base">
                                        <p:cTn id="76" dur="500" fill="hold"/>
                                        <p:tgtEl>
                                          <p:spTgt spid="38"/>
                                        </p:tgtEl>
                                        <p:attrNameLst>
                                          <p:attrName>ppt_x</p:attrName>
                                        </p:attrNameLst>
                                      </p:cBhvr>
                                      <p:tavLst>
                                        <p:tav tm="0">
                                          <p:val>
                                            <p:strVal val="#ppt_x"/>
                                          </p:val>
                                        </p:tav>
                                        <p:tav tm="100000">
                                          <p:val>
                                            <p:strVal val="#ppt_x"/>
                                          </p:val>
                                        </p:tav>
                                      </p:tavLst>
                                    </p:anim>
                                    <p:anim calcmode="lin" valueType="num">
                                      <p:cBhvr additive="base">
                                        <p:cTn id="77"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grpId="0" nodeType="clickEffect">
                                  <p:stCondLst>
                                    <p:cond delay="0"/>
                                  </p:stCondLst>
                                  <p:childTnLst>
                                    <p:set>
                                      <p:cBhvr>
                                        <p:cTn id="81" dur="1" fill="hold">
                                          <p:stCondLst>
                                            <p:cond delay="0"/>
                                          </p:stCondLst>
                                        </p:cTn>
                                        <p:tgtEl>
                                          <p:spTgt spid="39"/>
                                        </p:tgtEl>
                                        <p:attrNameLst>
                                          <p:attrName>style.visibility</p:attrName>
                                        </p:attrNameLst>
                                      </p:cBhvr>
                                      <p:to>
                                        <p:strVal val="visible"/>
                                      </p:to>
                                    </p:set>
                                    <p:animEffect transition="in" filter="fade">
                                      <p:cBhvr>
                                        <p:cTn id="82" dur="1000"/>
                                        <p:tgtEl>
                                          <p:spTgt spid="39"/>
                                        </p:tgtEl>
                                      </p:cBhvr>
                                    </p:animEffect>
                                    <p:anim calcmode="lin" valueType="num">
                                      <p:cBhvr>
                                        <p:cTn id="83" dur="1000" fill="hold"/>
                                        <p:tgtEl>
                                          <p:spTgt spid="39"/>
                                        </p:tgtEl>
                                        <p:attrNameLst>
                                          <p:attrName>ppt_x</p:attrName>
                                        </p:attrNameLst>
                                      </p:cBhvr>
                                      <p:tavLst>
                                        <p:tav tm="0">
                                          <p:val>
                                            <p:strVal val="#ppt_x"/>
                                          </p:val>
                                        </p:tav>
                                        <p:tav tm="100000">
                                          <p:val>
                                            <p:strVal val="#ppt_x"/>
                                          </p:val>
                                        </p:tav>
                                      </p:tavLst>
                                    </p:anim>
                                    <p:anim calcmode="lin" valueType="num">
                                      <p:cBhvr>
                                        <p:cTn id="8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40"/>
                                        </p:tgtEl>
                                        <p:attrNameLst>
                                          <p:attrName>style.visibility</p:attrName>
                                        </p:attrNameLst>
                                      </p:cBhvr>
                                      <p:to>
                                        <p:strVal val="visible"/>
                                      </p:to>
                                    </p:set>
                                    <p:anim calcmode="lin" valueType="num">
                                      <p:cBhvr additive="base">
                                        <p:cTn id="89" dur="500" fill="hold"/>
                                        <p:tgtEl>
                                          <p:spTgt spid="40"/>
                                        </p:tgtEl>
                                        <p:attrNameLst>
                                          <p:attrName>ppt_x</p:attrName>
                                        </p:attrNameLst>
                                      </p:cBhvr>
                                      <p:tavLst>
                                        <p:tav tm="0">
                                          <p:val>
                                            <p:strVal val="#ppt_x"/>
                                          </p:val>
                                        </p:tav>
                                        <p:tav tm="100000">
                                          <p:val>
                                            <p:strVal val="#ppt_x"/>
                                          </p:val>
                                        </p:tav>
                                      </p:tavLst>
                                    </p:anim>
                                    <p:anim calcmode="lin" valueType="num">
                                      <p:cBhvr additive="base">
                                        <p:cTn id="90"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grpId="0" nodeType="clickEffect">
                                  <p:stCondLst>
                                    <p:cond delay="0"/>
                                  </p:stCondLst>
                                  <p:childTnLst>
                                    <p:set>
                                      <p:cBhvr>
                                        <p:cTn id="94" dur="1" fill="hold">
                                          <p:stCondLst>
                                            <p:cond delay="0"/>
                                          </p:stCondLst>
                                        </p:cTn>
                                        <p:tgtEl>
                                          <p:spTgt spid="41"/>
                                        </p:tgtEl>
                                        <p:attrNameLst>
                                          <p:attrName>style.visibility</p:attrName>
                                        </p:attrNameLst>
                                      </p:cBhvr>
                                      <p:to>
                                        <p:strVal val="visible"/>
                                      </p:to>
                                    </p:set>
                                    <p:animEffect transition="in" filter="fade">
                                      <p:cBhvr>
                                        <p:cTn id="95" dur="1000"/>
                                        <p:tgtEl>
                                          <p:spTgt spid="41"/>
                                        </p:tgtEl>
                                      </p:cBhvr>
                                    </p:animEffect>
                                    <p:anim calcmode="lin" valueType="num">
                                      <p:cBhvr>
                                        <p:cTn id="96" dur="1000" fill="hold"/>
                                        <p:tgtEl>
                                          <p:spTgt spid="41"/>
                                        </p:tgtEl>
                                        <p:attrNameLst>
                                          <p:attrName>ppt_x</p:attrName>
                                        </p:attrNameLst>
                                      </p:cBhvr>
                                      <p:tavLst>
                                        <p:tav tm="0">
                                          <p:val>
                                            <p:strVal val="#ppt_x"/>
                                          </p:val>
                                        </p:tav>
                                        <p:tav tm="100000">
                                          <p:val>
                                            <p:strVal val="#ppt_x"/>
                                          </p:val>
                                        </p:tav>
                                      </p:tavLst>
                                    </p:anim>
                                    <p:anim calcmode="lin" valueType="num">
                                      <p:cBhvr>
                                        <p:cTn id="97"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 presetClass="entr" presetSubtype="4" fill="hold" nodeType="clickEffect">
                                  <p:stCondLst>
                                    <p:cond delay="0"/>
                                  </p:stCondLst>
                                  <p:childTnLst>
                                    <p:set>
                                      <p:cBhvr>
                                        <p:cTn id="101" dur="1" fill="hold">
                                          <p:stCondLst>
                                            <p:cond delay="0"/>
                                          </p:stCondLst>
                                        </p:cTn>
                                        <p:tgtEl>
                                          <p:spTgt spid="42"/>
                                        </p:tgtEl>
                                        <p:attrNameLst>
                                          <p:attrName>style.visibility</p:attrName>
                                        </p:attrNameLst>
                                      </p:cBhvr>
                                      <p:to>
                                        <p:strVal val="visible"/>
                                      </p:to>
                                    </p:set>
                                    <p:anim calcmode="lin" valueType="num">
                                      <p:cBhvr additive="base">
                                        <p:cTn id="102" dur="500" fill="hold"/>
                                        <p:tgtEl>
                                          <p:spTgt spid="42"/>
                                        </p:tgtEl>
                                        <p:attrNameLst>
                                          <p:attrName>ppt_x</p:attrName>
                                        </p:attrNameLst>
                                      </p:cBhvr>
                                      <p:tavLst>
                                        <p:tav tm="0">
                                          <p:val>
                                            <p:strVal val="#ppt_x"/>
                                          </p:val>
                                        </p:tav>
                                        <p:tav tm="100000">
                                          <p:val>
                                            <p:strVal val="#ppt_x"/>
                                          </p:val>
                                        </p:tav>
                                      </p:tavLst>
                                    </p:anim>
                                    <p:anim calcmode="lin" valueType="num">
                                      <p:cBhvr additive="base">
                                        <p:cTn id="103"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42" presetClass="entr" presetSubtype="0" fill="hold" grpId="0" nodeType="click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additive="base">
                                        <p:cTn id="115" dur="500" fill="hold"/>
                                        <p:tgtEl>
                                          <p:spTgt spid="44"/>
                                        </p:tgtEl>
                                        <p:attrNameLst>
                                          <p:attrName>ppt_x</p:attrName>
                                        </p:attrNameLst>
                                      </p:cBhvr>
                                      <p:tavLst>
                                        <p:tav tm="0">
                                          <p:val>
                                            <p:strVal val="#ppt_x"/>
                                          </p:val>
                                        </p:tav>
                                        <p:tav tm="100000">
                                          <p:val>
                                            <p:strVal val="#ppt_x"/>
                                          </p:val>
                                        </p:tav>
                                      </p:tavLst>
                                    </p:anim>
                                    <p:anim calcmode="lin" valueType="num">
                                      <p:cBhvr additive="base">
                                        <p:cTn id="116"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42" presetClass="entr" presetSubtype="0" fill="hold" grpId="0" nodeType="clickEffect">
                                  <p:stCondLst>
                                    <p:cond delay="0"/>
                                  </p:stCondLst>
                                  <p:childTnLst>
                                    <p:set>
                                      <p:cBhvr>
                                        <p:cTn id="120" dur="1" fill="hold">
                                          <p:stCondLst>
                                            <p:cond delay="0"/>
                                          </p:stCondLst>
                                        </p:cTn>
                                        <p:tgtEl>
                                          <p:spTgt spid="45"/>
                                        </p:tgtEl>
                                        <p:attrNameLst>
                                          <p:attrName>style.visibility</p:attrName>
                                        </p:attrNameLst>
                                      </p:cBhvr>
                                      <p:to>
                                        <p:strVal val="visible"/>
                                      </p:to>
                                    </p:set>
                                    <p:animEffect transition="in" filter="fade">
                                      <p:cBhvr>
                                        <p:cTn id="121" dur="1000"/>
                                        <p:tgtEl>
                                          <p:spTgt spid="45"/>
                                        </p:tgtEl>
                                      </p:cBhvr>
                                    </p:animEffect>
                                    <p:anim calcmode="lin" valueType="num">
                                      <p:cBhvr>
                                        <p:cTn id="122" dur="1000" fill="hold"/>
                                        <p:tgtEl>
                                          <p:spTgt spid="45"/>
                                        </p:tgtEl>
                                        <p:attrNameLst>
                                          <p:attrName>ppt_x</p:attrName>
                                        </p:attrNameLst>
                                      </p:cBhvr>
                                      <p:tavLst>
                                        <p:tav tm="0">
                                          <p:val>
                                            <p:strVal val="#ppt_x"/>
                                          </p:val>
                                        </p:tav>
                                        <p:tav tm="100000">
                                          <p:val>
                                            <p:strVal val="#ppt_x"/>
                                          </p:val>
                                        </p:tav>
                                      </p:tavLst>
                                    </p:anim>
                                    <p:anim calcmode="lin" valueType="num">
                                      <p:cBhvr>
                                        <p:cTn id="123"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4" fill="hold" nodeType="clickEffect">
                                  <p:stCondLst>
                                    <p:cond delay="0"/>
                                  </p:stCondLst>
                                  <p:childTnLst>
                                    <p:set>
                                      <p:cBhvr>
                                        <p:cTn id="127" dur="1" fill="hold">
                                          <p:stCondLst>
                                            <p:cond delay="0"/>
                                          </p:stCondLst>
                                        </p:cTn>
                                        <p:tgtEl>
                                          <p:spTgt spid="46"/>
                                        </p:tgtEl>
                                        <p:attrNameLst>
                                          <p:attrName>style.visibility</p:attrName>
                                        </p:attrNameLst>
                                      </p:cBhvr>
                                      <p:to>
                                        <p:strVal val="visible"/>
                                      </p:to>
                                    </p:set>
                                    <p:anim calcmode="lin" valueType="num">
                                      <p:cBhvr additive="base">
                                        <p:cTn id="128" dur="500" fill="hold"/>
                                        <p:tgtEl>
                                          <p:spTgt spid="46"/>
                                        </p:tgtEl>
                                        <p:attrNameLst>
                                          <p:attrName>ppt_x</p:attrName>
                                        </p:attrNameLst>
                                      </p:cBhvr>
                                      <p:tavLst>
                                        <p:tav tm="0">
                                          <p:val>
                                            <p:strVal val="#ppt_x"/>
                                          </p:val>
                                        </p:tav>
                                        <p:tav tm="100000">
                                          <p:val>
                                            <p:strVal val="#ppt_x"/>
                                          </p:val>
                                        </p:tav>
                                      </p:tavLst>
                                    </p:anim>
                                    <p:anim calcmode="lin" valueType="num">
                                      <p:cBhvr additive="base">
                                        <p:cTn id="129"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42" presetClass="entr" presetSubtype="0" fill="hold" grpId="0" nodeType="clickEffect">
                                  <p:stCondLst>
                                    <p:cond delay="0"/>
                                  </p:stCondLst>
                                  <p:childTnLst>
                                    <p:set>
                                      <p:cBhvr>
                                        <p:cTn id="133" dur="1" fill="hold">
                                          <p:stCondLst>
                                            <p:cond delay="0"/>
                                          </p:stCondLst>
                                        </p:cTn>
                                        <p:tgtEl>
                                          <p:spTgt spid="47"/>
                                        </p:tgtEl>
                                        <p:attrNameLst>
                                          <p:attrName>style.visibility</p:attrName>
                                        </p:attrNameLst>
                                      </p:cBhvr>
                                      <p:to>
                                        <p:strVal val="visible"/>
                                      </p:to>
                                    </p:set>
                                    <p:animEffect transition="in" filter="fade">
                                      <p:cBhvr>
                                        <p:cTn id="134" dur="1000"/>
                                        <p:tgtEl>
                                          <p:spTgt spid="47"/>
                                        </p:tgtEl>
                                      </p:cBhvr>
                                    </p:animEffect>
                                    <p:anim calcmode="lin" valueType="num">
                                      <p:cBhvr>
                                        <p:cTn id="135" dur="1000" fill="hold"/>
                                        <p:tgtEl>
                                          <p:spTgt spid="47"/>
                                        </p:tgtEl>
                                        <p:attrNameLst>
                                          <p:attrName>ppt_x</p:attrName>
                                        </p:attrNameLst>
                                      </p:cBhvr>
                                      <p:tavLst>
                                        <p:tav tm="0">
                                          <p:val>
                                            <p:strVal val="#ppt_x"/>
                                          </p:val>
                                        </p:tav>
                                        <p:tav tm="100000">
                                          <p:val>
                                            <p:strVal val="#ppt_x"/>
                                          </p:val>
                                        </p:tav>
                                      </p:tavLst>
                                    </p:anim>
                                    <p:anim calcmode="lin" valueType="num">
                                      <p:cBhvr>
                                        <p:cTn id="136"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2" grpId="0" animBg="1"/>
      <p:bldP spid="16" grpId="0"/>
      <p:bldP spid="17" grpId="0"/>
      <p:bldP spid="20" grpId="0" animBg="1"/>
      <p:bldP spid="21" grpId="0"/>
      <p:bldP spid="23" grpId="0" animBg="1"/>
      <p:bldP spid="39" grpId="0" animBg="1"/>
      <p:bldP spid="41" grpId="0" animBg="1"/>
      <p:bldP spid="43" grpId="0" animBg="1"/>
      <p:bldP spid="45" grpId="0" animBg="1"/>
      <p:bldP spid="47" grpId="0" animBg="1"/>
      <p:bldP spid="28"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560121" y="1144012"/>
            <a:ext cx="3411511" cy="461665"/>
          </a:xfrm>
          <a:prstGeom prst="rect">
            <a:avLst/>
          </a:prstGeom>
        </p:spPr>
        <p:txBody>
          <a:bodyPr wrap="none">
            <a:spAutoFit/>
          </a:bodyPr>
          <a:lstStyle/>
          <a:p>
            <a:r>
              <a:rPr lang="en-US" sz="2400" b="1" dirty="0" err="1">
                <a:solidFill>
                  <a:srgbClr val="0000FF"/>
                </a:solidFill>
                <a:latin typeface="Times New Roman" panose="02020603050405020304" pitchFamily="18" charset="0"/>
                <a:ea typeface="Calibri" panose="020F0502020204030204" pitchFamily="34" charset="0"/>
              </a:rPr>
              <a:t>Bước</a:t>
            </a:r>
            <a:r>
              <a:rPr lang="en-US" sz="2400" b="1" dirty="0">
                <a:solidFill>
                  <a:srgbClr val="0000FF"/>
                </a:solidFill>
                <a:latin typeface="Times New Roman" panose="02020603050405020304" pitchFamily="18" charset="0"/>
                <a:ea typeface="Calibri" panose="020F0502020204030204" pitchFamily="34" charset="0"/>
              </a:rPr>
              <a:t> 2.</a:t>
            </a:r>
            <a:r>
              <a:rPr lang="vi-VN" sz="2400" b="1" dirty="0">
                <a:solidFill>
                  <a:srgbClr val="0000FF"/>
                </a:solidFill>
                <a:latin typeface="Times New Roman" panose="02020603050405020304" pitchFamily="18" charset="0"/>
                <a:ea typeface="Calibri" panose="020F0502020204030204" pitchFamily="34" charset="0"/>
              </a:rPr>
              <a:t>Tìm ý</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lập</a:t>
            </a:r>
            <a:r>
              <a:rPr lang="en-US" sz="2400" b="1" dirty="0">
                <a:solidFill>
                  <a:srgbClr val="0000FF"/>
                </a:solidFill>
                <a:latin typeface="Times New Roman" panose="02020603050405020304" pitchFamily="18" charset="0"/>
                <a:ea typeface="Calibri" panose="020F0502020204030204" pitchFamily="34" charset="0"/>
              </a:rPr>
              <a:t> </a:t>
            </a:r>
            <a:r>
              <a:rPr lang="en-US" sz="2400" b="1" dirty="0" err="1">
                <a:solidFill>
                  <a:srgbClr val="0000FF"/>
                </a:solidFill>
                <a:latin typeface="Times New Roman" panose="02020603050405020304" pitchFamily="18" charset="0"/>
                <a:ea typeface="Calibri" panose="020F0502020204030204" pitchFamily="34" charset="0"/>
              </a:rPr>
              <a:t>dàn</a:t>
            </a:r>
            <a:r>
              <a:rPr lang="en-US" sz="2400" b="1" dirty="0">
                <a:solidFill>
                  <a:srgbClr val="0000FF"/>
                </a:solidFill>
                <a:latin typeface="Times New Roman" panose="02020603050405020304" pitchFamily="18" charset="0"/>
                <a:ea typeface="Calibri" panose="020F0502020204030204" pitchFamily="34" charset="0"/>
              </a:rPr>
              <a:t> ý </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670875"/>
            <a:ext cx="10858500" cy="4447628"/>
          </a:xfrm>
          <a:prstGeom prst="rect">
            <a:avLst/>
          </a:prstGeom>
        </p:spPr>
        <p:txBody>
          <a:bodyPr>
            <a:spAutoFit/>
          </a:bodyPr>
          <a:lstStyle/>
          <a:p>
            <a:r>
              <a:rPr lang="en-US"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8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8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Mở</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thiệu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không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tổ</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chức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Thân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theo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tự</a:t>
            </a:r>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Nhân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vật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tham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đặc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điểm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diễn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biến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Hoạt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ấn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tượng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sắc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nhất</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Nêu</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kiện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cảm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viết</a:t>
            </a:r>
            <a:r>
              <a:rPr lang="en-US" sz="2800" dirty="0">
                <a:solidFill>
                  <a:srgbClr val="0D0D0D"/>
                </a:solidFill>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53204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1000"/>
                                        <p:tgtEl>
                                          <p:spTgt spid="7">
                                            <p:txEl>
                                              <p:pRg st="1" end="1"/>
                                            </p:txEl>
                                          </p:spTgt>
                                        </p:tgtEl>
                                      </p:cBhvr>
                                    </p:animEffect>
                                    <p:anim calcmode="lin" valueType="num">
                                      <p:cBhvr>
                                        <p:cTn id="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Effect transition="in" filter="fade">
                                      <p:cBhvr>
                                        <p:cTn id="14" dur="1000"/>
                                        <p:tgtEl>
                                          <p:spTgt spid="7">
                                            <p:txEl>
                                              <p:pRg st="2" end="2"/>
                                            </p:txEl>
                                          </p:spTgt>
                                        </p:tgtEl>
                                      </p:cBhvr>
                                    </p:animEffect>
                                    <p:anim calcmode="lin" valueType="num">
                                      <p:cBhvr>
                                        <p:cTn id="1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Effect transition="in" filter="fade">
                                      <p:cBhvr>
                                        <p:cTn id="21" dur="1000"/>
                                        <p:tgtEl>
                                          <p:spTgt spid="7">
                                            <p:txEl>
                                              <p:pRg st="3" end="3"/>
                                            </p:txEl>
                                          </p:spTgt>
                                        </p:tgtEl>
                                      </p:cBhvr>
                                    </p:animEffect>
                                    <p:anim calcmode="lin" valueType="num">
                                      <p:cBhvr>
                                        <p:cTn id="2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Effect transition="in" filter="fade">
                                      <p:cBhvr>
                                        <p:cTn id="28" dur="1000"/>
                                        <p:tgtEl>
                                          <p:spTgt spid="7">
                                            <p:txEl>
                                              <p:pRg st="4" end="4"/>
                                            </p:txEl>
                                          </p:spTgt>
                                        </p:tgtEl>
                                      </p:cBhvr>
                                    </p:animEffect>
                                    <p:anim calcmode="lin" valueType="num">
                                      <p:cBhvr>
                                        <p:cTn id="29"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1000"/>
                                        <p:tgtEl>
                                          <p:spTgt spid="7">
                                            <p:txEl>
                                              <p:pRg st="5" end="5"/>
                                            </p:txEl>
                                          </p:spTgt>
                                        </p:tgtEl>
                                      </p:cBhvr>
                                    </p:animEffect>
                                    <p:anim calcmode="lin" valueType="num">
                                      <p:cBhvr>
                                        <p:cTn id="36"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fade">
                                      <p:cBhvr>
                                        <p:cTn id="42" dur="1000"/>
                                        <p:tgtEl>
                                          <p:spTgt spid="7">
                                            <p:txEl>
                                              <p:pRg st="6" end="6"/>
                                            </p:txEl>
                                          </p:spTgt>
                                        </p:tgtEl>
                                      </p:cBhvr>
                                    </p:animEffect>
                                    <p:anim calcmode="lin" valueType="num">
                                      <p:cBhvr>
                                        <p:cTn id="43" dur="1000" fill="hold"/>
                                        <p:tgtEl>
                                          <p:spTgt spid="7">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8" name="Rectangle 7"/>
          <p:cNvSpPr/>
          <p:nvPr/>
        </p:nvSpPr>
        <p:spPr>
          <a:xfrm>
            <a:off x="660400" y="1194628"/>
            <a:ext cx="10858500" cy="3246530"/>
          </a:xfrm>
          <a:prstGeom prst="rect">
            <a:avLst/>
          </a:prstGeom>
        </p:spPr>
        <p:txBody>
          <a:bodyPr>
            <a:spAutoFit/>
          </a:bodyPr>
          <a:lstStyle/>
          <a:p>
            <a:pPr>
              <a:lnSpc>
                <a:spcPct val="150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Bước</a:t>
            </a:r>
            <a:r>
              <a:rPr lang="en-US" sz="2800" b="1" dirty="0">
                <a:solidFill>
                  <a:srgbClr val="0000FF"/>
                </a:solidFill>
                <a:latin typeface="Times New Roman" panose="02020603050405020304" pitchFamily="18" charset="0"/>
                <a:ea typeface="Times New Roman" panose="02020603050405020304" pitchFamily="18" charset="0"/>
              </a:rPr>
              <a:t> 3: </a:t>
            </a:r>
            <a:r>
              <a:rPr lang="en-US" sz="2800" b="1" dirty="0" err="1">
                <a:solidFill>
                  <a:srgbClr val="0000FF"/>
                </a:solidFill>
                <a:latin typeface="Times New Roman" panose="02020603050405020304" pitchFamily="18" charset="0"/>
                <a:ea typeface="Times New Roman" panose="02020603050405020304" pitchFamily="18" charset="0"/>
              </a:rPr>
              <a:t>Viết</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bài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Chú</a:t>
            </a:r>
            <a:r>
              <a:rPr lang="en-US" sz="2800" dirty="0">
                <a:latin typeface="Times New Roman" panose="02020603050405020304" pitchFamily="18" charset="0"/>
                <a:ea typeface="Times New Roman" panose="02020603050405020304" pitchFamily="18" charset="0"/>
              </a:rPr>
              <a:t> ý: </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chọn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tường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phù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hợp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ngôi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nhất</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minh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Cung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cấp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thông</a:t>
            </a:r>
            <a:r>
              <a:rPr lang="en-US" sz="2800" dirty="0">
                <a:latin typeface="Times New Roman" panose="02020603050405020304" pitchFamily="18" charset="0"/>
                <a:ea typeface="Times New Roman" panose="02020603050405020304" pitchFamily="18" charset="0"/>
              </a:rPr>
              <a:t> tin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bối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tham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diễn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a:t>
            </a:r>
          </a:p>
          <a:p>
            <a:pPr>
              <a:lnSpc>
                <a:spcPct val="150000"/>
              </a:lnSpc>
              <a:spcAft>
                <a:spcPts val="0"/>
              </a:spcAft>
            </a:pP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Cần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biểu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lộ</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xúc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giá</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ngắn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gọn</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9219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LUYỆN TẬP</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148594" y="1194528"/>
            <a:ext cx="5392823" cy="517065"/>
          </a:xfrm>
          <a:prstGeom prst="rect">
            <a:avLst/>
          </a:prstGeom>
        </p:spPr>
        <p:txBody>
          <a:bodyPr wrap="none">
            <a:spAutoFit/>
          </a:bodyPr>
          <a:lstStyle/>
          <a:p>
            <a:pPr marL="457200">
              <a:lnSpc>
                <a:spcPct val="115000"/>
              </a:lnSpc>
              <a:spcAft>
                <a:spcPts val="0"/>
              </a:spcAft>
              <a:tabLst>
                <a:tab pos="1386840" algn="l"/>
              </a:tabLst>
            </a:pPr>
            <a:r>
              <a:rPr lang="en-US" sz="2400" b="1" dirty="0" err="1">
                <a:solidFill>
                  <a:srgbClr val="0000FF"/>
                </a:solidFill>
                <a:latin typeface="Times New Roman" panose="02020603050405020304" pitchFamily="18" charset="0"/>
                <a:ea typeface="MS Mincho"/>
              </a:rPr>
              <a:t>Bước</a:t>
            </a:r>
            <a:r>
              <a:rPr lang="en-US" sz="2400" b="1" dirty="0">
                <a:solidFill>
                  <a:srgbClr val="0000FF"/>
                </a:solidFill>
                <a:latin typeface="Times New Roman" panose="02020603050405020304" pitchFamily="18" charset="0"/>
                <a:ea typeface="MS Mincho"/>
              </a:rPr>
              <a:t> 4: </a:t>
            </a:r>
            <a:r>
              <a:rPr lang="en-US" sz="2400" b="1" dirty="0" err="1">
                <a:solidFill>
                  <a:srgbClr val="0000FF"/>
                </a:solidFill>
                <a:latin typeface="Times New Roman" panose="02020603050405020304" pitchFamily="18" charset="0"/>
                <a:ea typeface="MS Mincho"/>
              </a:rPr>
              <a:t>chỉnh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sửa</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rút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kinh</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nghiệm</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Calibri" panose="020F0502020204030204" pitchFamily="34" charset="0"/>
            </a:endParaRPr>
          </a:p>
        </p:txBody>
      </p:sp>
      <p:sp>
        <p:nvSpPr>
          <p:cNvPr id="7" name="Rectangle 6"/>
          <p:cNvSpPr/>
          <p:nvPr/>
        </p:nvSpPr>
        <p:spPr>
          <a:xfrm>
            <a:off x="2014363" y="1625415"/>
            <a:ext cx="10858500" cy="907749"/>
          </a:xfrm>
          <a:prstGeom prst="rect">
            <a:avLst/>
          </a:prstGeom>
        </p:spPr>
        <p:txBody>
          <a:bodyPr>
            <a:spAutoFit/>
          </a:bodyPr>
          <a:lstStyle/>
          <a:p>
            <a:pPr marL="457200">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Kiểm</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tra</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điều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chỉnh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viết</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theo</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bảng</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gợi</a:t>
            </a:r>
            <a:r>
              <a:rPr lang="en-US" sz="2400" b="1" dirty="0">
                <a:solidFill>
                  <a:srgbClr val="0D0D0D"/>
                </a:solidFill>
                <a:latin typeface="Times New Roman" panose="02020603050405020304" pitchFamily="18" charset="0"/>
                <a:ea typeface="MS Mincho"/>
              </a:rPr>
              <a:t> ý </a:t>
            </a:r>
            <a:r>
              <a:rPr lang="en-US" sz="2400" b="1" dirty="0" err="1">
                <a:solidFill>
                  <a:srgbClr val="0D0D0D"/>
                </a:solidFill>
                <a:latin typeface="Times New Roman" panose="02020603050405020304" pitchFamily="18" charset="0"/>
                <a:ea typeface="MS Mincho"/>
              </a:rPr>
              <a:t>sau</a:t>
            </a:r>
            <a:r>
              <a:rPr lang="en-US" sz="2400" b="1"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Calibri" panose="020F050202020403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1960020778"/>
              </p:ext>
            </p:extLst>
          </p:nvPr>
        </p:nvGraphicFramePr>
        <p:xfrm>
          <a:off x="620221" y="2209800"/>
          <a:ext cx="10858502" cy="3962400"/>
        </p:xfrm>
        <a:graphic>
          <a:graphicData uri="http://schemas.openxmlformats.org/drawingml/2006/table">
            <a:tbl>
              <a:tblPr firstRow="1" firstCol="1" lastRow="1" lastCol="1" bandRow="1" bandCol="1"/>
              <a:tblGrid>
                <a:gridCol w="2255400">
                  <a:extLst>
                    <a:ext uri="{9D8B030D-6E8A-4147-A177-3AD203B41FA5}">
                      <a16:colId xmlns:a16="http://schemas.microsoft.com/office/drawing/2014/main" val="2967799525"/>
                    </a:ext>
                  </a:extLst>
                </a:gridCol>
                <a:gridCol w="5700714">
                  <a:extLst>
                    <a:ext uri="{9D8B030D-6E8A-4147-A177-3AD203B41FA5}">
                      <a16:colId xmlns:a16="http://schemas.microsoft.com/office/drawing/2014/main" val="2699001073"/>
                    </a:ext>
                  </a:extLst>
                </a:gridCol>
                <a:gridCol w="2902388">
                  <a:extLst>
                    <a:ext uri="{9D8B030D-6E8A-4147-A177-3AD203B41FA5}">
                      <a16:colId xmlns:a16="http://schemas.microsoft.com/office/drawing/2014/main" val="1363245007"/>
                    </a:ext>
                  </a:extLst>
                </a:gridCol>
              </a:tblGrid>
              <a:tr h="0">
                <a:tc>
                  <a:txBody>
                    <a:bodyPr/>
                    <a:lstStyle/>
                    <a:p>
                      <a:pPr algn="ctr">
                        <a:spcAft>
                          <a:spcPts val="0"/>
                        </a:spcAft>
                        <a:tabLst>
                          <a:tab pos="1386840" algn="l"/>
                        </a:tabLst>
                      </a:pPr>
                      <a:r>
                        <a:rPr lang="en-US" sz="2000" b="1" dirty="0" err="1">
                          <a:solidFill>
                            <a:srgbClr val="008000"/>
                          </a:solidFill>
                          <a:effectLst/>
                          <a:latin typeface="Times New Roman" panose="02020603050405020304" pitchFamily="18" charset="0"/>
                          <a:ea typeface="MS Mincho"/>
                        </a:rPr>
                        <a:t>Các</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phần</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kiểm</a:t>
                      </a:r>
                      <a:r>
                        <a:rPr lang="en-US" sz="2000" b="1" dirty="0">
                          <a:solidFill>
                            <a:srgbClr val="008000"/>
                          </a:solidFill>
                          <a:effectLst/>
                          <a:latin typeface="Times New Roman" panose="02020603050405020304" pitchFamily="18" charset="0"/>
                          <a:ea typeface="MS Mincho"/>
                        </a:rPr>
                        <a:t> </a:t>
                      </a:r>
                      <a:r>
                        <a:rPr lang="en-US" sz="2000" b="1" dirty="0" err="1">
                          <a:solidFill>
                            <a:srgbClr val="008000"/>
                          </a:solidFill>
                          <a:effectLst/>
                          <a:latin typeface="Times New Roman" panose="02020603050405020304" pitchFamily="18" charset="0"/>
                          <a:ea typeface="MS Mincho"/>
                        </a:rPr>
                        <a:t>tra</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Yêu cầu</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tabLst>
                          <a:tab pos="1386840" algn="l"/>
                        </a:tabLst>
                      </a:pPr>
                      <a:r>
                        <a:rPr lang="en-US" sz="2000" b="1">
                          <a:solidFill>
                            <a:srgbClr val="008000"/>
                          </a:solidFill>
                          <a:effectLst/>
                          <a:latin typeface="Times New Roman" panose="02020603050405020304" pitchFamily="18" charset="0"/>
                          <a:ea typeface="MS Mincho"/>
                        </a:rPr>
                        <a:t>Gợi ý chỉnh sửa</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369191"/>
                  </a:ext>
                </a:extLst>
              </a:tr>
              <a:tr h="0">
                <a:tc>
                  <a:txBody>
                    <a:bodyPr/>
                    <a:lstStyle/>
                    <a:p>
                      <a:pPr algn="ctr">
                        <a:spcAft>
                          <a:spcPts val="0"/>
                        </a:spcAft>
                        <a:tabLst>
                          <a:tab pos="1386840" algn="l"/>
                        </a:tabLst>
                      </a:pPr>
                      <a:r>
                        <a:rPr lang="en-US" sz="2000" b="1" i="1" dirty="0" err="1">
                          <a:solidFill>
                            <a:srgbClr val="008000"/>
                          </a:solidFill>
                          <a:effectLst/>
                          <a:latin typeface="Times New Roman" panose="02020603050405020304" pitchFamily="18" charset="0"/>
                          <a:ea typeface="MS Mincho"/>
                        </a:rPr>
                        <a:t>Người</a:t>
                      </a:r>
                      <a:r>
                        <a:rPr lang="en-US" sz="2000" b="1" i="1" dirty="0">
                          <a:solidFill>
                            <a:srgbClr val="008000"/>
                          </a:solidFill>
                          <a:effectLst/>
                          <a:latin typeface="Times New Roman" panose="02020603050405020304" pitchFamily="18" charset="0"/>
                          <a:ea typeface="MS Mincho"/>
                        </a:rPr>
                        <a:t> </a:t>
                      </a:r>
                      <a:r>
                        <a:rPr lang="en-US" sz="2000" b="1" i="1" dirty="0" err="1">
                          <a:solidFill>
                            <a:srgbClr val="008000"/>
                          </a:solidFill>
                          <a:effectLst/>
                          <a:latin typeface="Times New Roman" panose="02020603050405020304" pitchFamily="18" charset="0"/>
                          <a:ea typeface="MS Mincho"/>
                        </a:rPr>
                        <a:t>thuyết</a:t>
                      </a:r>
                      <a:r>
                        <a:rPr lang="en-US" sz="2000" b="1" i="1" dirty="0">
                          <a:solidFill>
                            <a:srgbClr val="008000"/>
                          </a:solidFill>
                          <a:effectLst/>
                          <a:latin typeface="Times New Roman" panose="02020603050405020304" pitchFamily="18" charset="0"/>
                          <a:ea typeface="MS Mincho"/>
                        </a:rPr>
                        <a:t> minh</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Là</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ai</a:t>
                      </a:r>
                      <a:r>
                        <a:rPr lang="en-US" sz="2000" dirty="0">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tham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gia</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trực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tiếp</a:t>
                      </a:r>
                      <a:r>
                        <a:rPr lang="en-US" sz="2000" dirty="0">
                          <a:solidFill>
                            <a:srgbClr val="0D0D0D"/>
                          </a:solidFill>
                          <a:effectLst/>
                          <a:latin typeface="Times New Roman" panose="02020603050405020304" pitchFamily="18" charset="0"/>
                          <a:ea typeface="MS Mincho"/>
                        </a:rPr>
                        <a:t> hay </a:t>
                      </a:r>
                      <a:r>
                        <a:rPr lang="en-US" sz="2000" dirty="0" err="1">
                          <a:solidFill>
                            <a:srgbClr val="0D0D0D"/>
                          </a:solidFill>
                          <a:effectLst/>
                          <a:latin typeface="Times New Roman" panose="02020603050405020304" pitchFamily="18" charset="0"/>
                          <a:ea typeface="MS Mincho"/>
                        </a:rPr>
                        <a:t>chứng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kiến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hoặc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được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tìm</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hiểu</a:t>
                      </a:r>
                      <a:r>
                        <a:rPr lang="en-US" sz="2000" dirty="0">
                          <a:solidFill>
                            <a:srgbClr val="0D0D0D"/>
                          </a:solidFill>
                          <a:effectLst/>
                          <a:latin typeface="Times New Roman" panose="02020603050405020304" pitchFamily="18" charset="0"/>
                          <a:ea typeface="MS Mincho"/>
                        </a:rPr>
                        <a:t> qua </a:t>
                      </a:r>
                      <a:r>
                        <a:rPr lang="en-US" sz="2000" dirty="0" err="1">
                          <a:solidFill>
                            <a:srgbClr val="0D0D0D"/>
                          </a:solidFill>
                          <a:effectLst/>
                          <a:latin typeface="Times New Roman" panose="02020603050405020304" pitchFamily="18" charset="0"/>
                          <a:ea typeface="MS Mincho"/>
                        </a:rPr>
                        <a:t>các</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phương</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tiện</a:t>
                      </a:r>
                      <a:r>
                        <a:rPr lang="en-US" sz="2000" dirty="0">
                          <a:solidFill>
                            <a:srgbClr val="0D0D0D"/>
                          </a:solidFill>
                          <a:effectLst/>
                          <a:latin typeface="Times New Roman" panose="02020603050405020304" pitchFamily="18" charset="0"/>
                          <a:ea typeface="MS Mincho"/>
                        </a:rPr>
                        <a:t> </a:t>
                      </a:r>
                      <a:r>
                        <a:rPr lang="en-US" sz="2000" dirty="0" err="1">
                          <a:solidFill>
                            <a:srgbClr val="0D0D0D"/>
                          </a:solidFill>
                          <a:effectLst/>
                          <a:latin typeface="Times New Roman" panose="02020603050405020304" pitchFamily="18" charset="0"/>
                          <a:ea typeface="MS Mincho"/>
                        </a:rPr>
                        <a:t>thông</a:t>
                      </a:r>
                      <a:r>
                        <a:rPr lang="en-US" sz="2000" dirty="0">
                          <a:solidFill>
                            <a:srgbClr val="0D0D0D"/>
                          </a:solidFill>
                          <a:effectLst/>
                          <a:latin typeface="Times New Roman" panose="02020603050405020304" pitchFamily="18" charset="0"/>
                          <a:ea typeface="MS Mincho"/>
                        </a:rPr>
                        <a:t> tin)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Chọn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ngôi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tường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thuật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phù</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chưa đúng yêu cầu thì chỉnh lại.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23821724"/>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Mở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r>
                        <a:rPr lang="vi-VN" sz="2000" dirty="0">
                          <a:effectLst/>
                          <a:latin typeface="Times New Roman" panose="02020603050405020304" pitchFamily="18" charset="0"/>
                          <a:ea typeface="MS Mincho"/>
                        </a:rPr>
                        <a:t>- </a:t>
                      </a:r>
                      <a:r>
                        <a:rPr lang="en-US" sz="2000" dirty="0">
                          <a:effectLst/>
                          <a:latin typeface="Times New Roman" panose="02020603050405020304" pitchFamily="18" charset="0"/>
                          <a:ea typeface="MS Mincho"/>
                        </a:rPr>
                        <a:t>T</a:t>
                      </a:r>
                      <a:r>
                        <a:rPr lang="vi-VN" sz="2000" dirty="0">
                          <a:effectLst/>
                          <a:latin typeface="Times New Roman" panose="02020603050405020304" pitchFamily="18" charset="0"/>
                          <a:ea typeface="MS Mincho"/>
                        </a:rPr>
                        <a:t>ên sự kiện, </a:t>
                      </a:r>
                      <a:r>
                        <a:rPr lang="en-US" sz="2000" dirty="0">
                          <a:effectLst/>
                          <a:latin typeface="Times New Roman" panose="02020603050405020304" pitchFamily="18" charset="0"/>
                          <a:ea typeface="Calibri" panose="020F0502020204030204" pitchFamily="34" charset="0"/>
                        </a:rPr>
                        <a:t>t</a:t>
                      </a:r>
                      <a:r>
                        <a:rPr lang="vi-VN" sz="2000" dirty="0">
                          <a:effectLst/>
                          <a:latin typeface="Times New Roman" panose="02020603050405020304" pitchFamily="18" charset="0"/>
                          <a:ea typeface="Calibri" panose="020F0502020204030204" pitchFamily="34" charset="0"/>
                        </a:rPr>
                        <a:t>hời gian, địa điểm</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mục</a:t>
                      </a:r>
                      <a:r>
                        <a:rPr lang="en-US" sz="2000" dirty="0">
                          <a:effectLst/>
                          <a:latin typeface="Times New Roman" panose="02020603050405020304" pitchFamily="18" charset="0"/>
                          <a:ea typeface="Calibri" panose="020F0502020204030204" pitchFamily="34" charset="0"/>
                        </a:rPr>
                        <a:t> </a:t>
                      </a:r>
                      <a:r>
                        <a:rPr lang="en-US" sz="2000" dirty="0" err="1">
                          <a:effectLst/>
                          <a:latin typeface="Times New Roman" panose="02020603050405020304" pitchFamily="18" charset="0"/>
                          <a:ea typeface="Calibri" panose="020F0502020204030204" pitchFamily="34" charset="0"/>
                        </a:rPr>
                        <a:t>đích</a:t>
                      </a:r>
                      <a:r>
                        <a:rPr lang="en-US" sz="2000" dirty="0">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Nếu thiếu thì bổ sung</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0643848"/>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Thân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Không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biến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của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kiện</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Có</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những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nào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hấp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dẫn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nhất</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Các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ảnh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hoạt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động</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chân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thực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khách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quan</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Sắp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xếp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theo</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một</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trình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tự</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hợp</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lí</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Kiểm</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tra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từng</a:t>
                      </a:r>
                      <a:r>
                        <a:rPr lang="en-US" sz="2000" dirty="0">
                          <a:effectLst/>
                          <a:latin typeface="Times New Roman" panose="02020603050405020304" pitchFamily="18" charset="0"/>
                          <a:ea typeface="MS Mincho"/>
                        </a:rPr>
                        <a:t> ý, </a:t>
                      </a:r>
                      <a:r>
                        <a:rPr lang="en-US" sz="2000" dirty="0" err="1">
                          <a:effectLst/>
                          <a:latin typeface="Times New Roman" panose="02020603050405020304" pitchFamily="18" charset="0"/>
                          <a:ea typeface="MS Mincho"/>
                        </a:rPr>
                        <a:t>chưa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chuẩn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cần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 </a:t>
                      </a:r>
                      <a:r>
                        <a:rPr lang="en-US" sz="2000" dirty="0" err="1">
                          <a:effectLst/>
                          <a:latin typeface="Times New Roman" panose="02020603050405020304" pitchFamily="18" charset="0"/>
                          <a:ea typeface="MS Mincho"/>
                        </a:rPr>
                        <a:t>điều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chỉnh</a:t>
                      </a:r>
                      <a:r>
                        <a:rPr lang="en-US" sz="2000" dirty="0">
                          <a:effectLst/>
                          <a:latin typeface="Times New Roman" panose="02020603050405020304" pitchFamily="18" charset="0"/>
                          <a:ea typeface="MS Mincho"/>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37409193"/>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Kết bài</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a:effectLst/>
                          <a:latin typeface="Times New Roman" panose="02020603050405020304" pitchFamily="18" charset="0"/>
                          <a:ea typeface="MS Mincho"/>
                        </a:rPr>
                        <a:t>- Cảm nghĩ, đánh giá, bộc lộ cảm xúc về sự kiện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thiếu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bổ</a:t>
                      </a:r>
                      <a:r>
                        <a:rPr lang="en-US" sz="2000" dirty="0">
                          <a:effectLst/>
                          <a:latin typeface="Times New Roman" panose="02020603050405020304" pitchFamily="18" charset="0"/>
                          <a:ea typeface="MS Mincho"/>
                        </a:rPr>
                        <a:t> sung</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26232656"/>
                  </a:ext>
                </a:extLst>
              </a:tr>
              <a:tr h="0">
                <a:tc>
                  <a:txBody>
                    <a:bodyPr/>
                    <a:lstStyle/>
                    <a:p>
                      <a:pPr algn="ctr">
                        <a:spcAft>
                          <a:spcPts val="0"/>
                        </a:spcAft>
                        <a:tabLst>
                          <a:tab pos="1386840" algn="l"/>
                        </a:tabLst>
                      </a:pPr>
                      <a:r>
                        <a:rPr lang="en-US" sz="2000" b="1" i="1">
                          <a:solidFill>
                            <a:srgbClr val="008000"/>
                          </a:solidFill>
                          <a:effectLst/>
                          <a:latin typeface="Times New Roman" panose="02020603050405020304" pitchFamily="18" charset="0"/>
                          <a:ea typeface="MS Mincho"/>
                        </a:rPr>
                        <a:t>Cách thức trình bày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Bố</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cục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chính</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tả</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diễn</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đạt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Nếu</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mắc</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lỗi</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thì</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sửa</a:t>
                      </a:r>
                      <a:r>
                        <a:rPr lang="en-US" sz="2000" dirty="0">
                          <a:effectLst/>
                          <a:latin typeface="Times New Roman" panose="02020603050405020304" pitchFamily="18" charset="0"/>
                          <a:ea typeface="MS Mincho"/>
                        </a:rPr>
                        <a:t> </a:t>
                      </a:r>
                      <a:r>
                        <a:rPr lang="en-US" sz="2000" dirty="0" err="1">
                          <a:effectLst/>
                          <a:latin typeface="Times New Roman" panose="02020603050405020304" pitchFamily="18" charset="0"/>
                          <a:ea typeface="MS Mincho"/>
                        </a:rPr>
                        <a:t>lại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17507416"/>
                  </a:ext>
                </a:extLst>
              </a:tr>
            </a:tbl>
          </a:graphicData>
        </a:graphic>
      </p:graphicFrame>
    </p:spTree>
    <p:extLst>
      <p:ext uri="{BB962C8B-B14F-4D97-AF65-F5344CB8AC3E}">
        <p14:creationId xmlns:p14="http://schemas.microsoft.com/office/powerpoint/2010/main" val="292663900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VIẾT BÀI VĂN THUYẾT MINH THUẬT LẠI SỰ KIỆN</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2400" b="1"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8" name="Picture 7"/>
          <p:cNvPicPr>
            <a:picLocks noChangeAspect="1"/>
          </p:cNvPicPr>
          <p:nvPr/>
        </p:nvPicPr>
        <p:blipFill>
          <a:blip r:embed="rId7"/>
          <a:stretch>
            <a:fillRect/>
          </a:stretch>
        </p:blipFill>
        <p:spPr>
          <a:xfrm>
            <a:off x="6731898" y="2114113"/>
            <a:ext cx="4442865" cy="305734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Horizontal Scroll 9"/>
          <p:cNvSpPr/>
          <p:nvPr/>
        </p:nvSpPr>
        <p:spPr>
          <a:xfrm>
            <a:off x="1004537" y="2010135"/>
            <a:ext cx="5348666" cy="3472300"/>
          </a:xfrm>
          <a:prstGeom prst="horizontalScroll">
            <a:avLst>
              <a:gd name="adj" fmla="val 12089"/>
            </a:avLst>
          </a:prstGeom>
          <a:blipFill>
            <a:blip r:embed="rId8"/>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tabLst>
                <a:tab pos="1386840" algn="l"/>
              </a:tabLst>
            </a:pPr>
            <a:r>
              <a:rPr lang="en-US" sz="3200" dirty="0" err="1">
                <a:solidFill>
                  <a:srgbClr val="003300"/>
                </a:solidFill>
                <a:latin typeface="Times New Roman" panose="02020603050405020304" pitchFamily="18" charset="0"/>
                <a:ea typeface="MS Mincho"/>
              </a:rPr>
              <a:t>Thuyết</a:t>
            </a:r>
            <a:r>
              <a:rPr lang="en-US" sz="3200" dirty="0">
                <a:solidFill>
                  <a:srgbClr val="003300"/>
                </a:solidFill>
                <a:latin typeface="Times New Roman" panose="02020603050405020304" pitchFamily="18" charset="0"/>
                <a:ea typeface="MS Mincho"/>
              </a:rPr>
              <a:t> minh </a:t>
            </a:r>
            <a:r>
              <a:rPr lang="en-US" sz="3200" dirty="0" err="1">
                <a:solidFill>
                  <a:srgbClr val="003300"/>
                </a:solidFill>
                <a:latin typeface="Times New Roman" panose="02020603050405020304" pitchFamily="18" charset="0"/>
                <a:ea typeface="MS Mincho"/>
              </a:rPr>
              <a:t>về</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một</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ngày</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hội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trăng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rằm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mà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đã</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được</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tham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gia</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và</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để</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lại</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trong</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em</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nhiều</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ấn</a:t>
            </a:r>
            <a:r>
              <a:rPr lang="en-US" sz="3200" dirty="0">
                <a:solidFill>
                  <a:srgbClr val="003300"/>
                </a:solidFill>
                <a:latin typeface="Times New Roman" panose="02020603050405020304" pitchFamily="18" charset="0"/>
                <a:ea typeface="MS Mincho"/>
              </a:rPr>
              <a:t> </a:t>
            </a:r>
            <a:r>
              <a:rPr lang="en-US" sz="3200" dirty="0" err="1">
                <a:solidFill>
                  <a:srgbClr val="003300"/>
                </a:solidFill>
                <a:latin typeface="Times New Roman" panose="02020603050405020304" pitchFamily="18" charset="0"/>
                <a:ea typeface="MS Mincho"/>
              </a:rPr>
              <a:t>tượng</a:t>
            </a:r>
            <a:r>
              <a:rPr lang="en-US" sz="3200" dirty="0">
                <a:solidFill>
                  <a:srgbClr val="003300"/>
                </a:solidFill>
                <a:latin typeface="Times New Roman" panose="02020603050405020304" pitchFamily="18" charset="0"/>
                <a:ea typeface="MS Mincho"/>
              </a:rPr>
              <a:t>.</a:t>
            </a:r>
            <a:endParaRPr lang="en-US" sz="32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2993057" y="1625415"/>
            <a:ext cx="1751698" cy="769441"/>
          </a:xfrm>
          <a:prstGeom prst="rect">
            <a:avLst/>
          </a:prstGeom>
          <a:noFill/>
        </p:spPr>
        <p:txBody>
          <a:bodyPr wrap="none" lIns="91440" tIns="45720" rIns="91440" bIns="45720">
            <a:spAutoFit/>
          </a:bodyPr>
          <a:lstStyle/>
          <a:p>
            <a:pPr algn="ctr"/>
            <a:r>
              <a:rPr lang="en-US" sz="4400" b="1" dirty="0">
                <a:ln w="6600">
                  <a:solidFill>
                    <a:schemeClr val="accent2"/>
                  </a:solidFill>
                  <a:prstDash val="solid"/>
                </a:ln>
                <a:solidFill>
                  <a:srgbClr val="FFFFFF"/>
                </a:solidFill>
                <a:effectLst>
                  <a:outerShdw dist="38100" dir="2700000" algn="tl" rotWithShape="0">
                    <a:schemeClr val="accent2"/>
                  </a:outerShdw>
                </a:effectLst>
              </a:rPr>
              <a:t>ĐỀ BÀI</a:t>
            </a:r>
            <a:endParaRPr lang="en-US" sz="4400" b="1" cap="none" spc="0" dirty="0">
              <a:ln w="6600">
                <a:solidFill>
                  <a:schemeClr val="accent2"/>
                </a:solidFill>
                <a:prstDash val="solid"/>
              </a:ln>
              <a:solidFill>
                <a:srgbClr val="FFFFFF"/>
              </a:solidFill>
              <a:effectLst>
                <a:outerShdw dist="38100" dir="2700000" algn="tl" rotWithShape="0">
                  <a:schemeClr val="accent2"/>
                </a:outerShdw>
              </a:effectLst>
            </a:endParaRPr>
          </a:p>
        </p:txBody>
      </p:sp>
    </p:spTree>
    <p:extLst>
      <p:ext uri="{BB962C8B-B14F-4D97-AF65-F5344CB8AC3E}">
        <p14:creationId xmlns:p14="http://schemas.microsoft.com/office/powerpoint/2010/main" val="425749850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7" name="Group 6"/>
          <p:cNvGrpSpPr/>
          <p:nvPr/>
        </p:nvGrpSpPr>
        <p:grpSpPr>
          <a:xfrm>
            <a:off x="1838246" y="1661884"/>
            <a:ext cx="8334454" cy="3620228"/>
            <a:chOff x="1909229" y="2832657"/>
            <a:chExt cx="8334454" cy="1527590"/>
          </a:xfrm>
        </p:grpSpPr>
        <p:sp>
          <p:nvSpPr>
            <p:cNvPr id="9" name="Freeform 8"/>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13"/>
            <p:cNvSpPr/>
            <p:nvPr/>
          </p:nvSpPr>
          <p:spPr>
            <a:xfrm>
              <a:off x="2913050" y="3244861"/>
              <a:ext cx="3182949"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5219154" y="2832657"/>
              <a:ext cx="1937829" cy="412203"/>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a. </a:t>
              </a:r>
              <a:r>
                <a:rPr lang="en-US" sz="2400" b="1" kern="1200" dirty="0" err="1">
                  <a:latin typeface="Times New Roman" panose="02020603050405020304" pitchFamily="18" charset="0"/>
                  <a:cs typeface="Times New Roman" panose="02020603050405020304" pitchFamily="18" charset="0"/>
                </a:rPr>
                <a:t>Tìm</a:t>
              </a:r>
              <a:r>
                <a:rPr lang="en-US" sz="2400" b="1" kern="1200" dirty="0">
                  <a:latin typeface="Times New Roman" panose="02020603050405020304" pitchFamily="18" charset="0"/>
                  <a:cs typeface="Times New Roman" panose="02020603050405020304" pitchFamily="18" charset="0"/>
                </a:rPr>
                <a:t> ý </a:t>
              </a:r>
              <a:endParaRPr lang="en-US" sz="24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1909229" y="3384007"/>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Sự</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kiện</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ngày</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hội</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trăng</a:t>
              </a:r>
              <a:r>
                <a:rPr lang="en-US" sz="2400" b="1" kern="1200" dirty="0">
                  <a:latin typeface="Times New Roman" panose="02020603050405020304" pitchFamily="18" charset="0"/>
                  <a:cs typeface="Times New Roman" panose="02020603050405020304" pitchFamily="18" charset="0"/>
                </a:rPr>
                <a:t> </a:t>
              </a:r>
              <a:r>
                <a:rPr lang="en-US" sz="2400" b="1" kern="1200" dirty="0" err="1">
                  <a:latin typeface="Times New Roman" panose="02020603050405020304" pitchFamily="18" charset="0"/>
                  <a:cs typeface="Times New Roman" panose="02020603050405020304" pitchFamily="18" charset="0"/>
                </a:rPr>
                <a:t>rằm</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4031195"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b="1" kern="1200" dirty="0">
                  <a:latin typeface="Times New Roman" panose="02020603050405020304" pitchFamily="18" charset="0"/>
                  <a:cs typeface="Times New Roman" panose="02020603050405020304" pitchFamily="18" charset="0"/>
                </a:rPr>
                <a:t>+ </a:t>
              </a:r>
              <a:r>
                <a:rPr lang="vi-VN" sz="2400" kern="1200" dirty="0">
                  <a:latin typeface="Times New Roman" panose="02020603050405020304" pitchFamily="18" charset="0"/>
                  <a:cs typeface="Times New Roman" panose="02020603050405020304" pitchFamily="18" charset="0"/>
                </a:rPr>
                <a:t>Thời gian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ngày</a:t>
              </a:r>
              <a:r>
                <a:rPr lang="en-US" sz="2400" kern="1200" dirty="0">
                  <a:latin typeface="Times New Roman" panose="02020603050405020304" pitchFamily="18" charset="0"/>
                  <a:cs typeface="Times New Roman" panose="02020603050405020304" pitchFamily="18" charset="0"/>
                </a:rPr>
                <a:t> 15/8 </a:t>
              </a:r>
              <a:r>
                <a:rPr lang="en-US" sz="2400" kern="1200" dirty="0" err="1">
                  <a:latin typeface="Times New Roman" panose="02020603050405020304" pitchFamily="18" charset="0"/>
                  <a:cs typeface="Times New Roman" panose="02020603050405020304" pitchFamily="18" charset="0"/>
                </a:rPr>
                <a:t>âm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lịch</a:t>
              </a:r>
              <a:r>
                <a:rPr lang="vi-VN" sz="2400" kern="1200" dirty="0">
                  <a:latin typeface="Times New Roman" panose="02020603050405020304" pitchFamily="18" charset="0"/>
                  <a:cs typeface="Times New Roman" panose="02020603050405020304" pitchFamily="18" charset="0"/>
                </a:rPr>
                <a:t>, địa điểm </a:t>
              </a:r>
              <a:r>
                <a:rPr lang="en-US" sz="2400" kern="1200" dirty="0">
                  <a:latin typeface="Times New Roman" panose="02020603050405020304" pitchFamily="18" charset="0"/>
                  <a:cs typeface="Times New Roman" panose="02020603050405020304" pitchFamily="18" charset="0"/>
                </a:rPr>
                <a:t>ở </a:t>
              </a:r>
              <a:r>
                <a:rPr lang="en-US" sz="2400" kern="1200" dirty="0" err="1">
                  <a:latin typeface="Times New Roman" panose="02020603050405020304" pitchFamily="18" charset="0"/>
                  <a:cs typeface="Times New Roman" panose="02020603050405020304" pitchFamily="18" charset="0"/>
                </a:rPr>
                <a:t>làng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phố</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hoặc</a:t>
              </a:r>
              <a:r>
                <a:rPr lang="en-US" sz="2400" kern="1200" dirty="0">
                  <a:latin typeface="Times New Roman" panose="02020603050405020304" pitchFamily="18" charset="0"/>
                  <a:cs typeface="Times New Roman" panose="02020603050405020304" pitchFamily="18" charset="0"/>
                </a:rPr>
                <a:t> ở </a:t>
              </a:r>
              <a:r>
                <a:rPr lang="en-US" sz="2400" kern="1200" dirty="0" err="1">
                  <a:latin typeface="Times New Roman" panose="02020603050405020304" pitchFamily="18" charset="0"/>
                  <a:cs typeface="Times New Roman" panose="02020603050405020304" pitchFamily="18" charset="0"/>
                </a:rPr>
                <a:t>trường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a:t>
              </a:r>
            </a:p>
          </p:txBody>
        </p:sp>
        <p:sp>
          <p:nvSpPr>
            <p:cNvPr id="19" name="Freeform 18"/>
            <p:cNvSpPr/>
            <p:nvPr/>
          </p:nvSpPr>
          <p:spPr>
            <a:xfrm>
              <a:off x="6153162"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a:latin typeface="Times New Roman" panose="02020603050405020304" pitchFamily="18" charset="0"/>
                  <a:cs typeface="Times New Roman" panose="02020603050405020304" pitchFamily="18" charset="0"/>
                </a:rPr>
                <a:t>+ Hoạt động chính ( trình tự, kết quả của hoạt động)</a:t>
              </a:r>
              <a:endParaRPr lang="en-US" sz="2400" kern="1200" dirty="0">
                <a:latin typeface="Times New Roman" panose="02020603050405020304" pitchFamily="18" charset="0"/>
                <a:cs typeface="Times New Roman" panose="02020603050405020304" pitchFamily="18" charset="0"/>
              </a:endParaRPr>
            </a:p>
          </p:txBody>
        </p:sp>
        <p:sp>
          <p:nvSpPr>
            <p:cNvPr id="21" name="Freeform 20"/>
            <p:cNvSpPr/>
            <p:nvPr/>
          </p:nvSpPr>
          <p:spPr>
            <a:xfrm>
              <a:off x="8275129" y="3384006"/>
              <a:ext cx="1968554" cy="976240"/>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a:latin typeface="Times New Roman" panose="02020603050405020304" pitchFamily="18" charset="0"/>
                  <a:cs typeface="Times New Roman" panose="02020603050405020304" pitchFamily="18" charset="0"/>
                </a:rPr>
                <a:t>+Ý nghĩa của sự kiện</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055951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VẬN DỤNG</a:t>
            </a: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60400" y="1357266"/>
            <a:ext cx="10858500" cy="4708981"/>
          </a:xfrm>
          <a:prstGeom prst="rect">
            <a:avLst/>
          </a:prstGeom>
        </p:spPr>
        <p:txBody>
          <a:bodyPr>
            <a:spAutoFit/>
          </a:bodyPr>
          <a:lstStyle/>
          <a:p>
            <a:r>
              <a:rPr lang="en-US"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b. </a:t>
            </a:r>
            <a:r>
              <a:rPr lang="vi-VN" sz="2400" b="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Lập dàn ý</a:t>
            </a:r>
            <a:r>
              <a:rPr lang="vi-VN" sz="24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endParaRPr lang="en-US" sz="24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Mở</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Giới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thiệu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hội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rằm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đích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Thân</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Thuyết</a:t>
            </a:r>
            <a:r>
              <a:rPr lang="en-US" sz="2400" dirty="0">
                <a:solidFill>
                  <a:srgbClr val="0D0D0D"/>
                </a:solidFill>
                <a:latin typeface="Times New Roman" panose="02020603050405020304" pitchFamily="18" charset="0"/>
                <a:ea typeface="MS Mincho"/>
              </a:rPr>
              <a:t> minh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biến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theo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trình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tự</a:t>
            </a:r>
            <a:r>
              <a:rPr lang="en-US" sz="2400" b="1"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trước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mọi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cắm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chuẩn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khấu</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trang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anh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chị</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trách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bậc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phụ</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huynh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khí</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tưng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bừng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náo</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nhiệt</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diễn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ra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hoạt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động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văn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nghệ</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thi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mâm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quả</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hàng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bày</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bán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phẩm</a:t>
            </a:r>
            <a:r>
              <a:rPr lang="en-US" sz="2400" dirty="0">
                <a:solidFill>
                  <a:srgbClr val="0D0D0D"/>
                </a:solidFill>
                <a:latin typeface="Times New Roman" panose="02020603050405020304" pitchFamily="18" charset="0"/>
                <a:ea typeface="MS Mincho"/>
              </a:rPr>
              <a:t> do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bạn</a:t>
            </a:r>
            <a:r>
              <a:rPr lang="en-US" sz="2400" dirty="0">
                <a:solidFill>
                  <a:srgbClr val="0D0D0D"/>
                </a:solidFill>
                <a:latin typeface="Times New Roman" panose="02020603050405020304" pitchFamily="18" charset="0"/>
                <a:ea typeface="MS Mincho"/>
              </a:rPr>
              <a:t> HS </a:t>
            </a:r>
            <a:r>
              <a:rPr lang="en-US" sz="2400" dirty="0" err="1">
                <a:solidFill>
                  <a:srgbClr val="0D0D0D"/>
                </a:solidFill>
                <a:latin typeface="Times New Roman" panose="02020603050405020304" pitchFamily="18" charset="0"/>
                <a:ea typeface="MS Mincho"/>
              </a:rPr>
              <a:t>làm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các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trò</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chơi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dân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gian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được</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tổ</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chức</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Cảnh</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phá</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cỗ</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trông</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trăng</a:t>
            </a:r>
            <a:r>
              <a:rPr lang="en-US" sz="2400"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Kết</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bài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Nêu</a:t>
            </a:r>
            <a:r>
              <a:rPr lang="en-US" sz="2400" dirty="0">
                <a:solidFill>
                  <a:srgbClr val="0D0D0D"/>
                </a:solidFill>
                <a:latin typeface="Times New Roman" panose="02020603050405020304" pitchFamily="18" charset="0"/>
                <a:ea typeface="MS Mincho"/>
              </a:rPr>
              <a:t> ý </a:t>
            </a:r>
            <a:r>
              <a:rPr lang="en-US" sz="2400" dirty="0" err="1">
                <a:solidFill>
                  <a:srgbClr val="0D0D0D"/>
                </a:solidFill>
                <a:latin typeface="Times New Roman" panose="02020603050405020304" pitchFamily="18" charset="0"/>
                <a:ea typeface="MS Mincho"/>
              </a:rPr>
              <a:t>nghĩa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sự</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kiện</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và</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cảm</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nghĩ</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của</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người</a:t>
            </a:r>
            <a:r>
              <a:rPr lang="en-US" sz="2400" dirty="0">
                <a:solidFill>
                  <a:srgbClr val="0D0D0D"/>
                </a:solidFill>
                <a:latin typeface="Times New Roman" panose="02020603050405020304" pitchFamily="18" charset="0"/>
                <a:ea typeface="MS Mincho"/>
              </a:rPr>
              <a:t> </a:t>
            </a:r>
            <a:r>
              <a:rPr lang="en-US" sz="2400" dirty="0" err="1">
                <a:solidFill>
                  <a:srgbClr val="0D0D0D"/>
                </a:solidFill>
                <a:latin typeface="Times New Roman" panose="02020603050405020304" pitchFamily="18" charset="0"/>
                <a:ea typeface="MS Mincho"/>
              </a:rPr>
              <a:t>viết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80233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371060" y="145964"/>
            <a:ext cx="9312343"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TIẾT</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86: </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VÀ NGHE KỂ LẠI MỘT TRUYỀN THUYẾT</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algn="just">
              <a:tabLst>
                <a:tab pos="4743450" algn="l"/>
              </a:tabLst>
            </a:pPr>
            <a:r>
              <a:rPr lang="en-US" sz="3200" b="1" dirty="0">
                <a:solidFill>
                  <a:srgbClr val="0000FF"/>
                </a:solidFill>
                <a:latin typeface="Times New Roman" panose="02020603050405020304" pitchFamily="18" charset="0"/>
                <a:cs typeface="Times New Roman" panose="02020603050405020304" pitchFamily="18" charset="0"/>
              </a:rPr>
              <a:t>CHUẨN BỊ BÀI NÓI</a:t>
            </a:r>
            <a:endParaRPr lang="en-US" sz="3200" dirty="0">
              <a:effectLst/>
              <a:latin typeface="Times New Roman" panose="02020603050405020304" pitchFamily="18" charset="0"/>
              <a:cs typeface="Times New Roman" panose="02020603050405020304" pitchFamily="18" charset="0"/>
            </a:endParaRPr>
          </a:p>
        </p:txBody>
      </p:sp>
      <p:sp>
        <p:nvSpPr>
          <p:cNvPr id="10" name="Freeform 9"/>
          <p:cNvSpPr/>
          <p:nvPr/>
        </p:nvSpPr>
        <p:spPr>
          <a:xfrm>
            <a:off x="4892483" y="3349321"/>
            <a:ext cx="2394335" cy="1238447"/>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Trước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nói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trả</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câu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hỏi</a:t>
            </a:r>
            <a:r>
              <a:rPr lang="en-US" sz="2400" kern="1200" dirty="0">
                <a:latin typeface="Times New Roman" panose="02020603050405020304" pitchFamily="18" charset="0"/>
                <a:cs typeface="Times New Roman" panose="02020603050405020304" pitchFamily="18" charset="0"/>
              </a:rPr>
              <a:t>:</a:t>
            </a:r>
          </a:p>
        </p:txBody>
      </p:sp>
      <p:sp>
        <p:nvSpPr>
          <p:cNvPr id="11" name="Freeform 10"/>
          <p:cNvSpPr/>
          <p:nvPr/>
        </p:nvSpPr>
        <p:spPr>
          <a:xfrm rot="16200000">
            <a:off x="5958104" y="2701531"/>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6" rIns="90738" bIns="96815" numCol="1" spcCol="1270" anchor="ctr" anchorCtr="0">
            <a:noAutofit/>
          </a:bodyPr>
          <a:lstStyle/>
          <a:p>
            <a:pPr lvl="0" algn="ctr" defTabSz="889000">
              <a:lnSpc>
                <a:spcPct val="90000"/>
              </a:lnSpc>
              <a:spcBef>
                <a:spcPct val="0"/>
              </a:spcBef>
              <a:spcAft>
                <a:spcPct val="35000"/>
              </a:spcAft>
            </a:pPr>
            <a:endParaRPr lang="en-US" sz="2000" kern="1200"/>
          </a:p>
        </p:txBody>
      </p:sp>
      <p:sp>
        <p:nvSpPr>
          <p:cNvPr id="12" name="Freeform 11"/>
          <p:cNvSpPr/>
          <p:nvPr/>
        </p:nvSpPr>
        <p:spPr>
          <a:xfrm>
            <a:off x="4892483" y="1614474"/>
            <a:ext cx="2394335" cy="1253155"/>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Bài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nói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nhằm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mục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đích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gì</a:t>
            </a:r>
            <a:r>
              <a:rPr lang="en-US" sz="2400" kern="1200" dirty="0">
                <a:latin typeface="Times New Roman" panose="02020603050405020304" pitchFamily="18" charset="0"/>
                <a:cs typeface="Times New Roman" panose="02020603050405020304" pitchFamily="18" charset="0"/>
              </a:rPr>
              <a:t>?</a:t>
            </a:r>
          </a:p>
        </p:txBody>
      </p:sp>
      <p:sp>
        <p:nvSpPr>
          <p:cNvPr id="13" name="Freeform 12"/>
          <p:cNvSpPr/>
          <p:nvPr/>
        </p:nvSpPr>
        <p:spPr>
          <a:xfrm>
            <a:off x="7621308" y="3495443"/>
            <a:ext cx="385292" cy="785618"/>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96816"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4" name="Freeform 13"/>
          <p:cNvSpPr/>
          <p:nvPr/>
        </p:nvSpPr>
        <p:spPr>
          <a:xfrm>
            <a:off x="8246526" y="3240114"/>
            <a:ext cx="2394335" cy="1347654"/>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Người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nghe</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ai</a:t>
            </a:r>
            <a:r>
              <a:rPr lang="en-US" sz="2400" kern="1200" dirty="0">
                <a:latin typeface="Times New Roman" panose="02020603050405020304" pitchFamily="18" charset="0"/>
                <a:cs typeface="Times New Roman" panose="02020603050405020304" pitchFamily="18" charset="0"/>
              </a:rPr>
              <a:t>?</a:t>
            </a:r>
          </a:p>
        </p:txBody>
      </p:sp>
      <p:sp>
        <p:nvSpPr>
          <p:cNvPr id="16" name="Freeform 15"/>
          <p:cNvSpPr/>
          <p:nvPr/>
        </p:nvSpPr>
        <p:spPr>
          <a:xfrm rot="5400000">
            <a:off x="5958104" y="4421486"/>
            <a:ext cx="263092" cy="814074"/>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0" y="96816"/>
                </a:moveTo>
                <a:lnTo>
                  <a:pt x="151230" y="96816"/>
                </a:lnTo>
                <a:lnTo>
                  <a:pt x="151230" y="0"/>
                </a:lnTo>
                <a:lnTo>
                  <a:pt x="302459" y="242039"/>
                </a:lnTo>
                <a:lnTo>
                  <a:pt x="151230" y="484078"/>
                </a:lnTo>
                <a:lnTo>
                  <a:pt x="151230" y="387262"/>
                </a:lnTo>
                <a:lnTo>
                  <a:pt x="0" y="387262"/>
                </a:lnTo>
                <a:lnTo>
                  <a:pt x="0" y="96816"/>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96815" rIns="90738"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7" name="Freeform 16"/>
          <p:cNvSpPr/>
          <p:nvPr/>
        </p:nvSpPr>
        <p:spPr>
          <a:xfrm>
            <a:off x="4644881" y="5069277"/>
            <a:ext cx="2787886" cy="1253339"/>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chọn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không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gian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nào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thực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bài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nói</a:t>
            </a:r>
            <a:r>
              <a:rPr lang="en-US" sz="2400" kern="1200" dirty="0">
                <a:latin typeface="Times New Roman" panose="02020603050405020304" pitchFamily="18" charset="0"/>
                <a:cs typeface="Times New Roman" panose="02020603050405020304" pitchFamily="18" charset="0"/>
              </a:rPr>
              <a:t> </a:t>
            </a:r>
          </a:p>
        </p:txBody>
      </p:sp>
      <p:sp>
        <p:nvSpPr>
          <p:cNvPr id="18" name="Freeform 17"/>
          <p:cNvSpPr/>
          <p:nvPr/>
        </p:nvSpPr>
        <p:spPr>
          <a:xfrm>
            <a:off x="4290462" y="3585952"/>
            <a:ext cx="354418" cy="695109"/>
          </a:xfrm>
          <a:custGeom>
            <a:avLst/>
            <a:gdLst>
              <a:gd name="connsiteX0" fmla="*/ 0 w 302459"/>
              <a:gd name="connsiteY0" fmla="*/ 96816 h 484078"/>
              <a:gd name="connsiteX1" fmla="*/ 151230 w 302459"/>
              <a:gd name="connsiteY1" fmla="*/ 96816 h 484078"/>
              <a:gd name="connsiteX2" fmla="*/ 151230 w 302459"/>
              <a:gd name="connsiteY2" fmla="*/ 0 h 484078"/>
              <a:gd name="connsiteX3" fmla="*/ 302459 w 302459"/>
              <a:gd name="connsiteY3" fmla="*/ 242039 h 484078"/>
              <a:gd name="connsiteX4" fmla="*/ 151230 w 302459"/>
              <a:gd name="connsiteY4" fmla="*/ 484078 h 484078"/>
              <a:gd name="connsiteX5" fmla="*/ 151230 w 302459"/>
              <a:gd name="connsiteY5" fmla="*/ 387262 h 484078"/>
              <a:gd name="connsiteX6" fmla="*/ 0 w 302459"/>
              <a:gd name="connsiteY6" fmla="*/ 387262 h 484078"/>
              <a:gd name="connsiteX7" fmla="*/ 0 w 302459"/>
              <a:gd name="connsiteY7" fmla="*/ 96816 h 48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59" h="484078">
                <a:moveTo>
                  <a:pt x="302459" y="387262"/>
                </a:moveTo>
                <a:lnTo>
                  <a:pt x="151229" y="387262"/>
                </a:lnTo>
                <a:lnTo>
                  <a:pt x="151229" y="484078"/>
                </a:lnTo>
                <a:lnTo>
                  <a:pt x="0" y="242039"/>
                </a:lnTo>
                <a:lnTo>
                  <a:pt x="151229" y="0"/>
                </a:lnTo>
                <a:lnTo>
                  <a:pt x="151229" y="96816"/>
                </a:lnTo>
                <a:lnTo>
                  <a:pt x="302459" y="96816"/>
                </a:lnTo>
                <a:lnTo>
                  <a:pt x="302459" y="38726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90738" tIns="96817" rIns="1" bIns="96816" numCol="1" spcCol="1270" anchor="ctr" anchorCtr="0">
            <a:noAutofit/>
          </a:bodyPr>
          <a:lstStyle/>
          <a:p>
            <a:pPr lvl="0" algn="ctr" defTabSz="889000">
              <a:lnSpc>
                <a:spcPct val="90000"/>
              </a:lnSpc>
              <a:spcBef>
                <a:spcPct val="0"/>
              </a:spcBef>
              <a:spcAft>
                <a:spcPct val="35000"/>
              </a:spcAft>
            </a:pPr>
            <a:endParaRPr lang="en-US" sz="2000" kern="1200"/>
          </a:p>
        </p:txBody>
      </p:sp>
      <p:sp>
        <p:nvSpPr>
          <p:cNvPr id="19" name="Freeform 18"/>
          <p:cNvSpPr/>
          <p:nvPr/>
        </p:nvSpPr>
        <p:spPr>
          <a:xfrm>
            <a:off x="1538438" y="3214688"/>
            <a:ext cx="2423125" cy="1373080"/>
          </a:xfrm>
          <a:custGeom>
            <a:avLst/>
            <a:gdLst>
              <a:gd name="connsiteX0" fmla="*/ 0 w 1423759"/>
              <a:gd name="connsiteY0" fmla="*/ 711880 h 1423759"/>
              <a:gd name="connsiteX1" fmla="*/ 711880 w 1423759"/>
              <a:gd name="connsiteY1" fmla="*/ 0 h 1423759"/>
              <a:gd name="connsiteX2" fmla="*/ 1423760 w 1423759"/>
              <a:gd name="connsiteY2" fmla="*/ 711880 h 1423759"/>
              <a:gd name="connsiteX3" fmla="*/ 711880 w 1423759"/>
              <a:gd name="connsiteY3" fmla="*/ 1423760 h 1423759"/>
              <a:gd name="connsiteX4" fmla="*/ 0 w 1423759"/>
              <a:gd name="connsiteY4" fmla="*/ 711880 h 1423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759" h="1423759">
                <a:moveTo>
                  <a:pt x="0" y="711880"/>
                </a:moveTo>
                <a:cubicBezTo>
                  <a:pt x="0" y="318720"/>
                  <a:pt x="318720" y="0"/>
                  <a:pt x="711880" y="0"/>
                </a:cubicBezTo>
                <a:cubicBezTo>
                  <a:pt x="1105040" y="0"/>
                  <a:pt x="1423760" y="318720"/>
                  <a:pt x="1423760" y="711880"/>
                </a:cubicBezTo>
                <a:cubicBezTo>
                  <a:pt x="1423760" y="1105040"/>
                  <a:pt x="1105040" y="1423760"/>
                  <a:pt x="711880" y="1423760"/>
                </a:cubicBezTo>
                <a:cubicBezTo>
                  <a:pt x="318720" y="1423760"/>
                  <a:pt x="0" y="1105040"/>
                  <a:pt x="0" y="71188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38985" tIns="238985" rIns="238985" bIns="238985"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Em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định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trình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bày</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trong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bao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nhiêu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phút</a:t>
            </a:r>
            <a:r>
              <a:rPr lang="en-US" sz="2400" kern="1200" dirty="0">
                <a:latin typeface="Times New Roman" panose="02020603050405020304" pitchFamily="18" charset="0"/>
                <a:cs typeface="Times New Roman" panose="02020603050405020304" pitchFamily="18" charset="0"/>
              </a:rPr>
              <a:t>?</a:t>
            </a:r>
          </a:p>
        </p:txBody>
      </p:sp>
      <p:sp>
        <p:nvSpPr>
          <p:cNvPr id="21" name="Rectangle 20"/>
          <p:cNvSpPr/>
          <p:nvPr/>
        </p:nvSpPr>
        <p:spPr>
          <a:xfrm>
            <a:off x="691842" y="1638286"/>
            <a:ext cx="3331161" cy="1077218"/>
          </a:xfrm>
          <a:prstGeom prst="rect">
            <a:avLst/>
          </a:pr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0"/>
              </a:spcAft>
            </a:pPr>
            <a:r>
              <a:rPr lang="en-US" sz="3200" b="1" dirty="0" err="1">
                <a:solidFill>
                  <a:srgbClr val="0D0D0D"/>
                </a:solidFill>
                <a:latin typeface="Times New Roman" panose="02020603050405020304" pitchFamily="18" charset="0"/>
                <a:ea typeface="MS Mincho"/>
              </a:rPr>
              <a:t>Đề</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bài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Kể</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lại</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một</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truyền</a:t>
            </a:r>
            <a:r>
              <a:rPr lang="en-US" sz="3200" b="1" dirty="0">
                <a:solidFill>
                  <a:srgbClr val="0D0D0D"/>
                </a:solidFill>
                <a:latin typeface="Times New Roman" panose="02020603050405020304" pitchFamily="18" charset="0"/>
                <a:ea typeface="MS Mincho"/>
              </a:rPr>
              <a:t> </a:t>
            </a:r>
            <a:r>
              <a:rPr lang="en-US" sz="3200" b="1" dirty="0" err="1">
                <a:solidFill>
                  <a:srgbClr val="0D0D0D"/>
                </a:solidFill>
                <a:latin typeface="Times New Roman" panose="02020603050405020304" pitchFamily="18" charset="0"/>
                <a:ea typeface="MS Mincho"/>
              </a:rPr>
              <a:t>thuyết</a:t>
            </a:r>
            <a:r>
              <a:rPr lang="en-US" sz="3200" b="1" dirty="0">
                <a:solidFill>
                  <a:srgbClr val="0D0D0D"/>
                </a:solidFill>
                <a:latin typeface="Times New Roman" panose="02020603050405020304" pitchFamily="18" charset="0"/>
                <a:ea typeface="MS Mincho"/>
              </a:rPr>
              <a:t> </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25886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circle(in)">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circle(in)">
                                      <p:cBhvr>
                                        <p:cTn id="15" dur="2000"/>
                                        <p:tgtEl>
                                          <p:spTgt spid="13"/>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circle(in)">
                                      <p:cBhvr>
                                        <p:cTn id="18" dur="2000"/>
                                        <p:tgtEl>
                                          <p:spTgt spid="14"/>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circle(in)">
                                      <p:cBhvr>
                                        <p:cTn id="23" dur="2000"/>
                                        <p:tgtEl>
                                          <p:spTgt spid="16"/>
                                        </p:tgtEl>
                                      </p:cBhvr>
                                    </p:animEffect>
                                  </p:childTnLst>
                                </p:cTn>
                              </p:par>
                              <p:par>
                                <p:cTn id="24" presetID="6" presetClass="entr" presetSubtype="16"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circle(in)">
                                      <p:cBhvr>
                                        <p:cTn id="26" dur="20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grpId="0" nodeType="click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circle(in)">
                                      <p:cBhvr>
                                        <p:cTn id="31" dur="2000"/>
                                        <p:tgtEl>
                                          <p:spTgt spid="18"/>
                                        </p:tgtEl>
                                      </p:cBhvr>
                                    </p:animEffect>
                                  </p:childTnLst>
                                </p:cTn>
                              </p:par>
                              <p:par>
                                <p:cTn id="32" presetID="6" presetClass="entr" presetSubtype="16"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circle(in)">
                                      <p:cBhvr>
                                        <p:cTn id="34"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P spid="19"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481493"/>
            <a:ext cx="10858500" cy="4832092"/>
          </a:xfrm>
          <a:prstGeom prst="rect">
            <a:avLst/>
          </a:prstGeom>
        </p:spPr>
        <p:txBody>
          <a:bodyPr>
            <a:spAutoFit/>
          </a:bodyPr>
          <a:lstStyle/>
          <a:p>
            <a:pPr>
              <a:spcAft>
                <a:spcPts val="0"/>
              </a:spcAft>
            </a:pPr>
            <a:r>
              <a:rPr lang="en-US" sz="2800" b="1" dirty="0">
                <a:solidFill>
                  <a:srgbClr val="0D0D0D"/>
                </a:solidFill>
                <a:latin typeface="Times New Roman" panose="02020603050405020304" pitchFamily="18" charset="0"/>
                <a:ea typeface="MS Mincho"/>
              </a:rPr>
              <a:t>1. </a:t>
            </a:r>
            <a:r>
              <a:rPr lang="en-US" sz="2800" b="1" dirty="0" err="1">
                <a:solidFill>
                  <a:srgbClr val="0D0D0D"/>
                </a:solidFill>
                <a:latin typeface="Times New Roman" panose="02020603050405020304" pitchFamily="18" charset="0"/>
                <a:ea typeface="MS Mincho"/>
              </a:rPr>
              <a:t>Chuẩn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bị</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b="1" dirty="0" err="1">
                <a:solidFill>
                  <a:srgbClr val="0D0D0D"/>
                </a:solidFill>
                <a:latin typeface="Times New Roman" panose="02020603050405020304" pitchFamily="18" charset="0"/>
                <a:ea typeface="MS Mincho"/>
              </a:rPr>
              <a:t>Bước</a:t>
            </a:r>
            <a:r>
              <a:rPr lang="en-US" sz="2800" b="1" dirty="0">
                <a:solidFill>
                  <a:srgbClr val="0D0D0D"/>
                </a:solidFill>
                <a:latin typeface="Times New Roman" panose="02020603050405020304" pitchFamily="18" charset="0"/>
                <a:ea typeface="MS Mincho"/>
              </a:rPr>
              <a:t> 1: </a:t>
            </a:r>
            <a:r>
              <a:rPr lang="en-US" sz="2800" b="1" dirty="0" err="1">
                <a:solidFill>
                  <a:srgbClr val="0D0D0D"/>
                </a:solidFill>
                <a:latin typeface="Times New Roman" panose="02020603050405020304" pitchFamily="18" charset="0"/>
                <a:ea typeface="MS Mincho"/>
              </a:rPr>
              <a:t>Xác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định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đề</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người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nghe</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mục</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đích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không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gian</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và</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thời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gia</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bày</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Mục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lại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một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giúp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hiểu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được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ý </a:t>
            </a:r>
            <a:r>
              <a:rPr lang="en-US" sz="2800" dirty="0" err="1">
                <a:solidFill>
                  <a:srgbClr val="0D0D0D"/>
                </a:solidFill>
                <a:latin typeface="Times New Roman" panose="02020603050405020304" pitchFamily="18" charset="0"/>
                <a:ea typeface="MS Mincho"/>
              </a:rPr>
              <a:t>nghĩa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của</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nghe</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thầy</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cô</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bạn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bè</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thân</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lvl="0">
              <a:spcAft>
                <a:spcPts val="0"/>
              </a:spcAft>
              <a:buSzPts val="1400"/>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Chuẩn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bị</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nội</a:t>
            </a:r>
            <a:r>
              <a:rPr lang="en-US" sz="2800" dirty="0">
                <a:solidFill>
                  <a:srgbClr val="0D0D0D"/>
                </a:solidFill>
                <a:latin typeface="Times New Roman" panose="02020603050405020304" pitchFamily="18" charset="0"/>
                <a:ea typeface="MS Mincho"/>
              </a:rPr>
              <a:t> dung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Chọn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truyền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thuyết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mà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em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yêu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nắm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vững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sự</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việc</a:t>
            </a:r>
            <a:r>
              <a:rPr lang="en-US" sz="2800" dirty="0">
                <a:solidFill>
                  <a:srgbClr val="0D0D0D"/>
                </a:solidFill>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thứ</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ba</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Tóm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tắt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endParaRPr lang="en-US" sz="2800" dirty="0">
              <a:latin typeface="Times New Roman" panose="02020603050405020304" pitchFamily="18" charset="0"/>
              <a:ea typeface="Times New Roman" panose="02020603050405020304" pitchFamily="18" charset="0"/>
            </a:endParaRPr>
          </a:p>
          <a:p>
            <a:pPr>
              <a:spcAft>
                <a:spcPts val="0"/>
              </a:spcAft>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định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từ</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then </a:t>
            </a:r>
            <a:r>
              <a:rPr lang="en-US" sz="2800" dirty="0" err="1">
                <a:solidFill>
                  <a:srgbClr val="0D0D0D"/>
                </a:solidFill>
                <a:latin typeface="Times New Roman" panose="02020603050405020304" pitchFamily="18" charset="0"/>
                <a:ea typeface="MS Mincho"/>
              </a:rPr>
              <a:t>chốt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giọng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kể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thích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8067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3">
                                            <p:txEl>
                                              <p:pRg st="8" end="8"/>
                                            </p:txEl>
                                          </p:spTgt>
                                        </p:tgtEl>
                                        <p:attrNameLst>
                                          <p:attrName>style.visibility</p:attrName>
                                        </p:attrNameLst>
                                      </p:cBhvr>
                                      <p:to>
                                        <p:strVal val="visible"/>
                                      </p:to>
                                    </p:set>
                                    <p:animEffect transition="in" filter="fade">
                                      <p:cBhvr>
                                        <p:cTn id="56" dur="1000"/>
                                        <p:tgtEl>
                                          <p:spTgt spid="3">
                                            <p:txEl>
                                              <p:pRg st="8" end="8"/>
                                            </p:txEl>
                                          </p:spTgt>
                                        </p:tgtEl>
                                      </p:cBhvr>
                                    </p:animEffect>
                                    <p:anim calcmode="lin" valueType="num">
                                      <p:cBhvr>
                                        <p:cTn id="57" dur="1000" fill="hold"/>
                                        <p:tgtEl>
                                          <p:spTgt spid="3">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3">
                                            <p:txEl>
                                              <p:pRg st="8" end="8"/>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60400" y="1338256"/>
            <a:ext cx="10858500" cy="4904356"/>
          </a:xfrm>
          <a:prstGeom prst="rect">
            <a:avLst/>
          </a:prstGeom>
        </p:spPr>
        <p:txBody>
          <a:bodyPr>
            <a:spAutoFit/>
          </a:bodyPr>
          <a:lstStyle/>
          <a:p>
            <a:pPr>
              <a:spcAft>
                <a:spcPts val="0"/>
              </a:spcAf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Bước</a:t>
            </a:r>
            <a:r>
              <a:rPr lang="en-US" sz="2500" b="1" dirty="0">
                <a:solidFill>
                  <a:srgbClr val="0D0D0D"/>
                </a:solidFill>
                <a:latin typeface="Times New Roman" panose="02020603050405020304" pitchFamily="18" charset="0"/>
                <a:ea typeface="MS Mincho"/>
              </a:rPr>
              <a:t> 2: </a:t>
            </a:r>
            <a:r>
              <a:rPr lang="en-US" sz="2500" b="1" dirty="0" err="1">
                <a:solidFill>
                  <a:srgbClr val="0D0D0D"/>
                </a:solidFill>
                <a:latin typeface="Times New Roman" panose="02020603050405020304" pitchFamily="18" charset="0"/>
                <a:ea typeface="MS Mincho"/>
              </a:rPr>
              <a:t>Tìm</a:t>
            </a:r>
            <a:r>
              <a:rPr lang="en-US" sz="2500" b="1" dirty="0">
                <a:solidFill>
                  <a:srgbClr val="0D0D0D"/>
                </a:solidFill>
                <a:latin typeface="Times New Roman" panose="02020603050405020304" pitchFamily="18" charset="0"/>
                <a:ea typeface="MS Mincho"/>
              </a:rPr>
              <a:t> ý, </a:t>
            </a:r>
            <a:r>
              <a:rPr lang="en-US" sz="2500" b="1" dirty="0" err="1">
                <a:solidFill>
                  <a:srgbClr val="0D0D0D"/>
                </a:solidFill>
                <a:latin typeface="Times New Roman" panose="02020603050405020304" pitchFamily="18" charset="0"/>
                <a:ea typeface="MS Mincho"/>
              </a:rPr>
              <a:t>lập</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dàn</a:t>
            </a:r>
            <a:r>
              <a:rPr lang="en-US" sz="2500" b="1" dirty="0">
                <a:solidFill>
                  <a:srgbClr val="0D0D0D"/>
                </a:solidFill>
                <a:latin typeface="Times New Roman" panose="02020603050405020304" pitchFamily="18" charset="0"/>
                <a:ea typeface="MS Mincho"/>
              </a:rPr>
              <a:t> ý.</a:t>
            </a:r>
            <a:endParaRPr lang="en-US" sz="2500" dirty="0">
              <a:latin typeface="Times New Roman" panose="02020603050405020304" pitchFamily="18" charset="0"/>
              <a:ea typeface="Times New Roman" panose="02020603050405020304" pitchFamily="18" charset="0"/>
            </a:endParaRPr>
          </a:p>
          <a:p>
            <a:r>
              <a:rPr lang="vi-VN" sz="2500" dirty="0">
                <a:solidFill>
                  <a:srgbClr val="000000"/>
                </a:solidFill>
                <a:latin typeface="Times New Roman" panose="02020603050405020304" pitchFamily="18" charset="0"/>
                <a:ea typeface="Calibri" panose="020F0502020204030204" pitchFamily="34" charset="0"/>
              </a:rPr>
              <a:t>+ Truyền thuyết kể </a:t>
            </a:r>
            <a:r>
              <a:rPr lang="en-US" sz="2500" dirty="0" err="1">
                <a:solidFill>
                  <a:srgbClr val="000000"/>
                </a:solidFill>
                <a:latin typeface="Times New Roman" panose="02020603050405020304" pitchFamily="18" charset="0"/>
                <a:ea typeface="Calibri" panose="020F0502020204030204" pitchFamily="34" charset="0"/>
              </a:rPr>
              <a:t>về</a:t>
            </a:r>
            <a:r>
              <a:rPr lang="vi-VN" sz="2500" dirty="0">
                <a:solidFill>
                  <a:srgbClr val="000000"/>
                </a:solidFill>
                <a:latin typeface="Times New Roman" panose="02020603050405020304" pitchFamily="18" charset="0"/>
                <a:ea typeface="Calibri" panose="020F0502020204030204" pitchFamily="34" charset="0"/>
              </a:rPr>
              <a:t> chuyện gì?</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có những sự kiện và nhân vật chính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Diễn biến của câ</a:t>
            </a:r>
            <a:r>
              <a:rPr lang="en-US" sz="2500" dirty="0">
                <a:solidFill>
                  <a:srgbClr val="000000"/>
                </a:solidFill>
                <a:latin typeface="Times New Roman" panose="02020603050405020304" pitchFamily="18" charset="0"/>
                <a:ea typeface="Calibri" panose="020F0502020204030204" pitchFamily="34" charset="0"/>
              </a:rPr>
              <a:t>u </a:t>
            </a:r>
            <a:r>
              <a:rPr lang="vi-VN" sz="2500" dirty="0">
                <a:solidFill>
                  <a:srgbClr val="000000"/>
                </a:solidFill>
                <a:latin typeface="Times New Roman" panose="02020603050405020304" pitchFamily="18" charset="0"/>
                <a:ea typeface="Calibri" panose="020F0502020204030204" pitchFamily="34" charset="0"/>
              </a:rPr>
              <a:t>chuyện (mở đ</a:t>
            </a:r>
            <a:r>
              <a:rPr lang="en-US" sz="2500" dirty="0">
                <a:solidFill>
                  <a:srgbClr val="000000"/>
                </a:solidFill>
                <a:latin typeface="Times New Roman" panose="02020603050405020304" pitchFamily="18" charset="0"/>
                <a:ea typeface="Calibri" panose="020F0502020204030204" pitchFamily="34" charset="0"/>
              </a:rPr>
              <a:t>ầ</a:t>
            </a:r>
            <a:r>
              <a:rPr lang="vi-VN" sz="2500" dirty="0">
                <a:solidFill>
                  <a:srgbClr val="000000"/>
                </a:solidFill>
                <a:latin typeface="Times New Roman" panose="02020603050405020304" pitchFamily="18" charset="0"/>
                <a:ea typeface="Calibri" panose="020F0502020204030204" pitchFamily="34" charset="0"/>
              </a:rPr>
              <a:t>u, phát triển, kết thúc) ra sao?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Có thể thêm, bớt những chỉ tiết, hình ảnh,... của truyện này như thế nào?</a:t>
            </a:r>
            <a:endParaRPr lang="en-US" sz="2500" dirty="0">
              <a:latin typeface="Times New Roman" panose="02020603050405020304" pitchFamily="18" charset="0"/>
              <a:ea typeface="Calibri" panose="020F0502020204030204" pitchFamily="34" charset="0"/>
            </a:endParaRPr>
          </a:p>
          <a:p>
            <a:r>
              <a:rPr lang="vi-VN" sz="2500" dirty="0">
                <a:solidFill>
                  <a:srgbClr val="000000"/>
                </a:solidFill>
                <a:latin typeface="Times New Roman" panose="02020603050405020304" pitchFamily="18" charset="0"/>
                <a:ea typeface="Calibri" panose="020F0502020204030204" pitchFamily="34" charset="0"/>
              </a:rPr>
              <a:t>+ Truyện gợi cho em những suy nghĩ, cảm xúc gì?</a:t>
            </a:r>
            <a:endParaRPr lang="en-US" sz="2500" dirty="0">
              <a:latin typeface="Times New Roman" panose="02020603050405020304" pitchFamily="18" charset="0"/>
              <a:ea typeface="Times New Roman" panose="02020603050405020304" pitchFamily="18" charset="0"/>
            </a:endParaRPr>
          </a:p>
          <a:p>
            <a:r>
              <a:rPr lang="vi-VN" sz="2500" b="1" i="1"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Lập dàn ý bằng cách dựa vào các ý đã tìm được, sắp xếp lại theo ba phần lớn của bài văn, gồm:</a:t>
            </a:r>
            <a:endParaRPr lang="en-US" sz="2500" dirty="0">
              <a:latin typeface="Times New Roman" panose="02020603050405020304" pitchFamily="18" charset="0"/>
              <a:ea typeface="Calibri" panose="020F0502020204030204" pitchFamily="34"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 </a:t>
            </a:r>
            <a:r>
              <a:rPr lang="en-US" sz="2500" b="1" dirty="0" err="1">
                <a:solidFill>
                  <a:srgbClr val="0D0D0D"/>
                </a:solidFill>
                <a:latin typeface="Times New Roman" panose="02020603050405020304" pitchFamily="18" charset="0"/>
                <a:ea typeface="MS Mincho"/>
              </a:rPr>
              <a:t>Mở</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truyền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thuyết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tên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lí</a:t>
            </a:r>
            <a:r>
              <a:rPr lang="en-US" sz="2500" dirty="0">
                <a:solidFill>
                  <a:srgbClr val="0D0D0D"/>
                </a:solidFill>
                <a:latin typeface="Times New Roman" panose="02020603050405020304" pitchFamily="18" charset="0"/>
                <a:ea typeface="MS Mincho"/>
              </a:rPr>
              <a:t> do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Thân</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Giới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thiệu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nhân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vật</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hoàn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bày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sự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việc</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đã</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xảy</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ra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trong</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câu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chuyện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theo</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trình</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tự</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thời</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gian</a:t>
            </a:r>
            <a:r>
              <a:rPr lang="en-US" sz="2500" dirty="0">
                <a:solidFill>
                  <a:srgbClr val="0D0D0D"/>
                </a:solidFill>
                <a:latin typeface="Times New Roman" panose="02020603050405020304" pitchFamily="18" charset="0"/>
                <a:ea typeface="MS Mincho"/>
              </a:rPr>
              <a:t>.</a:t>
            </a:r>
            <a:endParaRPr lang="en-US" sz="2500" dirty="0">
              <a:latin typeface="Times New Roman" panose="02020603050405020304" pitchFamily="18" charset="0"/>
              <a:ea typeface="Times New Roman" panose="02020603050405020304" pitchFamily="18" charset="0"/>
            </a:endParaRPr>
          </a:p>
          <a:p>
            <a:pPr>
              <a:lnSpc>
                <a:spcPct val="115000"/>
              </a:lnSpc>
              <a:spcAft>
                <a:spcPts val="0"/>
              </a:spcAft>
              <a:tabLst>
                <a:tab pos="1386840" algn="l"/>
              </a:tabLst>
            </a:pP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Kết</a:t>
            </a:r>
            <a:r>
              <a:rPr lang="en-US" sz="2500" b="1" dirty="0">
                <a:solidFill>
                  <a:srgbClr val="0D0D0D"/>
                </a:solidFill>
                <a:latin typeface="Times New Roman" panose="02020603050405020304" pitchFamily="18" charset="0"/>
                <a:ea typeface="MS Mincho"/>
              </a:rPr>
              <a:t> </a:t>
            </a:r>
            <a:r>
              <a:rPr lang="en-US" sz="2500" b="1" dirty="0" err="1">
                <a:solidFill>
                  <a:srgbClr val="0D0D0D"/>
                </a:solidFill>
                <a:latin typeface="Times New Roman" panose="02020603050405020304" pitchFamily="18" charset="0"/>
                <a:ea typeface="MS Mincho"/>
              </a:rPr>
              <a:t>bài</a:t>
            </a:r>
            <a:r>
              <a:rPr lang="en-US" sz="2500" b="1"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Nêu</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cảm</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nghĩ</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về</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truyện</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vừa</a:t>
            </a:r>
            <a:r>
              <a:rPr lang="en-US" sz="2500" dirty="0">
                <a:solidFill>
                  <a:srgbClr val="0D0D0D"/>
                </a:solidFill>
                <a:latin typeface="Times New Roman" panose="02020603050405020304" pitchFamily="18" charset="0"/>
                <a:ea typeface="MS Mincho"/>
              </a:rPr>
              <a:t> </a:t>
            </a:r>
            <a:r>
              <a:rPr lang="en-US" sz="2500" dirty="0" err="1">
                <a:solidFill>
                  <a:srgbClr val="0D0D0D"/>
                </a:solidFill>
                <a:latin typeface="Times New Roman" panose="02020603050405020304" pitchFamily="18" charset="0"/>
                <a:ea typeface="MS Mincho"/>
              </a:rPr>
              <a:t>kể</a:t>
            </a:r>
            <a:r>
              <a:rPr lang="en-US" sz="2500" dirty="0">
                <a:solidFill>
                  <a:srgbClr val="0D0D0D"/>
                </a:solidFill>
                <a:latin typeface="Times New Roman" panose="02020603050405020304" pitchFamily="18" charset="0"/>
                <a:ea typeface="MS Mincho"/>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81618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fade">
                                      <p:cBhvr>
                                        <p:cTn id="7" dur="1000"/>
                                        <p:tgtEl>
                                          <p:spTgt spid="8">
                                            <p:txEl>
                                              <p:pRg st="1" end="1"/>
                                            </p:txEl>
                                          </p:spTgt>
                                        </p:tgtEl>
                                      </p:cBhvr>
                                    </p:animEffect>
                                    <p:anim calcmode="lin" valueType="num">
                                      <p:cBhvr>
                                        <p:cTn id="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2" end="2"/>
                                            </p:txEl>
                                          </p:spTgt>
                                        </p:tgtEl>
                                        <p:attrNameLst>
                                          <p:attrName>style.visibility</p:attrName>
                                        </p:attrNameLst>
                                      </p:cBhvr>
                                      <p:to>
                                        <p:strVal val="visible"/>
                                      </p:to>
                                    </p:set>
                                    <p:animEffect transition="in" filter="fade">
                                      <p:cBhvr>
                                        <p:cTn id="14" dur="1000"/>
                                        <p:tgtEl>
                                          <p:spTgt spid="8">
                                            <p:txEl>
                                              <p:pRg st="2" end="2"/>
                                            </p:txEl>
                                          </p:spTgt>
                                        </p:tgtEl>
                                      </p:cBhvr>
                                    </p:animEffect>
                                    <p:anim calcmode="lin" valueType="num">
                                      <p:cBhvr>
                                        <p:cTn id="15"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1000"/>
                                        <p:tgtEl>
                                          <p:spTgt spid="8">
                                            <p:txEl>
                                              <p:pRg st="3" end="3"/>
                                            </p:txEl>
                                          </p:spTgt>
                                        </p:tgtEl>
                                      </p:cBhvr>
                                    </p:animEffect>
                                    <p:anim calcmode="lin" valueType="num">
                                      <p:cBhvr>
                                        <p:cTn id="22"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4" end="4"/>
                                            </p:txEl>
                                          </p:spTgt>
                                        </p:tgtEl>
                                        <p:attrNameLst>
                                          <p:attrName>style.visibility</p:attrName>
                                        </p:attrNameLst>
                                      </p:cBhvr>
                                      <p:to>
                                        <p:strVal val="visible"/>
                                      </p:to>
                                    </p:set>
                                    <p:animEffect transition="in" filter="fade">
                                      <p:cBhvr>
                                        <p:cTn id="28" dur="1000"/>
                                        <p:tgtEl>
                                          <p:spTgt spid="8">
                                            <p:txEl>
                                              <p:pRg st="4" end="4"/>
                                            </p:txEl>
                                          </p:spTgt>
                                        </p:tgtEl>
                                      </p:cBhvr>
                                    </p:animEffect>
                                    <p:anim calcmode="lin" valueType="num">
                                      <p:cBhvr>
                                        <p:cTn id="29"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5" end="5"/>
                                            </p:txEl>
                                          </p:spTgt>
                                        </p:tgtEl>
                                        <p:attrNameLst>
                                          <p:attrName>style.visibility</p:attrName>
                                        </p:attrNameLst>
                                      </p:cBhvr>
                                      <p:to>
                                        <p:strVal val="visible"/>
                                      </p:to>
                                    </p:set>
                                    <p:animEffect transition="in" filter="fade">
                                      <p:cBhvr>
                                        <p:cTn id="35" dur="1000"/>
                                        <p:tgtEl>
                                          <p:spTgt spid="8">
                                            <p:txEl>
                                              <p:pRg st="5" end="5"/>
                                            </p:txEl>
                                          </p:spTgt>
                                        </p:tgtEl>
                                      </p:cBhvr>
                                    </p:animEffect>
                                    <p:anim calcmode="lin" valueType="num">
                                      <p:cBhvr>
                                        <p:cTn id="36"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6" end="6"/>
                                            </p:txEl>
                                          </p:spTgt>
                                        </p:tgtEl>
                                        <p:attrNameLst>
                                          <p:attrName>style.visibility</p:attrName>
                                        </p:attrNameLst>
                                      </p:cBhvr>
                                      <p:to>
                                        <p:strVal val="visible"/>
                                      </p:to>
                                    </p:set>
                                    <p:animEffect transition="in" filter="fade">
                                      <p:cBhvr>
                                        <p:cTn id="42" dur="1000"/>
                                        <p:tgtEl>
                                          <p:spTgt spid="8">
                                            <p:txEl>
                                              <p:pRg st="6" end="6"/>
                                            </p:txEl>
                                          </p:spTgt>
                                        </p:tgtEl>
                                      </p:cBhvr>
                                    </p:animEffect>
                                    <p:anim calcmode="lin" valueType="num">
                                      <p:cBhvr>
                                        <p:cTn id="43"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Effect transition="in" filter="fade">
                                      <p:cBhvr>
                                        <p:cTn id="49" dur="1000"/>
                                        <p:tgtEl>
                                          <p:spTgt spid="8">
                                            <p:txEl>
                                              <p:pRg st="7" end="7"/>
                                            </p:txEl>
                                          </p:spTgt>
                                        </p:tgtEl>
                                      </p:cBhvr>
                                    </p:animEffect>
                                    <p:anim calcmode="lin" valueType="num">
                                      <p:cBhvr>
                                        <p:cTn id="50"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8" end="8"/>
                                            </p:txEl>
                                          </p:spTgt>
                                        </p:tgtEl>
                                        <p:attrNameLst>
                                          <p:attrName>style.visibility</p:attrName>
                                        </p:attrNameLst>
                                      </p:cBhvr>
                                      <p:to>
                                        <p:strVal val="visible"/>
                                      </p:to>
                                    </p:set>
                                    <p:animEffect transition="in" filter="fade">
                                      <p:cBhvr>
                                        <p:cTn id="56" dur="1000"/>
                                        <p:tgtEl>
                                          <p:spTgt spid="8">
                                            <p:txEl>
                                              <p:pRg st="8" end="8"/>
                                            </p:txEl>
                                          </p:spTgt>
                                        </p:tgtEl>
                                      </p:cBhvr>
                                    </p:animEffect>
                                    <p:anim calcmode="lin" valueType="num">
                                      <p:cBhvr>
                                        <p:cTn id="57" dur="1000" fill="hold"/>
                                        <p:tgtEl>
                                          <p:spTgt spid="8">
                                            <p:txEl>
                                              <p:pRg st="8" end="8"/>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8" end="8"/>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8">
                                            <p:txEl>
                                              <p:pRg st="9" end="9"/>
                                            </p:txEl>
                                          </p:spTgt>
                                        </p:tgtEl>
                                        <p:attrNameLst>
                                          <p:attrName>style.visibility</p:attrName>
                                        </p:attrNameLst>
                                      </p:cBhvr>
                                      <p:to>
                                        <p:strVal val="visible"/>
                                      </p:to>
                                    </p:set>
                                    <p:animEffect transition="in" filter="fade">
                                      <p:cBhvr>
                                        <p:cTn id="63" dur="1000"/>
                                        <p:tgtEl>
                                          <p:spTgt spid="8">
                                            <p:txEl>
                                              <p:pRg st="9" end="9"/>
                                            </p:txEl>
                                          </p:spTgt>
                                        </p:tgtEl>
                                      </p:cBhvr>
                                    </p:animEffect>
                                    <p:anim calcmode="lin" valueType="num">
                                      <p:cBhvr>
                                        <p:cTn id="64" dur="1000" fill="hold"/>
                                        <p:tgtEl>
                                          <p:spTgt spid="8">
                                            <p:txEl>
                                              <p:pRg st="9" end="9"/>
                                            </p:txEl>
                                          </p:spTgt>
                                        </p:tgtEl>
                                        <p:attrNameLst>
                                          <p:attrName>ppt_x</p:attrName>
                                        </p:attrNameLst>
                                      </p:cBhvr>
                                      <p:tavLst>
                                        <p:tav tm="0">
                                          <p:val>
                                            <p:strVal val="#ppt_x"/>
                                          </p:val>
                                        </p:tav>
                                        <p:tav tm="100000">
                                          <p:val>
                                            <p:strVal val="#ppt_x"/>
                                          </p:val>
                                        </p:tav>
                                      </p:tavLst>
                                    </p:anim>
                                    <p:anim calcmode="lin" valueType="num">
                                      <p:cBhvr>
                                        <p:cTn id="65" dur="1000" fill="hold"/>
                                        <p:tgtEl>
                                          <p:spTgt spid="8">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660400" y="1352964"/>
            <a:ext cx="10858500" cy="4547527"/>
          </a:xfrm>
          <a:prstGeom prst="rect">
            <a:avLst/>
          </a:prstGeom>
        </p:spPr>
        <p:txBody>
          <a:bodyPr>
            <a:spAutoFit/>
          </a:bodyPr>
          <a:lstStyle/>
          <a:p>
            <a:pPr>
              <a:lnSpc>
                <a:spcPct val="150000"/>
              </a:lnSpc>
              <a:spcAft>
                <a:spcPts val="0"/>
              </a:spcAft>
            </a:pPr>
            <a:r>
              <a:rPr lang="en-US" sz="2800" b="1" dirty="0">
                <a:solidFill>
                  <a:srgbClr val="0D0D0D"/>
                </a:solidFill>
                <a:latin typeface="Times New Roman" panose="02020603050405020304" pitchFamily="18" charset="0"/>
                <a:ea typeface="MS Mincho"/>
              </a:rPr>
              <a:t>2. </a:t>
            </a:r>
            <a:r>
              <a:rPr lang="en-US" sz="2800" b="1" dirty="0" err="1">
                <a:solidFill>
                  <a:srgbClr val="0D0D0D"/>
                </a:solidFill>
                <a:latin typeface="Times New Roman" panose="02020603050405020304" pitchFamily="18" charset="0"/>
                <a:ea typeface="MS Mincho"/>
              </a:rPr>
              <a:t>Trình</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bày</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bài</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nói</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err="1">
                <a:latin typeface="Times New Roman" panose="02020603050405020304" pitchFamily="18" charset="0"/>
                <a:ea typeface="MS Mincho"/>
              </a:rPr>
              <a:t>Bước</a:t>
            </a:r>
            <a:r>
              <a:rPr lang="en-US" sz="2800" b="1" dirty="0">
                <a:latin typeface="Times New Roman" panose="02020603050405020304" pitchFamily="18" charset="0"/>
                <a:ea typeface="MS Mincho"/>
              </a:rPr>
              <a:t> 3: </a:t>
            </a:r>
            <a:r>
              <a:rPr lang="en-US" sz="2800" b="1" dirty="0" err="1">
                <a:latin typeface="Times New Roman" panose="02020603050405020304" pitchFamily="18" charset="0"/>
                <a:ea typeface="MS Mincho"/>
              </a:rPr>
              <a:t>Luyện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tập</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và</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trình</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bày</a:t>
            </a:r>
            <a:r>
              <a:rPr lang="en-US" sz="2800" b="1" dirty="0">
                <a:latin typeface="Times New Roman" panose="02020603050405020304" pitchFamily="18" charset="0"/>
                <a:ea typeface="MS Mincho"/>
              </a:rPr>
              <a:t>.</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Dựa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vào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dàn</a:t>
            </a:r>
            <a:r>
              <a:rPr lang="en-US" sz="2800" dirty="0">
                <a:solidFill>
                  <a:srgbClr val="000000"/>
                </a:solidFill>
                <a:latin typeface="Times New Roman" panose="02020603050405020304" pitchFamily="18" charset="0"/>
                <a:ea typeface="Times New Roman" panose="02020603050405020304" pitchFamily="18" charset="0"/>
              </a:rPr>
              <a:t> ý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thực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hoặc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lớp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luyện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tập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trước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ở </a:t>
            </a:r>
            <a:r>
              <a:rPr lang="en-US" sz="2800" dirty="0" err="1">
                <a:solidFill>
                  <a:srgbClr val="000000"/>
                </a:solidFill>
                <a:latin typeface="Times New Roman" panose="02020603050405020304" pitchFamily="18" charset="0"/>
                <a:ea typeface="Times New Roman" panose="02020603050405020304" pitchFamily="18" charset="0"/>
              </a:rPr>
              <a:t>nhà</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50000"/>
              </a:lnSpc>
            </a:pPr>
            <a:r>
              <a:rPr lang="vi-VN" sz="2800" dirty="0">
                <a:solidFill>
                  <a:srgbClr val="000000"/>
                </a:solidFill>
                <a:latin typeface="Times New Roman" panose="02020603050405020304" pitchFamily="18" charset="0"/>
                <a:ea typeface="Calibri" panose="020F0502020204030204" pitchFamily="34" charset="0"/>
              </a:rPr>
              <a:t>- Chú ý bảo đảm nội dung và cách kể đ</a:t>
            </a:r>
            <a:r>
              <a:rPr lang="en-US" sz="2800" dirty="0">
                <a:solidFill>
                  <a:srgbClr val="000000"/>
                </a:solidFill>
                <a:latin typeface="Times New Roman" panose="02020603050405020304" pitchFamily="18" charset="0"/>
                <a:ea typeface="Calibri" panose="020F0502020204030204" pitchFamily="34" charset="0"/>
              </a:rPr>
              <a:t>ể</a:t>
            </a:r>
            <a:r>
              <a:rPr lang="vi-VN" sz="2800" dirty="0">
                <a:solidFill>
                  <a:srgbClr val="000000"/>
                </a:solidFill>
                <a:latin typeface="Times New Roman" panose="02020603050405020304" pitchFamily="18" charset="0"/>
                <a:ea typeface="Calibri" panose="020F0502020204030204" pitchFamily="34" charset="0"/>
              </a:rPr>
              <a:t> câu chuyện trở nên hấp dẫn.</a:t>
            </a:r>
            <a:endParaRPr lang="en-US" sz="2800" dirty="0">
              <a:latin typeface="Times New Roman" panose="02020603050405020304" pitchFamily="18" charset="0"/>
              <a:ea typeface="Calibri" panose="020F0502020204030204" pitchFamily="34" charset="0"/>
            </a:endParaRPr>
          </a:p>
          <a:p>
            <a:pPr>
              <a:lnSpc>
                <a:spcPct val="150000"/>
              </a:lnSpc>
            </a:pP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Có</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sử</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dụng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tranh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ảnh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đạo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cụ</a:t>
            </a:r>
            <a:r>
              <a:rPr lang="en-US" sz="2800" dirty="0">
                <a:solidFill>
                  <a:srgbClr val="0D0D0D"/>
                </a:solidFill>
                <a:latin typeface="Times New Roman" panose="02020603050405020304" pitchFamily="18" charset="0"/>
                <a:ea typeface="MS Mincho"/>
              </a:rPr>
              <a:t>…</a:t>
            </a:r>
            <a:r>
              <a:rPr lang="en-US" sz="2800" dirty="0" err="1">
                <a:solidFill>
                  <a:srgbClr val="0D0D0D"/>
                </a:solidFill>
                <a:latin typeface="Times New Roman" panose="02020603050405020304" pitchFamily="18" charset="0"/>
                <a:ea typeface="MS Mincho"/>
              </a:rPr>
              <a:t>kết</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hợp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với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ngôn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ngữ</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hình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để</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bài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nói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thêm</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sinh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động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và</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hấp</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dẫn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hơn</a:t>
            </a:r>
            <a:r>
              <a:rPr lang="en-US" sz="2800" dirty="0">
                <a:solidFill>
                  <a:srgbClr val="0D0D0D"/>
                </a:solidFill>
                <a:latin typeface="Times New Roman" panose="02020603050405020304" pitchFamily="18" charset="0"/>
                <a:ea typeface="MS Mincho"/>
              </a:rPr>
              <a:t>.</a:t>
            </a:r>
            <a:endParaRPr lang="en-US" sz="2800" dirty="0"/>
          </a:p>
        </p:txBody>
      </p:sp>
    </p:spTree>
    <p:extLst>
      <p:ext uri="{BB962C8B-B14F-4D97-AF65-F5344CB8AC3E}">
        <p14:creationId xmlns:p14="http://schemas.microsoft.com/office/powerpoint/2010/main" val="2904671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0" y="1136471"/>
            <a:ext cx="12192000" cy="5721529"/>
          </a:xfrm>
        </p:spPr>
      </p:pic>
      <p:sp>
        <p:nvSpPr>
          <p:cNvPr id="5" name="Rectangle 4"/>
          <p:cNvSpPr/>
          <p:nvPr/>
        </p:nvSpPr>
        <p:spPr>
          <a:xfrm>
            <a:off x="445133" y="99830"/>
            <a:ext cx="7476123" cy="954107"/>
          </a:xfrm>
          <a:prstGeom prst="rect">
            <a:avLst/>
          </a:prstGeom>
        </p:spPr>
        <p:txBody>
          <a:bodyPr wrap="square">
            <a:spAutoFit/>
          </a:bodyPr>
          <a:lstStyle/>
          <a:p>
            <a:r>
              <a:rPr lang="en-US" sz="2800" b="1" dirty="0" err="1">
                <a:latin typeface="Times New Roman" panose="02020603050405020304" pitchFamily="18" charset="0"/>
                <a:ea typeface="Times New Roman" panose="02020603050405020304" pitchFamily="18" charset="0"/>
              </a:rPr>
              <a:t>II.Tri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thức</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Ngữ</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Văn</a:t>
            </a:r>
            <a:r>
              <a:rPr lang="en-US" sz="2800" b="1" dirty="0">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r>
              <a:rPr lang="pt-BR" sz="2800" b="1" dirty="0">
                <a:latin typeface="Times New Roman" pitchFamily="18" charset="0"/>
                <a:cs typeface="Times New Roman" pitchFamily="18" charset="0"/>
              </a:rPr>
              <a:t>2.Văn bản thông tin- Dấu chấm phẩy</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39844189"/>
      </p:ext>
    </p:extLst>
  </p:cSld>
  <p:clrMapOvr>
    <a:masterClrMapping/>
  </p:clrMapOvr>
  <p:transition spd="slow">
    <p:random/>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1200329"/>
          </a:xfrm>
          <a:prstGeom prst="rect">
            <a:avLst/>
          </a:prstGeom>
        </p:spPr>
        <p:txBody>
          <a:bodyPr>
            <a:spAutoFit/>
          </a:bodyPr>
          <a:lstStyle/>
          <a:p>
            <a:pPr>
              <a:spcAft>
                <a:spcPts val="0"/>
              </a:spcAft>
            </a:pPr>
            <a:r>
              <a:rPr lang="en-US" sz="2400" b="1" dirty="0">
                <a:solidFill>
                  <a:srgbClr val="0D0D0D"/>
                </a:solidFill>
                <a:latin typeface="Times New Roman" panose="02020603050405020304" pitchFamily="18" charset="0"/>
                <a:ea typeface="MS Mincho"/>
              </a:rPr>
              <a:t>3. </a:t>
            </a:r>
            <a:r>
              <a:rPr lang="en-US" sz="2400" b="1" dirty="0" err="1">
                <a:solidFill>
                  <a:srgbClr val="0D0D0D"/>
                </a:solidFill>
                <a:latin typeface="Times New Roman" panose="02020603050405020304" pitchFamily="18" charset="0"/>
                <a:ea typeface="MS Mincho"/>
              </a:rPr>
              <a:t>Đánh</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giá</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bài</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nói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b="1" dirty="0" err="1">
                <a:latin typeface="Times New Roman" panose="02020603050405020304" pitchFamily="18" charset="0"/>
                <a:ea typeface="MS Mincho"/>
              </a:rPr>
              <a:t>Bước</a:t>
            </a:r>
            <a:r>
              <a:rPr lang="en-US" sz="2400" b="1" dirty="0">
                <a:latin typeface="Times New Roman" panose="02020603050405020304" pitchFamily="18" charset="0"/>
                <a:ea typeface="MS Mincho"/>
              </a:rPr>
              <a:t> 4:Trao </a:t>
            </a:r>
            <a:r>
              <a:rPr lang="en-US" sz="2400" b="1" dirty="0" err="1">
                <a:latin typeface="Times New Roman" panose="02020603050405020304" pitchFamily="18" charset="0"/>
                <a:ea typeface="MS Mincho"/>
              </a:rPr>
              <a:t>đổi</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đánh</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giá</a:t>
            </a:r>
            <a:r>
              <a:rPr lang="en-US" sz="2400" b="1" dirty="0">
                <a:latin typeface="Times New Roman" panose="02020603050405020304" pitchFamily="18" charset="0"/>
                <a:ea typeface="MS Mincho"/>
              </a:rPr>
              <a:t>.</a:t>
            </a:r>
            <a:r>
              <a:rPr lang="en-US" sz="2400" dirty="0">
                <a:latin typeface="Times New Roman" panose="02020603050405020304" pitchFamily="18" charset="0"/>
                <a:ea typeface="MS Mincho"/>
              </a:rPr>
              <a:t>   </a:t>
            </a:r>
          </a:p>
          <a:p>
            <a:pPr>
              <a:spcAft>
                <a:spcPts val="0"/>
              </a:spcAft>
            </a:pPr>
            <a:r>
              <a:rPr lang="en-US" sz="2400" dirty="0">
                <a:latin typeface="Times New Roman" panose="02020603050405020304" pitchFamily="18" charset="0"/>
                <a:ea typeface="MS Mincho"/>
              </a:rPr>
              <a:t>* </a:t>
            </a:r>
            <a:r>
              <a:rPr lang="en-US" sz="2400" b="1" dirty="0" err="1">
                <a:latin typeface="Times New Roman" panose="02020603050405020304" pitchFamily="18" charset="0"/>
                <a:ea typeface="MS Mincho"/>
              </a:rPr>
              <a:t>Bảng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tự</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kiểm</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tra</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kĩ</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năng</a:t>
            </a:r>
            <a:r>
              <a:rPr lang="en-US" sz="2400" b="1" dirty="0">
                <a:latin typeface="Times New Roman" panose="02020603050405020304" pitchFamily="18" charset="0"/>
                <a:ea typeface="MS Mincho"/>
              </a:rPr>
              <a:t> </a:t>
            </a:r>
            <a:r>
              <a:rPr lang="en-US" sz="2400" b="1" dirty="0" err="1">
                <a:latin typeface="Times New Roman" panose="02020603050405020304" pitchFamily="18" charset="0"/>
                <a:ea typeface="MS Mincho"/>
              </a:rPr>
              <a:t>nói</a:t>
            </a:r>
            <a:r>
              <a:rPr lang="en-US"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2845987991"/>
              </p:ext>
            </p:extLst>
          </p:nvPr>
        </p:nvGraphicFramePr>
        <p:xfrm>
          <a:off x="620221" y="2627575"/>
          <a:ext cx="10858500" cy="3925824"/>
        </p:xfrm>
        <a:graphic>
          <a:graphicData uri="http://schemas.openxmlformats.org/drawingml/2006/table">
            <a:tbl>
              <a:tblPr firstRow="1" firstCol="1" bandRow="1" bandCol="1"/>
              <a:tblGrid>
                <a:gridCol w="7475782">
                  <a:extLst>
                    <a:ext uri="{9D8B030D-6E8A-4147-A177-3AD203B41FA5}">
                      <a16:colId xmlns:a16="http://schemas.microsoft.com/office/drawing/2014/main" val="2356714930"/>
                    </a:ext>
                  </a:extLst>
                </a:gridCol>
                <a:gridCol w="3382718">
                  <a:extLst>
                    <a:ext uri="{9D8B030D-6E8A-4147-A177-3AD203B41FA5}">
                      <a16:colId xmlns:a16="http://schemas.microsoft.com/office/drawing/2014/main" val="2075599698"/>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a:effectLst/>
                          <a:latin typeface="Times New Roman" panose="02020603050405020304" pitchFamily="18" charset="0"/>
                          <a:ea typeface="MS Mincho"/>
                        </a:rPr>
                        <a:t>Đạt</a:t>
                      </a:r>
                      <a:r>
                        <a:rPr lang="en-US" sz="2800" b="1" dirty="0">
                          <a:effectLst/>
                          <a:latin typeface="Times New Roman" panose="02020603050405020304" pitchFamily="18" charset="0"/>
                          <a:ea typeface="MS Mincho"/>
                        </a:rPr>
                        <a:t>/</a:t>
                      </a:r>
                      <a:r>
                        <a:rPr lang="en-US" sz="2800" b="1" dirty="0" err="1">
                          <a:effectLst/>
                          <a:latin typeface="Times New Roman" panose="02020603050405020304" pitchFamily="18" charset="0"/>
                          <a:ea typeface="MS Mincho"/>
                        </a:rPr>
                        <a:t>chưa</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44169200"/>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tâm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đắc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với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điều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gì</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trong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phần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nói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mình</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05378947"/>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trao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đổi</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bảo</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lưu</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tiếp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những</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kiến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góp</a:t>
                      </a:r>
                      <a:r>
                        <a:rPr lang="en-US" sz="2800" dirty="0">
                          <a:effectLst/>
                          <a:latin typeface="Times New Roman" panose="02020603050405020304" pitchFamily="18" charset="0"/>
                          <a:ea typeface="MS Mincho"/>
                        </a:rPr>
                        <a:t> ý </a:t>
                      </a:r>
                      <a:r>
                        <a:rPr lang="en-US" sz="2800" dirty="0" err="1">
                          <a:effectLst/>
                          <a:latin typeface="Times New Roman" panose="02020603050405020304" pitchFamily="18" charset="0"/>
                          <a:ea typeface="MS Mincho"/>
                        </a:rPr>
                        <a:t>của</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các</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bạn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và</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thầy</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cô</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19016885"/>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cung</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cấp</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thông</a:t>
                      </a:r>
                      <a:r>
                        <a:rPr lang="en-US" sz="2800" dirty="0">
                          <a:effectLst/>
                          <a:latin typeface="Times New Roman" panose="02020603050405020304" pitchFamily="18" charset="0"/>
                          <a:ea typeface="MS Mincho"/>
                        </a:rPr>
                        <a:t> tin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không</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3976479"/>
                  </a:ext>
                </a:extLst>
              </a:tr>
              <a:tr h="0">
                <a:tc>
                  <a:txBody>
                    <a:bodyPr/>
                    <a:lstStyle/>
                    <a:p>
                      <a:pPr>
                        <a:lnSpc>
                          <a:spcPct val="115000"/>
                        </a:lnSpc>
                        <a:spcAft>
                          <a:spcPts val="0"/>
                        </a:spcAft>
                      </a:pP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Em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có</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muốn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nêu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thêm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xét</a:t>
                      </a:r>
                      <a:r>
                        <a:rPr lang="en-US" sz="2800" dirty="0">
                          <a:effectLst/>
                          <a:latin typeface="Times New Roman" panose="02020603050405020304" pitchFamily="18" charset="0"/>
                          <a:ea typeface="MS Mincho"/>
                        </a:rPr>
                        <a:t> hay </a:t>
                      </a:r>
                      <a:r>
                        <a:rPr lang="en-US" sz="2800" dirty="0" err="1">
                          <a:effectLst/>
                          <a:latin typeface="Times New Roman" panose="02020603050405020304" pitchFamily="18" charset="0"/>
                          <a:ea typeface="MS Mincho"/>
                        </a:rPr>
                        <a:t>cảm</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nhận</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về</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câu</a:t>
                      </a:r>
                      <a:r>
                        <a:rPr lang="en-US" sz="2800" dirty="0">
                          <a:effectLst/>
                          <a:latin typeface="Times New Roman" panose="02020603050405020304" pitchFamily="18" charset="0"/>
                          <a:ea typeface="MS Mincho"/>
                        </a:rPr>
                        <a:t> </a:t>
                      </a:r>
                      <a:r>
                        <a:rPr lang="en-US" sz="2800" dirty="0" err="1">
                          <a:effectLst/>
                          <a:latin typeface="Times New Roman" panose="02020603050405020304" pitchFamily="18" charset="0"/>
                          <a:ea typeface="MS Mincho"/>
                        </a:rPr>
                        <a:t>chuyện</a:t>
                      </a:r>
                      <a:r>
                        <a:rPr lang="en-US" sz="2800"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800"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33683842"/>
                  </a:ext>
                </a:extLst>
              </a:tr>
            </a:tbl>
          </a:graphicData>
        </a:graphic>
      </p:graphicFrame>
    </p:spTree>
    <p:extLst>
      <p:ext uri="{BB962C8B-B14F-4D97-AF65-F5344CB8AC3E}">
        <p14:creationId xmlns:p14="http://schemas.microsoft.com/office/powerpoint/2010/main" val="102681225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120200" y="781511"/>
            <a:ext cx="3938899"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CHUẨN BỊ BÀI NÓI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Rectangle 7"/>
          <p:cNvSpPr/>
          <p:nvPr/>
        </p:nvSpPr>
        <p:spPr>
          <a:xfrm>
            <a:off x="685800" y="1294265"/>
            <a:ext cx="10858500" cy="830997"/>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nói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Bước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4:Trao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đổi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đánh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giá</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p>
        </p:txBody>
      </p:sp>
      <p:sp>
        <p:nvSpPr>
          <p:cNvPr id="3" name="Rectangle 2"/>
          <p:cNvSpPr/>
          <p:nvPr/>
        </p:nvSpPr>
        <p:spPr>
          <a:xfrm>
            <a:off x="4102029" y="2058674"/>
            <a:ext cx="5261377" cy="548099"/>
          </a:xfrm>
          <a:prstGeom prst="rect">
            <a:avLst/>
          </a:prstGeom>
        </p:spPr>
        <p:txBody>
          <a:bodyPr wrap="none">
            <a:spAutoFit/>
          </a:bodyPr>
          <a:lstStyle/>
          <a:p>
            <a:pPr>
              <a:lnSpc>
                <a:spcPct val="115000"/>
              </a:lnSpc>
              <a:spcAft>
                <a:spcPts val="0"/>
              </a:spcAft>
            </a:pP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tự</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kiểm</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tra</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kĩ</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năng</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nghe</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3784151186"/>
              </p:ext>
            </p:extLst>
          </p:nvPr>
        </p:nvGraphicFramePr>
        <p:xfrm>
          <a:off x="660399" y="2756547"/>
          <a:ext cx="10858500" cy="2944368"/>
        </p:xfrm>
        <a:graphic>
          <a:graphicData uri="http://schemas.openxmlformats.org/drawingml/2006/table">
            <a:tbl>
              <a:tblPr firstRow="1" firstCol="1" bandRow="1" bandCol="1"/>
              <a:tblGrid>
                <a:gridCol w="7470883">
                  <a:extLst>
                    <a:ext uri="{9D8B030D-6E8A-4147-A177-3AD203B41FA5}">
                      <a16:colId xmlns:a16="http://schemas.microsoft.com/office/drawing/2014/main" val="4029157905"/>
                    </a:ext>
                  </a:extLst>
                </a:gridCol>
                <a:gridCol w="3387617">
                  <a:extLst>
                    <a:ext uri="{9D8B030D-6E8A-4147-A177-3AD203B41FA5}">
                      <a16:colId xmlns:a16="http://schemas.microsoft.com/office/drawing/2014/main" val="519801265"/>
                    </a:ext>
                  </a:extLst>
                </a:gridCol>
              </a:tblGrid>
              <a:tr h="0">
                <a:tc>
                  <a:txBody>
                    <a:bodyPr/>
                    <a:lstStyle/>
                    <a:p>
                      <a:pPr algn="ctr">
                        <a:lnSpc>
                          <a:spcPct val="115000"/>
                        </a:lnSpc>
                        <a:spcAft>
                          <a:spcPts val="0"/>
                        </a:spcAft>
                      </a:pPr>
                      <a:r>
                        <a:rPr lang="en-US" sz="2800" b="1" dirty="0" err="1">
                          <a:effectLst/>
                          <a:latin typeface="Times New Roman" panose="02020603050405020304" pitchFamily="18" charset="0"/>
                          <a:ea typeface="MS Mincho"/>
                        </a:rPr>
                        <a:t>Nội</a:t>
                      </a:r>
                      <a:r>
                        <a:rPr lang="en-US" sz="2800" b="1" dirty="0">
                          <a:effectLst/>
                          <a:latin typeface="Times New Roman" panose="02020603050405020304" pitchFamily="18" charset="0"/>
                          <a:ea typeface="MS Mincho"/>
                        </a:rPr>
                        <a:t> dung </a:t>
                      </a:r>
                      <a:r>
                        <a:rPr lang="en-US" sz="2800" b="1" dirty="0" err="1">
                          <a:effectLst/>
                          <a:latin typeface="Times New Roman" panose="02020603050405020304" pitchFamily="18" charset="0"/>
                          <a:ea typeface="MS Mincho"/>
                        </a:rPr>
                        <a:t>kiểm</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tra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800" b="1" dirty="0" err="1">
                          <a:effectLst/>
                          <a:latin typeface="Times New Roman" panose="02020603050405020304" pitchFamily="18" charset="0"/>
                          <a:ea typeface="MS Mincho"/>
                        </a:rPr>
                        <a:t>Đạt</a:t>
                      </a:r>
                      <a:r>
                        <a:rPr lang="en-US" sz="2800" b="1" dirty="0">
                          <a:effectLst/>
                          <a:latin typeface="Times New Roman" panose="02020603050405020304" pitchFamily="18" charset="0"/>
                          <a:ea typeface="MS Mincho"/>
                        </a:rPr>
                        <a:t>/</a:t>
                      </a:r>
                      <a:r>
                        <a:rPr lang="en-US" sz="2800" b="1" dirty="0" err="1">
                          <a:effectLst/>
                          <a:latin typeface="Times New Roman" panose="02020603050405020304" pitchFamily="18" charset="0"/>
                          <a:ea typeface="MS Mincho"/>
                        </a:rPr>
                        <a:t>chưa</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đạt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5019128"/>
                  </a:ext>
                </a:extLst>
              </a:tr>
              <a:tr h="0">
                <a:tc>
                  <a:txBody>
                    <a:bodyPr/>
                    <a:lstStyle/>
                    <a:p>
                      <a:pPr algn="l">
                        <a:lnSpc>
                          <a:spcPct val="115000"/>
                        </a:lnSpc>
                        <a:spcAft>
                          <a:spcPts val="0"/>
                        </a:spcAft>
                      </a:pP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Câu</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chuyện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bạn</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kể</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có</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đầy</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đủ</a:t>
                      </a:r>
                      <a:r>
                        <a:rPr lang="en-US" sz="2800" dirty="0">
                          <a:solidFill>
                            <a:srgbClr val="0D0D0D"/>
                          </a:solidFill>
                          <a:effectLst/>
                          <a:latin typeface="Times New Roman" panose="02020603050405020304" pitchFamily="18" charset="0"/>
                          <a:ea typeface="MS Mincho"/>
                        </a:rPr>
                        <a:t> </a:t>
                      </a:r>
                      <a:r>
                        <a:rPr lang="en-US" sz="2800" dirty="0" err="1">
                          <a:solidFill>
                            <a:srgbClr val="0D0D0D"/>
                          </a:solidFill>
                          <a:effectLst/>
                          <a:latin typeface="Times New Roman" panose="02020603050405020304" pitchFamily="18" charset="0"/>
                          <a:ea typeface="MS Mincho"/>
                        </a:rPr>
                        <a:t>không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71093264"/>
                  </a:ext>
                </a:extLst>
              </a:tr>
              <a:tr h="0">
                <a:tc>
                  <a:txBody>
                    <a:bodyPr/>
                    <a:lstStyle/>
                    <a:p>
                      <a:pPr algn="l">
                        <a:lnSpc>
                          <a:spcPct val="115000"/>
                        </a:lnSpc>
                        <a:spcAft>
                          <a:spcPts val="0"/>
                        </a:spcAft>
                      </a:pP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Câu</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chuyện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bạn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kể</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có</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hấp</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dẫn</a:t>
                      </a:r>
                      <a:r>
                        <a:rPr lang="en-US" sz="2800" b="1" dirty="0">
                          <a:effectLst/>
                          <a:latin typeface="Times New Roman" panose="02020603050405020304" pitchFamily="18" charset="0"/>
                          <a:ea typeface="MS Mincho"/>
                        </a:rPr>
                        <a:t> </a:t>
                      </a:r>
                      <a:r>
                        <a:rPr lang="en-US" sz="2800" b="1" dirty="0" err="1">
                          <a:effectLst/>
                          <a:latin typeface="Times New Roman" panose="02020603050405020304" pitchFamily="18" charset="0"/>
                          <a:ea typeface="MS Mincho"/>
                        </a:rPr>
                        <a:t>không</a:t>
                      </a:r>
                      <a:r>
                        <a:rPr lang="en-US" sz="2800" b="1" dirty="0">
                          <a:effectLst/>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5761467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câu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chuyện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chưa</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4950614"/>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Nếu</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đã</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biết</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bổ</a:t>
                      </a:r>
                      <a:r>
                        <a:rPr lang="en-US" sz="2800" dirty="0">
                          <a:solidFill>
                            <a:srgbClr val="000000"/>
                          </a:solidFill>
                          <a:effectLst/>
                          <a:latin typeface="Times New Roman" panose="02020603050405020304" pitchFamily="18" charset="0"/>
                          <a:ea typeface="Times New Roman" panose="02020603050405020304" pitchFamily="18" charset="0"/>
                        </a:rPr>
                        <a:t> sung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không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a:effectLst/>
                          <a:latin typeface="Times New Roman" panose="02020603050405020304" pitchFamily="18" charset="0"/>
                          <a:ea typeface="MS Mincho"/>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2110148"/>
                  </a:ext>
                </a:extLst>
              </a:tr>
              <a:tr h="0">
                <a:tc>
                  <a:txBody>
                    <a:bodyPr/>
                    <a:lstStyle/>
                    <a:p>
                      <a:pPr algn="l">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Em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góp</a:t>
                      </a:r>
                      <a:r>
                        <a:rPr lang="en-US" sz="2800" dirty="0">
                          <a:solidFill>
                            <a:srgbClr val="000000"/>
                          </a:solidFill>
                          <a:effectLst/>
                          <a:latin typeface="Times New Roman" panose="02020603050405020304" pitchFamily="18" charset="0"/>
                          <a:ea typeface="Times New Roman" panose="02020603050405020304" pitchFamily="18" charset="0"/>
                        </a:rPr>
                        <a:t> ý </a:t>
                      </a:r>
                      <a:r>
                        <a:rPr lang="en-US" sz="2800" dirty="0" err="1">
                          <a:solidFill>
                            <a:srgbClr val="000000"/>
                          </a:solidFill>
                          <a:effectLst/>
                          <a:latin typeface="Times New Roman" panose="02020603050405020304" pitchFamily="18" charset="0"/>
                          <a:ea typeface="Times New Roman" panose="02020603050405020304" pitchFamily="18" charset="0"/>
                        </a:rPr>
                        <a:t>gì</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kể</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của</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bạn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hấp</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dẫn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hơn</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en-US" sz="2800" b="1" dirty="0">
                          <a:effectLst/>
                          <a:latin typeface="Times New Roman" panose="02020603050405020304" pitchFamily="18" charset="0"/>
                          <a:ea typeface="MS Mincho"/>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71695192"/>
                  </a:ext>
                </a:extLst>
              </a:tr>
            </a:tbl>
          </a:graphicData>
        </a:graphic>
      </p:graphicFrame>
    </p:spTree>
    <p:extLst>
      <p:ext uri="{BB962C8B-B14F-4D97-AF65-F5344CB8AC3E}">
        <p14:creationId xmlns:p14="http://schemas.microsoft.com/office/powerpoint/2010/main" val="179186718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53477" y="717197"/>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976854" y="725585"/>
            <a:ext cx="2363147" cy="584775"/>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tab pos="4743450" algn="l"/>
              </a:tabLst>
              <a:defRPr/>
            </a:pPr>
            <a:r>
              <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VẬN</a:t>
            </a:r>
            <a:r>
              <a:rPr kumimoji="0" lang="en-US" sz="3200" b="1"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DỤNG</a:t>
            </a:r>
            <a:endParaRPr kumimoji="0" lang="en-US" sz="3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9" name="Rectangle 8"/>
          <p:cNvSpPr/>
          <p:nvPr/>
        </p:nvSpPr>
        <p:spPr>
          <a:xfrm>
            <a:off x="660400" y="1144647"/>
            <a:ext cx="8257069" cy="661207"/>
          </a:xfrm>
          <a:prstGeom prst="rect">
            <a:avLst/>
          </a:prstGeom>
        </p:spPr>
        <p:txBody>
          <a:bodyPr wrap="none">
            <a:spAutoFit/>
          </a:bodyPr>
          <a:lstStyle/>
          <a:p>
            <a:pPr algn="just">
              <a:lnSpc>
                <a:spcPct val="150000"/>
              </a:lnSpc>
              <a:spcAft>
                <a:spcPts val="0"/>
              </a:spcAft>
            </a:pPr>
            <a:r>
              <a:rPr lang="vi-VN" sz="2800" b="1" dirty="0">
                <a:latin typeface="Times New Roman" panose="02020603050405020304" pitchFamily="18" charset="0"/>
                <a:ea typeface="Times New Roman" panose="02020603050405020304" pitchFamily="18" charset="0"/>
              </a:rPr>
              <a:t>Bài tập 1: </a:t>
            </a:r>
            <a:r>
              <a:rPr lang="en-US" sz="2800" b="1" dirty="0" err="1">
                <a:latin typeface="Times New Roman" panose="02020603050405020304" pitchFamily="18" charset="0"/>
                <a:ea typeface="Times New Roman" panose="02020603050405020304" pitchFamily="18" charset="0"/>
              </a:rPr>
              <a:t>Kể</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lại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truyền</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thuyết</a:t>
            </a:r>
            <a:r>
              <a:rPr lang="en-US" sz="2800" b="1" dirty="0">
                <a:latin typeface="Times New Roman" panose="02020603050405020304" pitchFamily="18" charset="0"/>
                <a:ea typeface="Times New Roman" panose="02020603050405020304" pitchFamily="18" charset="0"/>
              </a:rPr>
              <a:t> </a:t>
            </a:r>
            <a:r>
              <a:rPr lang="vi-VN" sz="2800" b="1" dirty="0">
                <a:latin typeface="Times New Roman" panose="02020603050405020304" pitchFamily="18" charset="0"/>
                <a:ea typeface="Times New Roman" panose="02020603050405020304" pitchFamily="18" charset="0"/>
              </a:rPr>
              <a:t>Sơn </a:t>
            </a:r>
            <a:r>
              <a:rPr lang="en-US" sz="2800" b="1" dirty="0">
                <a:latin typeface="Times New Roman" panose="02020603050405020304" pitchFamily="18" charset="0"/>
                <a:ea typeface="Times New Roman" panose="02020603050405020304" pitchFamily="18" charset="0"/>
              </a:rPr>
              <a:t>T</a:t>
            </a:r>
            <a:r>
              <a:rPr lang="vi-VN" sz="2800" b="1" dirty="0">
                <a:latin typeface="Times New Roman" panose="02020603050405020304" pitchFamily="18" charset="0"/>
                <a:ea typeface="Times New Roman" panose="02020603050405020304" pitchFamily="18" charset="0"/>
              </a:rPr>
              <a:t>inh, Thủy Tinh.</a:t>
            </a:r>
            <a:endParaRPr lang="en-US" sz="2800" b="1" dirty="0">
              <a:effectLst/>
              <a:latin typeface="Times New Roman" panose="02020603050405020304" pitchFamily="18" charset="0"/>
              <a:ea typeface="Times New Roman" panose="02020603050405020304" pitchFamily="18" charset="0"/>
            </a:endParaRPr>
          </a:p>
        </p:txBody>
      </p:sp>
      <p:graphicFrame>
        <p:nvGraphicFramePr>
          <p:cNvPr id="11" name="Table 10"/>
          <p:cNvGraphicFramePr>
            <a:graphicFrameLocks noGrp="1"/>
          </p:cNvGraphicFramePr>
          <p:nvPr>
            <p:extLst>
              <p:ext uri="{D42A27DB-BD31-4B8C-83A1-F6EECF244321}">
                <p14:modId xmlns:p14="http://schemas.microsoft.com/office/powerpoint/2010/main" val="2212898906"/>
              </p:ext>
            </p:extLst>
          </p:nvPr>
        </p:nvGraphicFramePr>
        <p:xfrm>
          <a:off x="660399" y="1806734"/>
          <a:ext cx="10858505" cy="4840465"/>
        </p:xfrm>
        <a:graphic>
          <a:graphicData uri="http://schemas.openxmlformats.org/drawingml/2006/table">
            <a:tbl>
              <a:tblPr firstRow="1" firstCol="1" lastRow="1" lastCol="1" bandRow="1" bandCol="1"/>
              <a:tblGrid>
                <a:gridCol w="1954214">
                  <a:extLst>
                    <a:ext uri="{9D8B030D-6E8A-4147-A177-3AD203B41FA5}">
                      <a16:colId xmlns:a16="http://schemas.microsoft.com/office/drawing/2014/main" val="3464155677"/>
                    </a:ext>
                  </a:extLst>
                </a:gridCol>
                <a:gridCol w="3171825">
                  <a:extLst>
                    <a:ext uri="{9D8B030D-6E8A-4147-A177-3AD203B41FA5}">
                      <a16:colId xmlns:a16="http://schemas.microsoft.com/office/drawing/2014/main" val="972012461"/>
                    </a:ext>
                  </a:extLst>
                </a:gridCol>
                <a:gridCol w="2757489">
                  <a:extLst>
                    <a:ext uri="{9D8B030D-6E8A-4147-A177-3AD203B41FA5}">
                      <a16:colId xmlns:a16="http://schemas.microsoft.com/office/drawing/2014/main" val="3835547718"/>
                    </a:ext>
                  </a:extLst>
                </a:gridCol>
                <a:gridCol w="2974977">
                  <a:extLst>
                    <a:ext uri="{9D8B030D-6E8A-4147-A177-3AD203B41FA5}">
                      <a16:colId xmlns:a16="http://schemas.microsoft.com/office/drawing/2014/main" val="2634741408"/>
                    </a:ext>
                  </a:extLst>
                </a:gridCol>
              </a:tblGrid>
              <a:tr h="179173">
                <a:tc gridSpan="4">
                  <a:txBody>
                    <a:bodyPr/>
                    <a:lstStyle/>
                    <a:p>
                      <a:pPr algn="ctr">
                        <a:spcAft>
                          <a:spcPts val="0"/>
                        </a:spcAft>
                        <a:tabLst>
                          <a:tab pos="1386840" algn="l"/>
                        </a:tabLst>
                      </a:pPr>
                      <a:r>
                        <a:rPr lang="en-US" sz="1800" b="1" dirty="0">
                          <a:solidFill>
                            <a:srgbClr val="FF0000"/>
                          </a:solidFill>
                          <a:effectLst/>
                          <a:latin typeface="Times New Roman" panose="02020603050405020304" pitchFamily="18" charset="0"/>
                          <a:ea typeface="MS Mincho"/>
                        </a:rPr>
                        <a:t>PHIẾU ĐÁNH GIÁ 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889342591"/>
                  </a:ext>
                </a:extLst>
              </a:tr>
              <a:tr h="179173">
                <a:tc gridSpan="4">
                  <a:txBody>
                    <a:bodyPr/>
                    <a:lstStyle/>
                    <a:p>
                      <a:pPr>
                        <a:spcAft>
                          <a:spcPts val="0"/>
                        </a:spcAft>
                        <a:tabLst>
                          <a:tab pos="1386840" algn="l"/>
                        </a:tabLst>
                      </a:pPr>
                      <a:r>
                        <a:rPr lang="en-US" sz="1800" b="1" dirty="0">
                          <a:solidFill>
                            <a:srgbClr val="FF0000"/>
                          </a:solidFill>
                          <a:effectLst/>
                          <a:latin typeface="Times New Roman" panose="02020603050405020304" pitchFamily="18" charset="0"/>
                          <a:ea typeface="MS Mincho"/>
                        </a:rPr>
                        <a:t>                                         NHÓM............................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08304789"/>
                  </a:ext>
                </a:extLst>
              </a:tr>
              <a:tr h="334486">
                <a:tc>
                  <a:txBody>
                    <a:bodyPr/>
                    <a:lstStyle/>
                    <a:p>
                      <a:pPr>
                        <a:spcAft>
                          <a:spcPts val="0"/>
                        </a:spcAft>
                        <a:tabLst>
                          <a:tab pos="1386840" algn="l"/>
                        </a:tabLst>
                      </a:pPr>
                      <a:r>
                        <a:rPr lang="en-US" sz="1800" i="1" dirty="0">
                          <a:effectLst/>
                          <a:latin typeface="Times New Roman" panose="02020603050405020304" pitchFamily="18" charset="0"/>
                          <a:ea typeface="MS Mincho"/>
                        </a:rPr>
                        <a:t>TIÊU CHÍ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đạt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Đạt</a:t>
                      </a:r>
                      <a:r>
                        <a:rPr lang="en-US" sz="1800" i="1" dirty="0">
                          <a:effectLst/>
                          <a:latin typeface="Times New Roman" panose="02020603050405020304" pitchFamily="18" charset="0"/>
                          <a:ea typeface="MS Mincho"/>
                        </a:rPr>
                        <a:t> </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Tốt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69936902"/>
                  </a:ext>
                </a:extLst>
              </a:tr>
              <a:tr h="704056">
                <a:tc>
                  <a:txBody>
                    <a:bodyPr/>
                    <a:lstStyle/>
                    <a:p>
                      <a:pPr>
                        <a:spcAft>
                          <a:spcPts val="0"/>
                        </a:spcAft>
                        <a:tabLst>
                          <a:tab pos="1386840" algn="l"/>
                        </a:tabLst>
                      </a:pPr>
                      <a:r>
                        <a:rPr lang="en-US" sz="1800" i="1" dirty="0">
                          <a:effectLst/>
                          <a:latin typeface="Times New Roman" panose="02020603050405020304" pitchFamily="18" charset="0"/>
                          <a:ea typeface="MS Mincho"/>
                        </a:rPr>
                        <a:t>1.Nội dung </a:t>
                      </a:r>
                      <a:r>
                        <a:rPr lang="en-US" sz="1800" i="1" dirty="0" err="1">
                          <a:effectLst/>
                          <a:latin typeface="Times New Roman" panose="02020603050405020304" pitchFamily="18" charset="0"/>
                          <a:ea typeface="MS Mincho"/>
                        </a:rPr>
                        <a:t>truyện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kể</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sự</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việc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Kể</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đầy</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đủ</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chính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xác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thuyết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lựa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chọn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được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chuyện</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Kể thu hút người nghe, có sáng tạo, làm cho câu chuyện hấp dẫn</a:t>
                      </a:r>
                      <a:endParaRPr lang="en-US" sz="1800">
                        <a:effectLst/>
                        <a:latin typeface="Times New Roman" panose="02020603050405020304" pitchFamily="18" charset="0"/>
                        <a:ea typeface="Times New Roman" panose="02020603050405020304" pitchFamily="18" charset="0"/>
                      </a:endParaRPr>
                    </a:p>
                    <a:p>
                      <a:pPr>
                        <a:spcAft>
                          <a:spcPts val="0"/>
                        </a:spcAft>
                        <a:tabLst>
                          <a:tab pos="1386840" algn="l"/>
                        </a:tabLst>
                      </a:pPr>
                      <a:r>
                        <a:rPr lang="en-US" sz="1800" i="1">
                          <a:effectLst/>
                          <a:latin typeface="Times New Roman" panose="02020603050405020304" pitchFamily="18" charset="0"/>
                          <a:ea typeface="MS Mincho"/>
                        </a:rPr>
                        <a:t>(3- 4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86701245"/>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rõ</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ràng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truyền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nhỏ</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nhiều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lần</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to, </a:t>
                      </a:r>
                      <a:r>
                        <a:rPr lang="en-US" sz="1800" i="1" dirty="0" err="1">
                          <a:effectLst/>
                          <a:latin typeface="Times New Roman" panose="02020603050405020304" pitchFamily="18" charset="0"/>
                          <a:ea typeface="MS Mincho"/>
                        </a:rPr>
                        <a:t>nhưng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đôi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chỗ</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lặp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lại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ngập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ngừng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một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câu</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Nói to, truyền cảm hầu như không lặp lại hay ngập ngừng (2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70970826"/>
                  </a:ext>
                </a:extLst>
              </a:tr>
              <a:tr h="926259">
                <a:tc>
                  <a:txBody>
                    <a:bodyPr/>
                    <a:lstStyle/>
                    <a:p>
                      <a:pPr>
                        <a:spcAft>
                          <a:spcPts val="0"/>
                        </a:spcAft>
                        <a:tabLst>
                          <a:tab pos="1386840" algn="l"/>
                        </a:tabLst>
                      </a:pPr>
                      <a:r>
                        <a:rPr lang="en-US" sz="1800" i="1" dirty="0">
                          <a:effectLst/>
                          <a:latin typeface="Times New Roman" panose="02020603050405020304" pitchFamily="18" charset="0"/>
                          <a:ea typeface="MS Mincho"/>
                        </a:rPr>
                        <a:t>3. </a:t>
                      </a:r>
                      <a:r>
                        <a:rPr lang="en-US" sz="1800" i="1" dirty="0" err="1">
                          <a:effectLst/>
                          <a:latin typeface="Times New Roman" panose="02020603050405020304" pitchFamily="18" charset="0"/>
                          <a:ea typeface="MS Mincho"/>
                        </a:rPr>
                        <a:t>Sử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dụng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yếu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tố</a:t>
                      </a:r>
                      <a:r>
                        <a:rPr lang="en-US" sz="1800" i="1" dirty="0">
                          <a:effectLst/>
                          <a:latin typeface="Times New Roman" panose="02020603050405020304" pitchFamily="18" charset="0"/>
                          <a:ea typeface="MS Mincho"/>
                        </a:rPr>
                        <a:t> phi </a:t>
                      </a:r>
                      <a:r>
                        <a:rPr lang="en-US" sz="1800" i="1" dirty="0" err="1">
                          <a:effectLst/>
                          <a:latin typeface="Times New Roman" panose="02020603050405020304" pitchFamily="18" charset="0"/>
                          <a:ea typeface="MS Mincho"/>
                        </a:rPr>
                        <a:t>ngôn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ngữ</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cử</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chỉ</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ánh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thiếu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hoặc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không</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.(0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chưa</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biểu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cảm</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phù</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với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nội</a:t>
                      </a:r>
                      <a:r>
                        <a:rPr lang="en-US" sz="1800" i="1" dirty="0">
                          <a:effectLst/>
                          <a:latin typeface="Times New Roman" panose="02020603050405020304" pitchFamily="18" charset="0"/>
                          <a:ea typeface="MS Mincho"/>
                        </a:rPr>
                        <a:t> dung </a:t>
                      </a:r>
                      <a:r>
                        <a:rPr lang="en-US" sz="1800" i="1" dirty="0" err="1">
                          <a:effectLst/>
                          <a:latin typeface="Times New Roman" panose="02020603050405020304" pitchFamily="18" charset="0"/>
                          <a:ea typeface="MS Mincho"/>
                        </a:rPr>
                        <a:t>vấn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đề</a:t>
                      </a:r>
                      <a:r>
                        <a:rPr lang="en-US" sz="1800" i="1" dirty="0">
                          <a:effectLst/>
                          <a:latin typeface="Times New Roman" panose="02020603050405020304" pitchFamily="18" charset="0"/>
                          <a:ea typeface="MS Mincho"/>
                        </a:rPr>
                        <a:t> (1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Điệu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bộ</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tự</a:t>
                      </a:r>
                      <a:r>
                        <a:rPr lang="en-US" sz="1800" i="1" dirty="0">
                          <a:effectLst/>
                          <a:latin typeface="Times New Roman" panose="02020603050405020304" pitchFamily="18" charset="0"/>
                          <a:ea typeface="MS Mincho"/>
                        </a:rPr>
                        <a:t> tin, </a:t>
                      </a:r>
                      <a:r>
                        <a:rPr lang="en-US" sz="1800" i="1" dirty="0" err="1">
                          <a:effectLst/>
                          <a:latin typeface="Times New Roman" panose="02020603050405020304" pitchFamily="18" charset="0"/>
                          <a:ea typeface="MS Mincho"/>
                        </a:rPr>
                        <a:t>mắt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nhìn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người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nghe</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nét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mặt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sinh</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động</a:t>
                      </a:r>
                      <a:r>
                        <a:rPr lang="en-US" sz="1800" i="1" dirty="0">
                          <a:effectLst/>
                          <a:latin typeface="Times New Roman" panose="02020603050405020304" pitchFamily="18" charset="0"/>
                          <a:ea typeface="MS Mincho"/>
                        </a:rPr>
                        <a:t>.(2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8582233"/>
                  </a:ext>
                </a:extLst>
              </a:tr>
              <a:tr h="665499">
                <a:tc>
                  <a:txBody>
                    <a:bodyPr/>
                    <a:lstStyle/>
                    <a:p>
                      <a:pPr>
                        <a:spcAft>
                          <a:spcPts val="0"/>
                        </a:spcAft>
                        <a:tabLst>
                          <a:tab pos="1386840" algn="l"/>
                        </a:tabLst>
                      </a:pPr>
                      <a:r>
                        <a:rPr lang="en-US" sz="1800" i="1" dirty="0">
                          <a:effectLst/>
                          <a:latin typeface="Times New Roman" panose="02020603050405020304" pitchFamily="18" charset="0"/>
                          <a:ea typeface="MS Mincho"/>
                        </a:rPr>
                        <a:t>4. </a:t>
                      </a:r>
                      <a:r>
                        <a:rPr lang="en-US" sz="1800" i="1" dirty="0" err="1">
                          <a:effectLst/>
                          <a:latin typeface="Times New Roman" panose="02020603050405020304" pitchFamily="18" charset="0"/>
                          <a:ea typeface="MS Mincho"/>
                        </a:rPr>
                        <a:t>Mở</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đầu</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hợp</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lí</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a:effectLst/>
                          <a:latin typeface="Times New Roman" panose="02020603050405020304" pitchFamily="18" charset="0"/>
                          <a:ea typeface="MS Mincho"/>
                        </a:rPr>
                        <a:t>Không chào hỏi và/ hoặc không có lời kết thúc bài nói.(0 điểm)</a:t>
                      </a:r>
                      <a:endParaRPr lang="en-US" sz="180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.(1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0"/>
                        </a:spcAft>
                        <a:tabLst>
                          <a:tab pos="1386840" algn="l"/>
                        </a:tabLst>
                      </a:pPr>
                      <a:r>
                        <a:rPr lang="en-US" sz="1800" i="1" dirty="0" err="1">
                          <a:effectLst/>
                          <a:latin typeface="Times New Roman" panose="02020603050405020304" pitchFamily="18" charset="0"/>
                          <a:ea typeface="MS Mincho"/>
                        </a:rPr>
                        <a:t>Chào</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hỏi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và</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có</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lời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kết</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thúc</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bài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nói</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ấn</a:t>
                      </a:r>
                      <a:r>
                        <a:rPr lang="en-US" sz="1800" i="1" dirty="0">
                          <a:effectLst/>
                          <a:latin typeface="Times New Roman" panose="02020603050405020304" pitchFamily="18" charset="0"/>
                          <a:ea typeface="MS Mincho"/>
                        </a:rPr>
                        <a:t> </a:t>
                      </a:r>
                      <a:r>
                        <a:rPr lang="en-US" sz="1800" i="1" dirty="0" err="1">
                          <a:effectLst/>
                          <a:latin typeface="Times New Roman" panose="02020603050405020304" pitchFamily="18" charset="0"/>
                          <a:ea typeface="MS Mincho"/>
                        </a:rPr>
                        <a:t>tượng</a:t>
                      </a:r>
                      <a:r>
                        <a:rPr lang="en-US" sz="1800" i="1" dirty="0">
                          <a:effectLst/>
                          <a:latin typeface="Times New Roman" panose="02020603050405020304" pitchFamily="18" charset="0"/>
                          <a:ea typeface="MS Mincho"/>
                        </a:rPr>
                        <a:t>. (2 </a:t>
                      </a:r>
                      <a:r>
                        <a:rPr lang="en-US" sz="1800" i="1" dirty="0" err="1">
                          <a:effectLst/>
                          <a:latin typeface="Times New Roman" panose="02020603050405020304" pitchFamily="18" charset="0"/>
                          <a:ea typeface="MS Mincho"/>
                        </a:rPr>
                        <a:t>điểm</a:t>
                      </a:r>
                      <a:r>
                        <a:rPr lang="en-US" sz="1800" i="1" dirty="0">
                          <a:effectLst/>
                          <a:latin typeface="Times New Roman" panose="02020603050405020304" pitchFamily="18" charset="0"/>
                          <a:ea typeface="MS Mincho"/>
                        </a:rPr>
                        <a:t>)</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77691767"/>
                  </a:ext>
                </a:extLst>
              </a:tr>
              <a:tr h="166375">
                <a:tc gridSpan="4">
                  <a:txBody>
                    <a:bodyPr/>
                    <a:lstStyle/>
                    <a:p>
                      <a:pPr algn="r">
                        <a:spcAft>
                          <a:spcPts val="0"/>
                        </a:spcAft>
                        <a:tabLst>
                          <a:tab pos="1386840" algn="l"/>
                        </a:tabLst>
                      </a:pPr>
                      <a:r>
                        <a:rPr lang="en-US" sz="1800" b="1" dirty="0" err="1">
                          <a:effectLst/>
                          <a:latin typeface="Times New Roman" panose="02020603050405020304" pitchFamily="18" charset="0"/>
                          <a:ea typeface="MS Mincho"/>
                        </a:rPr>
                        <a:t>Tổng</a:t>
                      </a:r>
                      <a:r>
                        <a:rPr lang="en-US" sz="1800" b="1" dirty="0">
                          <a:effectLst/>
                          <a:latin typeface="Times New Roman" panose="02020603050405020304" pitchFamily="18" charset="0"/>
                          <a:ea typeface="MS Mincho"/>
                        </a:rPr>
                        <a:t>:     ................/10 </a:t>
                      </a:r>
                      <a:r>
                        <a:rPr lang="en-US" sz="1800" b="1" dirty="0" err="1">
                          <a:effectLst/>
                          <a:latin typeface="Times New Roman" panose="02020603050405020304" pitchFamily="18" charset="0"/>
                          <a:ea typeface="MS Mincho"/>
                        </a:rPr>
                        <a:t>điểm</a:t>
                      </a:r>
                      <a:endParaRPr lang="en-US" sz="1800" dirty="0">
                        <a:effectLst/>
                        <a:latin typeface="Times New Roman" panose="02020603050405020304" pitchFamily="18" charset="0"/>
                        <a:ea typeface="Times New Roman" panose="02020603050405020304" pitchFamily="18" charset="0"/>
                      </a:endParaRPr>
                    </a:p>
                  </a:txBody>
                  <a:tcPr marL="57591" marR="5759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91371919"/>
                  </a:ext>
                </a:extLst>
              </a:tr>
            </a:tbl>
          </a:graphicData>
        </a:graphic>
      </p:graphicFrame>
    </p:spTree>
    <p:extLst>
      <p:ext uri="{BB962C8B-B14F-4D97-AF65-F5344CB8AC3E}">
        <p14:creationId xmlns:p14="http://schemas.microsoft.com/office/powerpoint/2010/main" val="1332454807"/>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0"/>
              </a:spcAft>
            </a:pPr>
            <a:r>
              <a:rPr lang="en-US" sz="2400" b="1" dirty="0">
                <a:solidFill>
                  <a:srgbClr val="0D0D0D"/>
                </a:solidFill>
                <a:latin typeface="Times New Roman" panose="02020603050405020304" pitchFamily="18" charset="0"/>
                <a:ea typeface="MS Mincho"/>
              </a:rPr>
              <a:t>CỦNG CỐ, MỞ RỘNG</a:t>
            </a:r>
            <a:endParaRPr lang="en-US" sz="2000" dirty="0">
              <a:effectLst/>
              <a:latin typeface="Times New Roman" panose="02020603050405020304" pitchFamily="18" charset="0"/>
              <a:ea typeface="Times New Roman" panose="02020603050405020304" pitchFamily="18" charset="0"/>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411416" y="1283937"/>
            <a:ext cx="11229200" cy="1015663"/>
          </a:xfrm>
          <a:prstGeom prst="rect">
            <a:avLst/>
          </a:prstGeom>
        </p:spPr>
        <p:txBody>
          <a:bodyPr wrap="square">
            <a:spAutoFit/>
          </a:bodyPr>
          <a:lstStyle/>
          <a:p>
            <a:pPr algn="ctr">
              <a:spcAft>
                <a:spcPts val="0"/>
              </a:spcAft>
            </a:pP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Phiếu</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học</a:t>
            </a:r>
            <a:r>
              <a:rPr lang="en-US" sz="2400" b="1" dirty="0">
                <a:solidFill>
                  <a:srgbClr val="0D0D0D"/>
                </a:solidFill>
                <a:latin typeface="Times New Roman" panose="02020603050405020304" pitchFamily="18" charset="0"/>
                <a:ea typeface="MS Mincho"/>
              </a:rPr>
              <a:t> </a:t>
            </a:r>
            <a:r>
              <a:rPr lang="en-US" sz="2400" b="1" dirty="0" err="1">
                <a:solidFill>
                  <a:srgbClr val="0D0D0D"/>
                </a:solidFill>
                <a:latin typeface="Times New Roman" panose="02020603050405020304" pitchFamily="18" charset="0"/>
                <a:ea typeface="MS Mincho"/>
              </a:rPr>
              <a:t>tập</a:t>
            </a:r>
            <a:r>
              <a:rPr lang="en-US" sz="2400" b="1" dirty="0">
                <a:solidFill>
                  <a:srgbClr val="0D0D0D"/>
                </a:solidFill>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pPr>
            <a:r>
              <a:rPr lang="vi-VN" sz="2400" b="1" dirty="0">
                <a:latin typeface="Times New Roman" panose="02020603050405020304" pitchFamily="18" charset="0"/>
                <a:ea typeface="Times New Roman" panose="02020603050405020304" pitchFamily="18" charset="0"/>
              </a:rPr>
              <a:t>Bài tập 1:</a:t>
            </a:r>
            <a:r>
              <a:rPr lang="vi-VN" sz="2400" dirty="0">
                <a:latin typeface="Times New Roman" panose="02020603050405020304" pitchFamily="18" charset="0"/>
                <a:ea typeface="Times New Roman" panose="02020603050405020304" pitchFamily="18" charset="0"/>
              </a:rPr>
              <a:t> Thảo luận về các đặc điểm của truyền thuyết và hoàn thiện bảng theo mẫu sau:</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34880604"/>
              </p:ext>
            </p:extLst>
          </p:nvPr>
        </p:nvGraphicFramePr>
        <p:xfrm>
          <a:off x="660400" y="2432108"/>
          <a:ext cx="10858500" cy="3840480"/>
        </p:xfrm>
        <a:graphic>
          <a:graphicData uri="http://schemas.openxmlformats.org/drawingml/2006/table">
            <a:tbl>
              <a:tblPr firstRow="1" firstCol="1" bandRow="1" bandCol="1"/>
              <a:tblGrid>
                <a:gridCol w="1322227">
                  <a:extLst>
                    <a:ext uri="{9D8B030D-6E8A-4147-A177-3AD203B41FA5}">
                      <a16:colId xmlns:a16="http://schemas.microsoft.com/office/drawing/2014/main" val="2310424683"/>
                    </a:ext>
                  </a:extLst>
                </a:gridCol>
                <a:gridCol w="4299557">
                  <a:extLst>
                    <a:ext uri="{9D8B030D-6E8A-4147-A177-3AD203B41FA5}">
                      <a16:colId xmlns:a16="http://schemas.microsoft.com/office/drawing/2014/main" val="98106669"/>
                    </a:ext>
                  </a:extLst>
                </a:gridCol>
                <a:gridCol w="5236716">
                  <a:extLst>
                    <a:ext uri="{9D8B030D-6E8A-4147-A177-3AD203B41FA5}">
                      <a16:colId xmlns:a16="http://schemas.microsoft.com/office/drawing/2014/main" val="3643627349"/>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a:effectLst/>
                          <a:latin typeface="Times New Roman" panose="02020603050405020304" pitchFamily="18" charset="0"/>
                          <a:ea typeface="Times New Roman" panose="02020603050405020304" pitchFamily="18" charset="0"/>
                        </a:rPr>
                        <a:t>Đặc điểm</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val="1424691547"/>
                  </a:ext>
                </a:extLst>
              </a:tr>
              <a:tr h="351790">
                <a:tc>
                  <a:txBody>
                    <a:bodyPr/>
                    <a:lstStyle/>
                    <a:p>
                      <a:pPr>
                        <a:lnSpc>
                          <a:spcPct val="150000"/>
                        </a:lnSpc>
                        <a:spcAft>
                          <a:spcPts val="0"/>
                        </a:spcAft>
                      </a:pPr>
                      <a:r>
                        <a:rPr lang="en-US" sz="2800" b="1" dirty="0">
                          <a:effectLst/>
                          <a:latin typeface="Times New Roman" panose="02020603050405020304" pitchFamily="18" charset="0"/>
                          <a:ea typeface="Times New Roman" panose="02020603050405020304" pitchFamily="18" charset="0"/>
                        </a:rPr>
                        <a:t>1</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a:solidFill>
                            <a:srgbClr val="F2DBDB"/>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78533255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2</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572390918"/>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3</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731493835"/>
                  </a:ext>
                </a:extLst>
              </a:tr>
              <a:tr h="351790">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072674441"/>
                  </a:ext>
                </a:extLst>
              </a:tr>
              <a:tr h="367665">
                <a:tc>
                  <a:txBody>
                    <a:bodyPr/>
                    <a:lstStyle/>
                    <a:p>
                      <a:pPr>
                        <a:lnSpc>
                          <a:spcPct val="150000"/>
                        </a:lnSpc>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nSpc>
                          <a:spcPct val="150000"/>
                        </a:lnSpc>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lnSpc>
                          <a:spcPct val="150000"/>
                        </a:lnSpc>
                        <a:spcAft>
                          <a:spcPts val="0"/>
                        </a:spcAft>
                      </a:pPr>
                      <a:r>
                        <a:rPr lang="vi-VN" sz="2800" dirty="0">
                          <a:solidFill>
                            <a:srgbClr val="F2DBDB"/>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793506771"/>
                  </a:ext>
                </a:extLst>
              </a:tr>
            </a:tbl>
          </a:graphicData>
        </a:graphic>
      </p:graphicFrame>
    </p:spTree>
    <p:extLst>
      <p:ext uri="{BB962C8B-B14F-4D97-AF65-F5344CB8AC3E}">
        <p14:creationId xmlns:p14="http://schemas.microsoft.com/office/powerpoint/2010/main" val="375803674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Bài tập 1</a:t>
            </a:r>
            <a:r>
              <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2237476824"/>
              </p:ext>
            </p:extLst>
          </p:nvPr>
        </p:nvGraphicFramePr>
        <p:xfrm>
          <a:off x="685800" y="1730169"/>
          <a:ext cx="10858500" cy="4693920"/>
        </p:xfrm>
        <a:graphic>
          <a:graphicData uri="http://schemas.openxmlformats.org/drawingml/2006/table">
            <a:tbl>
              <a:tblPr firstRow="1" firstCol="1" bandRow="1" bandCol="1"/>
              <a:tblGrid>
                <a:gridCol w="810558">
                  <a:extLst>
                    <a:ext uri="{9D8B030D-6E8A-4147-A177-3AD203B41FA5}">
                      <a16:colId xmlns:a16="http://schemas.microsoft.com/office/drawing/2014/main" val="4053795729"/>
                    </a:ext>
                  </a:extLst>
                </a:gridCol>
                <a:gridCol w="1458775">
                  <a:extLst>
                    <a:ext uri="{9D8B030D-6E8A-4147-A177-3AD203B41FA5}">
                      <a16:colId xmlns:a16="http://schemas.microsoft.com/office/drawing/2014/main" val="4200645334"/>
                    </a:ext>
                  </a:extLst>
                </a:gridCol>
                <a:gridCol w="8589167">
                  <a:extLst>
                    <a:ext uri="{9D8B030D-6E8A-4147-A177-3AD203B41FA5}">
                      <a16:colId xmlns:a16="http://schemas.microsoft.com/office/drawing/2014/main" val="351444153"/>
                    </a:ext>
                  </a:extLst>
                </a:gridCol>
              </a:tblGrid>
              <a:tr h="0">
                <a:tc>
                  <a:txBody>
                    <a:bodyPr/>
                    <a:lstStyle/>
                    <a:p>
                      <a:pPr algn="ctr">
                        <a:lnSpc>
                          <a:spcPct val="150000"/>
                        </a:lnSpc>
                        <a:spcAft>
                          <a:spcPts val="0"/>
                        </a:spcAft>
                      </a:pPr>
                      <a:r>
                        <a:rPr lang="en-US" sz="2800" b="1" dirty="0">
                          <a:effectLst/>
                          <a:latin typeface="Times New Roman" panose="02020603050405020304" pitchFamily="18" charset="0"/>
                          <a:ea typeface="Times New Roman" panose="02020603050405020304" pitchFamily="18" charset="0"/>
                        </a:rPr>
                        <a:t>STT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Các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yếu</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tố</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tc>
                  <a:txBody>
                    <a:bodyPr/>
                    <a:lstStyle/>
                    <a:p>
                      <a:pPr algn="ctr">
                        <a:lnSpc>
                          <a:spcPct val="150000"/>
                        </a:lnSpc>
                        <a:spcAft>
                          <a:spcPts val="0"/>
                        </a:spcAft>
                      </a:pPr>
                      <a:r>
                        <a:rPr lang="en-US" sz="2800" b="1" dirty="0" err="1">
                          <a:effectLst/>
                          <a:latin typeface="Times New Roman" panose="02020603050405020304" pitchFamily="18" charset="0"/>
                          <a:ea typeface="Times New Roman" panose="02020603050405020304" pitchFamily="18" charset="0"/>
                        </a:rPr>
                        <a:t>Đặc</a:t>
                      </a:r>
                      <a:r>
                        <a:rPr lang="en-US" sz="2800" b="1" dirty="0">
                          <a:effectLst/>
                          <a:latin typeface="Times New Roman" panose="02020603050405020304" pitchFamily="18" charset="0"/>
                          <a:ea typeface="Times New Roman" panose="02020603050405020304" pitchFamily="18" charset="0"/>
                        </a:rPr>
                        <a:t> </a:t>
                      </a:r>
                      <a:r>
                        <a:rPr lang="en-US" sz="2800" b="1" dirty="0" err="1">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CDDC"/>
                    </a:solidFill>
                  </a:tcPr>
                </a:tc>
                <a:extLst>
                  <a:ext uri="{0D108BD9-81ED-4DB2-BD59-A6C34878D82A}">
                    <a16:rowId xmlns:a16="http://schemas.microsoft.com/office/drawing/2014/main" val="277691806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1</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Chủ đề</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lịch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hoặc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thích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nguồn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gốc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tục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sản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phương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điểm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1347919660"/>
                  </a:ext>
                </a:extLst>
              </a:tr>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2</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người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anh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hùng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to </a:t>
                      </a:r>
                      <a:r>
                        <a:rPr lang="en-US" sz="2800" dirty="0" err="1">
                          <a:effectLst/>
                          <a:latin typeface="Times New Roman" panose="02020603050405020304" pitchFamily="18" charset="0"/>
                          <a:ea typeface="Times New Roman" panose="02020603050405020304" pitchFamily="18" charset="0"/>
                        </a:rPr>
                        <a:t>lớn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cũng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lập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những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nhờ</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năng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chúng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hỗ</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cộng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đồng</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953244730"/>
                  </a:ext>
                </a:extLst>
              </a:tr>
            </a:tbl>
          </a:graphicData>
        </a:graphic>
      </p:graphicFrame>
    </p:spTree>
    <p:extLst>
      <p:ext uri="{BB962C8B-B14F-4D97-AF65-F5344CB8AC3E}">
        <p14:creationId xmlns:p14="http://schemas.microsoft.com/office/powerpoint/2010/main" val="255720217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3" name="Rectangle 2"/>
          <p:cNvSpPr/>
          <p:nvPr/>
        </p:nvSpPr>
        <p:spPr>
          <a:xfrm>
            <a:off x="644963" y="1017161"/>
            <a:ext cx="10858500" cy="738664"/>
          </a:xfrm>
          <a:prstGeom prst="rect">
            <a:avLst/>
          </a:prstGeom>
        </p:spPr>
        <p:txBody>
          <a:bodyPr wrap="square">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Bài tập 1</a:t>
            </a:r>
            <a:r>
              <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8" name="Table 7"/>
          <p:cNvGraphicFramePr>
            <a:graphicFrameLocks noGrp="1"/>
          </p:cNvGraphicFramePr>
          <p:nvPr>
            <p:extLst>
              <p:ext uri="{D42A27DB-BD31-4B8C-83A1-F6EECF244321}">
                <p14:modId xmlns:p14="http://schemas.microsoft.com/office/powerpoint/2010/main" val="952828519"/>
              </p:ext>
            </p:extLst>
          </p:nvPr>
        </p:nvGraphicFramePr>
        <p:xfrm>
          <a:off x="660400" y="1813657"/>
          <a:ext cx="10858500" cy="4267200"/>
        </p:xfrm>
        <a:graphic>
          <a:graphicData uri="http://schemas.openxmlformats.org/drawingml/2006/table">
            <a:tbl>
              <a:tblPr firstRow="1" firstCol="1" bandRow="1" bandCol="1"/>
              <a:tblGrid>
                <a:gridCol w="810558">
                  <a:extLst>
                    <a:ext uri="{9D8B030D-6E8A-4147-A177-3AD203B41FA5}">
                      <a16:colId xmlns:a16="http://schemas.microsoft.com/office/drawing/2014/main" val="161054290"/>
                    </a:ext>
                  </a:extLst>
                </a:gridCol>
                <a:gridCol w="1458775">
                  <a:extLst>
                    <a:ext uri="{9D8B030D-6E8A-4147-A177-3AD203B41FA5}">
                      <a16:colId xmlns:a16="http://schemas.microsoft.com/office/drawing/2014/main" val="3018911205"/>
                    </a:ext>
                  </a:extLst>
                </a:gridCol>
                <a:gridCol w="8589167">
                  <a:extLst>
                    <a:ext uri="{9D8B030D-6E8A-4147-A177-3AD203B41FA5}">
                      <a16:colId xmlns:a16="http://schemas.microsoft.com/office/drawing/2014/main" val="1269112802"/>
                    </a:ext>
                  </a:extLst>
                </a:gridCol>
              </a:tblGrid>
              <a:tr h="351790">
                <a:tc>
                  <a:txBody>
                    <a:bodyPr/>
                    <a:lstStyle/>
                    <a:p>
                      <a:pPr>
                        <a:spcAft>
                          <a:spcPts val="0"/>
                        </a:spcAft>
                      </a:pPr>
                      <a:r>
                        <a:rPr lang="en-US" sz="2800" b="1" dirty="0">
                          <a:effectLst/>
                          <a:latin typeface="Times New Roman" panose="02020603050405020304" pitchFamily="18" charset="0"/>
                          <a:ea typeface="Times New Roman" panose="02020603050405020304" pitchFamily="18" charset="0"/>
                        </a:rPr>
                        <a:t>3</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Cốt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truyện</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được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tuyến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theo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trình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tự</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Nội</a:t>
                      </a:r>
                      <a:r>
                        <a:rPr lang="en-US" sz="2800" dirty="0">
                          <a:effectLst/>
                          <a:latin typeface="Times New Roman" panose="02020603050405020304" pitchFamily="18" charset="0"/>
                          <a:ea typeface="Times New Roman" panose="02020603050405020304" pitchFamily="18" charset="0"/>
                        </a:rPr>
                        <a:t> dung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gồm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ba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gắn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cuộc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hoàn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phi </a:t>
                      </a:r>
                      <a:r>
                        <a:rPr lang="en-US" sz="2800" dirty="0" err="1">
                          <a:effectLst/>
                          <a:latin typeface="Times New Roman" panose="02020603050405020304" pitchFamily="18" charset="0"/>
                          <a:ea typeface="Times New Roman" panose="02020603050405020304" pitchFamily="18" charset="0"/>
                        </a:rPr>
                        <a:t>thường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cục</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566726687"/>
                  </a:ext>
                </a:extLst>
              </a:tr>
              <a:tr h="351790">
                <a:tc>
                  <a:txBody>
                    <a:bodyPr/>
                    <a:lstStyle/>
                    <a:p>
                      <a:pPr>
                        <a:spcAft>
                          <a:spcPts val="0"/>
                        </a:spcAft>
                      </a:pPr>
                      <a:r>
                        <a:rPr lang="en-US" sz="2800" b="1">
                          <a:effectLst/>
                          <a:latin typeface="Times New Roman" panose="02020603050405020304" pitchFamily="18" charset="0"/>
                          <a:ea typeface="Times New Roman" panose="02020603050405020304" pitchFamily="18" charset="0"/>
                        </a:rPr>
                        <a:t>4</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Lời kể</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Lời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truyền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thuyết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sắc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thái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trang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trọng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ngợi</a:t>
                      </a:r>
                      <a:r>
                        <a:rPr lang="en-US" sz="2800" dirty="0">
                          <a:effectLst/>
                          <a:latin typeface="Times New Roman" panose="02020603050405020304" pitchFamily="18" charset="0"/>
                          <a:ea typeface="Times New Roman" panose="02020603050405020304" pitchFamily="18" charset="0"/>
                        </a:rPr>
                        <a:t> ca,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một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pháp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thuật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gây</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ấn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tính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thực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chuyện</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2915070486"/>
                  </a:ext>
                </a:extLst>
              </a:tr>
              <a:tr h="330200">
                <a:tc>
                  <a:txBody>
                    <a:bodyPr/>
                    <a:lstStyle/>
                    <a:p>
                      <a:pPr>
                        <a:spcAft>
                          <a:spcPts val="0"/>
                        </a:spcAft>
                      </a:pPr>
                      <a:r>
                        <a:rPr lang="en-US" sz="2800" b="1">
                          <a:effectLst/>
                          <a:latin typeface="Times New Roman" panose="02020603050405020304" pitchFamily="18" charset="0"/>
                          <a:ea typeface="Times New Roman" panose="02020603050405020304" pitchFamily="18" charset="0"/>
                        </a:rPr>
                        <a:t>5</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spcAft>
                          <a:spcPts val="0"/>
                        </a:spcAft>
                      </a:pPr>
                      <a:r>
                        <a:rPr lang="en-US" sz="2800">
                          <a:effectLst/>
                          <a:latin typeface="Times New Roman" panose="02020603050405020304" pitchFamily="18" charset="0"/>
                          <a:ea typeface="Times New Roman" panose="02020603050405020304" pitchFamily="18" charset="0"/>
                        </a:rPr>
                        <a:t>Yếu tố kì ảo</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DBDB"/>
                    </a:solidFill>
                  </a:tcPr>
                </a:tc>
                <a:tc>
                  <a:txBody>
                    <a:bodyPr/>
                    <a:lstStyle/>
                    <a:p>
                      <a:pPr>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kì</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ảo</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không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xuất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hiện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đậm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nét</a:t>
                      </a:r>
                      <a:r>
                        <a:rPr lang="en-US" sz="2800" dirty="0">
                          <a:effectLst/>
                          <a:latin typeface="Times New Roman" panose="02020603050405020304" pitchFamily="18" charset="0"/>
                          <a:ea typeface="Times New Roman" panose="02020603050405020304" pitchFamily="18" charset="0"/>
                        </a:rPr>
                        <a:t> ở </a:t>
                      </a:r>
                      <a:r>
                        <a:rPr lang="en-US" sz="2800" dirty="0" err="1">
                          <a:effectLst/>
                          <a:latin typeface="Times New Roman" panose="02020603050405020304" pitchFamily="18" charset="0"/>
                          <a:ea typeface="Times New Roman" panose="02020603050405020304" pitchFamily="18" charset="0"/>
                        </a:rPr>
                        <a:t>tất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phần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nhằm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tôn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tưởng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hóa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nhân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vật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chiến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công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của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họ</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5DFEC"/>
                    </a:solidFill>
                  </a:tcPr>
                </a:tc>
                <a:extLst>
                  <a:ext uri="{0D108BD9-81ED-4DB2-BD59-A6C34878D82A}">
                    <a16:rowId xmlns:a16="http://schemas.microsoft.com/office/drawing/2014/main" val="3718501173"/>
                  </a:ext>
                </a:extLst>
              </a:tr>
            </a:tbl>
          </a:graphicData>
        </a:graphic>
      </p:graphicFrame>
    </p:spTree>
    <p:extLst>
      <p:ext uri="{BB962C8B-B14F-4D97-AF65-F5344CB8AC3E}">
        <p14:creationId xmlns:p14="http://schemas.microsoft.com/office/powerpoint/2010/main" val="365467164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NÓI VÀ NGHE KỂ LẠI MỘT TRUYỀN THUYẾT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CỦNG CỐ, MỞ RỘNG</a:t>
            </a:r>
            <a:endParaRPr kumimoji="0" lang="en-US" sz="20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660400" y="1512495"/>
            <a:ext cx="10858500" cy="1384995"/>
          </a:xfrm>
          <a:prstGeom prst="rect">
            <a:avLst/>
          </a:prstGeom>
        </p:spPr>
        <p:style>
          <a:lnRef idx="0">
            <a:schemeClr val="accent4"/>
          </a:lnRef>
          <a:fillRef idx="3">
            <a:schemeClr val="accent4"/>
          </a:fillRef>
          <a:effectRef idx="3">
            <a:schemeClr val="accent4"/>
          </a:effectRef>
          <a:fontRef idx="minor">
            <a:schemeClr val="lt1"/>
          </a:fontRef>
        </p:style>
        <p:txBody>
          <a:bodyPr>
            <a:spAutoFit/>
          </a:bodyPr>
          <a:lstStyle/>
          <a:p>
            <a:r>
              <a:rPr lang="en-US" sz="2800" b="1" dirty="0" err="1">
                <a:latin typeface="Times New Roman" panose="02020603050405020304" pitchFamily="18" charset="0"/>
                <a:ea typeface="Times New Roman" panose="02020603050405020304" pitchFamily="18" charset="0"/>
              </a:rPr>
              <a:t>Bài</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tập</a:t>
            </a:r>
            <a:r>
              <a:rPr lang="en-US" sz="2800" b="1" dirty="0">
                <a:latin typeface="Times New Roman" panose="02020603050405020304" pitchFamily="18" charset="0"/>
                <a:ea typeface="Times New Roman" panose="02020603050405020304" pitchFamily="18" charset="0"/>
              </a:rPr>
              <a:t> 2:</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Sưu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tầm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của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truyền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thuyết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đã</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học</a:t>
            </a:r>
            <a:r>
              <a:rPr lang="en-US" sz="2800" dirty="0">
                <a:latin typeface="Times New Roman" panose="02020603050405020304" pitchFamily="18" charset="0"/>
                <a:ea typeface="Times New Roman" panose="02020603050405020304" pitchFamily="18" charset="0"/>
              </a:rPr>
              <a:t>. So </a:t>
            </a:r>
            <a:r>
              <a:rPr lang="en-US" sz="2800" dirty="0" err="1">
                <a:latin typeface="Times New Roman" panose="02020603050405020304" pitchFamily="18" charset="0"/>
                <a:ea typeface="Times New Roman" panose="02020603050405020304" pitchFamily="18" charset="0"/>
              </a:rPr>
              <a:t>sánh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nêu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nhận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xét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nhau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kiện</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giữa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các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bản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a:t>
            </a:r>
            <a:endParaRPr lang="en-US" sz="2800" dirty="0"/>
          </a:p>
        </p:txBody>
      </p:sp>
      <p:sp>
        <p:nvSpPr>
          <p:cNvPr id="11" name="Rectangle 10"/>
          <p:cNvSpPr/>
          <p:nvPr/>
        </p:nvSpPr>
        <p:spPr>
          <a:xfrm>
            <a:off x="660400" y="3182347"/>
            <a:ext cx="10858500" cy="2246769"/>
          </a:xfrm>
          <a:prstGeom prst="rect">
            <a:avLst/>
          </a:prstGeom>
        </p:spPr>
        <p:style>
          <a:lnRef idx="0">
            <a:schemeClr val="accent2"/>
          </a:lnRef>
          <a:fillRef idx="3">
            <a:schemeClr val="accent2"/>
          </a:fillRef>
          <a:effectRef idx="3">
            <a:schemeClr val="accent2"/>
          </a:effectRef>
          <a:fontRef idx="minor">
            <a:schemeClr val="lt1"/>
          </a:fontRef>
        </p:style>
        <p:txBody>
          <a:bodyPr>
            <a:spAutoFit/>
          </a:bodyPr>
          <a:lstStyle/>
          <a:p>
            <a:r>
              <a:rPr lang="vi-VN" sz="2800" dirty="0">
                <a:latin typeface="Times New Roman" panose="02020603050405020304" pitchFamily="18" charset="0"/>
                <a:cs typeface="Times New Roman" panose="02020603050405020304" pitchFamily="18" charset="0"/>
              </a:rPr>
              <a:t>- Ví dụ một số dị bản của truyền thuyết “Thánh Gióng”:</a:t>
            </a:r>
          </a:p>
          <a:p>
            <a:r>
              <a:rPr lang="vi-VN" sz="2800" dirty="0">
                <a:latin typeface="Times New Roman" panose="02020603050405020304" pitchFamily="18" charset="0"/>
                <a:cs typeface="Times New Roman" panose="02020603050405020304" pitchFamily="18" charset="0"/>
              </a:rPr>
              <a:t>+ Bản kể trong sách “Kho tàng truyện cổ tích Việt Nam” của tác giả Nguyễn Đổng Chi.</a:t>
            </a:r>
          </a:p>
          <a:p>
            <a:r>
              <a:rPr lang="vi-VN" sz="2800" dirty="0">
                <a:latin typeface="Times New Roman" panose="02020603050405020304" pitchFamily="18" charset="0"/>
                <a:cs typeface="Times New Roman" panose="02020603050405020304" pitchFamily="18" charset="0"/>
              </a:rPr>
              <a:t>+ Bản kể trong sách “Hợp tuyển thơ văn Việt Nam, tập 1 – văn học dân gian” do Phong Châu kể.</a:t>
            </a:r>
          </a:p>
        </p:txBody>
      </p:sp>
    </p:spTree>
    <p:extLst>
      <p:ext uri="{BB962C8B-B14F-4D97-AF65-F5344CB8AC3E}">
        <p14:creationId xmlns:p14="http://schemas.microsoft.com/office/powerpoint/2010/main" val="334746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ircle(in)">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lang="en-US" altLang="en-US" sz="2800" b="1" dirty="0" err="1">
                <a:solidFill>
                  <a:srgbClr val="FFFFFF"/>
                </a:solidFill>
                <a:latin typeface="Times New Roman" panose="02020603050405020304" pitchFamily="18" charset="0"/>
                <a:cs typeface="Times New Roman" panose="02020603050405020304" pitchFamily="18" charset="0"/>
              </a:rPr>
              <a:t>ch</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ưng</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ea typeface="Times New Roman" panose="02020603050405020304" pitchFamily="18" charset="0"/>
                <a:cs typeface="+mn-cs"/>
              </a:rPr>
              <a:t>KHỞI</a:t>
            </a:r>
            <a:r>
              <a:rPr kumimoji="0" lang="en-US" sz="2800" b="1" i="0" u="none" strike="noStrike" kern="1200" cap="none" spc="0" normalizeH="0" noProof="0" dirty="0">
                <a:ln>
                  <a:noFill/>
                </a:ln>
                <a:solidFill>
                  <a:schemeClr val="tx1"/>
                </a:solidFill>
                <a:effectLst/>
                <a:uLnTx/>
                <a:uFillTx/>
                <a:latin typeface="Times New Roman" panose="02020603050405020304" pitchFamily="18" charset="0"/>
                <a:ea typeface="Times New Roman" panose="02020603050405020304" pitchFamily="18" charset="0"/>
                <a:cs typeface="+mn-cs"/>
              </a:rPr>
              <a:t> ĐỘNG</a:t>
            </a:r>
            <a:endPar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 name="Picture 2"/>
          <p:cNvPicPr>
            <a:picLocks noChangeAspect="1"/>
          </p:cNvPicPr>
          <p:nvPr/>
        </p:nvPicPr>
        <p:blipFill>
          <a:blip r:embed="rId7"/>
          <a:stretch>
            <a:fillRect/>
          </a:stretch>
        </p:blipFill>
        <p:spPr>
          <a:xfrm>
            <a:off x="6203721" y="2144828"/>
            <a:ext cx="5084601" cy="2455327"/>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0" name="Rectangle 9"/>
          <p:cNvSpPr/>
          <p:nvPr/>
        </p:nvSpPr>
        <p:spPr>
          <a:xfrm>
            <a:off x="2092303" y="2249106"/>
            <a:ext cx="3901027"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en-US" sz="2800" dirty="0" err="1">
                <a:solidFill>
                  <a:schemeClr val="bg1"/>
                </a:solidFill>
                <a:latin typeface="Times New Roman" panose="02020603050405020304" pitchFamily="18" charset="0"/>
                <a:ea typeface="Times New Roman" panose="02020603050405020304" pitchFamily="18" charset="0"/>
              </a:rPr>
              <a:t>Vào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ngày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tết</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truyền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dân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tộc</a:t>
            </a:r>
            <a:r>
              <a:rPr lang="en-US" sz="2800" dirty="0">
                <a:solidFill>
                  <a:schemeClr val="bg1"/>
                </a:solidFill>
                <a:latin typeface="Times New Roman" panose="02020603050405020304" pitchFamily="18" charset="0"/>
                <a:ea typeface="Times New Roman" panose="02020603050405020304" pitchFamily="18" charset="0"/>
              </a:rPr>
              <a:t> ta </a:t>
            </a:r>
            <a:r>
              <a:rPr lang="en-US" sz="2800" dirty="0" err="1">
                <a:solidFill>
                  <a:schemeClr val="bg1"/>
                </a:solidFill>
                <a:latin typeface="Times New Roman" panose="02020603050405020304" pitchFamily="18" charset="0"/>
                <a:ea typeface="Times New Roman" panose="02020603050405020304" pitchFamily="18" charset="0"/>
              </a:rPr>
              <a:t>thường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gói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loại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bánh</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nào</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để</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cúng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lễ</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tổ</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tiên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Em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có</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suy</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nghĩ</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gì</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về</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phong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tục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này</a:t>
            </a:r>
            <a:r>
              <a:rPr lang="en-US" sz="2800" dirty="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pic>
        <p:nvPicPr>
          <p:cNvPr id="27" name="Picture 26"/>
          <p:cNvPicPr>
            <a:picLocks noChangeAspect="1"/>
          </p:cNvPicPr>
          <p:nvPr/>
        </p:nvPicPr>
        <p:blipFill>
          <a:blip r:embed="rId8"/>
          <a:stretch>
            <a:fillRect/>
          </a:stretch>
        </p:blipFill>
        <p:spPr>
          <a:xfrm>
            <a:off x="890978" y="2249106"/>
            <a:ext cx="1201325" cy="2246769"/>
          </a:xfrm>
          <a:prstGeom prst="rect">
            <a:avLst/>
          </a:prstGeom>
        </p:spPr>
      </p:pic>
    </p:spTree>
    <p:extLst>
      <p:ext uri="{BB962C8B-B14F-4D97-AF65-F5344CB8AC3E}">
        <p14:creationId xmlns:p14="http://schemas.microsoft.com/office/powerpoint/2010/main" val="351852545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Effect>
                      <a14:brightnessContrast bright="-40000" contrast="-40000"/>
                    </a14:imgEffect>
                  </a14:imgLayer>
                </a14:imgProps>
              </a:ext>
            </a:extLst>
          </a:blip>
          <a:stretch>
            <a:fillRect/>
          </a:stretch>
        </p:blipFill>
        <p:spPr>
          <a:xfrm>
            <a:off x="0" y="0"/>
            <a:ext cx="12192000" cy="6858000"/>
          </a:xfrm>
          <a:prstGeom prst="rect">
            <a:avLst/>
          </a:prstGeom>
        </p:spPr>
      </p:pic>
      <p:sp>
        <p:nvSpPr>
          <p:cNvPr id="5" name="Horizontal Scroll 4"/>
          <p:cNvSpPr/>
          <p:nvPr/>
        </p:nvSpPr>
        <p:spPr>
          <a:xfrm>
            <a:off x="2553494" y="1350168"/>
            <a:ext cx="7072312" cy="4614864"/>
          </a:xfrm>
          <a:prstGeom prst="horizontalScroll">
            <a:avLst>
              <a:gd name="adj" fmla="val 9404"/>
            </a:avLst>
          </a:prstGeom>
          <a:blipFill>
            <a:blip r:embed="rId4"/>
            <a:tile tx="0" ty="0" sx="100000" sy="100000" flip="none" algn="tl"/>
          </a:blip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err="1">
                <a:solidFill>
                  <a:srgbClr val="000000"/>
                </a:solidFill>
                <a:latin typeface="Times New Roman" panose="02020603050405020304" pitchFamily="18" charset="0"/>
                <a:ea typeface="Times New Roman" panose="02020603050405020304" pitchFamily="18" charset="0"/>
              </a:rPr>
              <a:t>Hàng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năm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mỗi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về</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ta, con </a:t>
            </a:r>
            <a:r>
              <a:rPr lang="en-US" sz="2800" dirty="0" err="1">
                <a:solidFill>
                  <a:srgbClr val="000000"/>
                </a:solidFill>
                <a:latin typeface="Times New Roman" panose="02020603050405020304" pitchFamily="18" charset="0"/>
                <a:ea typeface="Times New Roman" panose="02020603050405020304" pitchFamily="18" charset="0"/>
              </a:rPr>
              <a:t>cháu</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vua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ngược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miền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xuôi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rừng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núi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như</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biển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nức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hồ</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hởi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chở</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lá</a:t>
            </a:r>
            <a:r>
              <a:rPr lang="en-US" sz="2800" dirty="0">
                <a:solidFill>
                  <a:srgbClr val="000000"/>
                </a:solidFill>
                <a:latin typeface="Times New Roman" panose="02020603050405020304" pitchFamily="18" charset="0"/>
                <a:ea typeface="Times New Roman" panose="02020603050405020304" pitchFamily="18" charset="0"/>
              </a:rPr>
              <a:t> dong, </a:t>
            </a:r>
            <a:r>
              <a:rPr lang="en-US" sz="2800" dirty="0" err="1">
                <a:solidFill>
                  <a:srgbClr val="000000"/>
                </a:solidFill>
                <a:latin typeface="Times New Roman" panose="02020603050405020304" pitchFamily="18" charset="0"/>
                <a:ea typeface="Times New Roman" panose="02020603050405020304" pitchFamily="18" charset="0"/>
              </a:rPr>
              <a:t>xay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đỗ</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gói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chưng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Quang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làm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truyền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thuyết</a:t>
            </a:r>
            <a:r>
              <a:rPr lang="en-US" sz="2800"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chưng</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bánh</a:t>
            </a:r>
            <a:r>
              <a:rPr lang="en-US" sz="2800" i="1" dirty="0">
                <a:solidFill>
                  <a:srgbClr val="000000"/>
                </a:solidFill>
                <a:latin typeface="Times New Roman" panose="02020603050405020304" pitchFamily="18" charset="0"/>
                <a:ea typeface="Times New Roman" panose="02020603050405020304" pitchFamily="18" charset="0"/>
              </a:rPr>
              <a:t> </a:t>
            </a:r>
            <a:r>
              <a:rPr lang="en-US" sz="2800" i="1" dirty="0" err="1">
                <a:solidFill>
                  <a:srgbClr val="000000"/>
                </a:solidFill>
                <a:latin typeface="Times New Roman" panose="02020603050405020304" pitchFamily="18" charset="0"/>
                <a:ea typeface="Times New Roman" panose="02020603050405020304" pitchFamily="18" charset="0"/>
              </a:rPr>
              <a:t>giầy</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p>
        </p:txBody>
      </p:sp>
    </p:spTree>
    <p:extLst>
      <p:ext uri="{BB962C8B-B14F-4D97-AF65-F5344CB8AC3E}">
        <p14:creationId xmlns:p14="http://schemas.microsoft.com/office/powerpoint/2010/main" val="181025490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548596" y="1162988"/>
            <a:ext cx="6096000" cy="1077218"/>
          </a:xfrm>
          <a:prstGeom prst="rect">
            <a:avLst/>
          </a:prstGeom>
        </p:spPr>
        <p:txBody>
          <a:bodyPr>
            <a:spAutoFit/>
          </a:bodyPr>
          <a:lstStyle/>
          <a:p>
            <a:pPr>
              <a:spcAft>
                <a:spcPts val="0"/>
              </a:spcAft>
            </a:pPr>
            <a:r>
              <a:rPr lang="en-US" sz="3200" b="1" dirty="0">
                <a:solidFill>
                  <a:srgbClr val="993300"/>
                </a:solidFill>
                <a:latin typeface="Times New Roman" panose="02020603050405020304" pitchFamily="18" charset="0"/>
                <a:ea typeface="Times New Roman" panose="02020603050405020304" pitchFamily="18" charset="0"/>
              </a:rPr>
              <a:t>I. </a:t>
            </a:r>
            <a:r>
              <a:rPr lang="en-US" sz="3200" b="1" dirty="0" err="1">
                <a:solidFill>
                  <a:srgbClr val="993300"/>
                </a:solidFill>
                <a:latin typeface="Times New Roman" panose="02020603050405020304" pitchFamily="18" charset="0"/>
                <a:ea typeface="Times New Roman" panose="02020603050405020304" pitchFamily="18" charset="0"/>
              </a:rPr>
              <a:t>Đọc</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tìm</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hiểu</a:t>
            </a:r>
            <a:r>
              <a:rPr lang="en-US" sz="3200" b="1" dirty="0">
                <a:solidFill>
                  <a:srgbClr val="993300"/>
                </a:solidFill>
                <a:latin typeface="Times New Roman" panose="02020603050405020304" pitchFamily="18" charset="0"/>
                <a:ea typeface="Times New Roman" panose="02020603050405020304" pitchFamily="18" charset="0"/>
              </a:rPr>
              <a:t> </a:t>
            </a:r>
            <a:r>
              <a:rPr lang="en-US" sz="3200" b="1" dirty="0" err="1">
                <a:solidFill>
                  <a:srgbClr val="993300"/>
                </a:solidFill>
                <a:latin typeface="Times New Roman" panose="02020603050405020304" pitchFamily="18" charset="0"/>
                <a:ea typeface="Times New Roman" panose="02020603050405020304" pitchFamily="18" charset="0"/>
              </a:rPr>
              <a:t>chung</a:t>
            </a:r>
            <a:r>
              <a:rPr lang="en-US" sz="3200" b="1" dirty="0">
                <a:solidFill>
                  <a:srgbClr val="9933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spcAft>
                <a:spcPts val="0"/>
              </a:spcAft>
            </a:pPr>
            <a:r>
              <a:rPr lang="en-US" sz="3200" b="1" dirty="0">
                <a:solidFill>
                  <a:srgbClr val="800000"/>
                </a:solidFill>
                <a:latin typeface="Times New Roman" panose="02020603050405020304" pitchFamily="18" charset="0"/>
                <a:ea typeface="Times New Roman" panose="02020603050405020304" pitchFamily="18" charset="0"/>
              </a:rPr>
              <a:t>1. </a:t>
            </a:r>
            <a:r>
              <a:rPr lang="en-US" sz="3200" b="1" dirty="0" err="1">
                <a:solidFill>
                  <a:srgbClr val="800000"/>
                </a:solidFill>
                <a:latin typeface="Times New Roman" panose="02020603050405020304" pitchFamily="18" charset="0"/>
                <a:ea typeface="Times New Roman" panose="02020603050405020304" pitchFamily="18" charset="0"/>
              </a:rPr>
              <a:t>Cốt</a:t>
            </a:r>
            <a:r>
              <a:rPr lang="en-US" sz="3200" b="1" dirty="0">
                <a:solidFill>
                  <a:srgbClr val="800000"/>
                </a:solidFill>
                <a:latin typeface="Times New Roman" panose="02020603050405020304" pitchFamily="18" charset="0"/>
                <a:ea typeface="Times New Roman" panose="02020603050405020304" pitchFamily="18" charset="0"/>
              </a:rPr>
              <a:t> </a:t>
            </a:r>
            <a:r>
              <a:rPr lang="en-US" sz="3200" b="1" dirty="0" err="1">
                <a:solidFill>
                  <a:srgbClr val="800000"/>
                </a:solidFill>
                <a:latin typeface="Times New Roman" panose="02020603050405020304" pitchFamily="18" charset="0"/>
                <a:ea typeface="Times New Roman" panose="02020603050405020304" pitchFamily="18" charset="0"/>
              </a:rPr>
              <a:t>truyện</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4769997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9"/>
          <p:cNvSpPr txBox="1">
            <a:spLocks noChangeArrowheads="1"/>
          </p:cNvSpPr>
          <p:nvPr/>
        </p:nvSpPr>
        <p:spPr bwMode="auto">
          <a:xfrm flipH="1">
            <a:off x="499728" y="1966987"/>
            <a:ext cx="11142921" cy="144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4400" b="1" i="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TIẾT</a:t>
            </a:r>
            <a:r>
              <a:rPr kumimoji="0" lang="en-US" altLang="en-US" sz="4400" b="1" i="0" u="none" strike="noStrike" kern="1200" cap="none" spc="0" normalizeH="0" noProof="0" dirty="0">
                <a:ln>
                  <a:noFill/>
                </a:ln>
                <a:effectLst/>
                <a:uLnTx/>
                <a:uFillTx/>
                <a:latin typeface="Times New Roman" panose="02020603050405020304" pitchFamily="18" charset="0"/>
                <a:ea typeface="+mn-ea"/>
                <a:cs typeface="Times New Roman" panose="02020603050405020304" pitchFamily="18" charset="0"/>
              </a:rPr>
              <a:t> 74-75:</a:t>
            </a:r>
            <a:endParaRPr kumimoji="0" lang="en-US" altLang="en-US" sz="4400" b="1" i="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4400" b="1" i="0" u="none" strike="noStrike" kern="1200" cap="none" spc="0" normalizeH="0" baseline="0" noProof="0" dirty="0">
                <a:ln>
                  <a:noFill/>
                </a:ln>
                <a:effectLst/>
                <a:uLnTx/>
                <a:uFillTx/>
                <a:latin typeface="Times New Roman" panose="02020603050405020304" pitchFamily="18" charset="0"/>
                <a:ea typeface="+mn-ea"/>
                <a:cs typeface="Times New Roman" panose="02020603050405020304" pitchFamily="18" charset="0"/>
              </a:rPr>
              <a:t> VĂN BẢN 1:  THÁNH GIÓNG</a:t>
            </a:r>
          </a:p>
        </p:txBody>
      </p:sp>
    </p:spTree>
    <p:extLst>
      <p:ext uri="{BB962C8B-B14F-4D97-AF65-F5344CB8AC3E}">
        <p14:creationId xmlns:p14="http://schemas.microsoft.com/office/powerpoint/2010/main" val="3179201699"/>
      </p:ext>
    </p:extLst>
  </p:cSld>
  <p:clrMapOvr>
    <a:masterClrMapping/>
  </p:clrMapOvr>
  <p:transition spd="slow">
    <p:random/>
  </p:transition>
</p:sld>
</file>

<file path=ppt/slides/slide160.xml><?xml version="1.0" encoding="utf-8"?>
<p:sld xmlns:a="http://schemas.openxmlformats.org/drawingml/2006/main" xmlns:r="http://schemas.openxmlformats.org/officeDocument/2006/relationships" xmlns:p="http://schemas.openxmlformats.org/presentationml/2006/main">
  <p:cSld>
    <p:bg>
      <p:bgPr>
        <a:blipFill>
          <a:blip r:embed="rId4">
            <a:alphaModFix amt="42000"/>
          </a:blip>
          <a:stretch>
            <a:fillRect/>
          </a:stretch>
        </a:blipFill>
        <a:effectLst/>
      </p:bgPr>
    </p:bg>
    <p:spTree>
      <p:nvGrpSpPr>
        <p:cNvPr id="1" name=""/>
        <p:cNvGrpSpPr/>
        <p:nvPr/>
      </p:nvGrpSpPr>
      <p:grpSpPr>
        <a:xfrm>
          <a:off x="0" y="0"/>
          <a:ext cx="0" cy="0"/>
          <a:chOff x="0" y="0"/>
          <a:chExt cx="0" cy="0"/>
        </a:xfrm>
      </p:grpSpPr>
      <p:sp>
        <p:nvSpPr>
          <p:cNvPr id="92" name="Text Box 3"/>
          <p:cNvSpPr txBox="1">
            <a:spLocks noChangeArrowheads="1"/>
          </p:cNvSpPr>
          <p:nvPr/>
        </p:nvSpPr>
        <p:spPr bwMode="ltGray">
          <a:xfrm>
            <a:off x="1214554" y="1107753"/>
            <a:ext cx="2111375"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Thể</a:t>
            </a:r>
            <a:r>
              <a:rPr kumimoji="0" lang="en-US"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loại</a:t>
            </a:r>
            <a:r>
              <a:rPr kumimoji="0" lang="en-US"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en-US" alt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sp>
        <p:nvSpPr>
          <p:cNvPr id="94" name="Text Box 3"/>
          <p:cNvSpPr txBox="1">
            <a:spLocks noChangeArrowheads="1"/>
          </p:cNvSpPr>
          <p:nvPr/>
        </p:nvSpPr>
        <p:spPr bwMode="ltGray">
          <a:xfrm>
            <a:off x="854191" y="2957360"/>
            <a:ext cx="2832100"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a:ln>
                  <a:noFill/>
                </a:ln>
                <a:solidFill>
                  <a:prstClr val="black"/>
                </a:solidFill>
                <a:effectLst/>
                <a:uLnTx/>
                <a:uFillTx/>
                <a:latin typeface="Times New Roman" panose="02020603050405020304" pitchFamily="18" charset="0"/>
                <a:cs typeface="Times New Roman" panose="02020603050405020304" pitchFamily="18" charset="0"/>
              </a:rPr>
              <a:t>Sự</a:t>
            </a:r>
            <a:r>
              <a:rPr kumimoji="0" lang="en-US" altLang="en-US" sz="2400" b="1"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việc</a:t>
            </a:r>
            <a:r>
              <a:rPr kumimoji="0" lang="en-US" altLang="en-US" sz="2400" b="1"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tiêu</a:t>
            </a:r>
            <a:r>
              <a:rPr kumimoji="0" lang="en-US" altLang="en-US" sz="2400" b="1"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rPr>
              <a:t> </a:t>
            </a:r>
            <a:r>
              <a:rPr kumimoji="0" lang="en-US" altLang="en-US" sz="2400" b="1" i="0" u="none" strike="noStrike" kern="1200" cap="none" spc="0" normalizeH="0" noProof="0" dirty="0" err="1">
                <a:ln>
                  <a:noFill/>
                </a:ln>
                <a:solidFill>
                  <a:prstClr val="black"/>
                </a:solidFill>
                <a:effectLst/>
                <a:uLnTx/>
                <a:uFillTx/>
                <a:latin typeface="Times New Roman" panose="02020603050405020304" pitchFamily="18" charset="0"/>
                <a:cs typeface="Times New Roman" panose="02020603050405020304" pitchFamily="18" charset="0"/>
              </a:rPr>
              <a:t>biểu</a:t>
            </a:r>
            <a:endParaRPr kumimoji="0" lang="en-US" altLang="en-US" sz="2400" b="1"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cxnSp>
        <p:nvCxnSpPr>
          <p:cNvPr id="95" name="Straight Connector 94"/>
          <p:cNvCxnSpPr/>
          <p:nvPr/>
        </p:nvCxnSpPr>
        <p:spPr bwMode="auto">
          <a:xfrm>
            <a:off x="535104" y="2485873"/>
            <a:ext cx="0" cy="942975"/>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6" name="Straight Connector 95"/>
          <p:cNvCxnSpPr/>
          <p:nvPr/>
        </p:nvCxnSpPr>
        <p:spPr bwMode="auto">
          <a:xfrm>
            <a:off x="535104" y="1576953"/>
            <a:ext cx="0" cy="881032"/>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97" name="Straight Connector 96"/>
          <p:cNvCxnSpPr/>
          <p:nvPr/>
        </p:nvCxnSpPr>
        <p:spPr bwMode="auto">
          <a:xfrm>
            <a:off x="527167" y="600641"/>
            <a:ext cx="0" cy="954087"/>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99" name="Group 104"/>
          <p:cNvGrpSpPr>
            <a:grpSpLocks/>
          </p:cNvGrpSpPr>
          <p:nvPr/>
        </p:nvGrpSpPr>
        <p:grpSpPr bwMode="auto">
          <a:xfrm>
            <a:off x="3970896" y="998483"/>
            <a:ext cx="5253825" cy="1116000"/>
            <a:chOff x="899886" y="870946"/>
            <a:chExt cx="3299963" cy="1586196"/>
          </a:xfrm>
        </p:grpSpPr>
        <p:sp>
          <p:nvSpPr>
            <p:cNvPr id="100" name="Rectangle 99"/>
            <p:cNvSpPr/>
            <p:nvPr/>
          </p:nvSpPr>
          <p:spPr>
            <a:xfrm>
              <a:off x="899886" y="1257546"/>
              <a:ext cx="3299963" cy="805889"/>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altLang="en-US" sz="2400" b="1" dirty="0">
                <a:solidFill>
                  <a:prstClr val="white"/>
                </a:solidFill>
                <a:latin typeface="Times New Roman" panose="02020603050405020304" pitchFamily="18" charset="0"/>
                <a:cs typeface="Times New Roman" panose="02020603050405020304" pitchFamily="18" charset="0"/>
              </a:endParaRPr>
            </a:p>
            <a:p>
              <a:pPr eaLnBrk="0" hangingPunct="0">
                <a:defRPr/>
              </a:pPr>
              <a:r>
                <a:rPr lang="en-US" altLang="en-US" sz="2400" b="1" dirty="0" err="1">
                  <a:solidFill>
                    <a:prstClr val="white"/>
                  </a:solidFill>
                  <a:latin typeface="Times New Roman" panose="02020603050405020304" pitchFamily="18" charset="0"/>
                  <a:cs typeface="Times New Roman" panose="02020603050405020304" pitchFamily="18" charset="0"/>
                </a:rPr>
                <a:t>Truyền</a:t>
              </a:r>
              <a:r>
                <a:rPr lang="en-US" altLang="en-US" sz="2400" b="1" dirty="0">
                  <a:solidFill>
                    <a:prstClr val="white"/>
                  </a:solidFill>
                  <a:latin typeface="Times New Roman" panose="02020603050405020304" pitchFamily="18" charset="0"/>
                  <a:cs typeface="Times New Roman" panose="02020603050405020304" pitchFamily="18" charset="0"/>
                </a:rPr>
                <a:t> </a:t>
              </a:r>
              <a:r>
                <a:rPr lang="en-US" altLang="en-US" sz="2400" b="1" dirty="0" err="1">
                  <a:solidFill>
                    <a:prstClr val="white"/>
                  </a:solidFill>
                  <a:latin typeface="Times New Roman" panose="02020603050405020304" pitchFamily="18" charset="0"/>
                  <a:cs typeface="Times New Roman" panose="02020603050405020304" pitchFamily="18" charset="0"/>
                </a:rPr>
                <a:t>thuyết</a:t>
              </a:r>
              <a:endParaRPr lang="en-US" altLang="en-US" sz="2400" b="1" dirty="0">
                <a:solidFill>
                  <a:prstClr val="white"/>
                </a:solidFill>
                <a:latin typeface="Times New Roman" panose="02020603050405020304" pitchFamily="18" charset="0"/>
                <a:cs typeface="Times New Roman" panose="02020603050405020304" pitchFamily="18"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01"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1624639"/>
              <a:ext cx="1586195" cy="78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1619139"/>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103" name="Straight Connector 102"/>
          <p:cNvCxnSpPr/>
          <p:nvPr/>
        </p:nvCxnSpPr>
        <p:spPr bwMode="auto">
          <a:xfrm flipV="1">
            <a:off x="535104" y="1575166"/>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104" name="Straight Connector 103"/>
          <p:cNvCxnSpPr/>
          <p:nvPr/>
        </p:nvCxnSpPr>
        <p:spPr bwMode="auto">
          <a:xfrm>
            <a:off x="535104" y="2462261"/>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sp>
        <p:nvSpPr>
          <p:cNvPr id="105" name="Text Box 3"/>
          <p:cNvSpPr txBox="1">
            <a:spLocks noChangeArrowheads="1"/>
          </p:cNvSpPr>
          <p:nvPr/>
        </p:nvSpPr>
        <p:spPr bwMode="ltGray">
          <a:xfrm>
            <a:off x="706373" y="1941455"/>
            <a:ext cx="3403600"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kumimoji="0" lang="en-US" altLang="en-US" sz="2400" b="1"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Nhân</a:t>
            </a:r>
            <a:r>
              <a:rPr kumimoji="0" lang="en-US" altLang="en-US" sz="2400" b="1"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vật</a:t>
            </a:r>
            <a:r>
              <a:rPr kumimoji="0" lang="en-US" altLang="en-US" sz="2400" b="1" i="0" u="none" strike="noStrike" kern="1200" cap="none" spc="0" normalizeH="0" baseline="0" noProof="0" dirty="0">
                <a:ln>
                  <a:noFill/>
                </a:ln>
                <a:solidFill>
                  <a:prstClr val="black"/>
                </a:solidFill>
                <a:effectLst/>
                <a:uLnTx/>
                <a:uFillTx/>
                <a:latin typeface="+mj-lt"/>
                <a:ea typeface="+mn-ea"/>
                <a:cs typeface="Arial" panose="020B0604020202020204" pitchFamily="34" charset="0"/>
              </a:rPr>
              <a:t> </a:t>
            </a:r>
            <a:r>
              <a:rPr kumimoji="0" lang="en-US" altLang="en-US" sz="2400" b="1" i="0" u="none" strike="noStrike" kern="1200" cap="none" spc="0" normalizeH="0" baseline="0" noProof="0" dirty="0" err="1">
                <a:ln>
                  <a:noFill/>
                </a:ln>
                <a:solidFill>
                  <a:prstClr val="black"/>
                </a:solidFill>
                <a:effectLst/>
                <a:uLnTx/>
                <a:uFillTx/>
                <a:latin typeface="+mj-lt"/>
                <a:ea typeface="+mn-ea"/>
                <a:cs typeface="Arial" panose="020B0604020202020204" pitchFamily="34" charset="0"/>
              </a:rPr>
              <a:t>chính</a:t>
            </a:r>
            <a:endParaRPr kumimoji="0" lang="en-US" altLang="en-US" sz="2400" b="1" i="0" u="none" strike="noStrike" kern="1200" cap="none" spc="0" normalizeH="0" baseline="0" noProof="0" dirty="0">
              <a:ln>
                <a:noFill/>
              </a:ln>
              <a:solidFill>
                <a:prstClr val="white"/>
              </a:solidFill>
              <a:effectLst/>
              <a:uLnTx/>
              <a:uFillTx/>
              <a:latin typeface="+mj-lt"/>
              <a:ea typeface="+mn-ea"/>
              <a:cs typeface="Arial" panose="020B0604020202020204" pitchFamily="34" charset="0"/>
            </a:endParaRPr>
          </a:p>
        </p:txBody>
      </p:sp>
      <p:cxnSp>
        <p:nvCxnSpPr>
          <p:cNvPr id="106" name="Straight Connector 105"/>
          <p:cNvCxnSpPr/>
          <p:nvPr/>
        </p:nvCxnSpPr>
        <p:spPr bwMode="auto">
          <a:xfrm>
            <a:off x="535104" y="3435198"/>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108" name="Group 103"/>
          <p:cNvGrpSpPr>
            <a:grpSpLocks/>
          </p:cNvGrpSpPr>
          <p:nvPr/>
        </p:nvGrpSpPr>
        <p:grpSpPr bwMode="auto">
          <a:xfrm>
            <a:off x="3984742" y="1880766"/>
            <a:ext cx="5243611" cy="1114425"/>
            <a:chOff x="899885" y="2202229"/>
            <a:chExt cx="3299964" cy="1586196"/>
          </a:xfrm>
        </p:grpSpPr>
        <p:sp>
          <p:nvSpPr>
            <p:cNvPr id="109" name="Rectangle 10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10" name="Picture 345" descr="shadow_1_m"/>
            <p:cNvPicPr>
              <a:picLocks noChangeAspect="1" noChangeArrowheads="1"/>
            </p:cNvPicPr>
            <p:nvPr/>
          </p:nvPicPr>
          <p:blipFill>
            <a:blip r:embed="rId5">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345" descr="shadow_1_m"/>
            <p:cNvPicPr>
              <a:picLocks noChangeAspect="1" noChangeArrowheads="1"/>
            </p:cNvPicPr>
            <p:nvPr/>
          </p:nvPicPr>
          <p:blipFill>
            <a:blip r:embed="rId6">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1" name="Text Box 3"/>
          <p:cNvSpPr txBox="1">
            <a:spLocks noChangeArrowheads="1"/>
          </p:cNvSpPr>
          <p:nvPr/>
        </p:nvSpPr>
        <p:spPr bwMode="ltGray">
          <a:xfrm>
            <a:off x="4102217" y="2225251"/>
            <a:ext cx="4995862" cy="443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marL="0" marR="0" lvl="0" indent="0" algn="l" defTabSz="914400" rtl="0" eaLnBrk="0" fontAlgn="base" latinLnBrk="0" hangingPunct="0">
              <a:lnSpc>
                <a:spcPct val="95000"/>
              </a:lnSpc>
              <a:spcBef>
                <a:spcPct val="0"/>
              </a:spcBef>
              <a:spcAft>
                <a:spcPts val="800"/>
              </a:spcAft>
              <a:buClrTx/>
              <a:buSzTx/>
              <a:buFontTx/>
              <a:buNone/>
              <a:tabLst/>
              <a:defRPr/>
            </a:pPr>
            <a:r>
              <a:rPr lang="en-US" altLang="en-US" sz="2400" b="1" noProof="0" dirty="0">
                <a:solidFill>
                  <a:prstClr val="white"/>
                </a:solidFill>
                <a:latin typeface="Times New Roman" panose="02020603050405020304" pitchFamily="18" charset="0"/>
                <a:cs typeface="Times New Roman" panose="02020603050405020304" pitchFamily="18" charset="0"/>
              </a:rPr>
              <a:t>Lang </a:t>
            </a:r>
            <a:r>
              <a:rPr lang="en-US" altLang="en-US" sz="2400" b="1" noProof="0" dirty="0" err="1">
                <a:solidFill>
                  <a:prstClr val="white"/>
                </a:solidFill>
                <a:latin typeface="Times New Roman" panose="02020603050405020304" pitchFamily="18" charset="0"/>
                <a:cs typeface="Times New Roman" panose="02020603050405020304" pitchFamily="18" charset="0"/>
              </a:rPr>
              <a:t>Liêu</a:t>
            </a:r>
            <a:endParaRPr kumimoji="0" lang="en-US" alt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grpSp>
        <p:nvGrpSpPr>
          <p:cNvPr id="2" name="Group 1"/>
          <p:cNvGrpSpPr/>
          <p:nvPr/>
        </p:nvGrpSpPr>
        <p:grpSpPr>
          <a:xfrm>
            <a:off x="10001" y="-3780"/>
            <a:ext cx="12196169" cy="843369"/>
            <a:chOff x="10001" y="-3780"/>
            <a:chExt cx="12196169" cy="843369"/>
          </a:xfrm>
        </p:grpSpPr>
        <p:grpSp>
          <p:nvGrpSpPr>
            <p:cNvPr id="56" name="Group 55"/>
            <p:cNvGrpSpPr/>
            <p:nvPr/>
          </p:nvGrpSpPr>
          <p:grpSpPr>
            <a:xfrm flipH="1">
              <a:off x="10001" y="-3780"/>
              <a:ext cx="11630615" cy="843369"/>
              <a:chOff x="-5709361" y="1570892"/>
              <a:chExt cx="10479167" cy="880512"/>
            </a:xfrm>
          </p:grpSpPr>
          <p:sp>
            <p:nvSpPr>
              <p:cNvPr id="57" name="Rectangle 3"/>
              <p:cNvSpPr>
                <a:spLocks noChangeArrowheads="1"/>
              </p:cNvSpPr>
              <p:nvPr/>
            </p:nvSpPr>
            <p:spPr bwMode="gray">
              <a:xfrm>
                <a:off x="-5709361" y="1798674"/>
                <a:ext cx="9929359" cy="623209"/>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58" name="Group 5"/>
              <p:cNvGrpSpPr>
                <a:grpSpLocks/>
              </p:cNvGrpSpPr>
              <p:nvPr/>
            </p:nvGrpSpPr>
            <p:grpSpPr bwMode="auto">
              <a:xfrm>
                <a:off x="3795860" y="1570892"/>
                <a:ext cx="973946" cy="850991"/>
                <a:chOff x="2208" y="1920"/>
                <a:chExt cx="1488" cy="1429"/>
              </a:xfrm>
            </p:grpSpPr>
            <p:sp>
              <p:nvSpPr>
                <p:cNvPr id="60" name="Oval 6"/>
                <p:cNvSpPr>
                  <a:spLocks noChangeArrowheads="1"/>
                </p:cNvSpPr>
                <p:nvPr/>
              </p:nvSpPr>
              <p:spPr bwMode="gray">
                <a:xfrm>
                  <a:off x="2208" y="1920"/>
                  <a:ext cx="1488" cy="1429"/>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1" name="Freeform 7"/>
                <p:cNvSpPr>
                  <a:spLocks/>
                </p:cNvSpPr>
                <p:nvPr/>
              </p:nvSpPr>
              <p:spPr bwMode="gray">
                <a:xfrm>
                  <a:off x="2293" y="1948"/>
                  <a:ext cx="129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9" name="Text Box 9"/>
              <p:cNvSpPr txBox="1">
                <a:spLocks noChangeArrowheads="1"/>
              </p:cNvSpPr>
              <p:nvPr/>
            </p:nvSpPr>
            <p:spPr bwMode="auto">
              <a:xfrm>
                <a:off x="-5253835" y="1840875"/>
                <a:ext cx="9259596" cy="610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Cambria" panose="02040503050406030204" pitchFamily="18" charset="0"/>
                  <a:ea typeface="+mn-ea"/>
                  <a:cs typeface="+mn-cs"/>
                </a:endParaRPr>
              </a:p>
            </p:txBody>
          </p:sp>
        </p:grpSp>
        <p:sp>
          <p:nvSpPr>
            <p:cNvPr id="62" name="Oval 6"/>
            <p:cNvSpPr>
              <a:spLocks noChangeArrowheads="1"/>
            </p:cNvSpPr>
            <p:nvPr/>
          </p:nvSpPr>
          <p:spPr bwMode="gray">
            <a:xfrm flipH="1">
              <a:off x="11125207" y="7307"/>
              <a:ext cx="1080963" cy="8150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3" name="Freeform 7"/>
            <p:cNvSpPr>
              <a:spLocks/>
            </p:cNvSpPr>
            <p:nvPr/>
          </p:nvSpPr>
          <p:spPr bwMode="gray">
            <a:xfrm flipH="1">
              <a:off x="11199862" y="23278"/>
              <a:ext cx="941484"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grpSp>
      <p:sp>
        <p:nvSpPr>
          <p:cNvPr id="51" name="Text Box 9"/>
          <p:cNvSpPr txBox="1">
            <a:spLocks noChangeArrowheads="1"/>
          </p:cNvSpPr>
          <p:nvPr/>
        </p:nvSpPr>
        <p:spPr bwMode="auto">
          <a:xfrm flipH="1">
            <a:off x="1497629" y="246641"/>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đọc: Bánh chưng, bánh dày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pic>
        <p:nvPicPr>
          <p:cNvPr id="4" name="Picture 3"/>
          <p:cNvPicPr>
            <a:picLocks noChangeAspect="1"/>
          </p:cNvPicPr>
          <p:nvPr/>
        </p:nvPicPr>
        <p:blipFill>
          <a:blip r:embed="rId7"/>
          <a:stretch>
            <a:fillRect/>
          </a:stretch>
        </p:blipFill>
        <p:spPr>
          <a:xfrm>
            <a:off x="448094" y="3673221"/>
            <a:ext cx="3238197" cy="2728531"/>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graphicFrame>
        <p:nvGraphicFramePr>
          <p:cNvPr id="6" name="Table 5"/>
          <p:cNvGraphicFramePr>
            <a:graphicFrameLocks noGrp="1"/>
          </p:cNvGraphicFramePr>
          <p:nvPr>
            <p:extLst>
              <p:ext uri="{D42A27DB-BD31-4B8C-83A1-F6EECF244321}">
                <p14:modId xmlns:p14="http://schemas.microsoft.com/office/powerpoint/2010/main" val="3153996582"/>
              </p:ext>
            </p:extLst>
          </p:nvPr>
        </p:nvGraphicFramePr>
        <p:xfrm>
          <a:off x="3953658" y="2877717"/>
          <a:ext cx="7589721" cy="3774760"/>
        </p:xfrm>
        <a:graphic>
          <a:graphicData uri="http://schemas.openxmlformats.org/drawingml/2006/table">
            <a:tbl>
              <a:tblPr firstRow="1" firstCol="1" lastRow="1" lastCol="1" bandRow="1" bandCol="1"/>
              <a:tblGrid>
                <a:gridCol w="1462273">
                  <a:extLst>
                    <a:ext uri="{9D8B030D-6E8A-4147-A177-3AD203B41FA5}">
                      <a16:colId xmlns:a16="http://schemas.microsoft.com/office/drawing/2014/main" val="1040911690"/>
                    </a:ext>
                  </a:extLst>
                </a:gridCol>
                <a:gridCol w="6127448">
                  <a:extLst>
                    <a:ext uri="{9D8B030D-6E8A-4147-A177-3AD203B41FA5}">
                      <a16:colId xmlns:a16="http://schemas.microsoft.com/office/drawing/2014/main" val="2346967917"/>
                    </a:ext>
                  </a:extLst>
                </a:gridCol>
              </a:tblGrid>
              <a:tr h="387772">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Thứ</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tự</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lgn="ctr">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Diễn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biến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cốt</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truyện</a:t>
                      </a:r>
                      <a:endParaRPr lang="en-US" sz="2400" b="1"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92694963"/>
                  </a:ext>
                </a:extLst>
              </a:tr>
              <a:tr h="581659">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1</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giỏi</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93978644"/>
                  </a:ext>
                </a:extLst>
              </a:tr>
              <a:tr h="1148403">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2</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cỗ</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riêng</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dâng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765624425"/>
                  </a:ext>
                </a:extLst>
              </a:tr>
              <a:tr h="775545">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3</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Vua</a:t>
                      </a:r>
                      <a:r>
                        <a:rPr lang="en-US" sz="2400" dirty="0">
                          <a:solidFill>
                            <a:srgbClr val="000000"/>
                          </a:solidFill>
                          <a:effectLst/>
                          <a:latin typeface="Times New Roman" panose="02020603050405020304" pitchFamily="18" charset="0"/>
                          <a:ea typeface="Times New Roman" panose="02020603050405020304" pitchFamily="18" charset="0"/>
                        </a:rPr>
                        <a:t> cha </a:t>
                      </a:r>
                      <a:r>
                        <a:rPr lang="en-US" sz="2400" dirty="0" err="1">
                          <a:solidFill>
                            <a:srgbClr val="000000"/>
                          </a:solidFill>
                          <a:effectLst/>
                          <a:latin typeface="Times New Roman" panose="02020603050405020304" pitchFamily="18" charset="0"/>
                          <a:ea typeface="Times New Roman" panose="02020603050405020304" pitchFamily="18" charset="0"/>
                        </a:rPr>
                        <a:t>chọn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Lang </a:t>
                      </a:r>
                      <a:r>
                        <a:rPr lang="en-US" sz="2400" dirty="0" err="1">
                          <a:solidFill>
                            <a:srgbClr val="000000"/>
                          </a:solidFill>
                          <a:effectLst/>
                          <a:latin typeface="Times New Roman" panose="02020603050405020304" pitchFamily="18" charset="0"/>
                          <a:ea typeface="Times New Roman" panose="02020603050405020304" pitchFamily="18" charset="0"/>
                        </a:rPr>
                        <a:t>Liêu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chàng</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127954165"/>
                  </a:ext>
                </a:extLst>
              </a:tr>
              <a:tr h="581659">
                <a:tc>
                  <a:txBody>
                    <a:bodyPr/>
                    <a:lstStyle/>
                    <a:p>
                      <a:pPr>
                        <a:spcAft>
                          <a:spcPts val="0"/>
                        </a:spcAft>
                      </a:pPr>
                      <a:r>
                        <a:rPr lang="en-US" sz="2400">
                          <a:solidFill>
                            <a:srgbClr val="000000"/>
                          </a:solidFill>
                          <a:effectLst/>
                          <a:latin typeface="Times New Roman" panose="02020603050405020304" pitchFamily="18" charset="0"/>
                          <a:ea typeface="Times New Roman" panose="02020603050405020304" pitchFamily="18" charset="0"/>
                        </a:rPr>
                        <a:t>4</a:t>
                      </a:r>
                      <a:endParaRPr lang="en-US" sz="240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tc>
                  <a:txBody>
                    <a:bodyPr/>
                    <a:lstStyle/>
                    <a:p>
                      <a:pPr>
                        <a:spcAft>
                          <a:spcPts val="0"/>
                        </a:spcAft>
                      </a:pPr>
                      <a:r>
                        <a:rPr lang="en-US" sz="2400" dirty="0" err="1">
                          <a:solidFill>
                            <a:srgbClr val="000000"/>
                          </a:solidFill>
                          <a:effectLst/>
                          <a:latin typeface="Times New Roman" panose="02020603050405020304" pitchFamily="18" charset="0"/>
                          <a:ea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chưng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Tết</a:t>
                      </a:r>
                      <a:endParaRPr lang="en-US" sz="2400" dirty="0">
                        <a:effectLst/>
                        <a:latin typeface="Times New Roman" panose="02020603050405020304" pitchFamily="18" charset="0"/>
                        <a:ea typeface="Times New Roman" panose="02020603050405020304" pitchFamily="18" charset="0"/>
                      </a:endParaRPr>
                    </a:p>
                  </a:txBody>
                  <a:tcPr marL="67114" marR="6711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2959002342"/>
                  </a:ext>
                </a:extLst>
              </a:tr>
            </a:tbl>
          </a:graphicData>
        </a:graphic>
      </p:graphicFrame>
      <p:pic>
        <p:nvPicPr>
          <p:cNvPr id="7" name="Picture 6"/>
          <p:cNvPicPr>
            <a:picLocks noChangeAspect="1"/>
          </p:cNvPicPr>
          <p:nvPr/>
        </p:nvPicPr>
        <p:blipFill>
          <a:blip r:embed="rId8"/>
          <a:stretch>
            <a:fillRect/>
          </a:stretch>
        </p:blipFill>
        <p:spPr>
          <a:xfrm>
            <a:off x="9461173" y="1013448"/>
            <a:ext cx="2179443" cy="1631950"/>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custDataLst>
      <p:tags r:id="rId1"/>
    </p:custDataLst>
    <p:extLst>
      <p:ext uri="{BB962C8B-B14F-4D97-AF65-F5344CB8AC3E}">
        <p14:creationId xmlns:p14="http://schemas.microsoft.com/office/powerpoint/2010/main" val="3385956192"/>
      </p:ext>
    </p:extLst>
  </p:cSld>
  <p:clrMapOvr>
    <a:masterClrMapping/>
  </p:clrMapOvr>
  <mc:AlternateContent xmlns:mc="http://schemas.openxmlformats.org/markup-compatibility/2006" xmlns:p14="http://schemas.microsoft.com/office/powerpoint/2010/main">
    <mc:Choice Requires="p14">
      <p:transition p14:dur="11" advClick="0" advTm="21683">
        <p:fade/>
      </p:transition>
    </mc:Choice>
    <mc:Fallback xmlns="">
      <p:transition advClick="0" advTm="21683">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amond(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97"/>
                                        </p:tgtEl>
                                        <p:attrNameLst>
                                          <p:attrName>style.visibility</p:attrName>
                                        </p:attrNameLst>
                                      </p:cBhvr>
                                      <p:to>
                                        <p:strVal val="visible"/>
                                      </p:to>
                                    </p:set>
                                    <p:animEffect transition="in" filter="wipe(up)">
                                      <p:cBhvr>
                                        <p:cTn id="12" dur="500"/>
                                        <p:tgtEl>
                                          <p:spTgt spid="97"/>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500"/>
                                        <p:tgtEl>
                                          <p:spTgt spid="103"/>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left)">
                                      <p:cBhvr>
                                        <p:cTn id="19" dur="500"/>
                                        <p:tgtEl>
                                          <p:spTgt spid="92"/>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wipe(left)">
                                      <p:cBhvr>
                                        <p:cTn id="23" dur="500"/>
                                        <p:tgtEl>
                                          <p:spTgt spid="99"/>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nodeType="clickEffect">
                                  <p:stCondLst>
                                    <p:cond delay="0"/>
                                  </p:stCondLst>
                                  <p:childTnLst>
                                    <p:set>
                                      <p:cBhvr>
                                        <p:cTn id="27" dur="1" fill="hold">
                                          <p:stCondLst>
                                            <p:cond delay="0"/>
                                          </p:stCondLst>
                                        </p:cTn>
                                        <p:tgtEl>
                                          <p:spTgt spid="96"/>
                                        </p:tgtEl>
                                        <p:attrNameLst>
                                          <p:attrName>style.visibility</p:attrName>
                                        </p:attrNameLst>
                                      </p:cBhvr>
                                      <p:to>
                                        <p:strVal val="visible"/>
                                      </p:to>
                                    </p:set>
                                    <p:animEffect transition="in" filter="wipe(up)">
                                      <p:cBhvr>
                                        <p:cTn id="28" dur="500"/>
                                        <p:tgtEl>
                                          <p:spTgt spid="96"/>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04"/>
                                        </p:tgtEl>
                                        <p:attrNameLst>
                                          <p:attrName>style.visibility</p:attrName>
                                        </p:attrNameLst>
                                      </p:cBhvr>
                                      <p:to>
                                        <p:strVal val="visible"/>
                                      </p:to>
                                    </p:set>
                                    <p:animEffect transition="in" filter="wipe(left)">
                                      <p:cBhvr>
                                        <p:cTn id="32" dur="500"/>
                                        <p:tgtEl>
                                          <p:spTgt spid="104"/>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wipe(left)">
                                      <p:cBhvr>
                                        <p:cTn id="36" dur="500"/>
                                        <p:tgtEl>
                                          <p:spTgt spid="108"/>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21"/>
                                        </p:tgtEl>
                                        <p:attrNameLst>
                                          <p:attrName>style.visibility</p:attrName>
                                        </p:attrNameLst>
                                      </p:cBhvr>
                                      <p:to>
                                        <p:strVal val="visible"/>
                                      </p:to>
                                    </p:set>
                                    <p:animEffect transition="in" filter="wipe(left)">
                                      <p:cBhvr>
                                        <p:cTn id="39" dur="500"/>
                                        <p:tgtEl>
                                          <p:spTgt spid="121"/>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wipe(up)">
                                      <p:cBhvr>
                                        <p:cTn id="44" dur="500"/>
                                        <p:tgtEl>
                                          <p:spTgt spid="95"/>
                                        </p:tgtEl>
                                      </p:cBhvr>
                                    </p:animEffect>
                                  </p:childTnLst>
                                </p:cTn>
                              </p:par>
                            </p:childTnLst>
                          </p:cTn>
                        </p:par>
                        <p:par>
                          <p:cTn id="45" fill="hold">
                            <p:stCondLst>
                              <p:cond delay="500"/>
                            </p:stCondLst>
                            <p:childTnLst>
                              <p:par>
                                <p:cTn id="46" presetID="22" presetClass="entr" presetSubtype="8" fill="hold" grpId="0" nodeType="afterEffect">
                                  <p:stCondLst>
                                    <p:cond delay="0"/>
                                  </p:stCondLst>
                                  <p:childTnLst>
                                    <p:set>
                                      <p:cBhvr>
                                        <p:cTn id="47" dur="1" fill="hold">
                                          <p:stCondLst>
                                            <p:cond delay="0"/>
                                          </p:stCondLst>
                                        </p:cTn>
                                        <p:tgtEl>
                                          <p:spTgt spid="105"/>
                                        </p:tgtEl>
                                        <p:attrNameLst>
                                          <p:attrName>style.visibility</p:attrName>
                                        </p:attrNameLst>
                                      </p:cBhvr>
                                      <p:to>
                                        <p:strVal val="visible"/>
                                      </p:to>
                                    </p:set>
                                    <p:animEffect transition="in" filter="wipe(left)">
                                      <p:cBhvr>
                                        <p:cTn id="48" dur="500"/>
                                        <p:tgtEl>
                                          <p:spTgt spid="105"/>
                                        </p:tgtEl>
                                      </p:cBhvr>
                                    </p:animEffect>
                                  </p:childTnLst>
                                </p:cTn>
                              </p:par>
                              <p:par>
                                <p:cTn id="49" presetID="22" presetClass="entr" presetSubtype="8" fill="hold" nodeType="withEffect">
                                  <p:stCondLst>
                                    <p:cond delay="0"/>
                                  </p:stCondLst>
                                  <p:childTnLst>
                                    <p:set>
                                      <p:cBhvr>
                                        <p:cTn id="50" dur="1" fill="hold">
                                          <p:stCondLst>
                                            <p:cond delay="0"/>
                                          </p:stCondLst>
                                        </p:cTn>
                                        <p:tgtEl>
                                          <p:spTgt spid="106"/>
                                        </p:tgtEl>
                                        <p:attrNameLst>
                                          <p:attrName>style.visibility</p:attrName>
                                        </p:attrNameLst>
                                      </p:cBhvr>
                                      <p:to>
                                        <p:strVal val="visible"/>
                                      </p:to>
                                    </p:set>
                                    <p:animEffect transition="in" filter="wipe(left)">
                                      <p:cBhvr>
                                        <p:cTn id="51" dur="500"/>
                                        <p:tgtEl>
                                          <p:spTgt spid="106"/>
                                        </p:tgtEl>
                                      </p:cBhvr>
                                    </p:animEffect>
                                  </p:childTnLst>
                                </p:cTn>
                              </p:par>
                            </p:childTnLst>
                          </p:cTn>
                        </p:par>
                        <p:par>
                          <p:cTn id="52" fill="hold">
                            <p:stCondLst>
                              <p:cond delay="1000"/>
                            </p:stCondLst>
                            <p:childTnLst>
                              <p:par>
                                <p:cTn id="53" presetID="22" presetClass="entr" presetSubtype="8" fill="hold" grpId="0" nodeType="afterEffect">
                                  <p:stCondLst>
                                    <p:cond delay="0"/>
                                  </p:stCondLst>
                                  <p:childTnLst>
                                    <p:set>
                                      <p:cBhvr>
                                        <p:cTn id="54" dur="1" fill="hold">
                                          <p:stCondLst>
                                            <p:cond delay="0"/>
                                          </p:stCondLst>
                                        </p:cTn>
                                        <p:tgtEl>
                                          <p:spTgt spid="94"/>
                                        </p:tgtEl>
                                        <p:attrNameLst>
                                          <p:attrName>style.visibility</p:attrName>
                                        </p:attrNameLst>
                                      </p:cBhvr>
                                      <p:to>
                                        <p:strVal val="visible"/>
                                      </p:to>
                                    </p:set>
                                    <p:animEffect transition="in" filter="wipe(left)">
                                      <p:cBhvr>
                                        <p:cTn id="55" dur="500"/>
                                        <p:tgtEl>
                                          <p:spTgt spid="94"/>
                                        </p:tgtEl>
                                      </p:cBhvr>
                                    </p:animEffect>
                                  </p:childTnLst>
                                </p:cTn>
                              </p:par>
                            </p:childTnLst>
                          </p:cTn>
                        </p:par>
                      </p:childTnLst>
                    </p:cTn>
                  </p:par>
                  <p:par>
                    <p:cTn id="56" fill="hold">
                      <p:stCondLst>
                        <p:cond delay="indefinite"/>
                      </p:stCondLst>
                      <p:childTnLst>
                        <p:par>
                          <p:cTn id="57" fill="hold">
                            <p:stCondLst>
                              <p:cond delay="0"/>
                            </p:stCondLst>
                            <p:childTnLst>
                              <p:par>
                                <p:cTn id="58" presetID="6" presetClass="entr" presetSubtype="32" fill="hold" nodeType="click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circle(out)">
                                      <p:cBhvr>
                                        <p:cTn id="60"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P spid="105" grpId="0"/>
      <p:bldP spid="121"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sp>
        <p:nvSpPr>
          <p:cNvPr id="30" name="Rounded Rectangle 29"/>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a:t>
            </a:r>
            <a:r>
              <a:rPr kumimoji="0" lang="en-US" sz="2800" b="1" i="0" u="none" strike="noStrike" kern="1200" cap="none" spc="0" normalizeH="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PHÁ VĂN BẢN</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1004736" y="1084816"/>
            <a:ext cx="1569660" cy="523220"/>
          </a:xfrm>
          <a:prstGeom prst="rect">
            <a:avLst/>
          </a:prstGeom>
        </p:spPr>
        <p:txBody>
          <a:bodyPr wrap="none">
            <a:spAutoFit/>
          </a:bodyPr>
          <a:lstStyle/>
          <a:p>
            <a:r>
              <a:rPr lang="en-US" sz="2800" b="1" dirty="0">
                <a:solidFill>
                  <a:srgbClr val="800000"/>
                </a:solidFill>
                <a:latin typeface="Times New Roman" panose="02020603050405020304" pitchFamily="18" charset="0"/>
                <a:ea typeface="Times New Roman" panose="02020603050405020304" pitchFamily="18" charset="0"/>
              </a:rPr>
              <a:t>2. </a:t>
            </a:r>
            <a:r>
              <a:rPr lang="en-US" sz="2800" b="1" dirty="0" err="1">
                <a:solidFill>
                  <a:srgbClr val="800000"/>
                </a:solidFill>
                <a:latin typeface="Times New Roman" panose="02020603050405020304" pitchFamily="18" charset="0"/>
                <a:ea typeface="Times New Roman" panose="02020603050405020304" pitchFamily="18" charset="0"/>
              </a:rPr>
              <a:t>Bố</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cục</a:t>
            </a:r>
            <a:endParaRPr lang="en-US" sz="2800" dirty="0"/>
          </a:p>
        </p:txBody>
      </p:sp>
      <p:sp>
        <p:nvSpPr>
          <p:cNvPr id="35" name="Text Box 3"/>
          <p:cNvSpPr txBox="1">
            <a:spLocks noChangeArrowheads="1"/>
          </p:cNvSpPr>
          <p:nvPr/>
        </p:nvSpPr>
        <p:spPr bwMode="ltGray">
          <a:xfrm>
            <a:off x="1487798" y="3030264"/>
            <a:ext cx="1653246" cy="442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defTabSz="4572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eaLnBrk="0" fontAlgn="base" hangingPunct="0">
              <a:lnSpc>
                <a:spcPct val="95000"/>
              </a:lnSpc>
              <a:spcBef>
                <a:spcPct val="0"/>
              </a:spcBef>
              <a:spcAft>
                <a:spcPts val="800"/>
              </a:spcAft>
              <a:buClrTx/>
              <a:buFontTx/>
              <a:buNone/>
            </a:pPr>
            <a:r>
              <a:rPr lang="en-US" altLang="en-US" sz="2400" b="1" dirty="0">
                <a:solidFill>
                  <a:prstClr val="black"/>
                </a:solidFill>
                <a:latin typeface="Times New Roman" panose="02020603050405020304" pitchFamily="18" charset="0"/>
                <a:cs typeface="Times New Roman" panose="02020603050405020304" pitchFamily="18" charset="0"/>
              </a:rPr>
              <a:t>3 </a:t>
            </a:r>
            <a:r>
              <a:rPr lang="en-US" altLang="en-US" sz="2400" b="1" dirty="0" err="1">
                <a:solidFill>
                  <a:prstClr val="black"/>
                </a:solidFill>
                <a:latin typeface="Times New Roman" panose="02020603050405020304" pitchFamily="18" charset="0"/>
                <a:cs typeface="Times New Roman" panose="02020603050405020304" pitchFamily="18" charset="0"/>
              </a:rPr>
              <a:t>phần</a:t>
            </a:r>
            <a:endParaRPr lang="en-US" altLang="en-US" sz="2400" b="1" dirty="0">
              <a:solidFill>
                <a:prstClr val="black"/>
              </a:solidFill>
              <a:latin typeface="Times New Roman" panose="02020603050405020304" pitchFamily="18" charset="0"/>
              <a:cs typeface="Times New Roman" panose="02020603050405020304" pitchFamily="18" charset="0"/>
            </a:endParaRPr>
          </a:p>
        </p:txBody>
      </p:sp>
      <p:cxnSp>
        <p:nvCxnSpPr>
          <p:cNvPr id="38" name="Straight Connector 37"/>
          <p:cNvCxnSpPr/>
          <p:nvPr/>
        </p:nvCxnSpPr>
        <p:spPr bwMode="auto">
          <a:xfrm flipH="1">
            <a:off x="684368" y="906375"/>
            <a:ext cx="5290" cy="2567218"/>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cxnSp>
        <p:nvCxnSpPr>
          <p:cNvPr id="47" name="Straight Connector 46"/>
          <p:cNvCxnSpPr/>
          <p:nvPr/>
        </p:nvCxnSpPr>
        <p:spPr bwMode="auto">
          <a:xfrm>
            <a:off x="690498" y="3473593"/>
            <a:ext cx="3419475" cy="0"/>
          </a:xfrm>
          <a:prstGeom prst="line">
            <a:avLst/>
          </a:prstGeom>
          <a:noFill/>
          <a:ln w="57150" cap="rnd" cmpd="sng" algn="ctr">
            <a:solidFill>
              <a:srgbClr val="92AA4C"/>
            </a:solidFill>
            <a:prstDash val="solid"/>
          </a:ln>
          <a:effectLst>
            <a:outerShdw blurRad="38100" dist="25400" dir="5400000" rotWithShape="0">
              <a:srgbClr val="000000">
                <a:alpha val="25000"/>
              </a:srgbClr>
            </a:outerShdw>
          </a:effectLst>
        </p:spPr>
      </p:cxnSp>
      <p:grpSp>
        <p:nvGrpSpPr>
          <p:cNvPr id="48" name="Group 103"/>
          <p:cNvGrpSpPr>
            <a:grpSpLocks/>
          </p:cNvGrpSpPr>
          <p:nvPr/>
        </p:nvGrpSpPr>
        <p:grpSpPr bwMode="auto">
          <a:xfrm>
            <a:off x="3984742" y="1242542"/>
            <a:ext cx="6245108" cy="1752650"/>
            <a:chOff x="899885" y="2202229"/>
            <a:chExt cx="3299964" cy="1586196"/>
          </a:xfrm>
        </p:grpSpPr>
        <p:sp>
          <p:nvSpPr>
            <p:cNvPr id="49" name="Rectangle 48"/>
            <p:cNvSpPr/>
            <p:nvPr/>
          </p:nvSpPr>
          <p:spPr>
            <a:xfrm>
              <a:off x="899885" y="2588609"/>
              <a:ext cx="3299964" cy="80665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50"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3" y="2955921"/>
              <a:ext cx="1586195" cy="7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2950422"/>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3" name="Group 102"/>
          <p:cNvGrpSpPr>
            <a:grpSpLocks/>
          </p:cNvGrpSpPr>
          <p:nvPr/>
        </p:nvGrpSpPr>
        <p:grpSpPr bwMode="auto">
          <a:xfrm>
            <a:off x="3984743" y="2379371"/>
            <a:ext cx="6257268" cy="1941253"/>
            <a:chOff x="899886" y="3534311"/>
            <a:chExt cx="3299963" cy="1586196"/>
          </a:xfrm>
        </p:grpSpPr>
        <p:sp>
          <p:nvSpPr>
            <p:cNvPr id="55" name="Rectangle 54"/>
            <p:cNvSpPr/>
            <p:nvPr/>
          </p:nvSpPr>
          <p:spPr>
            <a:xfrm>
              <a:off x="899886" y="3920142"/>
              <a:ext cx="3299963" cy="807764"/>
            </a:xfrm>
            <a:prstGeom prst="rect">
              <a:avLst/>
            </a:prstGeom>
            <a:solidFill>
              <a:srgbClr val="DE7E18"/>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1"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4288003"/>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4282504"/>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 name="Group 101"/>
          <p:cNvGrpSpPr>
            <a:grpSpLocks/>
          </p:cNvGrpSpPr>
          <p:nvPr/>
        </p:nvGrpSpPr>
        <p:grpSpPr bwMode="auto">
          <a:xfrm>
            <a:off x="3984742" y="3704803"/>
            <a:ext cx="6257269" cy="1995910"/>
            <a:chOff x="899886" y="4865594"/>
            <a:chExt cx="3299963" cy="1586196"/>
          </a:xfrm>
        </p:grpSpPr>
        <p:sp>
          <p:nvSpPr>
            <p:cNvPr id="64" name="Rectangle 63"/>
            <p:cNvSpPr/>
            <p:nvPr/>
          </p:nvSpPr>
          <p:spPr>
            <a:xfrm>
              <a:off x="899886" y="5252262"/>
              <a:ext cx="3299963" cy="805986"/>
            </a:xfrm>
            <a:prstGeom prst="rect">
              <a:avLst/>
            </a:prstGeom>
            <a:solidFill>
              <a:srgbClr val="9F8351"/>
            </a:solidFill>
            <a:ln w="15875" cap="rnd" cmpd="sng" algn="ctr">
              <a:noFill/>
              <a:prstDash val="solid"/>
            </a:ln>
            <a:effectLst>
              <a:outerShdw blurRad="50800" dist="50800" dir="5400000" algn="t" rotWithShape="0">
                <a:prstClr val="black">
                  <a:alpha val="40000"/>
                </a:prstClr>
              </a:outerShdw>
            </a:effectLst>
          </p:spPr>
          <p:txBody>
            <a:bodyPr anchor="ctr"/>
            <a:lstStyle/>
            <a:p>
              <a:pPr algn="ctr" eaLnBrk="0" hangingPunct="0">
                <a:defRPr/>
              </a:pPr>
              <a:endParaRPr lang="en-US" sz="2000" kern="0">
                <a:solidFill>
                  <a:prstClr val="white"/>
                </a:solidFill>
                <a:latin typeface="Arial" panose="020B0604020202020204" pitchFamily="34" charset="0"/>
                <a:cs typeface="Arial" panose="020B0604020202020204" pitchFamily="34" charset="0"/>
              </a:endParaRPr>
            </a:p>
          </p:txBody>
        </p:sp>
        <p:pic>
          <p:nvPicPr>
            <p:cNvPr id="65" name="Picture 345" descr="shadow_1_m"/>
            <p:cNvPicPr>
              <a:picLocks noChangeAspect="1" noChangeArrowheads="1"/>
            </p:cNvPicPr>
            <p:nvPr/>
          </p:nvPicPr>
          <p:blipFill>
            <a:blip r:embed="rId7">
              <a:extLst>
                <a:ext uri="{28A0092B-C50C-407E-A947-70E740481C1C}">
                  <a14:useLocalDpi xmlns:a14="http://schemas.microsoft.com/office/drawing/2010/main" val="0"/>
                </a:ext>
              </a:extLst>
            </a:blip>
            <a:srcRect t="61411"/>
            <a:stretch>
              <a:fillRect/>
            </a:stretch>
          </p:blipFill>
          <p:spPr bwMode="gray">
            <a:xfrm rot="5400000" flipV="1">
              <a:off x="146194" y="5619286"/>
              <a:ext cx="1586195" cy="7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345" descr="shadow_1_m"/>
            <p:cNvPicPr>
              <a:picLocks noChangeAspect="1" noChangeArrowheads="1"/>
            </p:cNvPicPr>
            <p:nvPr/>
          </p:nvPicPr>
          <p:blipFill>
            <a:blip r:embed="rId8">
              <a:extLst>
                <a:ext uri="{28A0092B-C50C-407E-A947-70E740481C1C}">
                  <a14:useLocalDpi xmlns:a14="http://schemas.microsoft.com/office/drawing/2010/main" val="0"/>
                </a:ext>
              </a:extLst>
            </a:blip>
            <a:srcRect t="61411"/>
            <a:stretch>
              <a:fillRect/>
            </a:stretch>
          </p:blipFill>
          <p:spPr bwMode="gray">
            <a:xfrm rot="-5400000" flipH="1" flipV="1">
              <a:off x="3361846" y="5613787"/>
              <a:ext cx="1586195" cy="89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8"/>
          <p:cNvSpPr/>
          <p:nvPr/>
        </p:nvSpPr>
        <p:spPr>
          <a:xfrm>
            <a:off x="4244795" y="1675549"/>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P1: </a:t>
            </a:r>
            <a:r>
              <a:rPr lang="en-US" sz="2800" dirty="0" err="1">
                <a:solidFill>
                  <a:schemeClr val="bg1"/>
                </a:solidFill>
                <a:latin typeface="Times New Roman" panose="02020603050405020304" pitchFamily="18" charset="0"/>
                <a:ea typeface="Times New Roman" panose="02020603050405020304" pitchFamily="18" charset="0"/>
              </a:rPr>
              <a:t>Từ</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đầu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chứng</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giám</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Vua</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Hùng</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người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
        <p:nvSpPr>
          <p:cNvPr id="11" name="Rectangle 10"/>
          <p:cNvSpPr/>
          <p:nvPr/>
        </p:nvSpPr>
        <p:spPr>
          <a:xfrm>
            <a:off x="4244795" y="2913293"/>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P2: </a:t>
            </a:r>
            <a:r>
              <a:rPr lang="en-US" sz="2800" dirty="0" err="1">
                <a:solidFill>
                  <a:schemeClr val="bg1"/>
                </a:solidFill>
                <a:latin typeface="Times New Roman" panose="02020603050405020304" pitchFamily="18" charset="0"/>
                <a:ea typeface="Times New Roman" panose="02020603050405020304" pitchFamily="18" charset="0"/>
              </a:rPr>
              <a:t>Tiếp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đến</a:t>
            </a:r>
            <a:r>
              <a:rPr lang="en-US" sz="2800"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hình</a:t>
            </a:r>
            <a:r>
              <a:rPr lang="en-US" sz="2800" i="1" dirty="0">
                <a:solidFill>
                  <a:schemeClr val="bg1"/>
                </a:solidFill>
                <a:latin typeface="Times New Roman" panose="02020603050405020304" pitchFamily="18" charset="0"/>
                <a:ea typeface="Times New Roman" panose="02020603050405020304" pitchFamily="18" charset="0"/>
              </a:rPr>
              <a:t> </a:t>
            </a:r>
            <a:r>
              <a:rPr lang="en-US" sz="2800" i="1" dirty="0" err="1">
                <a:solidFill>
                  <a:schemeClr val="bg1"/>
                </a:solidFill>
                <a:latin typeface="Times New Roman" panose="02020603050405020304" pitchFamily="18" charset="0"/>
                <a:ea typeface="Times New Roman" panose="02020603050405020304" pitchFamily="18" charset="0"/>
              </a:rPr>
              <a:t>tròn</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thần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giúp</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đỡ</a:t>
            </a:r>
            <a:r>
              <a:rPr lang="en-US" sz="2800" dirty="0">
                <a:solidFill>
                  <a:schemeClr val="bg1"/>
                </a:solidFill>
                <a:latin typeface="Times New Roman" panose="02020603050405020304" pitchFamily="18" charset="0"/>
                <a:ea typeface="Times New Roman" panose="02020603050405020304" pitchFamily="18" charset="0"/>
              </a:rPr>
              <a:t>.</a:t>
            </a:r>
            <a:endParaRPr lang="en-US" sz="2800" dirty="0">
              <a:solidFill>
                <a:schemeClr val="bg1"/>
              </a:solidFill>
            </a:endParaRPr>
          </a:p>
        </p:txBody>
      </p:sp>
      <p:sp>
        <p:nvSpPr>
          <p:cNvPr id="12" name="Rectangle 11"/>
          <p:cNvSpPr/>
          <p:nvPr/>
        </p:nvSpPr>
        <p:spPr>
          <a:xfrm>
            <a:off x="4244795" y="4243520"/>
            <a:ext cx="6096000" cy="954107"/>
          </a:xfrm>
          <a:prstGeom prst="rect">
            <a:avLst/>
          </a:prstGeom>
        </p:spPr>
        <p:txBody>
          <a:bodyPr>
            <a:spAutoFit/>
          </a:bodyPr>
          <a:lstStyle/>
          <a:p>
            <a:r>
              <a:rPr lang="en-US" sz="2800" dirty="0">
                <a:solidFill>
                  <a:schemeClr val="bg1"/>
                </a:solidFill>
                <a:latin typeface="Times New Roman" panose="02020603050405020304" pitchFamily="18" charset="0"/>
                <a:ea typeface="Times New Roman" panose="02020603050405020304" pitchFamily="18" charset="0"/>
              </a:rPr>
              <a:t>P3: </a:t>
            </a:r>
            <a:r>
              <a:rPr lang="en-US" sz="2800" dirty="0" err="1">
                <a:solidFill>
                  <a:schemeClr val="bg1"/>
                </a:solidFill>
                <a:latin typeface="Times New Roman" panose="02020603050405020304" pitchFamily="18" charset="0"/>
                <a:ea typeface="Times New Roman" panose="02020603050405020304" pitchFamily="18" charset="0"/>
              </a:rPr>
              <a:t>Còn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lại</a:t>
            </a:r>
            <a:r>
              <a:rPr lang="en-US" sz="2800" dirty="0">
                <a:solidFill>
                  <a:schemeClr val="bg1"/>
                </a:solidFill>
                <a:latin typeface="Times New Roman" panose="02020603050405020304" pitchFamily="18" charset="0"/>
                <a:ea typeface="Times New Roman" panose="02020603050405020304" pitchFamily="18" charset="0"/>
              </a:rPr>
              <a:t>: Lang </a:t>
            </a:r>
            <a:r>
              <a:rPr lang="en-US" sz="2800" dirty="0" err="1">
                <a:solidFill>
                  <a:schemeClr val="bg1"/>
                </a:solidFill>
                <a:latin typeface="Times New Roman" panose="02020603050405020304" pitchFamily="18" charset="0"/>
                <a:ea typeface="Times New Roman" panose="02020603050405020304" pitchFamily="18" charset="0"/>
              </a:rPr>
              <a:t>Liêu</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được</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chọn</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nối</a:t>
            </a:r>
            <a:r>
              <a:rPr lang="en-US" sz="2800" dirty="0">
                <a:solidFill>
                  <a:schemeClr val="bg1"/>
                </a:solidFill>
                <a:latin typeface="Times New Roman" panose="02020603050405020304" pitchFamily="18" charset="0"/>
                <a:ea typeface="Times New Roman" panose="02020603050405020304" pitchFamily="18" charset="0"/>
              </a:rPr>
              <a:t> </a:t>
            </a:r>
            <a:r>
              <a:rPr lang="en-US" sz="2800" dirty="0" err="1">
                <a:solidFill>
                  <a:schemeClr val="bg1"/>
                </a:solidFill>
                <a:latin typeface="Times New Roman" panose="02020603050405020304" pitchFamily="18" charset="0"/>
                <a:ea typeface="Times New Roman" panose="02020603050405020304" pitchFamily="18" charset="0"/>
              </a:rPr>
              <a:t>ngôi</a:t>
            </a:r>
            <a:endParaRPr lang="en-US" sz="2800" dirty="0">
              <a:solidFill>
                <a:schemeClr val="bg1"/>
              </a:solidFill>
            </a:endParaRPr>
          </a:p>
        </p:txBody>
      </p:sp>
    </p:spTree>
    <p:extLst>
      <p:ext uri="{BB962C8B-B14F-4D97-AF65-F5344CB8AC3E}">
        <p14:creationId xmlns:p14="http://schemas.microsoft.com/office/powerpoint/2010/main" val="639222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up)">
                                      <p:cBhvr>
                                        <p:cTn id="7" dur="500"/>
                                        <p:tgtEl>
                                          <p:spTgt spid="3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left)">
                                      <p:cBhvr>
                                        <p:cTn id="15" dur="500"/>
                                        <p:tgtEl>
                                          <p:spTgt spid="4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wipe(left)">
                                      <p:cBhvr>
                                        <p:cTn id="22" dur="500"/>
                                        <p:tgtEl>
                                          <p:spTgt spid="47"/>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left)">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3" name="Rectangle 2"/>
          <p:cNvSpPr/>
          <p:nvPr/>
        </p:nvSpPr>
        <p:spPr>
          <a:xfrm>
            <a:off x="660400" y="1181100"/>
            <a:ext cx="3398687" cy="548099"/>
          </a:xfrm>
          <a:prstGeom prst="rect">
            <a:avLst/>
          </a:prstGeom>
        </p:spPr>
        <p:txBody>
          <a:bodyPr wrap="none">
            <a:spAutoFit/>
          </a:bodyPr>
          <a:lstStyle/>
          <a:p>
            <a:pPr algn="ctr">
              <a:lnSpc>
                <a:spcPct val="115000"/>
              </a:lnSpc>
              <a:spcAft>
                <a:spcPts val="0"/>
              </a:spcAft>
            </a:pPr>
            <a:r>
              <a:rPr lang="pt-BR" sz="2800" b="1" dirty="0">
                <a:solidFill>
                  <a:srgbClr val="C00000"/>
                </a:solidFill>
                <a:latin typeface="Times New Roman" panose="02020603050405020304" pitchFamily="18" charset="0"/>
                <a:ea typeface="Times New Roman" panose="02020603050405020304" pitchFamily="18" charset="0"/>
              </a:rPr>
              <a:t>II. Đọc hiểu văn bản.</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60400" y="1638987"/>
            <a:ext cx="10858500" cy="5262979"/>
          </a:xfrm>
          <a:prstGeom prst="rect">
            <a:avLst/>
          </a:prstGeom>
        </p:spPr>
        <p:txBody>
          <a:bodyPr>
            <a:spAutoFit/>
          </a:bodyPr>
          <a:lstStyle/>
          <a:p>
            <a:pPr>
              <a:lnSpc>
                <a:spcPct val="150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1. </a:t>
            </a:r>
            <a:r>
              <a:rPr lang="en-US" sz="2800" b="1" dirty="0" err="1">
                <a:solidFill>
                  <a:srgbClr val="800000"/>
                </a:solidFill>
                <a:latin typeface="Times New Roman" panose="02020603050405020304" pitchFamily="18" charset="0"/>
                <a:ea typeface="Times New Roman" panose="02020603050405020304" pitchFamily="18" charset="0"/>
              </a:rPr>
              <a:t>Nhân</a:t>
            </a:r>
            <a:r>
              <a:rPr lang="en-US" sz="2800" b="1" dirty="0">
                <a:solidFill>
                  <a:srgbClr val="800000"/>
                </a:solidFill>
                <a:latin typeface="Times New Roman" panose="02020603050405020304" pitchFamily="18" charset="0"/>
                <a:ea typeface="Times New Roman" panose="02020603050405020304" pitchFamily="18" charset="0"/>
              </a:rPr>
              <a:t> </a:t>
            </a:r>
            <a:r>
              <a:rPr lang="en-US" sz="2800" b="1" dirty="0" err="1">
                <a:solidFill>
                  <a:srgbClr val="800000"/>
                </a:solidFill>
                <a:latin typeface="Times New Roman" panose="02020603050405020304" pitchFamily="18" charset="0"/>
                <a:ea typeface="Times New Roman" panose="02020603050405020304" pitchFamily="18" charset="0"/>
              </a:rPr>
              <a:t>vật</a:t>
            </a:r>
            <a:r>
              <a:rPr lang="en-US" sz="2800" b="1" dirty="0">
                <a:solidFill>
                  <a:srgbClr val="800000"/>
                </a:solidFill>
                <a:latin typeface="Times New Roman" panose="02020603050405020304" pitchFamily="18" charset="0"/>
                <a:ea typeface="Times New Roman" panose="02020603050405020304" pitchFamily="18" charset="0"/>
              </a:rPr>
              <a:t> Lang </a:t>
            </a:r>
            <a:r>
              <a:rPr lang="en-US" sz="2800" b="1" dirty="0" err="1">
                <a:solidFill>
                  <a:srgbClr val="800000"/>
                </a:solidFill>
                <a:latin typeface="Times New Roman" panose="02020603050405020304" pitchFamily="18" charset="0"/>
                <a:ea typeface="Times New Roman" panose="02020603050405020304" pitchFamily="18" charset="0"/>
              </a:rPr>
              <a:t>Liêu</a:t>
            </a:r>
            <a:endParaRPr lang="en-US" sz="2800" dirty="0">
              <a:latin typeface="Times New Roman" panose="02020603050405020304" pitchFamily="18" charset="0"/>
              <a:ea typeface="Times New Roman" panose="02020603050405020304" pitchFamily="18" charset="0"/>
            </a:endParaRPr>
          </a:p>
          <a:p>
            <a:pPr>
              <a:lnSpc>
                <a:spcPct val="150000"/>
              </a:lnSpc>
              <a:spcAft>
                <a:spcPts val="0"/>
              </a:spcAft>
            </a:pPr>
            <a:r>
              <a:rPr lang="en-US" sz="2800" b="1" dirty="0">
                <a:solidFill>
                  <a:srgbClr val="000000"/>
                </a:solidFill>
                <a:latin typeface="Times New Roman" panose="02020603050405020304" pitchFamily="18" charset="0"/>
                <a:ea typeface="Times New Roman" panose="02020603050405020304" pitchFamily="18" charset="0"/>
              </a:rPr>
              <a:t>a. </a:t>
            </a:r>
            <a:r>
              <a:rPr lang="en-US" sz="2800" b="1" dirty="0" err="1">
                <a:solidFill>
                  <a:srgbClr val="000000"/>
                </a:solidFill>
                <a:latin typeface="Times New Roman" panose="02020603050405020304" pitchFamily="18" charset="0"/>
                <a:ea typeface="Times New Roman" panose="02020603050405020304" pitchFamily="18" charset="0"/>
              </a:rPr>
              <a:t>Hoàn</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cảnh</a:t>
            </a:r>
            <a:endParaRPr lang="en-US" sz="2800" dirty="0">
              <a:latin typeface="Times New Roman" panose="02020603050405020304" pitchFamily="18" charset="0"/>
              <a:ea typeface="Times New Roman" panose="02020603050405020304" pitchFamily="18" charset="0"/>
            </a:endParaRPr>
          </a:p>
          <a:p>
            <a:pPr marL="457200" indent="-457200">
              <a:lnSpc>
                <a:spcPct val="150000"/>
              </a:lnSpc>
              <a:buFontTx/>
              <a:buChar char="-"/>
            </a:pPr>
            <a:r>
              <a:rPr lang="vi-VN" sz="2800" dirty="0">
                <a:solidFill>
                  <a:srgbClr val="000000"/>
                </a:solidFill>
                <a:latin typeface="Times New Roman" panose="02020603050405020304" pitchFamily="18" charset="0"/>
                <a:ea typeface="Times New Roman" panose="02020603050405020304" pitchFamily="18" charset="0"/>
              </a:rPr>
              <a:t>Hoàn cảnh: Giặ</a:t>
            </a:r>
            <a:r>
              <a:rPr lang="vi-VN" sz="2800" dirty="0">
                <a:solidFill>
                  <a:srgbClr val="000000"/>
                </a:solidFill>
                <a:latin typeface="Times New Roman" panose="02020603050405020304" pitchFamily="18" charset="0"/>
                <a:ea typeface="Calibri" panose="020F0502020204030204" pitchFamily="34" charset="0"/>
              </a:rPr>
              <a:t>c ngoài đ</a:t>
            </a:r>
            <a:r>
              <a:rPr lang="vi-VN" sz="2800" dirty="0">
                <a:solidFill>
                  <a:srgbClr val="000000"/>
                </a:solidFill>
                <a:latin typeface="Times New Roman" panose="02020603050405020304" pitchFamily="18" charset="0"/>
                <a:ea typeface="Times New Roman" panose="02020603050405020304" pitchFamily="18" charset="0"/>
              </a:rPr>
              <a:t>ã yên, vua có thể</a:t>
            </a:r>
            <a:r>
              <a:rPr lang="vi-VN" sz="2800" dirty="0">
                <a:solidFill>
                  <a:srgbClr val="000000"/>
                </a:solidFill>
                <a:latin typeface="Times New Roman" panose="02020603050405020304" pitchFamily="18" charset="0"/>
                <a:ea typeface="Calibri" panose="020F0502020204030204" pitchFamily="34" charset="0"/>
              </a:rPr>
              <a:t> chăm lo cho dân đư</a:t>
            </a:r>
            <a:r>
              <a:rPr lang="vi-VN" sz="2800" dirty="0">
                <a:solidFill>
                  <a:srgbClr val="000000"/>
                </a:solidFill>
                <a:latin typeface="Times New Roman" panose="02020603050405020304" pitchFamily="18" charset="0"/>
                <a:ea typeface="Times New Roman" panose="02020603050405020304" pitchFamily="18" charset="0"/>
              </a:rPr>
              <a:t>ợc no ấ</a:t>
            </a:r>
            <a:r>
              <a:rPr lang="vi-VN" sz="2800" dirty="0">
                <a:solidFill>
                  <a:srgbClr val="000000"/>
                </a:solidFill>
                <a:latin typeface="Times New Roman" panose="02020603050405020304" pitchFamily="18" charset="0"/>
                <a:ea typeface="Calibri" panose="020F0502020204030204" pitchFamily="34" charset="0"/>
              </a:rPr>
              <a:t>m; vua đ</a:t>
            </a:r>
            <a:r>
              <a:rPr lang="vi-VN" sz="2800" dirty="0">
                <a:solidFill>
                  <a:srgbClr val="000000"/>
                </a:solidFill>
                <a:latin typeface="Times New Roman" panose="02020603050405020304" pitchFamily="18" charset="0"/>
                <a:ea typeface="Times New Roman" panose="02020603050405020304" pitchFamily="18" charset="0"/>
              </a:rPr>
              <a:t>ã già, muốn truyề</a:t>
            </a:r>
            <a:r>
              <a:rPr lang="vi-VN" sz="2800" dirty="0">
                <a:solidFill>
                  <a:srgbClr val="000000"/>
                </a:solidFill>
                <a:latin typeface="Times New Roman" panose="02020603050405020304" pitchFamily="18" charset="0"/>
                <a:ea typeface="Calibri" panose="020F0502020204030204" pitchFamily="34" charset="0"/>
              </a:rPr>
              <a:t>n ngôi.</a:t>
            </a:r>
            <a:endParaRPr lang="en-US" sz="2800" dirty="0">
              <a:solidFill>
                <a:srgbClr val="000000"/>
              </a:solidFill>
              <a:latin typeface="Times New Roman" panose="02020603050405020304" pitchFamily="18" charset="0"/>
              <a:ea typeface="Calibri" panose="020F0502020204030204" pitchFamily="34" charset="0"/>
            </a:endParaRPr>
          </a:p>
          <a:p>
            <a:pPr marL="457200" indent="-457200">
              <a:lnSpc>
                <a:spcPct val="150000"/>
              </a:lnSpc>
              <a:buFontTx/>
              <a:buChar char="-"/>
            </a:pPr>
            <a:r>
              <a:rPr lang="vi-VN" sz="2800" dirty="0">
                <a:solidFill>
                  <a:srgbClr val="000000"/>
                </a:solidFill>
                <a:latin typeface="Times New Roman" panose="02020603050405020304" pitchFamily="18" charset="0"/>
                <a:ea typeface="Calibri" panose="020F0502020204030204" pitchFamily="34" charset="0"/>
              </a:rPr>
              <a:t>Ý đ</a:t>
            </a:r>
            <a:r>
              <a:rPr lang="vi-VN" sz="2800" dirty="0">
                <a:solidFill>
                  <a:srgbClr val="000000"/>
                </a:solidFill>
                <a:latin typeface="Times New Roman" panose="02020603050405020304" pitchFamily="18" charset="0"/>
                <a:ea typeface="Times New Roman" panose="02020603050405020304" pitchFamily="18" charset="0"/>
              </a:rPr>
              <a:t>ị</a:t>
            </a:r>
            <a:r>
              <a:rPr lang="vi-VN" sz="2800" dirty="0">
                <a:solidFill>
                  <a:srgbClr val="000000"/>
                </a:solidFill>
                <a:latin typeface="Times New Roman" panose="02020603050405020304" pitchFamily="18" charset="0"/>
                <a:ea typeface="Calibri" panose="020F0502020204030204" pitchFamily="34" charset="0"/>
              </a:rPr>
              <a:t>nh: ngư</a:t>
            </a:r>
            <a:r>
              <a:rPr lang="vi-VN" sz="2800" dirty="0">
                <a:solidFill>
                  <a:srgbClr val="000000"/>
                </a:solidFill>
                <a:latin typeface="Times New Roman" panose="02020603050405020304" pitchFamily="18" charset="0"/>
                <a:ea typeface="Times New Roman" panose="02020603050405020304" pitchFamily="18" charset="0"/>
              </a:rPr>
              <a:t>ời nối ngôi phải nố</a:t>
            </a:r>
            <a:r>
              <a:rPr lang="vi-VN" sz="2800" dirty="0">
                <a:solidFill>
                  <a:srgbClr val="000000"/>
                </a:solidFill>
                <a:latin typeface="Times New Roman" panose="02020603050405020304" pitchFamily="18" charset="0"/>
                <a:ea typeface="Calibri" panose="020F0502020204030204" pitchFamily="34" charset="0"/>
              </a:rPr>
              <a:t>i đư</a:t>
            </a:r>
            <a:r>
              <a:rPr lang="vi-VN" sz="2800" dirty="0">
                <a:solidFill>
                  <a:srgbClr val="000000"/>
                </a:solidFill>
                <a:latin typeface="Times New Roman" panose="02020603050405020304" pitchFamily="18" charset="0"/>
                <a:ea typeface="Times New Roman" panose="02020603050405020304" pitchFamily="18" charset="0"/>
              </a:rPr>
              <a:t>ợc chí vua, không nhất thiế</a:t>
            </a:r>
            <a:r>
              <a:rPr lang="vi-VN" sz="2800" dirty="0">
                <a:solidFill>
                  <a:srgbClr val="000000"/>
                </a:solidFill>
                <a:latin typeface="Times New Roman" panose="02020603050405020304" pitchFamily="18" charset="0"/>
                <a:ea typeface="Calibri" panose="020F0502020204030204" pitchFamily="34" charset="0"/>
              </a:rPr>
              <a:t>t là con trư</a:t>
            </a:r>
            <a:r>
              <a:rPr lang="vi-VN" sz="2800" dirty="0">
                <a:solidFill>
                  <a:srgbClr val="000000"/>
                </a:solidFill>
                <a:latin typeface="Times New Roman" panose="02020603050405020304" pitchFamily="18" charset="0"/>
                <a:ea typeface="Times New Roman" panose="02020603050405020304" pitchFamily="18" charset="0"/>
              </a:rPr>
              <a:t>ởng.</a:t>
            </a:r>
            <a:endParaRPr lang="en-US" sz="2800" dirty="0">
              <a:solidFill>
                <a:srgbClr val="000000"/>
              </a:solidFill>
              <a:latin typeface="Times New Roman" panose="02020603050405020304" pitchFamily="18" charset="0"/>
              <a:ea typeface="Times New Roman" panose="02020603050405020304" pitchFamily="18" charset="0"/>
            </a:endParaRPr>
          </a:p>
          <a:p>
            <a:pPr>
              <a:lnSpc>
                <a:spcPct val="150000"/>
              </a:lnSpc>
            </a:pPr>
            <a:r>
              <a:rPr lang="vi-VN" sz="2800" dirty="0">
                <a:solidFill>
                  <a:srgbClr val="000000"/>
                </a:solidFill>
                <a:latin typeface="Times New Roman" panose="02020603050405020304" pitchFamily="18" charset="0"/>
                <a:ea typeface="Times New Roman" panose="02020603050405020304" pitchFamily="18" charset="0"/>
              </a:rPr>
              <a:t>- Hình thức: Nhân lễ</a:t>
            </a:r>
            <a:r>
              <a:rPr lang="vi-VN" sz="2800" dirty="0">
                <a:solidFill>
                  <a:srgbClr val="000000"/>
                </a:solidFill>
                <a:latin typeface="Times New Roman" panose="02020603050405020304" pitchFamily="18" charset="0"/>
                <a:ea typeface="Calibri" panose="020F0502020204030204" pitchFamily="34" charset="0"/>
              </a:rPr>
              <a:t> Tiên vương, ai v</a:t>
            </a:r>
            <a:r>
              <a:rPr lang="vi-VN" sz="2800" dirty="0">
                <a:solidFill>
                  <a:srgbClr val="000000"/>
                </a:solidFill>
                <a:latin typeface="Times New Roman" panose="02020603050405020304" pitchFamily="18" charset="0"/>
                <a:ea typeface="Times New Roman" panose="02020603050405020304" pitchFamily="18" charset="0"/>
              </a:rPr>
              <a:t>ừa ý vua sẽ</a:t>
            </a:r>
            <a:r>
              <a:rPr lang="vi-VN" sz="2800" dirty="0">
                <a:solidFill>
                  <a:srgbClr val="000000"/>
                </a:solidFill>
                <a:latin typeface="Times New Roman" panose="02020603050405020304" pitchFamily="18" charset="0"/>
                <a:ea typeface="Calibri" panose="020F0502020204030204" pitchFamily="34" charset="0"/>
              </a:rPr>
              <a:t> đư</a:t>
            </a:r>
            <a:r>
              <a:rPr lang="vi-VN" sz="2800" dirty="0">
                <a:solidFill>
                  <a:srgbClr val="000000"/>
                </a:solidFill>
                <a:latin typeface="Times New Roman" panose="02020603050405020304" pitchFamily="18" charset="0"/>
                <a:ea typeface="Times New Roman" panose="02020603050405020304" pitchFamily="18" charset="0"/>
              </a:rPr>
              <a:t>ợc truyền ngôi</a:t>
            </a:r>
            <a:r>
              <a:rPr lang="en-US" sz="2800" dirty="0">
                <a:solidFill>
                  <a:srgbClr val="000000"/>
                </a:solidFill>
                <a:latin typeface="Times New Roman" panose="02020603050405020304" pitchFamily="18" charset="0"/>
                <a:ea typeface="Times New Roman" panose="02020603050405020304" pitchFamily="18" charset="0"/>
              </a:rPr>
              <a:t>.</a:t>
            </a:r>
            <a:br>
              <a:rPr lang="vi-VN" sz="2800" dirty="0">
                <a:solidFill>
                  <a:srgbClr val="000000"/>
                </a:solidFill>
                <a:latin typeface="Times New Roman" panose="02020603050405020304" pitchFamily="18" charset="0"/>
                <a:ea typeface="Times New Roman" panose="02020603050405020304" pitchFamily="18" charset="0"/>
              </a:rPr>
            </a:b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603043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8">
                                            <p:txEl>
                                              <p:pRg st="3" end="3"/>
                                            </p:txEl>
                                          </p:spTgt>
                                        </p:tgtEl>
                                        <p:attrNameLst>
                                          <p:attrName>style.visibility</p:attrName>
                                        </p:attrNameLst>
                                      </p:cBhvr>
                                      <p:to>
                                        <p:strVal val="visible"/>
                                      </p:to>
                                    </p:set>
                                    <p:animEffect transition="in" filter="fade">
                                      <p:cBhvr>
                                        <p:cTn id="28" dur="1000"/>
                                        <p:tgtEl>
                                          <p:spTgt spid="8">
                                            <p:txEl>
                                              <p:pRg st="3" end="3"/>
                                            </p:txEl>
                                          </p:spTgt>
                                        </p:tgtEl>
                                      </p:cBhvr>
                                    </p:animEffect>
                                    <p:anim calcmode="lin" valueType="num">
                                      <p:cBhvr>
                                        <p:cTn id="29"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Effect transition="in" filter="fade">
                                      <p:cBhvr>
                                        <p:cTn id="35" dur="1000"/>
                                        <p:tgtEl>
                                          <p:spTgt spid="8">
                                            <p:txEl>
                                              <p:pRg st="4" end="4"/>
                                            </p:txEl>
                                          </p:spTgt>
                                        </p:tgtEl>
                                      </p:cBhvr>
                                    </p:animEffect>
                                    <p:anim calcmode="lin" valueType="num">
                                      <p:cBhvr>
                                        <p:cTn id="36" dur="1000" fill="hold"/>
                                        <p:tgtEl>
                                          <p:spTgt spid="8">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1" name="Rectangle 10"/>
          <p:cNvSpPr/>
          <p:nvPr/>
        </p:nvSpPr>
        <p:spPr>
          <a:xfrm>
            <a:off x="660400" y="1693698"/>
            <a:ext cx="10858500" cy="4893647"/>
          </a:xfrm>
          <a:prstGeom prst="rect">
            <a:avLst/>
          </a:prstGeom>
        </p:spPr>
        <p:txBody>
          <a:bodyPr>
            <a:spAutoFit/>
          </a:bodyPr>
          <a:lstStyle/>
          <a:p>
            <a:r>
              <a:rPr lang="vi-VN" sz="2600" b="1" dirty="0">
                <a:latin typeface="Times New Roman" panose="02020603050405020304" pitchFamily="18" charset="0"/>
                <a:cs typeface="Times New Roman" panose="02020603050405020304" pitchFamily="18" charset="0"/>
              </a:rPr>
              <a:t>b. Lang Liêu được thần giúp đỡ.</a:t>
            </a:r>
          </a:p>
          <a:p>
            <a:r>
              <a:rPr lang="vi-VN" sz="2600" dirty="0">
                <a:latin typeface="Times New Roman" panose="02020603050405020304" pitchFamily="18" charset="0"/>
                <a:cs typeface="Times New Roman" panose="02020603050405020304" pitchFamily="18" charset="0"/>
              </a:rPr>
              <a:t>- Từ khi lớn lên chàng ra ở riêng, chăm việc đồng áng, trồng lúa trồng khoai, gần gũi với dân thường. Chàng là người duy nhất hiểu được ý thần (“Trong trời đất không gì quý bằng hạt gạo… Các thứ khác tuy ngon nhưng hiếm, mà người không làm ra được”). Còn các lang khác chỉ biết mang tiến vua sơn hào hải vị - những món ăn ngon nhưng vật liệu để chế biến thành các món ăn ấy thì con người không làm ra được.</a:t>
            </a:r>
          </a:p>
          <a:p>
            <a:r>
              <a:rPr lang="vi-VN" sz="2600" dirty="0">
                <a:latin typeface="Times New Roman" panose="02020603050405020304" pitchFamily="18" charset="0"/>
                <a:cs typeface="Times New Roman" panose="02020603050405020304" pitchFamily="18" charset="0"/>
              </a:rPr>
              <a:t>  Nhân dân rất quý trọng cái nuôi sống mình, cái mình làm ra được.</a:t>
            </a:r>
          </a:p>
          <a:p>
            <a:r>
              <a:rPr lang="vi-VN" sz="2600" dirty="0">
                <a:latin typeface="Times New Roman" panose="02020603050405020304" pitchFamily="18" charset="0"/>
                <a:cs typeface="Times New Roman" panose="02020603050405020304" pitchFamily="18" charset="0"/>
              </a:rPr>
              <a:t>- Hai thứ bánh của Lang Liêu tuy giản dị đạm bạc, nhưng vừa có ý nghĩa thực tế: quý hạt gạo, trọng nghề nông (là nghề gốc của đất nước làm cho ND được no ấm); vừa có ý nghĩa sâu xa: Đề cao phong tục thờ kính Trời, Đất, và tổ tiên của nhân dân ta.</a:t>
            </a:r>
          </a:p>
        </p:txBody>
      </p:sp>
    </p:spTree>
    <p:extLst>
      <p:ext uri="{BB962C8B-B14F-4D97-AF65-F5344CB8AC3E}">
        <p14:creationId xmlns:p14="http://schemas.microsoft.com/office/powerpoint/2010/main" val="7984067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fade">
                                      <p:cBhvr>
                                        <p:cTn id="7" dur="1000"/>
                                        <p:tgtEl>
                                          <p:spTgt spid="11">
                                            <p:txEl>
                                              <p:pRg st="1" end="1"/>
                                            </p:txEl>
                                          </p:spTgt>
                                        </p:tgtEl>
                                      </p:cBhvr>
                                    </p:animEffect>
                                    <p:anim calcmode="lin" valueType="num">
                                      <p:cBhvr>
                                        <p:cTn id="8" dur="1000" fill="hold"/>
                                        <p:tgtEl>
                                          <p:spTgt spid="11">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1">
                                            <p:txEl>
                                              <p:pRg st="2" end="2"/>
                                            </p:txEl>
                                          </p:spTgt>
                                        </p:tgtEl>
                                        <p:attrNameLst>
                                          <p:attrName>style.visibility</p:attrName>
                                        </p:attrNameLst>
                                      </p:cBhvr>
                                      <p:to>
                                        <p:strVal val="visible"/>
                                      </p:to>
                                    </p:set>
                                    <p:animEffect transition="in" filter="fade">
                                      <p:cBhvr>
                                        <p:cTn id="14" dur="1000"/>
                                        <p:tgtEl>
                                          <p:spTgt spid="11">
                                            <p:txEl>
                                              <p:pRg st="2" end="2"/>
                                            </p:txEl>
                                          </p:spTgt>
                                        </p:tgtEl>
                                      </p:cBhvr>
                                    </p:animEffect>
                                    <p:anim calcmode="lin" valueType="num">
                                      <p:cBhvr>
                                        <p:cTn id="15" dur="10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1">
                                            <p:txEl>
                                              <p:pRg st="3" end="3"/>
                                            </p:txEl>
                                          </p:spTgt>
                                        </p:tgtEl>
                                        <p:attrNameLst>
                                          <p:attrName>style.visibility</p:attrName>
                                        </p:attrNameLst>
                                      </p:cBhvr>
                                      <p:to>
                                        <p:strVal val="visible"/>
                                      </p:to>
                                    </p:set>
                                    <p:animEffect transition="in" filter="fade">
                                      <p:cBhvr>
                                        <p:cTn id="21" dur="1000"/>
                                        <p:tgtEl>
                                          <p:spTgt spid="11">
                                            <p:txEl>
                                              <p:pRg st="3" end="3"/>
                                            </p:txEl>
                                          </p:spTgt>
                                        </p:tgtEl>
                                      </p:cBhvr>
                                    </p:animEffect>
                                    <p:anim calcmode="lin" valueType="num">
                                      <p:cBhvr>
                                        <p:cTn id="22" dur="1000" fill="hold"/>
                                        <p:tgtEl>
                                          <p:spTgt spid="11">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11">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3" name="Rectangle 2"/>
          <p:cNvSpPr/>
          <p:nvPr/>
        </p:nvSpPr>
        <p:spPr>
          <a:xfrm>
            <a:off x="660400" y="1181100"/>
            <a:ext cx="3398687"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II. Đọc hiểu văn bản.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660400" y="1819632"/>
            <a:ext cx="10858500" cy="2923877"/>
          </a:xfrm>
          <a:prstGeom prst="rect">
            <a:avLst/>
          </a:prstGeom>
        </p:spPr>
        <p:txBody>
          <a:bodyPr>
            <a:spAutoFit/>
          </a:bodyPr>
          <a:lstStyle/>
          <a:p>
            <a:pPr>
              <a:lnSpc>
                <a:spcPct val="115000"/>
              </a:lnSpc>
              <a:spcAft>
                <a:spcPts val="0"/>
              </a:spcAft>
            </a:pPr>
            <a:r>
              <a:rPr lang="en-US" sz="3200" b="1" dirty="0">
                <a:solidFill>
                  <a:srgbClr val="000000"/>
                </a:solidFill>
                <a:latin typeface="Times New Roman" panose="02020603050405020304" pitchFamily="18" charset="0"/>
                <a:ea typeface="Times New Roman" panose="02020603050405020304" pitchFamily="18" charset="0"/>
              </a:rPr>
              <a:t>c. Lang </a:t>
            </a:r>
            <a:r>
              <a:rPr lang="en-US" sz="3200" b="1" dirty="0" err="1">
                <a:solidFill>
                  <a:srgbClr val="000000"/>
                </a:solidFill>
                <a:latin typeface="Times New Roman" panose="02020603050405020304" pitchFamily="18" charset="0"/>
                <a:ea typeface="Times New Roman" panose="02020603050405020304" pitchFamily="18" charset="0"/>
              </a:rPr>
              <a:t>Liêu</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được</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chọn</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nối</a:t>
            </a:r>
            <a:r>
              <a:rPr lang="en-US" sz="3200" b="1" dirty="0">
                <a:solidFill>
                  <a:srgbClr val="000000"/>
                </a:solidFill>
                <a:latin typeface="Times New Roman" panose="02020603050405020304" pitchFamily="18" charset="0"/>
                <a:ea typeface="Times New Roman" panose="02020603050405020304" pitchFamily="18" charset="0"/>
              </a:rPr>
              <a:t> </a:t>
            </a:r>
            <a:r>
              <a:rPr lang="en-US" sz="3200" b="1" dirty="0" err="1">
                <a:solidFill>
                  <a:srgbClr val="000000"/>
                </a:solidFill>
                <a:latin typeface="Times New Roman" panose="02020603050405020304" pitchFamily="18" charset="0"/>
                <a:ea typeface="Times New Roman" panose="02020603050405020304" pitchFamily="18" charset="0"/>
              </a:rPr>
              <a:t>ngôi</a:t>
            </a:r>
            <a:r>
              <a:rPr lang="en-US" sz="3200" b="1" dirty="0">
                <a:solidFill>
                  <a:srgbClr val="000000"/>
                </a:solidFill>
                <a:latin typeface="Times New Roman" panose="02020603050405020304" pitchFamily="18" charset="0"/>
                <a:ea typeface="Times New Roman" panose="02020603050405020304" pitchFamily="18" charset="0"/>
              </a:rPr>
              <a:t>.</a:t>
            </a:r>
            <a:br>
              <a:rPr lang="en-US" sz="3200" dirty="0">
                <a:solidFill>
                  <a:srgbClr val="000000"/>
                </a:solidFill>
                <a:latin typeface="Times New Roman" panose="02020603050405020304" pitchFamily="18" charset="0"/>
                <a:ea typeface="Times New Roman" panose="02020603050405020304" pitchFamily="18" charset="0"/>
              </a:rPr>
            </a:br>
            <a:r>
              <a:rPr lang="en-US" sz="3200" dirty="0">
                <a:solidFill>
                  <a:srgbClr val="000000"/>
                </a:solidFill>
                <a:latin typeface="Times New Roman" panose="02020603050405020304" pitchFamily="18" charset="0"/>
                <a:ea typeface="Times New Roman" panose="02020603050405020304" pitchFamily="18" charset="0"/>
              </a:rPr>
              <a:t>- Hai </a:t>
            </a:r>
            <a:r>
              <a:rPr lang="en-US" sz="3200" dirty="0" err="1">
                <a:solidFill>
                  <a:srgbClr val="000000"/>
                </a:solidFill>
                <a:latin typeface="Times New Roman" panose="02020603050405020304" pitchFamily="18" charset="0"/>
                <a:ea typeface="Times New Roman" panose="02020603050405020304" pitchFamily="18" charset="0"/>
              </a:rPr>
              <a:t>thứ</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Lang </a:t>
            </a:r>
            <a:r>
              <a:rPr lang="en-US" sz="3200" dirty="0" err="1">
                <a:solidFill>
                  <a:srgbClr val="000000"/>
                </a:solidFill>
                <a:latin typeface="Times New Roman" panose="02020603050405020304" pitchFamily="18" charset="0"/>
                <a:ea typeface="Times New Roman" panose="02020603050405020304" pitchFamily="18" charset="0"/>
              </a:rPr>
              <a:t>Liêu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tuy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đạm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bạc</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nhưng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có</a:t>
            </a:r>
            <a:r>
              <a:rPr lang="en-US" sz="3200" dirty="0">
                <a:solidFill>
                  <a:srgbClr val="000000"/>
                </a:solidFill>
                <a:latin typeface="Times New Roman" panose="02020603050405020304" pitchFamily="18" charset="0"/>
                <a:ea typeface="Times New Roman" panose="02020603050405020304" pitchFamily="18" charset="0"/>
              </a:rPr>
              <a:t> ý </a:t>
            </a:r>
            <a:r>
              <a:rPr lang="en-US" sz="3200" dirty="0" err="1">
                <a:solidFill>
                  <a:srgbClr val="000000"/>
                </a:solidFill>
                <a:latin typeface="Times New Roman" panose="02020603050405020304" pitchFamily="18" charset="0"/>
                <a:ea typeface="Times New Roman" panose="02020603050405020304" pitchFamily="18" charset="0"/>
              </a:rPr>
              <a:t>nghĩa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sâu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xa</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latin typeface="Times New Roman" panose="02020603050405020304" pitchFamily="18" charset="0"/>
              <a:ea typeface="Times New Roman" panose="02020603050405020304" pitchFamily="18" charset="0"/>
            </a:endParaRPr>
          </a:p>
          <a:p>
            <a:pPr>
              <a:lnSpc>
                <a:spcPct val="115000"/>
              </a:lnSpc>
              <a:spcAft>
                <a:spcPts val="0"/>
              </a:spcAft>
            </a:pPr>
            <a:r>
              <a:rPr lang="en-US" sz="3200" dirty="0">
                <a:solidFill>
                  <a:srgbClr val="000000"/>
                </a:solidFill>
                <a:latin typeface="Times New Roman" panose="02020603050405020304" pitchFamily="18" charset="0"/>
                <a:ea typeface="Times New Roman" panose="02020603050405020304" pitchFamily="18" charset="0"/>
              </a:rPr>
              <a:t>=&gt; </a:t>
            </a:r>
            <a:r>
              <a:rPr lang="en-US" sz="3200" dirty="0" err="1">
                <a:solidFill>
                  <a:srgbClr val="000000"/>
                </a:solidFill>
                <a:latin typeface="Times New Roman" panose="02020603050405020304" pitchFamily="18" charset="0"/>
                <a:ea typeface="Times New Roman" panose="02020603050405020304" pitchFamily="18" charset="0"/>
              </a:rPr>
              <a:t>Thể</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hiện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thái</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độ</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cách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đánh</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giá</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nhân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mong</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muốn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về</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một</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vị</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vua</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anh</a:t>
            </a:r>
            <a:r>
              <a:rPr lang="en-US" sz="3200" dirty="0">
                <a:solidFill>
                  <a:srgbClr val="000000"/>
                </a:solidFill>
                <a:latin typeface="Times New Roman" panose="02020603050405020304" pitchFamily="18" charset="0"/>
                <a:ea typeface="Times New Roman" panose="02020603050405020304" pitchFamily="18" charset="0"/>
              </a:rPr>
              <a:t> minh, </a:t>
            </a:r>
            <a:r>
              <a:rPr lang="en-US" sz="3200" dirty="0" err="1">
                <a:solidFill>
                  <a:srgbClr val="000000"/>
                </a:solidFill>
                <a:latin typeface="Times New Roman" panose="02020603050405020304" pitchFamily="18" charset="0"/>
                <a:ea typeface="Times New Roman" panose="02020603050405020304" pitchFamily="18" charset="0"/>
              </a:rPr>
              <a:t>yêu</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lấy</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làm</a:t>
            </a:r>
            <a:r>
              <a:rPr lang="en-US" sz="3200" dirty="0">
                <a:solidFill>
                  <a:srgbClr val="000000"/>
                </a:solidFill>
                <a:latin typeface="Times New Roman" panose="02020603050405020304" pitchFamily="18" charset="0"/>
                <a:ea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rPr>
              <a:t>gốc</a:t>
            </a:r>
            <a:r>
              <a:rPr lang="en-US" sz="3200" dirty="0">
                <a:solidFill>
                  <a:srgbClr val="000000"/>
                </a:solidFill>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16210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xEl>
                                              <p:pRg st="1" end="1"/>
                                            </p:txEl>
                                          </p:spTgt>
                                        </p:tgtEl>
                                        <p:attrNameLst>
                                          <p:attrName>style.visibility</p:attrName>
                                        </p:attrNameLst>
                                      </p:cBhvr>
                                      <p:to>
                                        <p:strVal val="visible"/>
                                      </p:to>
                                    </p:set>
                                    <p:animEffect transition="in" filter="fade">
                                      <p:cBhvr>
                                        <p:cTn id="14" dur="1000"/>
                                        <p:tgtEl>
                                          <p:spTgt spid="7">
                                            <p:txEl>
                                              <p:pRg st="1" end="1"/>
                                            </p:txEl>
                                          </p:spTgt>
                                        </p:tgtEl>
                                      </p:cBhvr>
                                    </p:animEffect>
                                    <p:anim calcmode="lin" valueType="num">
                                      <p:cBhvr>
                                        <p:cTn id="15"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8" name="Rectangle 7"/>
          <p:cNvSpPr/>
          <p:nvPr/>
        </p:nvSpPr>
        <p:spPr>
          <a:xfrm>
            <a:off x="598156" y="1276721"/>
            <a:ext cx="5440913" cy="517065"/>
          </a:xfrm>
          <a:prstGeom prst="rect">
            <a:avLst/>
          </a:prstGeom>
        </p:spPr>
        <p:txBody>
          <a:bodyPr wrap="none">
            <a:spAutoFit/>
          </a:bodyPr>
          <a:lstStyle/>
          <a:p>
            <a:pPr>
              <a:lnSpc>
                <a:spcPct val="115000"/>
              </a:lnSpc>
              <a:spcAft>
                <a:spcPts val="0"/>
              </a:spcAft>
            </a:pPr>
            <a:r>
              <a:rPr lang="pt-BR" sz="2400" b="1" dirty="0">
                <a:solidFill>
                  <a:srgbClr val="800000"/>
                </a:solidFill>
                <a:latin typeface="Times New Roman" panose="02020603050405020304" pitchFamily="18" charset="0"/>
                <a:ea typeface="Times New Roman" panose="02020603050405020304" pitchFamily="18" charset="0"/>
              </a:rPr>
              <a:t>2. Đặc trưng truyền thuyết của văn bản.</a:t>
            </a:r>
            <a:endParaRPr lang="en-US" sz="24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a:solidFill>
                  <a:srgbClr val="000000"/>
                </a:solidFill>
                <a:latin typeface="Times New Roman" panose="02020603050405020304" pitchFamily="18" charset="0"/>
                <a:ea typeface="Times New Roman" panose="02020603050405020304" pitchFamily="18" charset="0"/>
              </a:rPr>
              <a:t>truyện</a:t>
            </a:r>
            <a:endParaRPr lang="en-US" sz="2400" dirty="0">
              <a:latin typeface="Times New Roman" panose="02020603050405020304" pitchFamily="18" charset="0"/>
              <a:ea typeface="Times New Roman" panose="02020603050405020304" pitchFamily="18" charset="0"/>
            </a:endParaRPr>
          </a:p>
          <a:p>
            <a:pPr algn="ctr">
              <a:spcAft>
                <a:spcPts val="0"/>
              </a:spcAft>
            </a:pPr>
            <a:r>
              <a:rPr lang="en-US" sz="2400" b="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chưng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0" name="Table 9"/>
          <p:cNvGraphicFramePr>
            <a:graphicFrameLocks noGrp="1"/>
          </p:cNvGraphicFramePr>
          <p:nvPr>
            <p:extLst>
              <p:ext uri="{D42A27DB-BD31-4B8C-83A1-F6EECF244321}">
                <p14:modId xmlns:p14="http://schemas.microsoft.com/office/powerpoint/2010/main" val="2977838295"/>
              </p:ext>
            </p:extLst>
          </p:nvPr>
        </p:nvGraphicFramePr>
        <p:xfrm>
          <a:off x="660400" y="2549114"/>
          <a:ext cx="10858500" cy="3785616"/>
        </p:xfrm>
        <a:graphic>
          <a:graphicData uri="http://schemas.openxmlformats.org/drawingml/2006/table">
            <a:tbl>
              <a:tblPr firstRow="1" firstCol="1" bandRow="1" bandCol="1"/>
              <a:tblGrid>
                <a:gridCol w="5630154">
                  <a:extLst>
                    <a:ext uri="{9D8B030D-6E8A-4147-A177-3AD203B41FA5}">
                      <a16:colId xmlns:a16="http://schemas.microsoft.com/office/drawing/2014/main" val="2051880538"/>
                    </a:ext>
                  </a:extLst>
                </a:gridCol>
                <a:gridCol w="5228346">
                  <a:extLst>
                    <a:ext uri="{9D8B030D-6E8A-4147-A177-3AD203B41FA5}">
                      <a16:colId xmlns:a16="http://schemas.microsoft.com/office/drawing/2014/main" val="1805760032"/>
                    </a:ext>
                  </a:extLst>
                </a:gridCol>
              </a:tblGrid>
              <a:tr h="0">
                <a:tc>
                  <a:txBody>
                    <a:bodyPr/>
                    <a:lstStyle/>
                    <a:p>
                      <a:pPr algn="ctr">
                        <a:lnSpc>
                          <a:spcPct val="115000"/>
                        </a:lnSpc>
                        <a:spcAft>
                          <a:spcPts val="0"/>
                        </a:spcAft>
                      </a:pPr>
                      <a:r>
                        <a:rPr lang="en-US" sz="2400" b="1" dirty="0" err="1">
                          <a:solidFill>
                            <a:srgbClr val="000000"/>
                          </a:solidFill>
                          <a:effectLst/>
                          <a:latin typeface="Times New Roman" panose="02020603050405020304" pitchFamily="18" charset="0"/>
                          <a:ea typeface="Times New Roman" panose="02020603050405020304" pitchFamily="18" charset="0"/>
                        </a:rPr>
                        <a:t>Đặc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điểm</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400" b="1">
                          <a:solidFill>
                            <a:srgbClr val="000000"/>
                          </a:solidFill>
                          <a:effectLst/>
                          <a:latin typeface="Times New Roman" panose="02020603050405020304" pitchFamily="18" charset="0"/>
                          <a:ea typeface="Times New Roman" panose="02020603050405020304" pitchFamily="18" charset="0"/>
                        </a:rPr>
                        <a:t>Chi tiết biểu hiện</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3251136105"/>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a.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thờ</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a:solidFill>
                            <a:srgbClr val="C00000"/>
                          </a:solidFill>
                          <a:effectLst/>
                          <a:latin typeface="Times New Roman" panose="02020603050405020304" pitchFamily="18" charset="0"/>
                          <a:ea typeface="Times New Roman" panose="02020603050405020304" pitchFamily="18" charset="0"/>
                        </a:rPr>
                        <a:t> </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71704371"/>
                  </a:ext>
                </a:extLst>
              </a:tr>
              <a:tr h="0">
                <a:tc>
                  <a:txBody>
                    <a:bodyPr/>
                    <a:lstStyle/>
                    <a:p>
                      <a:pPr>
                        <a:lnSpc>
                          <a:spcPct val="115000"/>
                        </a:lnSpc>
                        <a:spcAft>
                          <a:spcPts val="0"/>
                        </a:spcAft>
                      </a:pPr>
                      <a:r>
                        <a:rPr lang="en-US" sz="2400" dirty="0">
                          <a:solidFill>
                            <a:srgbClr val="000000"/>
                          </a:solidFill>
                          <a:effectLst/>
                          <a:latin typeface="Times New Roman" panose="02020603050405020304" pitchFamily="18" charset="0"/>
                          <a:ea typeface="Times New Roman" panose="02020603050405020304" pitchFamily="18" charset="0"/>
                        </a:rPr>
                        <a:t>b.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tố</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nhằm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vật</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85034566"/>
                  </a:ext>
                </a:extLst>
              </a:tr>
              <a:tr h="0">
                <a:tc>
                  <a:txBody>
                    <a:bodyPr/>
                    <a:lstStyle/>
                    <a:p>
                      <a:pPr>
                        <a:lnSpc>
                          <a:spcPct val="115000"/>
                        </a:lnSpc>
                        <a:spcAft>
                          <a:spcPts val="0"/>
                        </a:spcAft>
                      </a:pPr>
                      <a:r>
                        <a:rPr lang="en-US" sz="24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4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400" b="1" dirty="0">
                          <a:solidFill>
                            <a:srgbClr val="C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9074801"/>
                  </a:ext>
                </a:extLst>
              </a:tr>
            </a:tbl>
          </a:graphicData>
        </a:graphic>
      </p:graphicFrame>
    </p:spTree>
    <p:extLst>
      <p:ext uri="{BB962C8B-B14F-4D97-AF65-F5344CB8AC3E}">
        <p14:creationId xmlns:p14="http://schemas.microsoft.com/office/powerpoint/2010/main" val="346841081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algn="ct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b:</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nhân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vật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p>
          <a:p>
            <a:pPr algn="ctr">
              <a:spcAft>
                <a:spcPts val="0"/>
              </a:spcAft>
            </a:pP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chưng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525660300"/>
              </p:ext>
            </p:extLst>
          </p:nvPr>
        </p:nvGraphicFramePr>
        <p:xfrm>
          <a:off x="660400" y="2719913"/>
          <a:ext cx="10858500" cy="3435096"/>
        </p:xfrm>
        <a:graphic>
          <a:graphicData uri="http://schemas.openxmlformats.org/drawingml/2006/table">
            <a:tbl>
              <a:tblPr firstRow="1" firstCol="1" bandRow="1" bandCol="1"/>
              <a:tblGrid>
                <a:gridCol w="5682080">
                  <a:extLst>
                    <a:ext uri="{9D8B030D-6E8A-4147-A177-3AD203B41FA5}">
                      <a16:colId xmlns:a16="http://schemas.microsoft.com/office/drawing/2014/main" val="1026793985"/>
                    </a:ext>
                  </a:extLst>
                </a:gridCol>
                <a:gridCol w="5176420">
                  <a:extLst>
                    <a:ext uri="{9D8B030D-6E8A-4147-A177-3AD203B41FA5}">
                      <a16:colId xmlns:a16="http://schemas.microsoft.com/office/drawing/2014/main" val="3300652729"/>
                    </a:ext>
                  </a:extLst>
                </a:gridCol>
              </a:tblGrid>
              <a:tr h="0">
                <a:tc>
                  <a:txBody>
                    <a:bodyPr/>
                    <a:lstStyle/>
                    <a:p>
                      <a:pPr algn="ctr">
                        <a:lnSpc>
                          <a:spcPct val="115000"/>
                        </a:lnSpc>
                        <a:spcAft>
                          <a:spcPts val="0"/>
                        </a:spcAft>
                      </a:pPr>
                      <a:r>
                        <a:rPr lang="en-US" sz="2800" b="1" dirty="0" err="1">
                          <a:solidFill>
                            <a:srgbClr val="000000"/>
                          </a:solidFill>
                          <a:effectLst/>
                          <a:latin typeface="Times New Roman" panose="02020603050405020304" pitchFamily="18" charset="0"/>
                          <a:ea typeface="Times New Roman" panose="02020603050405020304" pitchFamily="18" charset="0"/>
                        </a:rPr>
                        <a:t>Đặc</a:t>
                      </a:r>
                      <a:r>
                        <a:rPr lang="en-US" sz="2800" b="1" dirty="0">
                          <a:solidFill>
                            <a:srgbClr val="000000"/>
                          </a:solidFill>
                          <a:effectLst/>
                          <a:latin typeface="Times New Roman" panose="02020603050405020304" pitchFamily="18" charset="0"/>
                          <a:ea typeface="Times New Roman" panose="02020603050405020304" pitchFamily="18" charset="0"/>
                        </a:rPr>
                        <a:t> </a:t>
                      </a:r>
                      <a:r>
                        <a:rPr lang="en-US" sz="2800" b="1" dirty="0" err="1">
                          <a:solidFill>
                            <a:srgbClr val="000000"/>
                          </a:solidFill>
                          <a:effectLst/>
                          <a:latin typeface="Times New Roman" panose="02020603050405020304" pitchFamily="18" charset="0"/>
                          <a:ea typeface="Times New Roman" panose="02020603050405020304" pitchFamily="18" charset="0"/>
                        </a:rPr>
                        <a:t>điểm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a:lnSpc>
                          <a:spcPct val="115000"/>
                        </a:lnSpc>
                        <a:spcAft>
                          <a:spcPts val="0"/>
                        </a:spcAft>
                      </a:pPr>
                      <a:r>
                        <a:rPr lang="en-US" sz="2800" b="1">
                          <a:solidFill>
                            <a:srgbClr val="000000"/>
                          </a:solidFill>
                          <a:effectLst/>
                          <a:latin typeface="Times New Roman" panose="02020603050405020304" pitchFamily="18" charset="0"/>
                          <a:ea typeface="Times New Roman" panose="02020603050405020304" pitchFamily="18" charset="0"/>
                        </a:rPr>
                        <a:t>Chi tiết biểu hiện</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extLst>
                  <a:ext uri="{0D108BD9-81ED-4DB2-BD59-A6C34878D82A}">
                    <a16:rowId xmlns:a16="http://schemas.microsoft.com/office/drawing/2014/main" val="3698770564"/>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a.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những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đặc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điểm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khác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lạ</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về</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tài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năng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lai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phẩm</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chất</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60029361"/>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b. </a:t>
                      </a:r>
                      <a:r>
                        <a:rPr lang="en-US" sz="2800" dirty="0" err="1">
                          <a:solidFill>
                            <a:srgbClr val="000000"/>
                          </a:solidFill>
                          <a:effectLst/>
                          <a:latin typeface="Times New Roman" panose="02020603050405020304" pitchFamily="18" charset="0"/>
                          <a:ea typeface="Times New Roman" panose="02020603050405020304" pitchFamily="18" charset="0"/>
                        </a:rPr>
                        <a:t>Thường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gắn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sự</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kiện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lịch</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sử</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và</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có</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công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lớn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với</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a:solidFill>
                            <a:srgbClr val="C00000"/>
                          </a:solidFill>
                          <a:effectLst/>
                          <a:latin typeface="Times New Roman" panose="02020603050405020304" pitchFamily="18" charset="0"/>
                          <a:ea typeface="Times New Roman" panose="02020603050405020304" pitchFamily="18" charset="0"/>
                        </a:rPr>
                        <a:t> </a:t>
                      </a:r>
                      <a:endParaRPr lang="en-US" sz="28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27798110"/>
                  </a:ext>
                </a:extLst>
              </a:tr>
              <a:tr h="0">
                <a:tc>
                  <a:txBody>
                    <a:bodyPr/>
                    <a:lstStyle/>
                    <a:p>
                      <a:pPr>
                        <a:lnSpc>
                          <a:spcPct val="115000"/>
                        </a:lnSpc>
                        <a:spcAft>
                          <a:spcPts val="0"/>
                        </a:spcAft>
                      </a:pPr>
                      <a:r>
                        <a:rPr lang="en-US" sz="2800" dirty="0">
                          <a:solidFill>
                            <a:srgbClr val="000000"/>
                          </a:solidFill>
                          <a:effectLst/>
                          <a:latin typeface="Times New Roman" panose="02020603050405020304" pitchFamily="18" charset="0"/>
                          <a:ea typeface="Times New Roman" panose="02020603050405020304" pitchFamily="18" charset="0"/>
                        </a:rPr>
                        <a:t>c. </a:t>
                      </a:r>
                      <a:r>
                        <a:rPr lang="en-US" sz="2800" dirty="0" err="1">
                          <a:solidFill>
                            <a:srgbClr val="000000"/>
                          </a:solidFill>
                          <a:effectLst/>
                          <a:latin typeface="Times New Roman" panose="02020603050405020304" pitchFamily="18" charset="0"/>
                          <a:ea typeface="Times New Roman" panose="02020603050405020304" pitchFamily="18" charset="0"/>
                        </a:rPr>
                        <a:t>Được</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cộng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đồng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truyền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tụng</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tôn</a:t>
                      </a:r>
                      <a:r>
                        <a:rPr lang="en-US" sz="2800" dirty="0">
                          <a:solidFill>
                            <a:srgbClr val="000000"/>
                          </a:solidFill>
                          <a:effectLst/>
                          <a:latin typeface="Times New Roman" panose="02020603050405020304" pitchFamily="18" charset="0"/>
                          <a:ea typeface="Times New Roman" panose="02020603050405020304" pitchFamily="18" charset="0"/>
                        </a:rPr>
                        <a:t> </a:t>
                      </a:r>
                      <a:r>
                        <a:rPr lang="en-US" sz="2800" dirty="0" err="1">
                          <a:solidFill>
                            <a:srgbClr val="000000"/>
                          </a:solidFill>
                          <a:effectLst/>
                          <a:latin typeface="Times New Roman" panose="02020603050405020304" pitchFamily="18" charset="0"/>
                          <a:ea typeface="Times New Roman" panose="02020603050405020304" pitchFamily="18" charset="0"/>
                        </a:rPr>
                        <a:t>thờ</a:t>
                      </a:r>
                      <a:r>
                        <a:rPr lang="en-US" sz="2800" dirty="0">
                          <a:solidFill>
                            <a:srgbClr val="000000"/>
                          </a:solidFill>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pt-BR" sz="2800" b="1" dirty="0">
                          <a:solidFill>
                            <a:srgbClr val="C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80911088"/>
                  </a:ext>
                </a:extLst>
              </a:tr>
            </a:tbl>
          </a:graphicData>
        </a:graphic>
      </p:graphicFrame>
    </p:spTree>
    <p:extLst>
      <p:ext uri="{BB962C8B-B14F-4D97-AF65-F5344CB8AC3E}">
        <p14:creationId xmlns:p14="http://schemas.microsoft.com/office/powerpoint/2010/main" val="359367839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7" name="Rectangle 26"/>
          <p:cNvSpPr/>
          <p:nvPr/>
        </p:nvSpPr>
        <p:spPr>
          <a:xfrm>
            <a:off x="1847188" y="1670875"/>
            <a:ext cx="8383762" cy="830997"/>
          </a:xfrm>
          <a:prstGeom prst="rect">
            <a:avLst/>
          </a:prstGeom>
        </p:spPr>
        <p:txBody>
          <a:bodyPr wrap="square">
            <a:spAutoFit/>
          </a:bodyPr>
          <a:lstStyle/>
          <a:p>
            <a:pPr>
              <a:spcAft>
                <a:spcPts val="0"/>
              </a:spcAft>
            </a:pPr>
            <a:r>
              <a:rPr lang="pt-BR" sz="2400" b="1" dirty="0">
                <a:solidFill>
                  <a:srgbClr val="C00000"/>
                </a:solidFill>
                <a:latin typeface="Times New Roman" panose="02020603050405020304" pitchFamily="18" charset="0"/>
                <a:ea typeface="Times New Roman" panose="02020603050405020304" pitchFamily="18" charset="0"/>
              </a:rPr>
              <a:t>Phiếu học tập a:</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Đặc</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điểm</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cốt</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truyện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truyền</a:t>
            </a:r>
            <a:r>
              <a:rPr lang="en-US" sz="2400" b="1" dirty="0">
                <a:solidFill>
                  <a:srgbClr val="000000"/>
                </a:solidFill>
                <a:latin typeface="Times New Roman" panose="02020603050405020304" pitchFamily="18" charset="0"/>
                <a:ea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rPr>
              <a:t>thuyết</a:t>
            </a:r>
            <a:r>
              <a:rPr lang="en-US" sz="2400" b="1" dirty="0">
                <a:solidFill>
                  <a:srgbClr val="000000"/>
                </a:solidFill>
                <a:latin typeface="Times New Roman" panose="02020603050405020304" pitchFamily="18" charset="0"/>
                <a:ea typeface="Times New Roman" panose="02020603050405020304" pitchFamily="18" charset="0"/>
              </a:rPr>
              <a:t> qua </a:t>
            </a:r>
            <a:r>
              <a:rPr lang="en-US" sz="2400" b="1" dirty="0" err="1">
                <a:solidFill>
                  <a:srgbClr val="000000"/>
                </a:solidFill>
                <a:latin typeface="Times New Roman" panose="02020603050405020304" pitchFamily="18" charset="0"/>
                <a:ea typeface="Times New Roman" panose="02020603050405020304" pitchFamily="18" charset="0"/>
              </a:rPr>
              <a:t>truyện</a:t>
            </a:r>
            <a:endParaRPr lang="en-US" sz="2400" dirty="0">
              <a:latin typeface="Times New Roman" panose="02020603050405020304" pitchFamily="18" charset="0"/>
              <a:ea typeface="Times New Roman" panose="02020603050405020304" pitchFamily="18" charset="0"/>
            </a:endParaRPr>
          </a:p>
          <a:p>
            <a:pPr algn="ctr">
              <a:spcAft>
                <a:spcPts val="0"/>
              </a:spcAft>
            </a:pPr>
            <a:r>
              <a:rPr lang="en-US" sz="2400" b="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chưng</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bánh</a:t>
            </a:r>
            <a:r>
              <a:rPr lang="en-US" sz="2400" b="1" i="1" dirty="0">
                <a:solidFill>
                  <a:srgbClr val="000000"/>
                </a:solidFill>
                <a:latin typeface="Times New Roman" panose="02020603050405020304" pitchFamily="18" charset="0"/>
                <a:ea typeface="Times New Roman" panose="02020603050405020304" pitchFamily="18" charset="0"/>
              </a:rPr>
              <a:t> </a:t>
            </a:r>
            <a:r>
              <a:rPr lang="en-US" sz="2400" b="1" i="1" dirty="0" err="1">
                <a:solidFill>
                  <a:srgbClr val="000000"/>
                </a:solidFill>
                <a:latin typeface="Times New Roman" panose="02020603050405020304" pitchFamily="18" charset="0"/>
                <a:ea typeface="Times New Roman" panose="02020603050405020304" pitchFamily="18" charset="0"/>
              </a:rPr>
              <a:t>giầy</a:t>
            </a:r>
            <a:endParaRPr lang="en-US" sz="24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71791318"/>
              </p:ext>
            </p:extLst>
          </p:nvPr>
        </p:nvGraphicFramePr>
        <p:xfrm>
          <a:off x="660400" y="2625866"/>
          <a:ext cx="10858500" cy="3505200"/>
        </p:xfrm>
        <a:graphic>
          <a:graphicData uri="http://schemas.openxmlformats.org/drawingml/2006/table">
            <a:tbl>
              <a:tblPr firstRow="1" firstCol="1" bandRow="1" bandCol="1"/>
              <a:tblGrid>
                <a:gridCol w="4340225">
                  <a:extLst>
                    <a:ext uri="{9D8B030D-6E8A-4147-A177-3AD203B41FA5}">
                      <a16:colId xmlns:a16="http://schemas.microsoft.com/office/drawing/2014/main" val="4103993671"/>
                    </a:ext>
                  </a:extLst>
                </a:gridCol>
                <a:gridCol w="6518275">
                  <a:extLst>
                    <a:ext uri="{9D8B030D-6E8A-4147-A177-3AD203B41FA5}">
                      <a16:colId xmlns:a16="http://schemas.microsoft.com/office/drawing/2014/main" val="411941717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604903189"/>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xoay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quanh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kì</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tích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của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tụng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tôn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thờ</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so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hoàng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mẹ</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sớm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chàng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hậu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chỉ</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hiếu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thảo</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1765889"/>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b. Thường sử dụng yếu tố kì ảo nhằm thể hiện tài năng, sức mạnh khác thường của nhân vật</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3147197"/>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Cuối truyện thường gợi nhắc các dấu tích xưa còn lưu lại đến "ngày nay"</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41738670"/>
                  </a:ext>
                </a:extLst>
              </a:tr>
            </a:tbl>
          </a:graphicData>
        </a:graphic>
      </p:graphicFrame>
    </p:spTree>
    <p:extLst>
      <p:ext uri="{BB962C8B-B14F-4D97-AF65-F5344CB8AC3E}">
        <p14:creationId xmlns:p14="http://schemas.microsoft.com/office/powerpoint/2010/main" val="93784788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8" name="Rectangle 7"/>
          <p:cNvSpPr/>
          <p:nvPr/>
        </p:nvSpPr>
        <p:spPr>
          <a:xfrm>
            <a:off x="598156" y="1276721"/>
            <a:ext cx="544091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2. Đặc trưng truyền thuyết của văn bản.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793786"/>
            <a:ext cx="10858500" cy="830997"/>
          </a:xfrm>
          <a:prstGeom prst="rect">
            <a:avLst/>
          </a:prstGeom>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24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mn-cs"/>
              </a:rPr>
              <a:t>Phiếu học tập b:</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điểm</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nhân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truyền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thuyết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qua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chưng</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bánh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giầy</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9" name="Table 8"/>
          <p:cNvGraphicFramePr>
            <a:graphicFrameLocks noGrp="1"/>
          </p:cNvGraphicFramePr>
          <p:nvPr>
            <p:extLst>
              <p:ext uri="{D42A27DB-BD31-4B8C-83A1-F6EECF244321}">
                <p14:modId xmlns:p14="http://schemas.microsoft.com/office/powerpoint/2010/main" val="392981701"/>
              </p:ext>
            </p:extLst>
          </p:nvPr>
        </p:nvGraphicFramePr>
        <p:xfrm>
          <a:off x="660400" y="2634266"/>
          <a:ext cx="10858501" cy="3505200"/>
        </p:xfrm>
        <a:graphic>
          <a:graphicData uri="http://schemas.openxmlformats.org/drawingml/2006/table">
            <a:tbl>
              <a:tblPr firstRow="1" firstCol="1" bandRow="1" bandCol="1"/>
              <a:tblGrid>
                <a:gridCol w="5011738">
                  <a:extLst>
                    <a:ext uri="{9D8B030D-6E8A-4147-A177-3AD203B41FA5}">
                      <a16:colId xmlns:a16="http://schemas.microsoft.com/office/drawing/2014/main" val="2149836766"/>
                    </a:ext>
                  </a:extLst>
                </a:gridCol>
                <a:gridCol w="5846763">
                  <a:extLst>
                    <a:ext uri="{9D8B030D-6E8A-4147-A177-3AD203B41FA5}">
                      <a16:colId xmlns:a16="http://schemas.microsoft.com/office/drawing/2014/main" val="3986024865"/>
                    </a:ext>
                  </a:extLst>
                </a:gridCol>
              </a:tblGrid>
              <a:tr h="0">
                <a:tc>
                  <a:txBody>
                    <a:bodyPr/>
                    <a:lstStyle/>
                    <a:p>
                      <a:pPr algn="ctr">
                        <a:lnSpc>
                          <a:spcPct val="115000"/>
                        </a:lnSpc>
                        <a:spcAft>
                          <a:spcPts val="0"/>
                        </a:spcAft>
                      </a:pPr>
                      <a:r>
                        <a:rPr lang="en-US" sz="2000" b="1" dirty="0" err="1">
                          <a:solidFill>
                            <a:srgbClr val="000000"/>
                          </a:solidFill>
                          <a:effectLst/>
                          <a:latin typeface="Times New Roman" panose="02020603050405020304" pitchFamily="18" charset="0"/>
                          <a:ea typeface="Times New Roman" panose="02020603050405020304" pitchFamily="18" charset="0"/>
                        </a:rPr>
                        <a:t>Đặc</a:t>
                      </a:r>
                      <a:r>
                        <a:rPr lang="en-US" sz="2000" b="1" dirty="0">
                          <a:solidFill>
                            <a:srgbClr val="000000"/>
                          </a:solidFill>
                          <a:effectLst/>
                          <a:latin typeface="Times New Roman" panose="02020603050405020304" pitchFamily="18" charset="0"/>
                          <a:ea typeface="Times New Roman" panose="02020603050405020304" pitchFamily="18" charset="0"/>
                        </a:rPr>
                        <a:t> </a:t>
                      </a:r>
                      <a:r>
                        <a:rPr lang="en-US" sz="2000" b="1" dirty="0" err="1">
                          <a:solidFill>
                            <a:srgbClr val="000000"/>
                          </a:solidFill>
                          <a:effectLst/>
                          <a:latin typeface="Times New Roman" panose="02020603050405020304" pitchFamily="18" charset="0"/>
                          <a:ea typeface="Times New Roman" panose="02020603050405020304" pitchFamily="18" charset="0"/>
                        </a:rPr>
                        <a:t>điểm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en-US" sz="2000" b="1">
                          <a:solidFill>
                            <a:srgbClr val="000000"/>
                          </a:solidFill>
                          <a:effectLst/>
                          <a:latin typeface="Times New Roman" panose="02020603050405020304" pitchFamily="18" charset="0"/>
                          <a:ea typeface="Times New Roman" panose="02020603050405020304" pitchFamily="18" charset="0"/>
                        </a:rPr>
                        <a:t>Chi tiết biểu hiện</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240884684"/>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a.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những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đặc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điểm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khác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lạ</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tài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năng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phẩm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chất</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Lang Liêu mất mẹ từ sớm, là chàng trai hiền hậu, chăm chỉ, hiếu thảo</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04573145"/>
                  </a:ext>
                </a:extLst>
              </a:tr>
              <a:tr h="0">
                <a:tc>
                  <a:txBody>
                    <a:bodyPr/>
                    <a:lstStyle/>
                    <a:p>
                      <a:pPr>
                        <a:lnSpc>
                          <a:spcPct val="115000"/>
                        </a:lnSpc>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b. </a:t>
                      </a:r>
                      <a:r>
                        <a:rPr lang="en-US" sz="2000" dirty="0" err="1">
                          <a:solidFill>
                            <a:srgbClr val="000000"/>
                          </a:solidFill>
                          <a:effectLst/>
                          <a:latin typeface="Times New Roman" panose="02020603050405020304" pitchFamily="18" charset="0"/>
                          <a:ea typeface="Times New Roman" panose="02020603050405020304" pitchFamily="18" charset="0"/>
                        </a:rPr>
                        <a:t>Thường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lịch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sử</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công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lớn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cộng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đồng</a:t>
                      </a:r>
                      <a:r>
                        <a:rPr lang="en-US" sz="2000" dirty="0">
                          <a:solidFill>
                            <a:srgbClr val="000000"/>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Gắn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với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sự</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kiện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vua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Hùng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sáu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muốn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tìm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thật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xứng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đáng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r>
                        <a:rPr lang="en-US" sz="2000" dirty="0">
                          <a:solidFill>
                            <a:srgbClr val="000000"/>
                          </a:solidFill>
                          <a:effectLst/>
                          <a:latin typeface="Times New Roman" panose="02020603050405020304" pitchFamily="18" charset="0"/>
                          <a:ea typeface="Times New Roman" panose="02020603050405020304" pitchFamily="18" charset="0"/>
                        </a:rPr>
                        <a:t>. Lang </a:t>
                      </a:r>
                      <a:r>
                        <a:rPr lang="en-US" sz="2000" dirty="0" err="1">
                          <a:solidFill>
                            <a:srgbClr val="000000"/>
                          </a:solidFill>
                          <a:effectLst/>
                          <a:latin typeface="Times New Roman" panose="02020603050405020304" pitchFamily="18" charset="0"/>
                          <a:ea typeface="Times New Roman" panose="02020603050405020304" pitchFamily="18" charset="0"/>
                        </a:rPr>
                        <a:t>Liêu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đã</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ra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hai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thứ</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giản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dị</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mà</a:t>
                      </a:r>
                      <a:r>
                        <a:rPr lang="en-US" sz="2000" dirty="0">
                          <a:solidFill>
                            <a:srgbClr val="000000"/>
                          </a:solidFill>
                          <a:effectLst/>
                          <a:latin typeface="Times New Roman" panose="02020603050405020304" pitchFamily="18" charset="0"/>
                          <a:ea typeface="Times New Roman" panose="02020603050405020304" pitchFamily="18" charset="0"/>
                        </a:rPr>
                        <a:t> ý </a:t>
                      </a:r>
                      <a:r>
                        <a:rPr lang="en-US" sz="2000" dirty="0" err="1">
                          <a:solidFill>
                            <a:srgbClr val="000000"/>
                          </a:solidFill>
                          <a:effectLst/>
                          <a:latin typeface="Times New Roman" panose="02020603050405020304" pitchFamily="18" charset="0"/>
                          <a:ea typeface="Times New Roman" panose="02020603050405020304" pitchFamily="18" charset="0"/>
                        </a:rPr>
                        <a:t>nghĩa</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sâu</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sắc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nên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được</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truyền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ngôi</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8068152"/>
                  </a:ext>
                </a:extLst>
              </a:tr>
              <a:tr h="0">
                <a:tc>
                  <a:txBody>
                    <a:bodyPr/>
                    <a:lstStyle/>
                    <a:p>
                      <a:pPr>
                        <a:lnSpc>
                          <a:spcPct val="115000"/>
                        </a:lnSpc>
                        <a:spcAft>
                          <a:spcPts val="0"/>
                        </a:spcAft>
                      </a:pPr>
                      <a:r>
                        <a:rPr lang="en-US" sz="2000">
                          <a:solidFill>
                            <a:srgbClr val="000000"/>
                          </a:solidFill>
                          <a:effectLst/>
                          <a:latin typeface="Times New Roman" panose="02020603050405020304" pitchFamily="18" charset="0"/>
                          <a:ea typeface="Times New Roman" panose="02020603050405020304" pitchFamily="18" charset="0"/>
                        </a:rPr>
                        <a:t>c. Được cộng đồng truyền tụng, tôn thờ.</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000" dirty="0" err="1">
                          <a:solidFill>
                            <a:srgbClr val="000000"/>
                          </a:solidFill>
                          <a:effectLst/>
                          <a:latin typeface="Times New Roman" panose="02020603050405020304" pitchFamily="18" charset="0"/>
                          <a:ea typeface="Times New Roman" panose="02020603050405020304" pitchFamily="18" charset="0"/>
                        </a:rPr>
                        <a:t>Từ</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đó</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người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nước</a:t>
                      </a:r>
                      <a:r>
                        <a:rPr lang="en-US" sz="2000" dirty="0">
                          <a:solidFill>
                            <a:srgbClr val="000000"/>
                          </a:solidFill>
                          <a:effectLst/>
                          <a:latin typeface="Times New Roman" panose="02020603050405020304" pitchFamily="18" charset="0"/>
                          <a:ea typeface="Times New Roman" panose="02020603050405020304" pitchFamily="18" charset="0"/>
                        </a:rPr>
                        <a:t> ta </a:t>
                      </a:r>
                      <a:r>
                        <a:rPr lang="en-US" sz="2000" dirty="0" err="1">
                          <a:solidFill>
                            <a:srgbClr val="000000"/>
                          </a:solidFill>
                          <a:effectLst/>
                          <a:latin typeface="Times New Roman" panose="02020603050405020304" pitchFamily="18" charset="0"/>
                          <a:ea typeface="Times New Roman" panose="02020603050405020304" pitchFamily="18" charset="0"/>
                        </a:rPr>
                        <a:t>chăm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nghề</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trồng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trọt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chăn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nuôi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mỗi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khi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tết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đến</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nhà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làm</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chưng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bánh</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giầy</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để</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dâng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cúng</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Trời</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đất</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và</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tổ</a:t>
                      </a:r>
                      <a:r>
                        <a:rPr lang="en-US" sz="2000" dirty="0">
                          <a:solidFill>
                            <a:srgbClr val="000000"/>
                          </a:solidFill>
                          <a:effectLst/>
                          <a:latin typeface="Times New Roman" panose="02020603050405020304" pitchFamily="18" charset="0"/>
                          <a:ea typeface="Times New Roman" panose="02020603050405020304" pitchFamily="18" charset="0"/>
                        </a:rPr>
                        <a:t> </a:t>
                      </a:r>
                      <a:r>
                        <a:rPr lang="en-US" sz="2000" dirty="0" err="1">
                          <a:solidFill>
                            <a:srgbClr val="000000"/>
                          </a:solidFill>
                          <a:effectLst/>
                          <a:latin typeface="Times New Roman" panose="02020603050405020304" pitchFamily="18" charset="0"/>
                          <a:ea typeface="Times New Roman" panose="02020603050405020304" pitchFamily="18" charset="0"/>
                        </a:rPr>
                        <a:t>tiên</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83041950"/>
                  </a:ext>
                </a:extLst>
              </a:tr>
            </a:tbl>
          </a:graphicData>
        </a:graphic>
      </p:graphicFrame>
    </p:spTree>
    <p:extLst>
      <p:ext uri="{BB962C8B-B14F-4D97-AF65-F5344CB8AC3E}">
        <p14:creationId xmlns:p14="http://schemas.microsoft.com/office/powerpoint/2010/main" val="33193937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KHÁM PHÁ VĂN BẢN</a:t>
            </a:r>
          </a:p>
        </p:txBody>
      </p:sp>
      <p:sp>
        <p:nvSpPr>
          <p:cNvPr id="7" name="Diamond 6"/>
          <p:cNvSpPr/>
          <p:nvPr/>
        </p:nvSpPr>
        <p:spPr>
          <a:xfrm>
            <a:off x="4205622" y="1402844"/>
            <a:ext cx="3469998" cy="1083514"/>
          </a:xfrm>
          <a:prstGeom prst="diamond">
            <a:avLst/>
          </a:prstGeom>
          <a:blipFill>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b="1" dirty="0">
                <a:solidFill>
                  <a:schemeClr val="bg1"/>
                </a:solidFill>
                <a:latin typeface="Times New Roman" panose="02020603050405020304" pitchFamily="18" charset="0"/>
                <a:ea typeface="Times New Roman" panose="02020603050405020304" pitchFamily="18" charset="0"/>
              </a:rPr>
              <a:t>3. </a:t>
            </a:r>
            <a:r>
              <a:rPr lang="en-US" sz="2400" b="1" dirty="0" err="1">
                <a:solidFill>
                  <a:schemeClr val="bg1"/>
                </a:solidFill>
                <a:latin typeface="Times New Roman" panose="02020603050405020304" pitchFamily="18" charset="0"/>
                <a:ea typeface="Times New Roman" panose="02020603050405020304" pitchFamily="18" charset="0"/>
              </a:rPr>
              <a:t>Tổng</a:t>
            </a:r>
            <a:r>
              <a:rPr lang="en-US" sz="2400" b="1" dirty="0">
                <a:solidFill>
                  <a:schemeClr val="bg1"/>
                </a:solidFill>
                <a:latin typeface="Times New Roman" panose="02020603050405020304" pitchFamily="18" charset="0"/>
                <a:ea typeface="Times New Roman" panose="02020603050405020304" pitchFamily="18" charset="0"/>
              </a:rPr>
              <a:t> </a:t>
            </a:r>
            <a:r>
              <a:rPr lang="en-US" sz="2400" b="1" dirty="0" err="1">
                <a:solidFill>
                  <a:schemeClr val="bg1"/>
                </a:solidFill>
                <a:latin typeface="Times New Roman" panose="02020603050405020304" pitchFamily="18" charset="0"/>
                <a:ea typeface="Times New Roman" panose="02020603050405020304" pitchFamily="18" charset="0"/>
              </a:rPr>
              <a:t>kết</a:t>
            </a:r>
            <a:endParaRPr lang="en-US" sz="2400" dirty="0">
              <a:solidFill>
                <a:schemeClr val="bg1"/>
              </a:solidFill>
              <a:effectLst/>
              <a:latin typeface="Times New Roman" panose="02020603050405020304" pitchFamily="18" charset="0"/>
              <a:ea typeface="Times New Roman" panose="02020603050405020304" pitchFamily="18" charset="0"/>
            </a:endParaRPr>
          </a:p>
        </p:txBody>
      </p:sp>
      <p:sp>
        <p:nvSpPr>
          <p:cNvPr id="22" name="Freeform 21"/>
          <p:cNvSpPr/>
          <p:nvPr/>
        </p:nvSpPr>
        <p:spPr>
          <a:xfrm>
            <a:off x="1495421" y="1646196"/>
            <a:ext cx="2521418" cy="755830"/>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fr-FR" sz="2800" b="1" kern="1200" dirty="0">
                <a:latin typeface="Times New Roman" panose="02020603050405020304" pitchFamily="18" charset="0"/>
                <a:cs typeface="Times New Roman" panose="02020603050405020304" pitchFamily="18" charset="0"/>
              </a:rPr>
              <a:t>a. </a:t>
            </a:r>
            <a:r>
              <a:rPr lang="fr-FR" sz="2800" b="1" kern="1200" dirty="0" err="1">
                <a:latin typeface="Times New Roman" panose="02020603050405020304" pitchFamily="18" charset="0"/>
                <a:cs typeface="Times New Roman" panose="02020603050405020304" pitchFamily="18" charset="0"/>
              </a:rPr>
              <a:t>Nghệ</a:t>
            </a:r>
            <a:r>
              <a:rPr lang="fr-FR" sz="2800" b="1" kern="1200" dirty="0">
                <a:latin typeface="Times New Roman" panose="02020603050405020304" pitchFamily="18" charset="0"/>
                <a:cs typeface="Times New Roman" panose="02020603050405020304" pitchFamily="18" charset="0"/>
              </a:rPr>
              <a:t> </a:t>
            </a:r>
            <a:r>
              <a:rPr lang="fr-FR" sz="2800" b="1" kern="1200" dirty="0" err="1">
                <a:latin typeface="Times New Roman" panose="02020603050405020304" pitchFamily="18" charset="0"/>
                <a:cs typeface="Times New Roman" panose="02020603050405020304" pitchFamily="18" charset="0"/>
              </a:rPr>
              <a:t>thuật</a:t>
            </a:r>
            <a:r>
              <a:rPr lang="fr-FR" sz="2800" b="1" kern="1200" dirty="0">
                <a:latin typeface="Times New Roman" panose="02020603050405020304" pitchFamily="18" charset="0"/>
                <a:cs typeface="Times New Roman" panose="02020603050405020304" pitchFamily="18" charset="0"/>
              </a:rPr>
              <a:t> : </a:t>
            </a:r>
            <a:endParaRPr lang="en-US" sz="28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a:off x="2361981" y="2470960"/>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29" name="Freeform 28"/>
          <p:cNvSpPr/>
          <p:nvPr/>
        </p:nvSpPr>
        <p:spPr>
          <a:xfrm>
            <a:off x="971470" y="2953496"/>
            <a:ext cx="3519893" cy="1102938"/>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Các</a:t>
            </a:r>
            <a:r>
              <a:rPr lang="en-US" sz="2400" kern="1200" dirty="0">
                <a:latin typeface="Times New Roman" panose="02020603050405020304" pitchFamily="18" charset="0"/>
                <a:cs typeface="Times New Roman" panose="02020603050405020304" pitchFamily="18" charset="0"/>
              </a:rPr>
              <a:t> chi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tưởng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tượng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kì</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ảo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nhiều</a:t>
            </a:r>
            <a:r>
              <a:rPr lang="en-US" sz="2400" kern="1200" dirty="0">
                <a:latin typeface="Times New Roman" panose="02020603050405020304" pitchFamily="18" charset="0"/>
                <a:cs typeface="Times New Roman" panose="02020603050405020304" pitchFamily="18" charset="0"/>
              </a:rPr>
              <a:t> ý </a:t>
            </a:r>
            <a:r>
              <a:rPr lang="en-US" sz="2400" kern="1200" dirty="0" err="1">
                <a:latin typeface="Times New Roman" panose="02020603050405020304" pitchFamily="18" charset="0"/>
                <a:cs typeface="Times New Roman" panose="02020603050405020304" pitchFamily="18" charset="0"/>
              </a:rPr>
              <a:t>nghĩa</a:t>
            </a:r>
            <a:r>
              <a:rPr lang="en-US" sz="2400" kern="1200" dirty="0">
                <a:latin typeface="Times New Roman" panose="02020603050405020304" pitchFamily="18" charset="0"/>
                <a:cs typeface="Times New Roman" panose="02020603050405020304" pitchFamily="18" charset="0"/>
              </a:rPr>
              <a:t>.</a:t>
            </a:r>
          </a:p>
        </p:txBody>
      </p:sp>
      <p:sp>
        <p:nvSpPr>
          <p:cNvPr id="30" name="Freeform 29"/>
          <p:cNvSpPr/>
          <p:nvPr/>
        </p:nvSpPr>
        <p:spPr>
          <a:xfrm>
            <a:off x="2361981" y="4125369"/>
            <a:ext cx="738870" cy="413602"/>
          </a:xfrm>
          <a:custGeom>
            <a:avLst/>
            <a:gdLst>
              <a:gd name="connsiteX0" fmla="*/ 0 w 508000"/>
              <a:gd name="connsiteY0" fmla="*/ 121920 h 609600"/>
              <a:gd name="connsiteX1" fmla="*/ 254000 w 508000"/>
              <a:gd name="connsiteY1" fmla="*/ 121920 h 609600"/>
              <a:gd name="connsiteX2" fmla="*/ 254000 w 508000"/>
              <a:gd name="connsiteY2" fmla="*/ 0 h 609600"/>
              <a:gd name="connsiteX3" fmla="*/ 508000 w 508000"/>
              <a:gd name="connsiteY3" fmla="*/ 304800 h 609600"/>
              <a:gd name="connsiteX4" fmla="*/ 254000 w 508000"/>
              <a:gd name="connsiteY4" fmla="*/ 609600 h 609600"/>
              <a:gd name="connsiteX5" fmla="*/ 254000 w 508000"/>
              <a:gd name="connsiteY5" fmla="*/ 487680 h 609600"/>
              <a:gd name="connsiteX6" fmla="*/ 0 w 508000"/>
              <a:gd name="connsiteY6" fmla="*/ 487680 h 609600"/>
              <a:gd name="connsiteX7" fmla="*/ 0 w 508000"/>
              <a:gd name="connsiteY7" fmla="*/ 12192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000" h="609600">
                <a:moveTo>
                  <a:pt x="406400" y="1"/>
                </a:moveTo>
                <a:lnTo>
                  <a:pt x="406400" y="304800"/>
                </a:lnTo>
                <a:lnTo>
                  <a:pt x="508000" y="304800"/>
                </a:lnTo>
                <a:lnTo>
                  <a:pt x="254000" y="609599"/>
                </a:lnTo>
                <a:lnTo>
                  <a:pt x="0" y="304800"/>
                </a:lnTo>
                <a:lnTo>
                  <a:pt x="101600" y="304800"/>
                </a:lnTo>
                <a:lnTo>
                  <a:pt x="101600" y="1"/>
                </a:lnTo>
                <a:lnTo>
                  <a:pt x="406400"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21920" tIns="0" rIns="121920" bIns="152400" numCol="1" spcCol="1270" anchor="ctr" anchorCtr="0">
            <a:noAutofit/>
          </a:bodyPr>
          <a:lstStyle/>
          <a:p>
            <a:pPr lvl="0" algn="ctr" defTabSz="622300">
              <a:lnSpc>
                <a:spcPct val="90000"/>
              </a:lnSpc>
              <a:spcBef>
                <a:spcPct val="0"/>
              </a:spcBef>
              <a:spcAft>
                <a:spcPct val="35000"/>
              </a:spcAft>
            </a:pPr>
            <a:endParaRPr lang="en-US" sz="1400" kern="1200"/>
          </a:p>
        </p:txBody>
      </p:sp>
      <p:sp>
        <p:nvSpPr>
          <p:cNvPr id="31" name="Freeform 30"/>
          <p:cNvSpPr/>
          <p:nvPr/>
        </p:nvSpPr>
        <p:spPr>
          <a:xfrm>
            <a:off x="619452" y="4607904"/>
            <a:ext cx="4057649" cy="1397117"/>
          </a:xfrm>
          <a:custGeom>
            <a:avLst/>
            <a:gdLst>
              <a:gd name="connsiteX0" fmla="*/ 0 w 2904066"/>
              <a:gd name="connsiteY0" fmla="*/ 135467 h 1354666"/>
              <a:gd name="connsiteX1" fmla="*/ 135467 w 2904066"/>
              <a:gd name="connsiteY1" fmla="*/ 0 h 1354666"/>
              <a:gd name="connsiteX2" fmla="*/ 2768599 w 2904066"/>
              <a:gd name="connsiteY2" fmla="*/ 0 h 1354666"/>
              <a:gd name="connsiteX3" fmla="*/ 2904066 w 2904066"/>
              <a:gd name="connsiteY3" fmla="*/ 135467 h 1354666"/>
              <a:gd name="connsiteX4" fmla="*/ 2904066 w 2904066"/>
              <a:gd name="connsiteY4" fmla="*/ 1219199 h 1354666"/>
              <a:gd name="connsiteX5" fmla="*/ 2768599 w 2904066"/>
              <a:gd name="connsiteY5" fmla="*/ 1354666 h 1354666"/>
              <a:gd name="connsiteX6" fmla="*/ 135467 w 2904066"/>
              <a:gd name="connsiteY6" fmla="*/ 1354666 h 1354666"/>
              <a:gd name="connsiteX7" fmla="*/ 0 w 2904066"/>
              <a:gd name="connsiteY7" fmla="*/ 1219199 h 1354666"/>
              <a:gd name="connsiteX8" fmla="*/ 0 w 2904066"/>
              <a:gd name="connsiteY8" fmla="*/ 135467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4066" h="1354666">
                <a:moveTo>
                  <a:pt x="0" y="135467"/>
                </a:moveTo>
                <a:cubicBezTo>
                  <a:pt x="0" y="60651"/>
                  <a:pt x="60651" y="0"/>
                  <a:pt x="135467" y="0"/>
                </a:cubicBezTo>
                <a:lnTo>
                  <a:pt x="2768599" y="0"/>
                </a:lnTo>
                <a:cubicBezTo>
                  <a:pt x="2843415" y="0"/>
                  <a:pt x="2904066" y="60651"/>
                  <a:pt x="2904066" y="135467"/>
                </a:cubicBezTo>
                <a:lnTo>
                  <a:pt x="2904066" y="1219199"/>
                </a:lnTo>
                <a:cubicBezTo>
                  <a:pt x="2904066" y="1294015"/>
                  <a:pt x="2843415" y="1354666"/>
                  <a:pt x="2768599" y="1354666"/>
                </a:cubicBezTo>
                <a:lnTo>
                  <a:pt x="135467" y="1354666"/>
                </a:lnTo>
                <a:cubicBezTo>
                  <a:pt x="60651" y="1354666"/>
                  <a:pt x="0" y="1294015"/>
                  <a:pt x="0" y="1219199"/>
                </a:cubicBezTo>
                <a:lnTo>
                  <a:pt x="0" y="135467"/>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8257" tIns="108257" rIns="108257" bIns="108257" numCol="1" spcCol="1270" anchor="ctr" anchorCtr="0">
            <a:noAutofit/>
          </a:bodyPr>
          <a:lstStyle/>
          <a:p>
            <a:pPr lvl="0" algn="ctr" defTabSz="8001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Kết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cấu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chặt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chẽ</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các</a:t>
            </a:r>
            <a:r>
              <a:rPr lang="en-US" sz="2400" kern="1200" dirty="0">
                <a:latin typeface="Times New Roman" panose="02020603050405020304" pitchFamily="18" charset="0"/>
                <a:cs typeface="Times New Roman" panose="02020603050405020304" pitchFamily="18" charset="0"/>
              </a:rPr>
              <a:t> chi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nghệ</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thuật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thực</a:t>
            </a:r>
            <a:r>
              <a:rPr lang="en-US" sz="2400" kern="1200" dirty="0">
                <a:latin typeface="Times New Roman" panose="02020603050405020304" pitchFamily="18" charset="0"/>
                <a:cs typeface="Times New Roman" panose="02020603050405020304" pitchFamily="18" charset="0"/>
              </a:rPr>
              <a:t> - </a:t>
            </a:r>
            <a:r>
              <a:rPr lang="en-US" sz="2400" kern="1200" dirty="0" err="1">
                <a:latin typeface="Times New Roman" panose="02020603050405020304" pitchFamily="18" charset="0"/>
                <a:cs typeface="Times New Roman" panose="02020603050405020304" pitchFamily="18" charset="0"/>
              </a:rPr>
              <a:t>ảo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đan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xen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hợp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lí</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khiến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câu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chuyện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trở</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nên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hấp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dẫn</a:t>
            </a:r>
            <a:r>
              <a:rPr lang="en-US" sz="2400" kern="1200" dirty="0">
                <a:latin typeface="Times New Roman" panose="02020603050405020304" pitchFamily="18" charset="0"/>
                <a:cs typeface="Times New Roman" panose="02020603050405020304" pitchFamily="18" charset="0"/>
              </a:rPr>
              <a:t>.</a:t>
            </a:r>
          </a:p>
        </p:txBody>
      </p:sp>
      <p:sp>
        <p:nvSpPr>
          <p:cNvPr id="12" name="Freeform 11"/>
          <p:cNvSpPr/>
          <p:nvPr/>
        </p:nvSpPr>
        <p:spPr>
          <a:xfrm>
            <a:off x="7794513" y="1611629"/>
            <a:ext cx="2479717"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800" b="1" kern="1200" dirty="0">
                <a:latin typeface="Times New Roman" panose="02020603050405020304" pitchFamily="18" charset="0"/>
                <a:cs typeface="Times New Roman" panose="02020603050405020304" pitchFamily="18" charset="0"/>
              </a:rPr>
              <a:t>b. </a:t>
            </a:r>
            <a:r>
              <a:rPr lang="fr-FR" sz="2800" b="1" kern="1200" dirty="0" err="1">
                <a:latin typeface="Times New Roman" panose="02020603050405020304" pitchFamily="18" charset="0"/>
                <a:cs typeface="Times New Roman" panose="02020603050405020304" pitchFamily="18" charset="0"/>
              </a:rPr>
              <a:t>Nội</a:t>
            </a:r>
            <a:r>
              <a:rPr lang="fr-FR" sz="2800" b="1" kern="1200" dirty="0">
                <a:latin typeface="Times New Roman" panose="02020603050405020304" pitchFamily="18" charset="0"/>
                <a:cs typeface="Times New Roman" panose="02020603050405020304" pitchFamily="18" charset="0"/>
              </a:rPr>
              <a:t> </a:t>
            </a:r>
            <a:r>
              <a:rPr lang="fr-FR" sz="2800" b="1" kern="1200" dirty="0" err="1">
                <a:latin typeface="Times New Roman" panose="02020603050405020304" pitchFamily="18" charset="0"/>
                <a:cs typeface="Times New Roman" panose="02020603050405020304" pitchFamily="18" charset="0"/>
              </a:rPr>
              <a:t>dung</a:t>
            </a:r>
            <a:endParaRPr lang="en-US" sz="28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8738914" y="2532175"/>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4" name="Freeform 13"/>
          <p:cNvSpPr/>
          <p:nvPr/>
        </p:nvSpPr>
        <p:spPr>
          <a:xfrm>
            <a:off x="7416728" y="2911223"/>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000" kern="1200" dirty="0" err="1">
                <a:latin typeface="Times New Roman" panose="02020603050405020304" pitchFamily="18" charset="0"/>
                <a:cs typeface="Times New Roman" panose="02020603050405020304" pitchFamily="18" charset="0"/>
              </a:rPr>
              <a:t>Ngợi</a:t>
            </a:r>
            <a:r>
              <a:rPr lang="fr-FR" sz="2000" kern="1200" dirty="0">
                <a:latin typeface="Times New Roman" panose="02020603050405020304" pitchFamily="18" charset="0"/>
                <a:cs typeface="Times New Roman" panose="02020603050405020304" pitchFamily="18" charset="0"/>
              </a:rPr>
              <a:t> ca, </a:t>
            </a:r>
            <a:r>
              <a:rPr lang="fr-FR" sz="2000" kern="1200" dirty="0" err="1">
                <a:latin typeface="Times New Roman" panose="02020603050405020304" pitchFamily="18" charset="0"/>
                <a:cs typeface="Times New Roman" panose="02020603050405020304" pitchFamily="18" charset="0"/>
              </a:rPr>
              <a:t>tôn</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vinh</a:t>
            </a:r>
            <a:r>
              <a:rPr lang="fr-FR" sz="2000" b="1"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người</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anh</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hùng</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văn</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hóa</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của</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người</a:t>
            </a:r>
            <a:r>
              <a:rPr lang="fr-FR" sz="2000" kern="1200" dirty="0">
                <a:latin typeface="Times New Roman" panose="02020603050405020304" pitchFamily="18" charset="0"/>
                <a:cs typeface="Times New Roman" panose="02020603050405020304" pitchFamily="18" charset="0"/>
              </a:rPr>
              <a:t> </a:t>
            </a:r>
            <a:r>
              <a:rPr lang="fr-FR" sz="2000" kern="1200" dirty="0" err="1">
                <a:latin typeface="Times New Roman" panose="02020603050405020304" pitchFamily="18" charset="0"/>
                <a:cs typeface="Times New Roman" panose="02020603050405020304" pitchFamily="18" charset="0"/>
              </a:rPr>
              <a:t>Việt</a:t>
            </a:r>
            <a:r>
              <a:rPr lang="fr-FR" sz="2000" kern="1200" dirty="0">
                <a:latin typeface="Times New Roman" panose="02020603050405020304" pitchFamily="18" charset="0"/>
                <a:cs typeface="Times New Roman" panose="02020603050405020304" pitchFamily="18" charset="0"/>
              </a:rPr>
              <a:t>.</a:t>
            </a:r>
            <a:endParaRPr lang="en-US" sz="20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8738914" y="3831770"/>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7" name="Freeform 16"/>
          <p:cNvSpPr/>
          <p:nvPr/>
        </p:nvSpPr>
        <p:spPr>
          <a:xfrm>
            <a:off x="7416728" y="4210818"/>
            <a:ext cx="3376659"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a:latin typeface="Times New Roman" panose="02020603050405020304" pitchFamily="18" charset="0"/>
                <a:cs typeface="Times New Roman" panose="02020603050405020304" pitchFamily="18" charset="0"/>
              </a:rPr>
              <a:t>Tôn</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trong</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văn</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minh</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nông</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nghiệp</a:t>
            </a:r>
            <a:r>
              <a:rPr lang="fr-FR" sz="2400"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8738914" y="5131364"/>
            <a:ext cx="732289" cy="324899"/>
          </a:xfrm>
          <a:custGeom>
            <a:avLst/>
            <a:gdLst>
              <a:gd name="connsiteX0" fmla="*/ 0 w 369093"/>
              <a:gd name="connsiteY0" fmla="*/ 88582 h 442912"/>
              <a:gd name="connsiteX1" fmla="*/ 184547 w 369093"/>
              <a:gd name="connsiteY1" fmla="*/ 88582 h 442912"/>
              <a:gd name="connsiteX2" fmla="*/ 184547 w 369093"/>
              <a:gd name="connsiteY2" fmla="*/ 0 h 442912"/>
              <a:gd name="connsiteX3" fmla="*/ 369093 w 369093"/>
              <a:gd name="connsiteY3" fmla="*/ 221456 h 442912"/>
              <a:gd name="connsiteX4" fmla="*/ 184547 w 369093"/>
              <a:gd name="connsiteY4" fmla="*/ 442912 h 442912"/>
              <a:gd name="connsiteX5" fmla="*/ 184547 w 369093"/>
              <a:gd name="connsiteY5" fmla="*/ 354330 h 442912"/>
              <a:gd name="connsiteX6" fmla="*/ 0 w 369093"/>
              <a:gd name="connsiteY6" fmla="*/ 354330 h 442912"/>
              <a:gd name="connsiteX7" fmla="*/ 0 w 369093"/>
              <a:gd name="connsiteY7" fmla="*/ 88582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093" h="442912">
                <a:moveTo>
                  <a:pt x="295274" y="1"/>
                </a:moveTo>
                <a:lnTo>
                  <a:pt x="295274" y="221457"/>
                </a:lnTo>
                <a:lnTo>
                  <a:pt x="369093" y="221457"/>
                </a:lnTo>
                <a:lnTo>
                  <a:pt x="184547" y="442911"/>
                </a:lnTo>
                <a:lnTo>
                  <a:pt x="0" y="221457"/>
                </a:lnTo>
                <a:lnTo>
                  <a:pt x="73819" y="221457"/>
                </a:lnTo>
                <a:lnTo>
                  <a:pt x="73819" y="1"/>
                </a:lnTo>
                <a:lnTo>
                  <a:pt x="295274" y="1"/>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88583" tIns="0" rIns="88582" bIns="110729" numCol="1" spcCol="1270" anchor="ctr" anchorCtr="0">
            <a:noAutofit/>
          </a:bodyPr>
          <a:lstStyle/>
          <a:p>
            <a:pPr lvl="0" algn="ctr" defTabSz="622300">
              <a:lnSpc>
                <a:spcPct val="90000"/>
              </a:lnSpc>
              <a:spcBef>
                <a:spcPct val="0"/>
              </a:spcBef>
              <a:spcAft>
                <a:spcPct val="35000"/>
              </a:spcAft>
            </a:pPr>
            <a:endParaRPr lang="en-US" sz="1400" kern="1200"/>
          </a:p>
        </p:txBody>
      </p:sp>
      <p:sp>
        <p:nvSpPr>
          <p:cNvPr id="19" name="Freeform 18"/>
          <p:cNvSpPr/>
          <p:nvPr/>
        </p:nvSpPr>
        <p:spPr>
          <a:xfrm>
            <a:off x="7059539" y="5510413"/>
            <a:ext cx="4019383" cy="866396"/>
          </a:xfrm>
          <a:custGeom>
            <a:avLst/>
            <a:gdLst>
              <a:gd name="connsiteX0" fmla="*/ 0 w 2042318"/>
              <a:gd name="connsiteY0" fmla="*/ 98425 h 984250"/>
              <a:gd name="connsiteX1" fmla="*/ 98425 w 2042318"/>
              <a:gd name="connsiteY1" fmla="*/ 0 h 984250"/>
              <a:gd name="connsiteX2" fmla="*/ 1943893 w 2042318"/>
              <a:gd name="connsiteY2" fmla="*/ 0 h 984250"/>
              <a:gd name="connsiteX3" fmla="*/ 2042318 w 2042318"/>
              <a:gd name="connsiteY3" fmla="*/ 98425 h 984250"/>
              <a:gd name="connsiteX4" fmla="*/ 2042318 w 2042318"/>
              <a:gd name="connsiteY4" fmla="*/ 885825 h 984250"/>
              <a:gd name="connsiteX5" fmla="*/ 1943893 w 2042318"/>
              <a:gd name="connsiteY5" fmla="*/ 984250 h 984250"/>
              <a:gd name="connsiteX6" fmla="*/ 98425 w 2042318"/>
              <a:gd name="connsiteY6" fmla="*/ 984250 h 984250"/>
              <a:gd name="connsiteX7" fmla="*/ 0 w 2042318"/>
              <a:gd name="connsiteY7" fmla="*/ 885825 h 984250"/>
              <a:gd name="connsiteX8" fmla="*/ 0 w 2042318"/>
              <a:gd name="connsiteY8" fmla="*/ 98425 h 9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318" h="984250">
                <a:moveTo>
                  <a:pt x="0" y="98425"/>
                </a:moveTo>
                <a:cubicBezTo>
                  <a:pt x="0" y="44066"/>
                  <a:pt x="44066" y="0"/>
                  <a:pt x="98425" y="0"/>
                </a:cubicBezTo>
                <a:lnTo>
                  <a:pt x="1943893" y="0"/>
                </a:lnTo>
                <a:cubicBezTo>
                  <a:pt x="1998252" y="0"/>
                  <a:pt x="2042318" y="44066"/>
                  <a:pt x="2042318" y="98425"/>
                </a:cubicBezTo>
                <a:lnTo>
                  <a:pt x="2042318" y="885825"/>
                </a:lnTo>
                <a:cubicBezTo>
                  <a:pt x="2042318" y="940184"/>
                  <a:pt x="1998252" y="984250"/>
                  <a:pt x="1943893" y="984250"/>
                </a:cubicBezTo>
                <a:lnTo>
                  <a:pt x="98425" y="984250"/>
                </a:lnTo>
                <a:cubicBezTo>
                  <a:pt x="44066" y="984250"/>
                  <a:pt x="0" y="940184"/>
                  <a:pt x="0" y="885825"/>
                </a:cubicBezTo>
                <a:lnTo>
                  <a:pt x="0" y="98425"/>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7408" tIns="97408" rIns="97408" bIns="97408" numCol="1" spcCol="1270" anchor="ctr" anchorCtr="0">
            <a:noAutofit/>
          </a:bodyPr>
          <a:lstStyle/>
          <a:p>
            <a:pPr lvl="0" algn="ctr" defTabSz="800100">
              <a:lnSpc>
                <a:spcPct val="90000"/>
              </a:lnSpc>
              <a:spcBef>
                <a:spcPct val="0"/>
              </a:spcBef>
              <a:spcAft>
                <a:spcPct val="35000"/>
              </a:spcAft>
            </a:pPr>
            <a:r>
              <a:rPr lang="fr-FR" sz="2400" kern="1200" dirty="0" err="1">
                <a:latin typeface="Times New Roman" panose="02020603050405020304" pitchFamily="18" charset="0"/>
                <a:cs typeface="Times New Roman" panose="02020603050405020304" pitchFamily="18" charset="0"/>
              </a:rPr>
              <a:t>Lí</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giải</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nguồn</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gốc</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làm</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bánh</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chưng</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bánh</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giày</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ngày</a:t>
            </a:r>
            <a:r>
              <a:rPr lang="fr-FR" sz="2400" kern="1200" dirty="0">
                <a:latin typeface="Times New Roman" panose="02020603050405020304" pitchFamily="18" charset="0"/>
                <a:cs typeface="Times New Roman" panose="02020603050405020304" pitchFamily="18" charset="0"/>
              </a:rPr>
              <a:t> </a:t>
            </a:r>
            <a:r>
              <a:rPr lang="fr-FR" sz="2400" kern="1200" dirty="0" err="1">
                <a:latin typeface="Times New Roman" panose="02020603050405020304" pitchFamily="18" charset="0"/>
                <a:cs typeface="Times New Roman" panose="02020603050405020304" pitchFamily="18" charset="0"/>
              </a:rPr>
              <a:t>tết</a:t>
            </a:r>
            <a:r>
              <a:rPr lang="fr-FR" sz="2400"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69736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circle(in)">
                                      <p:cBhvr>
                                        <p:cTn id="7" dur="20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circle(in)">
                                      <p:cBhvr>
                                        <p:cTn id="12" dur="20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circle(in)">
                                      <p:cBhvr>
                                        <p:cTn id="17" dur="2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circle(in)">
                                      <p:cBhvr>
                                        <p:cTn id="22" dur="2000"/>
                                        <p:tgtEl>
                                          <p:spTgt spid="30"/>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circle(in)">
                                      <p:cBhvr>
                                        <p:cTn id="27" dur="20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circle(in)">
                                      <p:cBhvr>
                                        <p:cTn id="32" dur="20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circle(in)">
                                      <p:cBhvr>
                                        <p:cTn id="37" dur="2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circle(in)">
                                      <p:cBhvr>
                                        <p:cTn id="42" dur="20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6" presetClass="entr" presetSubtype="16" fill="hold" grpId="0" nodeType="click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circle(in)">
                                      <p:cBhvr>
                                        <p:cTn id="47" dur="2000"/>
                                        <p:tgtEl>
                                          <p:spTgt spid="16"/>
                                        </p:tgtEl>
                                      </p:cBhvr>
                                    </p:animEffect>
                                  </p:childTnLst>
                                </p:cTn>
                              </p:par>
                            </p:childTnLst>
                          </p:cTn>
                        </p:par>
                      </p:childTnLst>
                    </p:cTn>
                  </p:par>
                  <p:par>
                    <p:cTn id="48" fill="hold">
                      <p:stCondLst>
                        <p:cond delay="indefinite"/>
                      </p:stCondLst>
                      <p:childTnLst>
                        <p:par>
                          <p:cTn id="49" fill="hold">
                            <p:stCondLst>
                              <p:cond delay="0"/>
                            </p:stCondLst>
                            <p:childTnLst>
                              <p:par>
                                <p:cTn id="50" presetID="6" presetClass="entr" presetSubtype="16" fill="hold" grpId="0" nodeType="click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circle(in)">
                                      <p:cBhvr>
                                        <p:cTn id="52" dur="2000"/>
                                        <p:tgtEl>
                                          <p:spTgt spid="17"/>
                                        </p:tgtEl>
                                      </p:cBhvr>
                                    </p:animEffect>
                                  </p:childTnLst>
                                </p:cTn>
                              </p:par>
                            </p:childTnLst>
                          </p:cTn>
                        </p:par>
                      </p:childTnLst>
                    </p:cTn>
                  </p:par>
                  <p:par>
                    <p:cTn id="53" fill="hold">
                      <p:stCondLst>
                        <p:cond delay="indefinite"/>
                      </p:stCondLst>
                      <p:childTnLst>
                        <p:par>
                          <p:cTn id="54" fill="hold">
                            <p:stCondLst>
                              <p:cond delay="0"/>
                            </p:stCondLst>
                            <p:childTnLst>
                              <p:par>
                                <p:cTn id="55" presetID="6" presetClass="entr" presetSubtype="16" fill="hold" grpId="0"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circle(in)">
                                      <p:cBhvr>
                                        <p:cTn id="57" dur="20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grpId="0"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circle(in)">
                                      <p:cBhvr>
                                        <p:cTn id="6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29" grpId="0" animBg="1"/>
      <p:bldP spid="30" grpId="0" animBg="1"/>
      <p:bldP spid="31" grpId="0" animBg="1"/>
      <p:bldP spid="12" grpId="0" animBg="1"/>
      <p:bldP spid="13" grpId="0" animBg="1"/>
      <p:bldP spid="14" grpId="0" animBg="1"/>
      <p:bldP spid="16" grpId="0" animBg="1"/>
      <p:bldP spid="17" grpId="0" animBg="1"/>
      <p:bldP spid="18" grpId="0" animBg="1"/>
      <p:bldP spid="1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椭圆 13"/>
          <p:cNvSpPr>
            <a:spLocks noChangeAspect="1"/>
          </p:cNvSpPr>
          <p:nvPr/>
        </p:nvSpPr>
        <p:spPr>
          <a:xfrm>
            <a:off x="2295523" y="2014700"/>
            <a:ext cx="2520000" cy="2520000"/>
          </a:xfrm>
          <a:prstGeom prst="ellipse">
            <a:avLst/>
          </a:prstGeom>
          <a:solidFill>
            <a:schemeClr val="bg1"/>
          </a:solidFill>
          <a:ln>
            <a:noFill/>
          </a:ln>
          <a:effectLst>
            <a:outerShdw blurRad="63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5" name="椭圆 14"/>
          <p:cNvSpPr>
            <a:spLocks noChangeAspect="1"/>
          </p:cNvSpPr>
          <p:nvPr/>
        </p:nvSpPr>
        <p:spPr>
          <a:xfrm>
            <a:off x="2295523" y="2098140"/>
            <a:ext cx="2520000" cy="2520000"/>
          </a:xfrm>
          <a:prstGeom prst="ellipse">
            <a:avLst/>
          </a:prstGeom>
          <a:solidFill>
            <a:schemeClr val="accent5"/>
          </a:solidFill>
          <a:ln>
            <a:noFill/>
          </a:ln>
          <a:effectLst>
            <a:innerShdw blurRad="114300" dist="1143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6" name="椭圆 15"/>
          <p:cNvSpPr>
            <a:spLocks noChangeAspect="1"/>
          </p:cNvSpPr>
          <p:nvPr/>
        </p:nvSpPr>
        <p:spPr>
          <a:xfrm>
            <a:off x="2483717" y="2278349"/>
            <a:ext cx="1960000" cy="1960000"/>
          </a:xfrm>
          <a:prstGeom prst="ellipse">
            <a:avLst/>
          </a:prstGeom>
          <a:gradFill flip="none" rotWithShape="1">
            <a:gsLst>
              <a:gs pos="0">
                <a:schemeClr val="accent6">
                  <a:lumMod val="5000"/>
                  <a:lumOff val="95000"/>
                </a:schemeClr>
              </a:gs>
              <a:gs pos="100000">
                <a:schemeClr val="bg1">
                  <a:lumMod val="65000"/>
                </a:schemeClr>
              </a:gs>
            </a:gsLst>
            <a:lin ang="2700000" scaled="1"/>
            <a:tileRect/>
          </a:gradFill>
          <a:ln w="25400">
            <a:gradFill flip="none" rotWithShape="1">
              <a:gsLst>
                <a:gs pos="0">
                  <a:schemeClr val="accent1">
                    <a:lumMod val="5000"/>
                    <a:lumOff val="95000"/>
                  </a:schemeClr>
                </a:gs>
                <a:gs pos="100000">
                  <a:schemeClr val="bg1">
                    <a:lumMod val="65000"/>
                  </a:schemeClr>
                </a:gs>
              </a:gsLst>
              <a:lin ang="135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7" name="任意多边形 16"/>
          <p:cNvSpPr/>
          <p:nvPr/>
        </p:nvSpPr>
        <p:spPr>
          <a:xfrm>
            <a:off x="3338937" y="2581202"/>
            <a:ext cx="6552037" cy="1554722"/>
          </a:xfrm>
          <a:custGeom>
            <a:avLst/>
            <a:gdLst>
              <a:gd name="connsiteX0" fmla="*/ 0 w 2527652"/>
              <a:gd name="connsiteY0" fmla="*/ 0 h 1008000"/>
              <a:gd name="connsiteX1" fmla="*/ 2023652 w 2527652"/>
              <a:gd name="connsiteY1" fmla="*/ 0 h 1008000"/>
              <a:gd name="connsiteX2" fmla="*/ 2527652 w 2527652"/>
              <a:gd name="connsiteY2" fmla="*/ 504000 h 1008000"/>
              <a:gd name="connsiteX3" fmla="*/ 2023652 w 2527652"/>
              <a:gd name="connsiteY3" fmla="*/ 1008000 h 1008000"/>
              <a:gd name="connsiteX4" fmla="*/ 0 w 2527652"/>
              <a:gd name="connsiteY4" fmla="*/ 1008000 h 100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7652" h="1008000">
                <a:moveTo>
                  <a:pt x="0" y="0"/>
                </a:moveTo>
                <a:lnTo>
                  <a:pt x="2023652" y="0"/>
                </a:lnTo>
                <a:cubicBezTo>
                  <a:pt x="2302004" y="0"/>
                  <a:pt x="2527652" y="225648"/>
                  <a:pt x="2527652" y="504000"/>
                </a:cubicBezTo>
                <a:cubicBezTo>
                  <a:pt x="2527652" y="782352"/>
                  <a:pt x="2302004" y="1008000"/>
                  <a:pt x="2023652" y="1008000"/>
                </a:cubicBezTo>
                <a:lnTo>
                  <a:pt x="0" y="1008000"/>
                </a:lnTo>
                <a:close/>
              </a:path>
            </a:pathLst>
          </a:custGeom>
          <a:gradFill flip="none" rotWithShape="1">
            <a:gsLst>
              <a:gs pos="0">
                <a:schemeClr val="accent6">
                  <a:lumMod val="5000"/>
                  <a:lumOff val="95000"/>
                </a:schemeClr>
              </a:gs>
              <a:gs pos="100000">
                <a:schemeClr val="bg1">
                  <a:lumMod val="65000"/>
                </a:schemeClr>
              </a:gs>
            </a:gsLst>
            <a:lin ang="13500000" scaled="1"/>
            <a:tileRect/>
          </a:gradFill>
          <a:ln w="25400">
            <a:gradFill flip="none" rotWithShape="1">
              <a:gsLst>
                <a:gs pos="0">
                  <a:schemeClr val="accent1">
                    <a:lumMod val="5000"/>
                    <a:lumOff val="95000"/>
                  </a:schemeClr>
                </a:gs>
                <a:gs pos="100000">
                  <a:schemeClr val="bg1">
                    <a:lumMod val="65000"/>
                  </a:schemeClr>
                </a:gs>
              </a:gsLst>
              <a:lin ang="2700000" scaled="1"/>
              <a:tileRect/>
            </a:gradFill>
          </a:ln>
          <a:effectLst>
            <a:outerShdw blurRad="508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8" name="椭圆 17"/>
          <p:cNvSpPr>
            <a:spLocks noChangeAspect="1"/>
          </p:cNvSpPr>
          <p:nvPr/>
        </p:nvSpPr>
        <p:spPr>
          <a:xfrm>
            <a:off x="2483717" y="2599627"/>
            <a:ext cx="1568000" cy="1568000"/>
          </a:xfrm>
          <a:prstGeom prst="ellipse">
            <a:avLst/>
          </a:prstGeom>
          <a:gradFill flip="none" rotWithShape="1">
            <a:gsLst>
              <a:gs pos="0">
                <a:schemeClr val="bg1"/>
              </a:gs>
              <a:gs pos="100000">
                <a:schemeClr val="bg1">
                  <a:lumMod val="65000"/>
                </a:schemeClr>
              </a:gs>
            </a:gsLst>
            <a:lin ang="13500000" scaled="1"/>
            <a:tileRect/>
          </a:gradFill>
          <a:ln w="25400">
            <a:gradFill flip="none" rotWithShape="1">
              <a:gsLst>
                <a:gs pos="0">
                  <a:schemeClr val="bg1"/>
                </a:gs>
                <a:gs pos="100000">
                  <a:schemeClr val="tx1">
                    <a:lumMod val="65000"/>
                    <a:lumOff val="35000"/>
                  </a:schemeClr>
                </a:gs>
              </a:gsLst>
              <a:lin ang="27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0" name="文本框 19"/>
          <p:cNvSpPr txBox="1"/>
          <p:nvPr/>
        </p:nvSpPr>
        <p:spPr>
          <a:xfrm>
            <a:off x="3669423" y="2832244"/>
            <a:ext cx="5660524" cy="1015663"/>
          </a:xfrm>
          <a:prstGeom prst="rect">
            <a:avLst/>
          </a:prstGeom>
          <a:noFill/>
        </p:spPr>
        <p:txBody>
          <a:bodyPr wrap="none" rtlCol="0">
            <a:spAutoFit/>
          </a:bodyPr>
          <a:lstStyle/>
          <a:p>
            <a:pPr algn="just">
              <a:lnSpc>
                <a:spcPct val="150000"/>
              </a:lnSpc>
            </a:pPr>
            <a:r>
              <a:rPr lang="en-US" sz="4000" b="1" kern="100" dirty="0">
                <a:solidFill>
                  <a:srgbClr val="000000"/>
                </a:solidFill>
                <a:latin typeface="Times New Roman" panose="02020603050405020304" pitchFamily="18" charset="0"/>
                <a:ea typeface="SimSun" panose="02010600030101010101" pitchFamily="2" charset="-122"/>
              </a:rPr>
              <a:t>I. </a:t>
            </a:r>
            <a:r>
              <a:rPr lang="en-US" sz="4000" b="1" kern="100" dirty="0" err="1">
                <a:solidFill>
                  <a:srgbClr val="000000"/>
                </a:solidFill>
                <a:latin typeface="Times New Roman" panose="02020603050405020304" pitchFamily="18" charset="0"/>
                <a:ea typeface="SimSun" panose="02010600030101010101" pitchFamily="2" charset="-122"/>
              </a:rPr>
              <a:t>Đọc</a:t>
            </a:r>
            <a:r>
              <a:rPr lang="en-US" sz="4000" b="1" kern="100" dirty="0">
                <a:solidFill>
                  <a:srgbClr val="000000"/>
                </a:solidFill>
                <a:latin typeface="Times New Roman" panose="02020603050405020304" pitchFamily="18" charset="0"/>
                <a:ea typeface="SimSun" panose="02010600030101010101" pitchFamily="2" charset="-122"/>
              </a:rPr>
              <a:t> </a:t>
            </a:r>
            <a:r>
              <a:rPr lang="en-US" sz="4000" b="1" kern="100" dirty="0" err="1">
                <a:solidFill>
                  <a:srgbClr val="000000"/>
                </a:solidFill>
                <a:latin typeface="Times New Roman" panose="02020603050405020304" pitchFamily="18" charset="0"/>
                <a:ea typeface="SimSun" panose="02010600030101010101" pitchFamily="2" charset="-122"/>
              </a:rPr>
              <a:t>và</a:t>
            </a:r>
            <a:r>
              <a:rPr lang="en-US" sz="4000" b="1" kern="100" dirty="0">
                <a:solidFill>
                  <a:srgbClr val="000000"/>
                </a:solidFill>
                <a:latin typeface="Times New Roman" panose="02020603050405020304" pitchFamily="18" charset="0"/>
                <a:ea typeface="SimSun" panose="02010600030101010101" pitchFamily="2" charset="-122"/>
              </a:rPr>
              <a:t> </a:t>
            </a:r>
            <a:r>
              <a:rPr lang="en-US" sz="4000" b="1" kern="100" dirty="0" err="1">
                <a:solidFill>
                  <a:srgbClr val="000000"/>
                </a:solidFill>
                <a:latin typeface="Times New Roman" panose="02020603050405020304" pitchFamily="18" charset="0"/>
                <a:ea typeface="SimSun" panose="02010600030101010101" pitchFamily="2" charset="-122"/>
              </a:rPr>
              <a:t>tìm</a:t>
            </a:r>
            <a:r>
              <a:rPr lang="en-US" sz="4000" b="1" kern="100" dirty="0">
                <a:solidFill>
                  <a:srgbClr val="000000"/>
                </a:solidFill>
                <a:latin typeface="Times New Roman" panose="02020603050405020304" pitchFamily="18" charset="0"/>
                <a:ea typeface="SimSun" panose="02010600030101010101" pitchFamily="2" charset="-122"/>
              </a:rPr>
              <a:t> </a:t>
            </a:r>
            <a:r>
              <a:rPr lang="en-US" sz="4000" b="1" kern="100" dirty="0" err="1">
                <a:solidFill>
                  <a:srgbClr val="000000"/>
                </a:solidFill>
                <a:latin typeface="Times New Roman" panose="02020603050405020304" pitchFamily="18" charset="0"/>
                <a:ea typeface="SimSun" panose="02010600030101010101" pitchFamily="2" charset="-122"/>
              </a:rPr>
              <a:t>hiểu</a:t>
            </a:r>
            <a:r>
              <a:rPr lang="en-US" sz="4000" b="1" kern="100" dirty="0">
                <a:solidFill>
                  <a:srgbClr val="000000"/>
                </a:solidFill>
                <a:latin typeface="Times New Roman" panose="02020603050405020304" pitchFamily="18" charset="0"/>
                <a:ea typeface="SimSun" panose="02010600030101010101" pitchFamily="2" charset="-122"/>
              </a:rPr>
              <a:t> </a:t>
            </a:r>
            <a:r>
              <a:rPr lang="en-US" sz="4000" b="1" kern="100" dirty="0" err="1">
                <a:solidFill>
                  <a:srgbClr val="000000"/>
                </a:solidFill>
                <a:latin typeface="Times New Roman" panose="02020603050405020304" pitchFamily="18" charset="0"/>
                <a:ea typeface="SimSun" panose="02010600030101010101" pitchFamily="2" charset="-122"/>
              </a:rPr>
              <a:t>chung</a:t>
            </a:r>
            <a:endParaRPr lang="en-US" sz="4000" kern="100" dirty="0">
              <a:effectLst/>
              <a:latin typeface="Times New Roman" panose="02020603050405020304" pitchFamily="18" charset="0"/>
              <a:ea typeface="SimSun" panose="02010600030101010101" pitchFamily="2" charset="-122"/>
            </a:endParaRPr>
          </a:p>
        </p:txBody>
      </p:sp>
      <p:pic>
        <p:nvPicPr>
          <p:cNvPr id="57" name="图片 5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179306">
            <a:off x="145248" y="10475745"/>
            <a:ext cx="8564897" cy="2008636"/>
          </a:xfrm>
          <a:prstGeom prst="rect">
            <a:avLst/>
          </a:prstGeom>
        </p:spPr>
      </p:pic>
      <p:pic>
        <p:nvPicPr>
          <p:cNvPr id="80" name="图片 7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6570" y="2649287"/>
            <a:ext cx="2240329" cy="2052209"/>
          </a:xfrm>
          <a:prstGeom prst="rect">
            <a:avLst/>
          </a:prstGeom>
        </p:spPr>
      </p:pic>
      <p:pic>
        <p:nvPicPr>
          <p:cNvPr id="81" name="图片 8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799399" y="1415099"/>
            <a:ext cx="3201173" cy="2468375"/>
          </a:xfrm>
          <a:prstGeom prst="rect">
            <a:avLst/>
          </a:prstGeom>
        </p:spPr>
      </p:pic>
      <p:pic>
        <p:nvPicPr>
          <p:cNvPr id="75" name="图片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104" y="0"/>
            <a:ext cx="12208104" cy="1643762"/>
          </a:xfrm>
          <a:prstGeom prst="rect">
            <a:avLst/>
          </a:prstGeom>
        </p:spPr>
      </p:pic>
    </p:spTree>
    <p:extLst>
      <p:ext uri="{BB962C8B-B14F-4D97-AF65-F5344CB8AC3E}">
        <p14:creationId xmlns:p14="http://schemas.microsoft.com/office/powerpoint/2010/main" val="2928658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1.04167E-6 0.11389 L -1.04167E-6 -0.66342 " pathEditMode="relative" rAng="0" ptsTypes="AA">
                                      <p:cBhvr>
                                        <p:cTn id="6" dur="1000" fill="hold"/>
                                        <p:tgtEl>
                                          <p:spTgt spid="57"/>
                                        </p:tgtEl>
                                        <p:attrNameLst>
                                          <p:attrName>ppt_x</p:attrName>
                                          <p:attrName>ppt_y</p:attrName>
                                        </p:attrNameLst>
                                      </p:cBhvr>
                                      <p:rCtr x="0" y="-38866"/>
                                    </p:animMotion>
                                  </p:childTnLst>
                                </p:cTn>
                              </p:par>
                            </p:childTnLst>
                          </p:cTn>
                        </p:par>
                        <p:par>
                          <p:cTn id="7" fill="hold">
                            <p:stCondLst>
                              <p:cond delay="1000"/>
                            </p:stCondLst>
                            <p:childTnLst>
                              <p:par>
                                <p:cTn id="8" presetID="10" presetClass="exit" presetSubtype="0" fill="hold" nodeType="afterEffect">
                                  <p:stCondLst>
                                    <p:cond delay="0"/>
                                  </p:stCondLst>
                                  <p:childTnLst>
                                    <p:animEffect transition="out" filter="fade">
                                      <p:cBhvr>
                                        <p:cTn id="9" dur="500"/>
                                        <p:tgtEl>
                                          <p:spTgt spid="57"/>
                                        </p:tgtEl>
                                      </p:cBhvr>
                                    </p:animEffect>
                                    <p:set>
                                      <p:cBhvr>
                                        <p:cTn id="10" dur="1" fill="hold">
                                          <p:stCondLst>
                                            <p:cond delay="499"/>
                                          </p:stCondLst>
                                        </p:cTn>
                                        <p:tgtEl>
                                          <p:spTgt spid="5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hành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đọc</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chưng</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bánh</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dày</a:t>
            </a:r>
            <a:r>
              <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Luyện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tập</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Rectangle 9"/>
          <p:cNvSpPr/>
          <p:nvPr/>
        </p:nvSpPr>
        <p:spPr>
          <a:xfrm>
            <a:off x="879475" y="2509778"/>
            <a:ext cx="3824288"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r>
              <a:rPr lang="vi-VN" sz="2800" dirty="0">
                <a:latin typeface="Times New Roman" panose="02020603050405020304" pitchFamily="18" charset="0"/>
                <a:cs typeface="Times New Roman" panose="02020603050405020304" pitchFamily="18" charset="0"/>
              </a:rPr>
              <a:t>Em hãy kể những phong tục của người Việt Nam ta trong ngày Tết cổ truyền của dân tộc?</a:t>
            </a:r>
            <a:endParaRPr lang="en-US" sz="2800" dirty="0">
              <a:latin typeface="Times New Roman" panose="02020603050405020304" pitchFamily="18" charset="0"/>
              <a:cs typeface="Times New Roman" panose="02020603050405020304" pitchFamily="18" charset="0"/>
            </a:endParaRPr>
          </a:p>
        </p:txBody>
      </p:sp>
      <p:sp>
        <p:nvSpPr>
          <p:cNvPr id="11" name="Rectangle 10"/>
          <p:cNvSpPr/>
          <p:nvPr/>
        </p:nvSpPr>
        <p:spPr>
          <a:xfrm>
            <a:off x="5203825" y="2043644"/>
            <a:ext cx="6096000" cy="304698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a:spAutoFit/>
          </a:bodyPr>
          <a:lstStyle/>
          <a:p>
            <a:pPr algn="just">
              <a:spcAft>
                <a:spcPts val="0"/>
              </a:spcAft>
            </a:pP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tục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trong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cổ</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cúng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Táo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ngày</a:t>
            </a:r>
            <a:r>
              <a:rPr lang="en-US" sz="3200" dirty="0">
                <a:solidFill>
                  <a:schemeClr val="bg1"/>
                </a:solidFill>
                <a:latin typeface="Times New Roman" panose="02020603050405020304" pitchFamily="18" charset="0"/>
                <a:ea typeface="Times New Roman" panose="02020603050405020304" pitchFamily="18" charset="0"/>
              </a:rPr>
              <a:t> 23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chạp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mừng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tuổi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chúc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lễ</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chùa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đầu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xông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chưng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giầy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hái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lộc</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44589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495897" y="145964"/>
            <a:ext cx="918750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8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8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3"/>
          <a:stretch>
            <a:fillRect/>
          </a:stretch>
        </p:blipFill>
        <p:spPr>
          <a:xfrm>
            <a:off x="8270537" y="818854"/>
            <a:ext cx="1577468" cy="627942"/>
          </a:xfrm>
          <a:prstGeom prst="rect">
            <a:avLst/>
          </a:prstGeom>
        </p:spPr>
      </p:pic>
      <p:sp>
        <p:nvSpPr>
          <p:cNvPr id="4" name="Rounded Rectangle 3"/>
          <p:cNvSpPr/>
          <p:nvPr/>
        </p:nvSpPr>
        <p:spPr>
          <a:xfrm>
            <a:off x="4146550" y="771045"/>
            <a:ext cx="3886200" cy="628650"/>
          </a:xfrm>
          <a:prstGeom prst="roundRect">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4346224" y="763025"/>
            <a:ext cx="3486852"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Hình thành kiến thức</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0" name="Rectangle 19"/>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p:cNvPicPr>
            <a:picLocks noChangeAspect="1"/>
          </p:cNvPicPr>
          <p:nvPr/>
        </p:nvPicPr>
        <p:blipFill>
          <a:blip r:embed="rId2"/>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25" name="Picture 24"/>
          <p:cNvPicPr>
            <a:picLocks noChangeAspect="1"/>
          </p:cNvPicPr>
          <p:nvPr/>
        </p:nvPicPr>
        <p:blipFill>
          <a:blip r:embed="rId3"/>
          <a:stretch>
            <a:fillRect/>
          </a:stretch>
        </p:blipFill>
        <p:spPr>
          <a:xfrm>
            <a:off x="8270537" y="818854"/>
            <a:ext cx="1577468" cy="627942"/>
          </a:xfrm>
          <a:prstGeom prst="rect">
            <a:avLst/>
          </a:prstGeom>
        </p:spPr>
      </p:pic>
      <p:pic>
        <p:nvPicPr>
          <p:cNvPr id="32" name="Picture 31"/>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27120" y="6376809"/>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6" name="Rounded Rectangle 25"/>
          <p:cNvSpPr/>
          <p:nvPr/>
        </p:nvSpPr>
        <p:spPr>
          <a:xfrm>
            <a:off x="3868906" y="759574"/>
            <a:ext cx="4441487" cy="628650"/>
          </a:xfrm>
          <a:prstGeom prst="roundRect">
            <a:avLst/>
          </a:pr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VẬN</a:t>
            </a:r>
            <a:r>
              <a:rPr kumimoji="0" lang="en-US" sz="2800" b="1" i="0" u="none" strike="noStrike" kern="1200" cap="none" spc="0" normalizeH="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DỤNG CẢ BÀI HỌC</a:t>
            </a:r>
            <a:endPar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446994"/>
            <a:ext cx="10858500" cy="5124480"/>
          </a:xfrm>
          <a:prstGeom prst="rect">
            <a:avLst/>
          </a:prstGeom>
        </p:spPr>
        <p:txBody>
          <a:bodyPr>
            <a:spAutoFit/>
          </a:bodyPr>
          <a:lstStyle/>
          <a:p>
            <a:pPr>
              <a:spcAft>
                <a:spcPts val="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1:</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Đọc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cung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cấp</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thông</a:t>
            </a:r>
            <a:r>
              <a:rPr lang="en-US" dirty="0">
                <a:latin typeface="Times New Roman" panose="02020603050405020304" pitchFamily="18" charset="0"/>
                <a:ea typeface="Times New Roman" panose="02020603050405020304" pitchFamily="18" charset="0"/>
              </a:rPr>
              <a:t> tin </a:t>
            </a:r>
            <a:r>
              <a:rPr lang="en-US" dirty="0" err="1">
                <a:latin typeface="Times New Roman" panose="02020603050405020304" pitchFamily="18" charset="0"/>
                <a:ea typeface="Times New Roman" panose="02020603050405020304" pitchFamily="18" charset="0"/>
              </a:rPr>
              <a:t>gì</a:t>
            </a:r>
            <a:r>
              <a:rPr lang="en-US" dirty="0">
                <a:latin typeface="Times New Roman" panose="02020603050405020304" pitchFamily="18" charset="0"/>
                <a:ea typeface="Times New Roman" panose="02020603050405020304" pitchFamily="18" charset="0"/>
              </a:rPr>
              <a:t> ?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hiểu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sống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thế</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a:t>
            </a:r>
          </a:p>
          <a:p>
            <a:pPr>
              <a:spcAft>
                <a:spcPts val="1800"/>
              </a:spcAft>
            </a:pP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ngày</a:t>
            </a:r>
            <a:r>
              <a:rPr lang="en-US" dirty="0">
                <a:solidFill>
                  <a:srgbClr val="161616"/>
                </a:solidFill>
                <a:latin typeface="Times New Roman" panose="02020603050405020304" pitchFamily="18" charset="0"/>
                <a:ea typeface="Times New Roman" panose="02020603050405020304" pitchFamily="18" charset="0"/>
              </a:rPr>
              <a:t> 28/2/2021,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Nguyễn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Ngọc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thường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trú</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huyện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Nội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có</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kịp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thời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giúp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tính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3 </a:t>
            </a:r>
            <a:r>
              <a:rPr lang="en-US" dirty="0" err="1">
                <a:solidFill>
                  <a:srgbClr val="161616"/>
                </a:solidFill>
                <a:latin typeface="Times New Roman" panose="02020603050405020304" pitchFamily="18" charset="0"/>
                <a:ea typeface="Times New Roman" panose="02020603050405020304" pitchFamily="18" charset="0"/>
              </a:rPr>
              <a:t>tuổi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cháu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bị</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xuống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12A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một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tòa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chung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động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của</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được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nhiều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khen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nhận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các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cơ</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quan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bộ</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ngành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dân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khắp</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mọi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miền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và</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cả</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dư</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luận</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quốc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tế</a:t>
            </a:r>
            <a:endParaRPr lang="en-US" dirty="0">
              <a:latin typeface="Times New Roman" panose="02020603050405020304" pitchFamily="18" charset="0"/>
              <a:ea typeface="Times New Roman" panose="02020603050405020304" pitchFamily="18" charset="0"/>
            </a:endParaRPr>
          </a:p>
          <a:p>
            <a:pPr>
              <a:spcAft>
                <a:spcPts val="1800"/>
              </a:spcAft>
            </a:pPr>
            <a:r>
              <a:rPr lang="en-US" dirty="0" err="1">
                <a:solidFill>
                  <a:srgbClr val="161616"/>
                </a:solidFill>
                <a:latin typeface="Times New Roman" panose="02020603050405020304" pitchFamily="18" charset="0"/>
                <a:ea typeface="Times New Roman" panose="02020603050405020304" pitchFamily="18" charset="0"/>
              </a:rPr>
              <a:t>Trang</a:t>
            </a:r>
            <a:r>
              <a:rPr lang="en-US" dirty="0">
                <a:solidFill>
                  <a:srgbClr val="161616"/>
                </a:solidFill>
                <a:latin typeface="Times New Roman" panose="02020603050405020304" pitchFamily="18" charset="0"/>
                <a:ea typeface="Times New Roman" panose="02020603050405020304" pitchFamily="18" charset="0"/>
              </a:rPr>
              <a:t> tin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Independent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đăng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tải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viết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vụ</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việc</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anh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Mạnh</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cứu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với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dòng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tiêu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đề</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Bé</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gái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sống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sót</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sau</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khi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rơi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từ</a:t>
            </a:r>
            <a:r>
              <a:rPr lang="en-US" dirty="0">
                <a:solidFill>
                  <a:srgbClr val="161616"/>
                </a:solidFill>
                <a:latin typeface="Times New Roman" panose="02020603050405020304" pitchFamily="18" charset="0"/>
                <a:ea typeface="Times New Roman" panose="02020603050405020304" pitchFamily="18" charset="0"/>
              </a:rPr>
              <a:t> ban </a:t>
            </a:r>
            <a:r>
              <a:rPr lang="en-US" dirty="0" err="1">
                <a:solidFill>
                  <a:srgbClr val="161616"/>
                </a:solidFill>
                <a:latin typeface="Times New Roman" panose="02020603050405020304" pitchFamily="18" charset="0"/>
                <a:ea typeface="Times New Roman" panose="02020603050405020304" pitchFamily="18" charset="0"/>
              </a:rPr>
              <a:t>công</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tầng</a:t>
            </a:r>
            <a:r>
              <a:rPr lang="en-US" dirty="0">
                <a:solidFill>
                  <a:srgbClr val="161616"/>
                </a:solidFill>
                <a:latin typeface="Times New Roman" panose="02020603050405020304" pitchFamily="18" charset="0"/>
                <a:ea typeface="Times New Roman" panose="02020603050405020304" pitchFamily="18" charset="0"/>
              </a:rPr>
              <a:t> 12 </a:t>
            </a:r>
            <a:r>
              <a:rPr lang="en-US" dirty="0" err="1">
                <a:solidFill>
                  <a:srgbClr val="161616"/>
                </a:solidFill>
                <a:latin typeface="Times New Roman" panose="02020603050405020304" pitchFamily="18" charset="0"/>
                <a:ea typeface="Times New Roman" panose="02020603050405020304" pitchFamily="18" charset="0"/>
              </a:rPr>
              <a:t>nhờ</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tài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xế</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người</a:t>
            </a:r>
            <a:r>
              <a:rPr lang="en-US" dirty="0">
                <a:solidFill>
                  <a:srgbClr val="161616"/>
                </a:solidFill>
                <a:latin typeface="Times New Roman" panose="02020603050405020304" pitchFamily="18" charset="0"/>
                <a:ea typeface="Times New Roman" panose="02020603050405020304" pitchFamily="18" charset="0"/>
              </a:rPr>
              <a:t> </a:t>
            </a:r>
            <a:r>
              <a:rPr lang="en-US" dirty="0" err="1">
                <a:solidFill>
                  <a:srgbClr val="161616"/>
                </a:solidFill>
                <a:latin typeface="Times New Roman" panose="02020603050405020304" pitchFamily="18" charset="0"/>
                <a:ea typeface="Times New Roman" panose="02020603050405020304" pitchFamily="18" charset="0"/>
              </a:rPr>
              <a:t>hùng</a:t>
            </a:r>
            <a:r>
              <a:rPr lang="en-US" dirty="0">
                <a:solidFill>
                  <a:srgbClr val="161616"/>
                </a:solidFill>
                <a:latin typeface="Times New Roman" panose="02020603050405020304" pitchFamily="18" charset="0"/>
                <a:ea typeface="Times New Roman" panose="02020603050405020304" pitchFamily="18" charset="0"/>
              </a:rPr>
              <a:t>'".                                                    </a:t>
            </a:r>
            <a:r>
              <a:rPr lang="en-US" i="1" dirty="0">
                <a:solidFill>
                  <a:srgbClr val="161616"/>
                </a:solidFill>
                <a:latin typeface="Times New Roman" panose="02020603050405020304" pitchFamily="18" charset="0"/>
                <a:ea typeface="Times New Roman" panose="02020603050405020304" pitchFamily="18" charset="0"/>
              </a:rPr>
              <a:t>                                                                             </a:t>
            </a:r>
            <a:endParaRPr lang="en-US" dirty="0">
              <a:latin typeface="Times New Roman" panose="02020603050405020304" pitchFamily="18" charset="0"/>
              <a:ea typeface="Times New Roman" panose="02020603050405020304" pitchFamily="18" charset="0"/>
            </a:endParaRPr>
          </a:p>
          <a:p>
            <a:pPr algn="r">
              <a:spcAft>
                <a:spcPts val="1800"/>
              </a:spcAft>
            </a:pPr>
            <a:r>
              <a:rPr lang="en-US" i="1" dirty="0">
                <a:solidFill>
                  <a:srgbClr val="161616"/>
                </a:solidFill>
                <a:latin typeface="Times New Roman" panose="02020603050405020304" pitchFamily="18" charset="0"/>
                <a:ea typeface="Times New Roman" panose="02020603050405020304" pitchFamily="18" charset="0"/>
              </a:rPr>
              <a:t>(</a:t>
            </a:r>
            <a:r>
              <a:rPr lang="en-US" i="1" dirty="0" err="1">
                <a:solidFill>
                  <a:srgbClr val="161616"/>
                </a:solidFill>
                <a:latin typeface="Times New Roman" panose="02020603050405020304" pitchFamily="18" charset="0"/>
                <a:ea typeface="Times New Roman" panose="02020603050405020304" pitchFamily="18" charset="0"/>
              </a:rPr>
              <a:t>Nguồn</a:t>
            </a:r>
            <a:r>
              <a:rPr lang="en-US" i="1" dirty="0">
                <a:solidFill>
                  <a:srgbClr val="161616"/>
                </a:solidFill>
                <a:latin typeface="Times New Roman" panose="02020603050405020304" pitchFamily="18" charset="0"/>
                <a:ea typeface="Times New Roman" panose="02020603050405020304" pitchFamily="18" charset="0"/>
              </a:rPr>
              <a:t> </a:t>
            </a:r>
            <a:r>
              <a:rPr lang="en-US" i="1" dirty="0" err="1">
                <a:solidFill>
                  <a:srgbClr val="161616"/>
                </a:solidFill>
                <a:latin typeface="Times New Roman" panose="02020603050405020304" pitchFamily="18" charset="0"/>
                <a:ea typeface="Times New Roman" panose="02020603050405020304" pitchFamily="18" charset="0"/>
              </a:rPr>
              <a:t>Intonet</a:t>
            </a:r>
            <a:r>
              <a:rPr lang="en-US" i="1" dirty="0">
                <a:solidFill>
                  <a:srgbClr val="161616"/>
                </a:solidFill>
                <a:latin typeface="Times New Roman" panose="02020603050405020304" pitchFamily="18" charset="0"/>
                <a:ea typeface="Times New Roman" panose="02020603050405020304" pitchFamily="18" charset="0"/>
              </a:rPr>
              <a:t>)</a:t>
            </a:r>
            <a:endParaRPr lang="en-US" dirty="0">
              <a:latin typeface="Times New Roman" panose="02020603050405020304" pitchFamily="18" charset="0"/>
              <a:ea typeface="Times New Roman" panose="02020603050405020304" pitchFamily="18" charset="0"/>
            </a:endParaRP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2:</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đồ</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duy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học</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3:</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hoàn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thành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dự</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phòng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vẽ</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hình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ảnh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về</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người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anh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ấn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tượng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nhất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truyền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thuyết</a:t>
            </a:r>
            <a:r>
              <a:rPr lang="en-US" dirty="0">
                <a:latin typeface="Times New Roman" panose="02020603050405020304" pitchFamily="18" charset="0"/>
                <a:ea typeface="Times New Roman" panose="02020603050405020304" pitchFamily="18" charset="0"/>
              </a:rPr>
              <a:t> ở </a:t>
            </a:r>
            <a:r>
              <a:rPr lang="en-US" dirty="0" err="1">
                <a:latin typeface="Times New Roman" panose="02020603050405020304" pitchFamily="18" charset="0"/>
                <a:ea typeface="Times New Roman" panose="02020603050405020304" pitchFamily="18" charset="0"/>
              </a:rPr>
              <a:t>bài</a:t>
            </a:r>
            <a:r>
              <a:rPr lang="en-US" dirty="0">
                <a:latin typeface="Times New Roman" panose="02020603050405020304" pitchFamily="18" charset="0"/>
                <a:ea typeface="Times New Roman" panose="02020603050405020304" pitchFamily="18" charset="0"/>
              </a:rPr>
              <a:t> 6</a:t>
            </a:r>
          </a:p>
          <a:p>
            <a:pPr>
              <a:spcAft>
                <a:spcPts val="1800"/>
              </a:spcAft>
            </a:pPr>
            <a:r>
              <a:rPr lang="en-US" b="1" dirty="0" err="1">
                <a:latin typeface="Times New Roman" panose="02020603050405020304" pitchFamily="18" charset="0"/>
                <a:ea typeface="Times New Roman" panose="02020603050405020304" pitchFamily="18" charset="0"/>
              </a:rPr>
              <a:t>Câu</a:t>
            </a:r>
            <a:r>
              <a:rPr lang="en-US" b="1" dirty="0">
                <a:latin typeface="Times New Roman" panose="02020603050405020304" pitchFamily="18" charset="0"/>
                <a:ea typeface="Times New Roman" panose="02020603050405020304" pitchFamily="18" charset="0"/>
              </a:rPr>
              <a:t> 4:</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một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kịch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ngắn</a:t>
            </a:r>
            <a:r>
              <a:rPr lang="en-US" dirty="0">
                <a:latin typeface="Times New Roman" panose="02020603050405020304" pitchFamily="18" charset="0"/>
                <a:ea typeface="Times New Roman" panose="02020603050405020304" pitchFamily="18" charset="0"/>
              </a:rPr>
              <a:t> do </a:t>
            </a:r>
            <a:r>
              <a:rPr lang="en-US" dirty="0" err="1">
                <a:latin typeface="Times New Roman" panose="02020603050405020304" pitchFamily="18" charset="0"/>
                <a:ea typeface="Times New Roman" panose="02020603050405020304" pitchFamily="18" charset="0"/>
              </a:rPr>
              <a:t>tổ</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thực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hiện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lấy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từ</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ngữ</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liệu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bản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Thánh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Gióng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hoặc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Thủy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Tinh</a:t>
            </a:r>
            <a:endParaRPr lang="en-US"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31607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fade">
                                      <p:cBhvr>
                                        <p:cTn id="42" dur="1000"/>
                                        <p:tgtEl>
                                          <p:spTgt spid="3">
                                            <p:txEl>
                                              <p:pRg st="5" end="5"/>
                                            </p:txEl>
                                          </p:spTgt>
                                        </p:tgtEl>
                                      </p:cBhvr>
                                    </p:animEffect>
                                    <p:anim calcmode="lin" valueType="num">
                                      <p:cBhvr>
                                        <p:cTn id="43"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6" end="6"/>
                                            </p:txEl>
                                          </p:spTgt>
                                        </p:tgtEl>
                                        <p:attrNameLst>
                                          <p:attrName>style.visibility</p:attrName>
                                        </p:attrNameLst>
                                      </p:cBhvr>
                                      <p:to>
                                        <p:strVal val="visible"/>
                                      </p:to>
                                    </p:set>
                                    <p:animEffect transition="in" filter="fade">
                                      <p:cBhvr>
                                        <p:cTn id="49" dur="1000"/>
                                        <p:tgtEl>
                                          <p:spTgt spid="3">
                                            <p:txEl>
                                              <p:pRg st="6" end="6"/>
                                            </p:txEl>
                                          </p:spTgt>
                                        </p:tgtEl>
                                      </p:cBhvr>
                                    </p:animEffect>
                                    <p:anim calcmode="lin" valueType="num">
                                      <p:cBhvr>
                                        <p:cTn id="50"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4457700" cy="6858000"/>
          </a:xfrm>
          <a:prstGeom prst="rect">
            <a:avLst/>
          </a:pr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660400" y="2314575"/>
            <a:ext cx="2843213" cy="2228850"/>
          </a:xfrm>
          <a:prstGeom prst="ellipse">
            <a:avLst/>
          </a:pr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tx1"/>
                </a:solidFill>
                <a:latin typeface="Times New Roman" panose="02020603050405020304" pitchFamily="18" charset="0"/>
                <a:cs typeface="Times New Roman" panose="02020603050405020304" pitchFamily="18" charset="0"/>
              </a:rPr>
              <a:t>NHIỆM VỤ VỀ NHÀ</a:t>
            </a:r>
          </a:p>
        </p:txBody>
      </p:sp>
      <p:sp>
        <p:nvSpPr>
          <p:cNvPr id="6" name="Rectangle 5"/>
          <p:cNvSpPr/>
          <p:nvPr/>
        </p:nvSpPr>
        <p:spPr>
          <a:xfrm>
            <a:off x="4457701" y="1418955"/>
            <a:ext cx="7734299" cy="3120854"/>
          </a:xfrm>
          <a:prstGeom prst="rect">
            <a:avLst/>
          </a:prstGeom>
          <a:blipFill>
            <a:blip r:embed="rId4"/>
            <a:tile tx="0" ty="0" sx="100000" sy="100000" flip="none" algn="tl"/>
          </a:blipFill>
        </p:spPr>
        <p:txBody>
          <a:bodyPr wrap="square">
            <a:spAutoFit/>
          </a:bodyPr>
          <a:lstStyle/>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Học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tiếp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tục</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sưu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tầm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tìm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hiểu</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về</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tryền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thuyết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ghi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chép</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cốt</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truyện</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Làm</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tập</a:t>
            </a:r>
            <a:r>
              <a:rPr lang="en-US" sz="3200" dirty="0">
                <a:solidFill>
                  <a:srgbClr val="000000"/>
                </a:solidFill>
                <a:latin typeface="Times New Roman" panose="02020603050405020304" pitchFamily="18" charset="0"/>
                <a:cs typeface="Times New Roman" panose="02020603050405020304" pitchFamily="18" charset="0"/>
              </a:rPr>
              <a:t> </a:t>
            </a:r>
            <a:endParaRPr lang="en-US" sz="3200" dirty="0">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mới</a:t>
            </a:r>
            <a:r>
              <a:rPr lang="en-US" sz="3200" dirty="0">
                <a:solidFill>
                  <a:srgbClr val="000000"/>
                </a:solidFill>
                <a:latin typeface="Times New Roman" panose="02020603050405020304" pitchFamily="18" charset="0"/>
                <a:cs typeface="Times New Roman" panose="02020603050405020304" pitchFamily="18" charset="0"/>
              </a:rPr>
              <a:t>: 1,2,3,4 </a:t>
            </a:r>
            <a:r>
              <a:rPr lang="en-US" sz="3200" dirty="0" err="1">
                <a:solidFill>
                  <a:srgbClr val="000000"/>
                </a:solidFill>
                <a:latin typeface="Times New Roman" panose="02020603050405020304" pitchFamily="18" charset="0"/>
                <a:cs typeface="Times New Roman" panose="02020603050405020304" pitchFamily="18" charset="0"/>
              </a:rPr>
              <a:t>trang</a:t>
            </a:r>
            <a:r>
              <a:rPr lang="en-US" sz="3200" dirty="0">
                <a:solidFill>
                  <a:srgbClr val="000000"/>
                </a:solidFill>
                <a:latin typeface="Times New Roman" panose="02020603050405020304" pitchFamily="18" charset="0"/>
                <a:cs typeface="Times New Roman" panose="02020603050405020304" pitchFamily="18" charset="0"/>
              </a:rPr>
              <a:t> 21; </a:t>
            </a:r>
            <a:r>
              <a:rPr lang="en-US" sz="3200" dirty="0" err="1">
                <a:solidFill>
                  <a:srgbClr val="000000"/>
                </a:solidFill>
                <a:latin typeface="Times New Roman" panose="02020603050405020304" pitchFamily="18" charset="0"/>
                <a:cs typeface="Times New Roman" panose="02020603050405020304" pitchFamily="18" charset="0"/>
              </a:rPr>
              <a:t>Chuẩn</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bị</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bài</a:t>
            </a:r>
            <a:r>
              <a:rPr lang="en-US" sz="3200" dirty="0">
                <a:solidFill>
                  <a:srgbClr val="000000"/>
                </a:solidFill>
                <a:latin typeface="Times New Roman" panose="02020603050405020304" pitchFamily="18" charset="0"/>
                <a:cs typeface="Times New Roman" panose="02020603050405020304" pitchFamily="18" charset="0"/>
              </a:rPr>
              <a:t> 7 “</a:t>
            </a:r>
            <a:r>
              <a:rPr lang="en-US" sz="3200" dirty="0" err="1">
                <a:solidFill>
                  <a:srgbClr val="000000"/>
                </a:solidFill>
                <a:latin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cổ</a:t>
            </a:r>
            <a:r>
              <a:rPr lang="en-US" sz="3200" dirty="0">
                <a:solidFill>
                  <a:srgbClr val="000000"/>
                </a:solidFill>
                <a:latin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cs typeface="Times New Roman" panose="02020603050405020304" pitchFamily="18" charset="0"/>
              </a:rPr>
              <a:t>tích</a:t>
            </a:r>
            <a:r>
              <a:rPr lang="en-US" sz="3200" dirty="0">
                <a:solidFill>
                  <a:srgbClr val="000000"/>
                </a:solidFill>
                <a:latin typeface="Times New Roman" panose="02020603050405020304" pitchFamily="18" charset="0"/>
                <a:cs typeface="Times New Roman" panose="02020603050405020304" pitchFamily="18" charset="0"/>
              </a:rPr>
              <a:t>”</a:t>
            </a:r>
            <a:endParaRPr lang="en-US" sz="3200" dirty="0">
              <a:latin typeface="Times New Roman" panose="02020603050405020304" pitchFamily="18" charset="0"/>
              <a:cs typeface="Times New Roman" panose="02020603050405020304" pitchFamily="18" charset="0"/>
            </a:endParaRPr>
          </a:p>
          <a:p>
            <a:pPr algn="ctr">
              <a:lnSpc>
                <a:spcPct val="115000"/>
              </a:lnSpc>
              <a:spcAft>
                <a:spcPts val="0"/>
              </a:spcAft>
            </a:pPr>
            <a:r>
              <a:rPr lang="pt-BR"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 Box 9"/>
          <p:cNvSpPr txBox="1">
            <a:spLocks noChangeArrowheads="1"/>
          </p:cNvSpPr>
          <p:nvPr/>
        </p:nvSpPr>
        <p:spPr bwMode="auto">
          <a:xfrm flipH="1">
            <a:off x="0" y="0"/>
            <a:ext cx="12191998" cy="461665"/>
          </a:xfrm>
          <a:prstGeom prst="rect">
            <a:avLst/>
          </a:prstGeom>
          <a:blipFill>
            <a:blip r:embed="rId5"/>
            <a:tile tx="0" ty="0" sx="100000" sy="100000" flip="none" algn="tl"/>
          </a:blipFill>
          <a:ln>
            <a:noFill/>
          </a:ln>
          <a:effec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Bài</a:t>
            </a:r>
            <a:r>
              <a:rPr kumimoji="0" lang="en-US" altLang="en-US" sz="24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6. TRUYỆN KỂ VỀ NHỮNG NGƯỜI ANH HÙNG </a:t>
            </a:r>
            <a:endParaRPr kumimoji="0" lang="en-US" alt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
        <p:nvSpPr>
          <p:cNvPr id="10" name="4-Point Star 9"/>
          <p:cNvSpPr/>
          <p:nvPr/>
        </p:nvSpPr>
        <p:spPr>
          <a:xfrm>
            <a:off x="39685"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4-Point Star 10"/>
          <p:cNvSpPr/>
          <p:nvPr/>
        </p:nvSpPr>
        <p:spPr>
          <a:xfrm>
            <a:off x="1771649" y="59772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4-Point Star 11"/>
          <p:cNvSpPr/>
          <p:nvPr/>
        </p:nvSpPr>
        <p:spPr>
          <a:xfrm>
            <a:off x="3503613" y="5939135"/>
            <a:ext cx="914400" cy="914400"/>
          </a:xfrm>
          <a:prstGeom prst="star4">
            <a:avLst/>
          </a:prstGeom>
          <a:solidFill>
            <a:srgbClr val="FFC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6"/>
          <a:srcRect t="396"/>
          <a:stretch>
            <a:fillRect/>
          </a:stretch>
        </p:blipFill>
        <p:spPr>
          <a:xfrm>
            <a:off x="6588288" y="4710965"/>
            <a:ext cx="3880640" cy="1461235"/>
          </a:xfrm>
          <a:custGeom>
            <a:avLst/>
            <a:gdLst>
              <a:gd name="connsiteX0" fmla="*/ 3540124 w 5640386"/>
              <a:gd name="connsiteY0" fmla="*/ 0 h 2123858"/>
              <a:gd name="connsiteX1" fmla="*/ 3725861 w 5640386"/>
              <a:gd name="connsiteY1" fmla="*/ 42862 h 2123858"/>
              <a:gd name="connsiteX2" fmla="*/ 3811586 w 5640386"/>
              <a:gd name="connsiteY2" fmla="*/ 71437 h 2123858"/>
              <a:gd name="connsiteX3" fmla="*/ 3854449 w 5640386"/>
              <a:gd name="connsiteY3" fmla="*/ 85725 h 2123858"/>
              <a:gd name="connsiteX4" fmla="*/ 3911599 w 5640386"/>
              <a:gd name="connsiteY4" fmla="*/ 100012 h 2123858"/>
              <a:gd name="connsiteX5" fmla="*/ 3954461 w 5640386"/>
              <a:gd name="connsiteY5" fmla="*/ 114300 h 2123858"/>
              <a:gd name="connsiteX6" fmla="*/ 4111624 w 5640386"/>
              <a:gd name="connsiteY6" fmla="*/ 142875 h 2123858"/>
              <a:gd name="connsiteX7" fmla="*/ 4154486 w 5640386"/>
              <a:gd name="connsiteY7" fmla="*/ 157162 h 2123858"/>
              <a:gd name="connsiteX8" fmla="*/ 4211636 w 5640386"/>
              <a:gd name="connsiteY8" fmla="*/ 171450 h 2123858"/>
              <a:gd name="connsiteX9" fmla="*/ 4311649 w 5640386"/>
              <a:gd name="connsiteY9" fmla="*/ 200025 h 2123858"/>
              <a:gd name="connsiteX10" fmla="*/ 4997449 w 5640386"/>
              <a:gd name="connsiteY10" fmla="*/ 228600 h 2123858"/>
              <a:gd name="connsiteX11" fmla="*/ 5097461 w 5640386"/>
              <a:gd name="connsiteY11" fmla="*/ 257175 h 2123858"/>
              <a:gd name="connsiteX12" fmla="*/ 5183186 w 5640386"/>
              <a:gd name="connsiteY12" fmla="*/ 342900 h 2123858"/>
              <a:gd name="connsiteX13" fmla="*/ 5226049 w 5640386"/>
              <a:gd name="connsiteY13" fmla="*/ 385762 h 2123858"/>
              <a:gd name="connsiteX14" fmla="*/ 5297486 w 5640386"/>
              <a:gd name="connsiteY14" fmla="*/ 471487 h 2123858"/>
              <a:gd name="connsiteX15" fmla="*/ 5426074 w 5640386"/>
              <a:gd name="connsiteY15" fmla="*/ 542925 h 2123858"/>
              <a:gd name="connsiteX16" fmla="*/ 5497511 w 5640386"/>
              <a:gd name="connsiteY16" fmla="*/ 628650 h 2123858"/>
              <a:gd name="connsiteX17" fmla="*/ 5510415 w 5640386"/>
              <a:gd name="connsiteY17" fmla="*/ 669812 h 2123858"/>
              <a:gd name="connsiteX18" fmla="*/ 5507836 w 5640386"/>
              <a:gd name="connsiteY18" fmla="*/ 666358 h 2123858"/>
              <a:gd name="connsiteX19" fmla="*/ 5507447 w 5640386"/>
              <a:gd name="connsiteY19" fmla="*/ 665794 h 2123858"/>
              <a:gd name="connsiteX20" fmla="*/ 5506421 w 5640386"/>
              <a:gd name="connsiteY20" fmla="*/ 664462 h 2123858"/>
              <a:gd name="connsiteX21" fmla="*/ 5507836 w 5640386"/>
              <a:gd name="connsiteY21" fmla="*/ 666358 h 2123858"/>
              <a:gd name="connsiteX22" fmla="*/ 5517446 w 5640386"/>
              <a:gd name="connsiteY22" fmla="*/ 680275 h 2123858"/>
              <a:gd name="connsiteX23" fmla="*/ 5540374 w 5640386"/>
              <a:gd name="connsiteY23" fmla="*/ 714375 h 2123858"/>
              <a:gd name="connsiteX24" fmla="*/ 5554661 w 5640386"/>
              <a:gd name="connsiteY24" fmla="*/ 757237 h 2123858"/>
              <a:gd name="connsiteX25" fmla="*/ 5611811 w 5640386"/>
              <a:gd name="connsiteY25" fmla="*/ 842962 h 2123858"/>
              <a:gd name="connsiteX26" fmla="*/ 5640386 w 5640386"/>
              <a:gd name="connsiteY26" fmla="*/ 928687 h 2123858"/>
              <a:gd name="connsiteX27" fmla="*/ 5626099 w 5640386"/>
              <a:gd name="connsiteY27" fmla="*/ 1128712 h 2123858"/>
              <a:gd name="connsiteX28" fmla="*/ 5597524 w 5640386"/>
              <a:gd name="connsiteY28" fmla="*/ 1171575 h 2123858"/>
              <a:gd name="connsiteX29" fmla="*/ 5583236 w 5640386"/>
              <a:gd name="connsiteY29" fmla="*/ 1214437 h 2123858"/>
              <a:gd name="connsiteX30" fmla="*/ 5554661 w 5640386"/>
              <a:gd name="connsiteY30" fmla="*/ 1257300 h 2123858"/>
              <a:gd name="connsiteX31" fmla="*/ 5511799 w 5640386"/>
              <a:gd name="connsiteY31" fmla="*/ 1385887 h 2123858"/>
              <a:gd name="connsiteX32" fmla="*/ 5483224 w 5640386"/>
              <a:gd name="connsiteY32" fmla="*/ 1428750 h 2123858"/>
              <a:gd name="connsiteX33" fmla="*/ 5497511 w 5640386"/>
              <a:gd name="connsiteY33" fmla="*/ 1614487 h 2123858"/>
              <a:gd name="connsiteX34" fmla="*/ 5497511 w 5640386"/>
              <a:gd name="connsiteY34" fmla="*/ 1900237 h 2123858"/>
              <a:gd name="connsiteX35" fmla="*/ 5454649 w 5640386"/>
              <a:gd name="connsiteY35" fmla="*/ 1943100 h 2123858"/>
              <a:gd name="connsiteX36" fmla="*/ 5411786 w 5640386"/>
              <a:gd name="connsiteY36" fmla="*/ 1957387 h 2123858"/>
              <a:gd name="connsiteX37" fmla="*/ 5311774 w 5640386"/>
              <a:gd name="connsiteY37" fmla="*/ 1985962 h 2123858"/>
              <a:gd name="connsiteX38" fmla="*/ 5268911 w 5640386"/>
              <a:gd name="connsiteY38" fmla="*/ 2014537 h 2123858"/>
              <a:gd name="connsiteX39" fmla="*/ 5183186 w 5640386"/>
              <a:gd name="connsiteY39" fmla="*/ 2043112 h 2123858"/>
              <a:gd name="connsiteX40" fmla="*/ 5140324 w 5640386"/>
              <a:gd name="connsiteY40" fmla="*/ 2057400 h 2123858"/>
              <a:gd name="connsiteX41" fmla="*/ 4968874 w 5640386"/>
              <a:gd name="connsiteY41" fmla="*/ 2114550 h 2123858"/>
              <a:gd name="connsiteX42" fmla="*/ 4940950 w 5640386"/>
              <a:gd name="connsiteY42" fmla="*/ 2123858 h 2123858"/>
              <a:gd name="connsiteX43" fmla="*/ 4501423 w 5640386"/>
              <a:gd name="connsiteY43" fmla="*/ 2123858 h 2123858"/>
              <a:gd name="connsiteX44" fmla="*/ 4482962 w 5640386"/>
              <a:gd name="connsiteY44" fmla="*/ 2114892 h 2123858"/>
              <a:gd name="connsiteX45" fmla="*/ 4454524 w 5640386"/>
              <a:gd name="connsiteY45" fmla="*/ 2100262 h 2123858"/>
              <a:gd name="connsiteX46" fmla="*/ 4411661 w 5640386"/>
              <a:gd name="connsiteY46" fmla="*/ 2085975 h 2123858"/>
              <a:gd name="connsiteX47" fmla="*/ 4368799 w 5640386"/>
              <a:gd name="connsiteY47" fmla="*/ 2057400 h 2123858"/>
              <a:gd name="connsiteX48" fmla="*/ 4325936 w 5640386"/>
              <a:gd name="connsiteY48" fmla="*/ 2043112 h 2123858"/>
              <a:gd name="connsiteX49" fmla="*/ 4254499 w 5640386"/>
              <a:gd name="connsiteY49" fmla="*/ 2014537 h 2123858"/>
              <a:gd name="connsiteX50" fmla="*/ 4140199 w 5640386"/>
              <a:gd name="connsiteY50" fmla="*/ 1985962 h 2123858"/>
              <a:gd name="connsiteX51" fmla="*/ 4040186 w 5640386"/>
              <a:gd name="connsiteY51" fmla="*/ 1957387 h 2123858"/>
              <a:gd name="connsiteX52" fmla="*/ 3811586 w 5640386"/>
              <a:gd name="connsiteY52" fmla="*/ 1928812 h 2123858"/>
              <a:gd name="connsiteX53" fmla="*/ 3697286 w 5640386"/>
              <a:gd name="connsiteY53" fmla="*/ 1914525 h 2123858"/>
              <a:gd name="connsiteX54" fmla="*/ 3311524 w 5640386"/>
              <a:gd name="connsiteY54" fmla="*/ 1928812 h 2123858"/>
              <a:gd name="connsiteX55" fmla="*/ 3225799 w 5640386"/>
              <a:gd name="connsiteY55" fmla="*/ 1957387 h 2123858"/>
              <a:gd name="connsiteX56" fmla="*/ 3182936 w 5640386"/>
              <a:gd name="connsiteY56" fmla="*/ 1971675 h 2123858"/>
              <a:gd name="connsiteX57" fmla="*/ 3140074 w 5640386"/>
              <a:gd name="connsiteY57" fmla="*/ 2000250 h 2123858"/>
              <a:gd name="connsiteX58" fmla="*/ 3068636 w 5640386"/>
              <a:gd name="connsiteY58" fmla="*/ 2014537 h 2123858"/>
              <a:gd name="connsiteX59" fmla="*/ 3025774 w 5640386"/>
              <a:gd name="connsiteY59" fmla="*/ 2028825 h 2123858"/>
              <a:gd name="connsiteX60" fmla="*/ 2954336 w 5640386"/>
              <a:gd name="connsiteY60" fmla="*/ 2043112 h 2123858"/>
              <a:gd name="connsiteX61" fmla="*/ 2910371 w 5640386"/>
              <a:gd name="connsiteY61" fmla="*/ 2057575 h 2123858"/>
              <a:gd name="connsiteX62" fmla="*/ 2917944 w 5640386"/>
              <a:gd name="connsiteY62" fmla="*/ 2056247 h 2123858"/>
              <a:gd name="connsiteX63" fmla="*/ 2913339 w 5640386"/>
              <a:gd name="connsiteY63" fmla="*/ 2057142 h 2123858"/>
              <a:gd name="connsiteX64" fmla="*/ 2840036 w 5640386"/>
              <a:gd name="connsiteY64" fmla="*/ 2071687 h 2123858"/>
              <a:gd name="connsiteX65" fmla="*/ 2668586 w 5640386"/>
              <a:gd name="connsiteY65" fmla="*/ 2057400 h 2123858"/>
              <a:gd name="connsiteX66" fmla="*/ 2625724 w 5640386"/>
              <a:gd name="connsiteY66" fmla="*/ 2043112 h 2123858"/>
              <a:gd name="connsiteX67" fmla="*/ 2568574 w 5640386"/>
              <a:gd name="connsiteY67" fmla="*/ 2028825 h 2123858"/>
              <a:gd name="connsiteX68" fmla="*/ 2525711 w 5640386"/>
              <a:gd name="connsiteY68" fmla="*/ 2014537 h 2123858"/>
              <a:gd name="connsiteX69" fmla="*/ 2354261 w 5640386"/>
              <a:gd name="connsiteY69" fmla="*/ 1985962 h 2123858"/>
              <a:gd name="connsiteX70" fmla="*/ 2054224 w 5640386"/>
              <a:gd name="connsiteY70" fmla="*/ 1985962 h 2123858"/>
              <a:gd name="connsiteX71" fmla="*/ 1797049 w 5640386"/>
              <a:gd name="connsiteY71" fmla="*/ 2014537 h 2123858"/>
              <a:gd name="connsiteX72" fmla="*/ 1697036 w 5640386"/>
              <a:gd name="connsiteY72" fmla="*/ 2028825 h 2123858"/>
              <a:gd name="connsiteX73" fmla="*/ 1368424 w 5640386"/>
              <a:gd name="connsiteY73" fmla="*/ 2057400 h 2123858"/>
              <a:gd name="connsiteX74" fmla="*/ 825499 w 5640386"/>
              <a:gd name="connsiteY74" fmla="*/ 2043112 h 2123858"/>
              <a:gd name="connsiteX75" fmla="*/ 782636 w 5640386"/>
              <a:gd name="connsiteY75" fmla="*/ 2028825 h 2123858"/>
              <a:gd name="connsiteX76" fmla="*/ 725486 w 5640386"/>
              <a:gd name="connsiteY76" fmla="*/ 2014537 h 2123858"/>
              <a:gd name="connsiteX77" fmla="*/ 539749 w 5640386"/>
              <a:gd name="connsiteY77" fmla="*/ 1957387 h 2123858"/>
              <a:gd name="connsiteX78" fmla="*/ 496886 w 5640386"/>
              <a:gd name="connsiteY78" fmla="*/ 1928812 h 2123858"/>
              <a:gd name="connsiteX79" fmla="*/ 455724 w 5640386"/>
              <a:gd name="connsiteY79" fmla="*/ 1915909 h 2123858"/>
              <a:gd name="connsiteX80" fmla="*/ 459196 w 5640386"/>
              <a:gd name="connsiteY80" fmla="*/ 1918501 h 2123858"/>
              <a:gd name="connsiteX81" fmla="*/ 445261 w 5640386"/>
              <a:gd name="connsiteY81" fmla="*/ 1908878 h 2123858"/>
              <a:gd name="connsiteX82" fmla="*/ 411161 w 5640386"/>
              <a:gd name="connsiteY82" fmla="*/ 1885950 h 2123858"/>
              <a:gd name="connsiteX83" fmla="*/ 382586 w 5640386"/>
              <a:gd name="connsiteY83" fmla="*/ 1843087 h 2123858"/>
              <a:gd name="connsiteX84" fmla="*/ 339724 w 5640386"/>
              <a:gd name="connsiteY84" fmla="*/ 1814512 h 2123858"/>
              <a:gd name="connsiteX85" fmla="*/ 325436 w 5640386"/>
              <a:gd name="connsiteY85" fmla="*/ 1771650 h 2123858"/>
              <a:gd name="connsiteX86" fmla="*/ 239711 w 5640386"/>
              <a:gd name="connsiteY86" fmla="*/ 1657350 h 2123858"/>
              <a:gd name="connsiteX87" fmla="*/ 168274 w 5640386"/>
              <a:gd name="connsiteY87" fmla="*/ 1514475 h 2123858"/>
              <a:gd name="connsiteX88" fmla="*/ 125411 w 5640386"/>
              <a:gd name="connsiteY88" fmla="*/ 1428750 h 2123858"/>
              <a:gd name="connsiteX89" fmla="*/ 111124 w 5640386"/>
              <a:gd name="connsiteY89" fmla="*/ 1385887 h 2123858"/>
              <a:gd name="connsiteX90" fmla="*/ 82549 w 5640386"/>
              <a:gd name="connsiteY90" fmla="*/ 1343025 h 2123858"/>
              <a:gd name="connsiteX91" fmla="*/ 69644 w 5640386"/>
              <a:gd name="connsiteY91" fmla="*/ 1301861 h 2123858"/>
              <a:gd name="connsiteX92" fmla="*/ 72230 w 5640386"/>
              <a:gd name="connsiteY92" fmla="*/ 1305324 h 2123858"/>
              <a:gd name="connsiteX93" fmla="*/ 72613 w 5640386"/>
              <a:gd name="connsiteY93" fmla="*/ 1305879 h 2123858"/>
              <a:gd name="connsiteX94" fmla="*/ 73638 w 5640386"/>
              <a:gd name="connsiteY94" fmla="*/ 1307210 h 2123858"/>
              <a:gd name="connsiteX95" fmla="*/ 72230 w 5640386"/>
              <a:gd name="connsiteY95" fmla="*/ 1305324 h 2123858"/>
              <a:gd name="connsiteX96" fmla="*/ 62613 w 5640386"/>
              <a:gd name="connsiteY96" fmla="*/ 1291398 h 2123858"/>
              <a:gd name="connsiteX97" fmla="*/ 39686 w 5640386"/>
              <a:gd name="connsiteY97" fmla="*/ 1257300 h 2123858"/>
              <a:gd name="connsiteX98" fmla="*/ 25399 w 5640386"/>
              <a:gd name="connsiteY98" fmla="*/ 1214437 h 2123858"/>
              <a:gd name="connsiteX99" fmla="*/ 32 w 5640386"/>
              <a:gd name="connsiteY99" fmla="*/ 1175168 h 2123858"/>
              <a:gd name="connsiteX100" fmla="*/ 0 w 5640386"/>
              <a:gd name="connsiteY100" fmla="*/ 1175136 h 2123858"/>
              <a:gd name="connsiteX101" fmla="*/ 0 w 5640386"/>
              <a:gd name="connsiteY101" fmla="*/ 1073942 h 2123858"/>
              <a:gd name="connsiteX102" fmla="*/ 11111 w 5640386"/>
              <a:gd name="connsiteY102" fmla="*/ 1057275 h 2123858"/>
              <a:gd name="connsiteX103" fmla="*/ 39686 w 5640386"/>
              <a:gd name="connsiteY103" fmla="*/ 957262 h 2123858"/>
              <a:gd name="connsiteX104" fmla="*/ 125411 w 5640386"/>
              <a:gd name="connsiteY104" fmla="*/ 800100 h 2123858"/>
              <a:gd name="connsiteX105" fmla="*/ 168274 w 5640386"/>
              <a:gd name="connsiteY105" fmla="*/ 771525 h 2123858"/>
              <a:gd name="connsiteX106" fmla="*/ 211136 w 5640386"/>
              <a:gd name="connsiteY106" fmla="*/ 714375 h 2123858"/>
              <a:gd name="connsiteX107" fmla="*/ 253999 w 5640386"/>
              <a:gd name="connsiteY107" fmla="*/ 685800 h 2123858"/>
              <a:gd name="connsiteX108" fmla="*/ 325436 w 5640386"/>
              <a:gd name="connsiteY108" fmla="*/ 628650 h 2123858"/>
              <a:gd name="connsiteX109" fmla="*/ 396874 w 5640386"/>
              <a:gd name="connsiteY109" fmla="*/ 642937 h 2123858"/>
              <a:gd name="connsiteX110" fmla="*/ 525461 w 5640386"/>
              <a:gd name="connsiteY110" fmla="*/ 542925 h 2123858"/>
              <a:gd name="connsiteX111" fmla="*/ 568324 w 5640386"/>
              <a:gd name="connsiteY111" fmla="*/ 514350 h 2123858"/>
              <a:gd name="connsiteX112" fmla="*/ 639761 w 5640386"/>
              <a:gd name="connsiteY112" fmla="*/ 428625 h 2123858"/>
              <a:gd name="connsiteX113" fmla="*/ 682624 w 5640386"/>
              <a:gd name="connsiteY113" fmla="*/ 400050 h 2123858"/>
              <a:gd name="connsiteX114" fmla="*/ 711199 w 5640386"/>
              <a:gd name="connsiteY114" fmla="*/ 357187 h 2123858"/>
              <a:gd name="connsiteX115" fmla="*/ 796924 w 5640386"/>
              <a:gd name="connsiteY115" fmla="*/ 300037 h 2123858"/>
              <a:gd name="connsiteX116" fmla="*/ 925511 w 5640386"/>
              <a:gd name="connsiteY116" fmla="*/ 214312 h 2123858"/>
              <a:gd name="connsiteX117" fmla="*/ 968374 w 5640386"/>
              <a:gd name="connsiteY117" fmla="*/ 185737 h 2123858"/>
              <a:gd name="connsiteX118" fmla="*/ 1054099 w 5640386"/>
              <a:gd name="connsiteY118" fmla="*/ 157162 h 2123858"/>
              <a:gd name="connsiteX119" fmla="*/ 1382711 w 5640386"/>
              <a:gd name="connsiteY119" fmla="*/ 171450 h 2123858"/>
              <a:gd name="connsiteX120" fmla="*/ 1425574 w 5640386"/>
              <a:gd name="connsiteY120" fmla="*/ 200025 h 2123858"/>
              <a:gd name="connsiteX121" fmla="*/ 1468436 w 5640386"/>
              <a:gd name="connsiteY121" fmla="*/ 214312 h 2123858"/>
              <a:gd name="connsiteX122" fmla="*/ 1511299 w 5640386"/>
              <a:gd name="connsiteY122" fmla="*/ 257175 h 2123858"/>
              <a:gd name="connsiteX123" fmla="*/ 1597024 w 5640386"/>
              <a:gd name="connsiteY123" fmla="*/ 285750 h 2123858"/>
              <a:gd name="connsiteX124" fmla="*/ 1797049 w 5640386"/>
              <a:gd name="connsiteY124" fmla="*/ 271462 h 2123858"/>
              <a:gd name="connsiteX125" fmla="*/ 1882774 w 5640386"/>
              <a:gd name="connsiteY125" fmla="*/ 242887 h 2123858"/>
              <a:gd name="connsiteX126" fmla="*/ 1925636 w 5640386"/>
              <a:gd name="connsiteY126" fmla="*/ 228600 h 2123858"/>
              <a:gd name="connsiteX127" fmla="*/ 1968499 w 5640386"/>
              <a:gd name="connsiteY127" fmla="*/ 214312 h 2123858"/>
              <a:gd name="connsiteX128" fmla="*/ 2011361 w 5640386"/>
              <a:gd name="connsiteY128" fmla="*/ 185737 h 2123858"/>
              <a:gd name="connsiteX129" fmla="*/ 2139949 w 5640386"/>
              <a:gd name="connsiteY129" fmla="*/ 142875 h 2123858"/>
              <a:gd name="connsiteX130" fmla="*/ 2182811 w 5640386"/>
              <a:gd name="connsiteY130" fmla="*/ 128587 h 2123858"/>
              <a:gd name="connsiteX131" fmla="*/ 2225674 w 5640386"/>
              <a:gd name="connsiteY131" fmla="*/ 114300 h 2123858"/>
              <a:gd name="connsiteX132" fmla="*/ 2554286 w 5640386"/>
              <a:gd name="connsiteY132" fmla="*/ 128587 h 2123858"/>
              <a:gd name="connsiteX133" fmla="*/ 2640011 w 5640386"/>
              <a:gd name="connsiteY133" fmla="*/ 157162 h 2123858"/>
              <a:gd name="connsiteX134" fmla="*/ 2768599 w 5640386"/>
              <a:gd name="connsiteY134" fmla="*/ 228600 h 2123858"/>
              <a:gd name="connsiteX135" fmla="*/ 2882899 w 5640386"/>
              <a:gd name="connsiteY135" fmla="*/ 242887 h 2123858"/>
              <a:gd name="connsiteX136" fmla="*/ 3068636 w 5640386"/>
              <a:gd name="connsiteY136" fmla="*/ 228600 h 2123858"/>
              <a:gd name="connsiteX137" fmla="*/ 3154361 w 5640386"/>
              <a:gd name="connsiteY137" fmla="*/ 185737 h 2123858"/>
              <a:gd name="connsiteX138" fmla="*/ 3197224 w 5640386"/>
              <a:gd name="connsiteY138" fmla="*/ 171450 h 2123858"/>
              <a:gd name="connsiteX139" fmla="*/ 3282949 w 5640386"/>
              <a:gd name="connsiteY139" fmla="*/ 114300 h 2123858"/>
              <a:gd name="connsiteX140" fmla="*/ 3325811 w 5640386"/>
              <a:gd name="connsiteY140" fmla="*/ 100012 h 2123858"/>
              <a:gd name="connsiteX141" fmla="*/ 3411536 w 5640386"/>
              <a:gd name="connsiteY141" fmla="*/ 42862 h 2123858"/>
              <a:gd name="connsiteX142" fmla="*/ 3497261 w 5640386"/>
              <a:gd name="connsiteY142" fmla="*/ 14287 h 2123858"/>
              <a:gd name="connsiteX143" fmla="*/ 3540124 w 5640386"/>
              <a:gd name="connsiteY143" fmla="*/ 0 h 212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640386" h="2123858">
                <a:moveTo>
                  <a:pt x="3540124" y="0"/>
                </a:moveTo>
                <a:cubicBezTo>
                  <a:pt x="3596796" y="11334"/>
                  <a:pt x="3674160" y="25628"/>
                  <a:pt x="3725861" y="42862"/>
                </a:cubicBezTo>
                <a:lnTo>
                  <a:pt x="3811586" y="71437"/>
                </a:lnTo>
                <a:cubicBezTo>
                  <a:pt x="3825874" y="76200"/>
                  <a:pt x="3839838" y="82072"/>
                  <a:pt x="3854449" y="85725"/>
                </a:cubicBezTo>
                <a:cubicBezTo>
                  <a:pt x="3873499" y="90487"/>
                  <a:pt x="3892718" y="94617"/>
                  <a:pt x="3911599" y="100012"/>
                </a:cubicBezTo>
                <a:cubicBezTo>
                  <a:pt x="3926080" y="104149"/>
                  <a:pt x="3939850" y="110647"/>
                  <a:pt x="3954461" y="114300"/>
                </a:cubicBezTo>
                <a:cubicBezTo>
                  <a:pt x="4058421" y="140290"/>
                  <a:pt x="3997036" y="117411"/>
                  <a:pt x="4111624" y="142875"/>
                </a:cubicBezTo>
                <a:cubicBezTo>
                  <a:pt x="4126326" y="146142"/>
                  <a:pt x="4140005" y="153025"/>
                  <a:pt x="4154486" y="157162"/>
                </a:cubicBezTo>
                <a:cubicBezTo>
                  <a:pt x="4173367" y="162557"/>
                  <a:pt x="4192755" y="166056"/>
                  <a:pt x="4211636" y="171450"/>
                </a:cubicBezTo>
                <a:cubicBezTo>
                  <a:pt x="4244433" y="180821"/>
                  <a:pt x="4277301" y="196590"/>
                  <a:pt x="4311649" y="200025"/>
                </a:cubicBezTo>
                <a:cubicBezTo>
                  <a:pt x="4484714" y="217332"/>
                  <a:pt x="4878756" y="224891"/>
                  <a:pt x="4997449" y="228600"/>
                </a:cubicBezTo>
                <a:cubicBezTo>
                  <a:pt x="5001698" y="229662"/>
                  <a:pt x="5087749" y="249621"/>
                  <a:pt x="5097461" y="257175"/>
                </a:cubicBezTo>
                <a:cubicBezTo>
                  <a:pt x="5129360" y="281985"/>
                  <a:pt x="5154611" y="314325"/>
                  <a:pt x="5183186" y="342900"/>
                </a:cubicBezTo>
                <a:cubicBezTo>
                  <a:pt x="5197474" y="357187"/>
                  <a:pt x="5214841" y="368950"/>
                  <a:pt x="5226049" y="385762"/>
                </a:cubicBezTo>
                <a:cubicBezTo>
                  <a:pt x="5247134" y="417390"/>
                  <a:pt x="5264483" y="449485"/>
                  <a:pt x="5297486" y="471487"/>
                </a:cubicBezTo>
                <a:cubicBezTo>
                  <a:pt x="5405282" y="543351"/>
                  <a:pt x="5254043" y="370894"/>
                  <a:pt x="5426074" y="542925"/>
                </a:cubicBezTo>
                <a:cubicBezTo>
                  <a:pt x="5457674" y="574525"/>
                  <a:pt x="5477618" y="588865"/>
                  <a:pt x="5497511" y="628650"/>
                </a:cubicBezTo>
                <a:cubicBezTo>
                  <a:pt x="5527088" y="687803"/>
                  <a:pt x="5517331" y="678524"/>
                  <a:pt x="5510415" y="669812"/>
                </a:cubicBezTo>
                <a:lnTo>
                  <a:pt x="5507836" y="666358"/>
                </a:lnTo>
                <a:lnTo>
                  <a:pt x="5507447" y="665794"/>
                </a:lnTo>
                <a:cubicBezTo>
                  <a:pt x="5505829" y="663518"/>
                  <a:pt x="5505707" y="663433"/>
                  <a:pt x="5506421" y="664462"/>
                </a:cubicBezTo>
                <a:lnTo>
                  <a:pt x="5507836" y="666358"/>
                </a:lnTo>
                <a:lnTo>
                  <a:pt x="5517446" y="680275"/>
                </a:lnTo>
                <a:cubicBezTo>
                  <a:pt x="5522714" y="688013"/>
                  <a:pt x="5530137" y="699020"/>
                  <a:pt x="5540374" y="714375"/>
                </a:cubicBezTo>
                <a:cubicBezTo>
                  <a:pt x="5545136" y="728662"/>
                  <a:pt x="5547347" y="744072"/>
                  <a:pt x="5554661" y="757237"/>
                </a:cubicBezTo>
                <a:cubicBezTo>
                  <a:pt x="5571339" y="787258"/>
                  <a:pt x="5600951" y="810381"/>
                  <a:pt x="5611811" y="842962"/>
                </a:cubicBezTo>
                <a:lnTo>
                  <a:pt x="5640386" y="928687"/>
                </a:lnTo>
                <a:cubicBezTo>
                  <a:pt x="5635624" y="995362"/>
                  <a:pt x="5637716" y="1062884"/>
                  <a:pt x="5626099" y="1128712"/>
                </a:cubicBezTo>
                <a:cubicBezTo>
                  <a:pt x="5623115" y="1145622"/>
                  <a:pt x="5605203" y="1156216"/>
                  <a:pt x="5597524" y="1171575"/>
                </a:cubicBezTo>
                <a:cubicBezTo>
                  <a:pt x="5590789" y="1185045"/>
                  <a:pt x="5589971" y="1200967"/>
                  <a:pt x="5583236" y="1214437"/>
                </a:cubicBezTo>
                <a:cubicBezTo>
                  <a:pt x="5575557" y="1229796"/>
                  <a:pt x="5562340" y="1241941"/>
                  <a:pt x="5554661" y="1257300"/>
                </a:cubicBezTo>
                <a:cubicBezTo>
                  <a:pt x="5438674" y="1489274"/>
                  <a:pt x="5593649" y="1194901"/>
                  <a:pt x="5511799" y="1385887"/>
                </a:cubicBezTo>
                <a:cubicBezTo>
                  <a:pt x="5505035" y="1401670"/>
                  <a:pt x="5492749" y="1414462"/>
                  <a:pt x="5483224" y="1428750"/>
                </a:cubicBezTo>
                <a:cubicBezTo>
                  <a:pt x="5487986" y="1490662"/>
                  <a:pt x="5491624" y="1552671"/>
                  <a:pt x="5497511" y="1614487"/>
                </a:cubicBezTo>
                <a:cubicBezTo>
                  <a:pt x="5508383" y="1728646"/>
                  <a:pt x="5530714" y="1775726"/>
                  <a:pt x="5497511" y="1900237"/>
                </a:cubicBezTo>
                <a:cubicBezTo>
                  <a:pt x="5492305" y="1919760"/>
                  <a:pt x="5471461" y="1931892"/>
                  <a:pt x="5454649" y="1943100"/>
                </a:cubicBezTo>
                <a:cubicBezTo>
                  <a:pt x="5442118" y="1951454"/>
                  <a:pt x="5426267" y="1953250"/>
                  <a:pt x="5411786" y="1957387"/>
                </a:cubicBezTo>
                <a:cubicBezTo>
                  <a:pt x="5286213" y="1993265"/>
                  <a:pt x="5414536" y="1951709"/>
                  <a:pt x="5311774" y="1985962"/>
                </a:cubicBezTo>
                <a:cubicBezTo>
                  <a:pt x="5297486" y="1995487"/>
                  <a:pt x="5284603" y="2007563"/>
                  <a:pt x="5268911" y="2014537"/>
                </a:cubicBezTo>
                <a:cubicBezTo>
                  <a:pt x="5241386" y="2026770"/>
                  <a:pt x="5211761" y="2033587"/>
                  <a:pt x="5183186" y="2043112"/>
                </a:cubicBezTo>
                <a:lnTo>
                  <a:pt x="5140324" y="2057400"/>
                </a:lnTo>
                <a:lnTo>
                  <a:pt x="4968874" y="2114550"/>
                </a:lnTo>
                <a:lnTo>
                  <a:pt x="4940950" y="2123858"/>
                </a:lnTo>
                <a:lnTo>
                  <a:pt x="4501423" y="2123858"/>
                </a:lnTo>
                <a:lnTo>
                  <a:pt x="4482962" y="2114892"/>
                </a:lnTo>
                <a:cubicBezTo>
                  <a:pt x="4473615" y="2109731"/>
                  <a:pt x="4464313" y="2104457"/>
                  <a:pt x="4454524" y="2100262"/>
                </a:cubicBezTo>
                <a:cubicBezTo>
                  <a:pt x="4440681" y="2094329"/>
                  <a:pt x="4425949" y="2090737"/>
                  <a:pt x="4411661" y="2085975"/>
                </a:cubicBezTo>
                <a:cubicBezTo>
                  <a:pt x="4397374" y="2076450"/>
                  <a:pt x="4384157" y="2065079"/>
                  <a:pt x="4368799" y="2057400"/>
                </a:cubicBezTo>
                <a:cubicBezTo>
                  <a:pt x="4355328" y="2050665"/>
                  <a:pt x="4340038" y="2048400"/>
                  <a:pt x="4325936" y="2043112"/>
                </a:cubicBezTo>
                <a:cubicBezTo>
                  <a:pt x="4301922" y="2034107"/>
                  <a:pt x="4279012" y="2022079"/>
                  <a:pt x="4254499" y="2014537"/>
                </a:cubicBezTo>
                <a:cubicBezTo>
                  <a:pt x="4216963" y="2002987"/>
                  <a:pt x="4177456" y="1998381"/>
                  <a:pt x="4140199" y="1985962"/>
                </a:cubicBezTo>
                <a:cubicBezTo>
                  <a:pt x="4108733" y="1975474"/>
                  <a:pt x="4072798" y="1962279"/>
                  <a:pt x="4040186" y="1957387"/>
                </a:cubicBezTo>
                <a:cubicBezTo>
                  <a:pt x="3964243" y="1945995"/>
                  <a:pt x="3887786" y="1938337"/>
                  <a:pt x="3811586" y="1928812"/>
                </a:cubicBezTo>
                <a:lnTo>
                  <a:pt x="3697286" y="1914525"/>
                </a:lnTo>
                <a:cubicBezTo>
                  <a:pt x="3568699" y="1919287"/>
                  <a:pt x="3439671" y="1917162"/>
                  <a:pt x="3311524" y="1928812"/>
                </a:cubicBezTo>
                <a:cubicBezTo>
                  <a:pt x="3281527" y="1931539"/>
                  <a:pt x="3254374" y="1947862"/>
                  <a:pt x="3225799" y="1957387"/>
                </a:cubicBezTo>
                <a:cubicBezTo>
                  <a:pt x="3211511" y="1962150"/>
                  <a:pt x="3195467" y="1963321"/>
                  <a:pt x="3182936" y="1971675"/>
                </a:cubicBezTo>
                <a:cubicBezTo>
                  <a:pt x="3168649" y="1981200"/>
                  <a:pt x="3156152" y="1994221"/>
                  <a:pt x="3140074" y="2000250"/>
                </a:cubicBezTo>
                <a:cubicBezTo>
                  <a:pt x="3117336" y="2008777"/>
                  <a:pt x="3092195" y="2008647"/>
                  <a:pt x="3068636" y="2014537"/>
                </a:cubicBezTo>
                <a:cubicBezTo>
                  <a:pt x="3054025" y="2018190"/>
                  <a:pt x="3040385" y="2025172"/>
                  <a:pt x="3025774" y="2028825"/>
                </a:cubicBezTo>
                <a:cubicBezTo>
                  <a:pt x="3002215" y="2034715"/>
                  <a:pt x="2977895" y="2037222"/>
                  <a:pt x="2954336" y="2043112"/>
                </a:cubicBezTo>
                <a:cubicBezTo>
                  <a:pt x="2888435" y="2059587"/>
                  <a:pt x="2892915" y="2060319"/>
                  <a:pt x="2910371" y="2057575"/>
                </a:cubicBezTo>
                <a:lnTo>
                  <a:pt x="2917944" y="2056247"/>
                </a:lnTo>
                <a:lnTo>
                  <a:pt x="2913339" y="2057142"/>
                </a:lnTo>
                <a:cubicBezTo>
                  <a:pt x="2896676" y="2060408"/>
                  <a:pt x="2872950" y="2065105"/>
                  <a:pt x="2840036" y="2071687"/>
                </a:cubicBezTo>
                <a:cubicBezTo>
                  <a:pt x="2782886" y="2066925"/>
                  <a:pt x="2725431" y="2064979"/>
                  <a:pt x="2668586" y="2057400"/>
                </a:cubicBezTo>
                <a:cubicBezTo>
                  <a:pt x="2653658" y="2055410"/>
                  <a:pt x="2640205" y="2047249"/>
                  <a:pt x="2625724" y="2043112"/>
                </a:cubicBezTo>
                <a:cubicBezTo>
                  <a:pt x="2606843" y="2037717"/>
                  <a:pt x="2587455" y="2034219"/>
                  <a:pt x="2568574" y="2028825"/>
                </a:cubicBezTo>
                <a:cubicBezTo>
                  <a:pt x="2554093" y="2024688"/>
                  <a:pt x="2540322" y="2018190"/>
                  <a:pt x="2525711" y="2014537"/>
                </a:cubicBezTo>
                <a:cubicBezTo>
                  <a:pt x="2470007" y="2000611"/>
                  <a:pt x="2410702" y="1994025"/>
                  <a:pt x="2354261" y="1985962"/>
                </a:cubicBezTo>
                <a:cubicBezTo>
                  <a:pt x="2231820" y="1945149"/>
                  <a:pt x="2315759" y="1967281"/>
                  <a:pt x="2054224" y="1985962"/>
                </a:cubicBezTo>
                <a:cubicBezTo>
                  <a:pt x="1983892" y="1990986"/>
                  <a:pt x="1869996" y="2004811"/>
                  <a:pt x="1797049" y="2014537"/>
                </a:cubicBezTo>
                <a:cubicBezTo>
                  <a:pt x="1763668" y="2018988"/>
                  <a:pt x="1730481" y="2024890"/>
                  <a:pt x="1697036" y="2028825"/>
                </a:cubicBezTo>
                <a:cubicBezTo>
                  <a:pt x="1581084" y="2042466"/>
                  <a:pt x="1486793" y="2048294"/>
                  <a:pt x="1368424" y="2057400"/>
                </a:cubicBezTo>
                <a:cubicBezTo>
                  <a:pt x="1187449" y="2052637"/>
                  <a:pt x="1006322" y="2051933"/>
                  <a:pt x="825499" y="2043112"/>
                </a:cubicBezTo>
                <a:cubicBezTo>
                  <a:pt x="810456" y="2042378"/>
                  <a:pt x="797117" y="2032962"/>
                  <a:pt x="782636" y="2028825"/>
                </a:cubicBezTo>
                <a:cubicBezTo>
                  <a:pt x="763755" y="2023431"/>
                  <a:pt x="744254" y="2020312"/>
                  <a:pt x="725486" y="2014537"/>
                </a:cubicBezTo>
                <a:cubicBezTo>
                  <a:pt x="512841" y="1949108"/>
                  <a:pt x="669167" y="1989743"/>
                  <a:pt x="539749" y="1957387"/>
                </a:cubicBezTo>
                <a:cubicBezTo>
                  <a:pt x="525461" y="1947862"/>
                  <a:pt x="512245" y="1936491"/>
                  <a:pt x="496886" y="1928812"/>
                </a:cubicBezTo>
                <a:cubicBezTo>
                  <a:pt x="437733" y="1899236"/>
                  <a:pt x="447012" y="1908994"/>
                  <a:pt x="455724" y="1915909"/>
                </a:cubicBezTo>
                <a:lnTo>
                  <a:pt x="459196" y="1918501"/>
                </a:lnTo>
                <a:lnTo>
                  <a:pt x="445261" y="1908878"/>
                </a:lnTo>
                <a:cubicBezTo>
                  <a:pt x="437524" y="1903610"/>
                  <a:pt x="426516" y="1896187"/>
                  <a:pt x="411161" y="1885950"/>
                </a:cubicBezTo>
                <a:cubicBezTo>
                  <a:pt x="401636" y="1871662"/>
                  <a:pt x="394728" y="1855229"/>
                  <a:pt x="382586" y="1843087"/>
                </a:cubicBezTo>
                <a:cubicBezTo>
                  <a:pt x="370444" y="1830945"/>
                  <a:pt x="350451" y="1827920"/>
                  <a:pt x="339724" y="1814512"/>
                </a:cubicBezTo>
                <a:cubicBezTo>
                  <a:pt x="330316" y="1802752"/>
                  <a:pt x="332171" y="1785120"/>
                  <a:pt x="325436" y="1771650"/>
                </a:cubicBezTo>
                <a:cubicBezTo>
                  <a:pt x="310271" y="1741320"/>
                  <a:pt x="253734" y="1674879"/>
                  <a:pt x="239711" y="1657350"/>
                </a:cubicBezTo>
                <a:cubicBezTo>
                  <a:pt x="203606" y="1549035"/>
                  <a:pt x="229208" y="1595722"/>
                  <a:pt x="168274" y="1514475"/>
                </a:cubicBezTo>
                <a:cubicBezTo>
                  <a:pt x="132358" y="1406730"/>
                  <a:pt x="180808" y="1539545"/>
                  <a:pt x="125411" y="1428750"/>
                </a:cubicBezTo>
                <a:cubicBezTo>
                  <a:pt x="118676" y="1415279"/>
                  <a:pt x="117859" y="1399358"/>
                  <a:pt x="111124" y="1385887"/>
                </a:cubicBezTo>
                <a:cubicBezTo>
                  <a:pt x="103445" y="1370528"/>
                  <a:pt x="90228" y="1358383"/>
                  <a:pt x="82549" y="1343025"/>
                </a:cubicBezTo>
                <a:cubicBezTo>
                  <a:pt x="52973" y="1283873"/>
                  <a:pt x="62730" y="1293150"/>
                  <a:pt x="69644" y="1301861"/>
                </a:cubicBezTo>
                <a:lnTo>
                  <a:pt x="72230" y="1305324"/>
                </a:lnTo>
                <a:lnTo>
                  <a:pt x="72613" y="1305879"/>
                </a:lnTo>
                <a:cubicBezTo>
                  <a:pt x="74231" y="1308155"/>
                  <a:pt x="74353" y="1308240"/>
                  <a:pt x="73638" y="1307210"/>
                </a:cubicBezTo>
                <a:lnTo>
                  <a:pt x="72230" y="1305324"/>
                </a:lnTo>
                <a:lnTo>
                  <a:pt x="62613" y="1291398"/>
                </a:lnTo>
                <a:cubicBezTo>
                  <a:pt x="57345" y="1283661"/>
                  <a:pt x="49923" y="1272655"/>
                  <a:pt x="39686" y="1257300"/>
                </a:cubicBezTo>
                <a:cubicBezTo>
                  <a:pt x="34924" y="1243012"/>
                  <a:pt x="32134" y="1227908"/>
                  <a:pt x="25399" y="1214437"/>
                </a:cubicBezTo>
                <a:cubicBezTo>
                  <a:pt x="16388" y="1196415"/>
                  <a:pt x="8745" y="1185200"/>
                  <a:pt x="32" y="1175168"/>
                </a:cubicBezTo>
                <a:lnTo>
                  <a:pt x="0" y="1175136"/>
                </a:lnTo>
                <a:lnTo>
                  <a:pt x="0" y="1073942"/>
                </a:lnTo>
                <a:lnTo>
                  <a:pt x="11111" y="1057275"/>
                </a:lnTo>
                <a:cubicBezTo>
                  <a:pt x="24873" y="1029751"/>
                  <a:pt x="30528" y="984735"/>
                  <a:pt x="39686" y="957262"/>
                </a:cubicBezTo>
                <a:cubicBezTo>
                  <a:pt x="53122" y="916953"/>
                  <a:pt x="91386" y="822783"/>
                  <a:pt x="125411" y="800100"/>
                </a:cubicBezTo>
                <a:lnTo>
                  <a:pt x="168274" y="771525"/>
                </a:lnTo>
                <a:cubicBezTo>
                  <a:pt x="182561" y="752475"/>
                  <a:pt x="194298" y="731213"/>
                  <a:pt x="211136" y="714375"/>
                </a:cubicBezTo>
                <a:cubicBezTo>
                  <a:pt x="223278" y="702233"/>
                  <a:pt x="241857" y="697942"/>
                  <a:pt x="253999" y="685800"/>
                </a:cubicBezTo>
                <a:cubicBezTo>
                  <a:pt x="318625" y="621174"/>
                  <a:pt x="241992" y="656464"/>
                  <a:pt x="325436" y="628650"/>
                </a:cubicBezTo>
                <a:cubicBezTo>
                  <a:pt x="349249" y="633412"/>
                  <a:pt x="372590" y="642937"/>
                  <a:pt x="396874" y="642937"/>
                </a:cubicBezTo>
                <a:cubicBezTo>
                  <a:pt x="455433" y="642937"/>
                  <a:pt x="489839" y="566673"/>
                  <a:pt x="525461" y="542925"/>
                </a:cubicBezTo>
                <a:lnTo>
                  <a:pt x="568324" y="514350"/>
                </a:lnTo>
                <a:cubicBezTo>
                  <a:pt x="596420" y="472205"/>
                  <a:pt x="598508" y="463002"/>
                  <a:pt x="639761" y="428625"/>
                </a:cubicBezTo>
                <a:cubicBezTo>
                  <a:pt x="652953" y="417632"/>
                  <a:pt x="668336" y="409575"/>
                  <a:pt x="682624" y="400050"/>
                </a:cubicBezTo>
                <a:cubicBezTo>
                  <a:pt x="692149" y="385762"/>
                  <a:pt x="698276" y="368495"/>
                  <a:pt x="711199" y="357187"/>
                </a:cubicBezTo>
                <a:cubicBezTo>
                  <a:pt x="737045" y="334572"/>
                  <a:pt x="768349" y="319087"/>
                  <a:pt x="796924" y="300037"/>
                </a:cubicBezTo>
                <a:lnTo>
                  <a:pt x="925511" y="214312"/>
                </a:lnTo>
                <a:cubicBezTo>
                  <a:pt x="939799" y="204787"/>
                  <a:pt x="952084" y="191167"/>
                  <a:pt x="968374" y="185737"/>
                </a:cubicBezTo>
                <a:lnTo>
                  <a:pt x="1054099" y="157162"/>
                </a:lnTo>
                <a:cubicBezTo>
                  <a:pt x="1163636" y="161925"/>
                  <a:pt x="1273793" y="158882"/>
                  <a:pt x="1382711" y="171450"/>
                </a:cubicBezTo>
                <a:cubicBezTo>
                  <a:pt x="1399769" y="173418"/>
                  <a:pt x="1410215" y="192346"/>
                  <a:pt x="1425574" y="200025"/>
                </a:cubicBezTo>
                <a:cubicBezTo>
                  <a:pt x="1439044" y="206760"/>
                  <a:pt x="1454149" y="209550"/>
                  <a:pt x="1468436" y="214312"/>
                </a:cubicBezTo>
                <a:cubicBezTo>
                  <a:pt x="1482724" y="228600"/>
                  <a:pt x="1493636" y="247362"/>
                  <a:pt x="1511299" y="257175"/>
                </a:cubicBezTo>
                <a:cubicBezTo>
                  <a:pt x="1537629" y="271803"/>
                  <a:pt x="1597024" y="285750"/>
                  <a:pt x="1597024" y="285750"/>
                </a:cubicBezTo>
                <a:cubicBezTo>
                  <a:pt x="1663699" y="280987"/>
                  <a:pt x="1730944" y="281378"/>
                  <a:pt x="1797049" y="271462"/>
                </a:cubicBezTo>
                <a:cubicBezTo>
                  <a:pt x="1826836" y="266994"/>
                  <a:pt x="1854199" y="252412"/>
                  <a:pt x="1882774" y="242887"/>
                </a:cubicBezTo>
                <a:lnTo>
                  <a:pt x="1925636" y="228600"/>
                </a:lnTo>
                <a:cubicBezTo>
                  <a:pt x="1939924" y="223837"/>
                  <a:pt x="1955968" y="222666"/>
                  <a:pt x="1968499" y="214312"/>
                </a:cubicBezTo>
                <a:cubicBezTo>
                  <a:pt x="1982786" y="204787"/>
                  <a:pt x="1995670" y="192711"/>
                  <a:pt x="2011361" y="185737"/>
                </a:cubicBezTo>
                <a:cubicBezTo>
                  <a:pt x="2011381" y="185728"/>
                  <a:pt x="2118508" y="150022"/>
                  <a:pt x="2139949" y="142875"/>
                </a:cubicBezTo>
                <a:lnTo>
                  <a:pt x="2182811" y="128587"/>
                </a:lnTo>
                <a:lnTo>
                  <a:pt x="2225674" y="114300"/>
                </a:lnTo>
                <a:cubicBezTo>
                  <a:pt x="2335211" y="119062"/>
                  <a:pt x="2445227" y="117305"/>
                  <a:pt x="2554286" y="128587"/>
                </a:cubicBezTo>
                <a:cubicBezTo>
                  <a:pt x="2584247" y="131686"/>
                  <a:pt x="2640011" y="157162"/>
                  <a:pt x="2640011" y="157162"/>
                </a:cubicBezTo>
                <a:cubicBezTo>
                  <a:pt x="2684503" y="186824"/>
                  <a:pt x="2716733" y="219170"/>
                  <a:pt x="2768599" y="228600"/>
                </a:cubicBezTo>
                <a:cubicBezTo>
                  <a:pt x="2806376" y="235469"/>
                  <a:pt x="2844799" y="238125"/>
                  <a:pt x="2882899" y="242887"/>
                </a:cubicBezTo>
                <a:cubicBezTo>
                  <a:pt x="2944811" y="238125"/>
                  <a:pt x="3007020" y="236302"/>
                  <a:pt x="3068636" y="228600"/>
                </a:cubicBezTo>
                <a:cubicBezTo>
                  <a:pt x="3116520" y="222615"/>
                  <a:pt x="3111817" y="207009"/>
                  <a:pt x="3154361" y="185737"/>
                </a:cubicBezTo>
                <a:cubicBezTo>
                  <a:pt x="3167832" y="179002"/>
                  <a:pt x="3182936" y="176212"/>
                  <a:pt x="3197224" y="171450"/>
                </a:cubicBezTo>
                <a:cubicBezTo>
                  <a:pt x="3225799" y="152400"/>
                  <a:pt x="3250369" y="125161"/>
                  <a:pt x="3282949" y="114300"/>
                </a:cubicBezTo>
                <a:cubicBezTo>
                  <a:pt x="3297236" y="109537"/>
                  <a:pt x="3312646" y="107326"/>
                  <a:pt x="3325811" y="100012"/>
                </a:cubicBezTo>
                <a:cubicBezTo>
                  <a:pt x="3355832" y="83333"/>
                  <a:pt x="3378955" y="53722"/>
                  <a:pt x="3411536" y="42862"/>
                </a:cubicBezTo>
                <a:lnTo>
                  <a:pt x="3497261" y="14287"/>
                </a:lnTo>
                <a:lnTo>
                  <a:pt x="3540124"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6"/>
          <a:srcRect l="8141" t="90369" r="91814" b="9545"/>
          <a:stretch>
            <a:fillRect/>
          </a:stretch>
        </p:blipFill>
        <p:spPr>
          <a:xfrm>
            <a:off x="6105935" y="6447639"/>
            <a:ext cx="2510" cy="1818"/>
          </a:xfrm>
          <a:custGeom>
            <a:avLst/>
            <a:gdLst>
              <a:gd name="connsiteX0" fmla="*/ 0 w 2510"/>
              <a:gd name="connsiteY0" fmla="*/ 0 h 1818"/>
              <a:gd name="connsiteX1" fmla="*/ 546 w 2510"/>
              <a:gd name="connsiteY1" fmla="*/ 377 h 1818"/>
              <a:gd name="connsiteX2" fmla="*/ 1878 w 2510"/>
              <a:gd name="connsiteY2" fmla="*/ 1402 h 1818"/>
              <a:gd name="connsiteX3" fmla="*/ 0 w 2510"/>
              <a:gd name="connsiteY3" fmla="*/ 0 h 1818"/>
            </a:gdLst>
            <a:ahLst/>
            <a:cxnLst>
              <a:cxn ang="0">
                <a:pos x="connsiteX0" y="connsiteY0"/>
              </a:cxn>
              <a:cxn ang="0">
                <a:pos x="connsiteX1" y="connsiteY1"/>
              </a:cxn>
              <a:cxn ang="0">
                <a:pos x="connsiteX2" y="connsiteY2"/>
              </a:cxn>
              <a:cxn ang="0">
                <a:pos x="connsiteX3" y="connsiteY3"/>
              </a:cxn>
            </a:cxnLst>
            <a:rect l="l" t="t" r="r" b="b"/>
            <a:pathLst>
              <a:path w="2510" h="1818">
                <a:moveTo>
                  <a:pt x="0" y="0"/>
                </a:moveTo>
                <a:lnTo>
                  <a:pt x="546" y="377"/>
                </a:lnTo>
                <a:cubicBezTo>
                  <a:pt x="2823" y="1995"/>
                  <a:pt x="2907" y="2117"/>
                  <a:pt x="1878" y="1402"/>
                </a:cubicBezTo>
                <a:lnTo>
                  <a:pt x="0" y="0"/>
                </a:lnTo>
                <a:close/>
              </a:path>
            </a:pathLst>
          </a:custGeom>
        </p:spPr>
      </p:pic>
      <p:pic>
        <p:nvPicPr>
          <p:cNvPr id="22" name="Picture 21"/>
          <p:cNvPicPr>
            <a:picLocks noChangeAspect="1"/>
          </p:cNvPicPr>
          <p:nvPr/>
        </p:nvPicPr>
        <p:blipFill>
          <a:blip r:embed="rId6"/>
          <a:srcRect l="51733" t="96563" r="47737" b="3171"/>
          <a:stretch>
            <a:fillRect/>
          </a:stretch>
        </p:blipFill>
        <p:spPr>
          <a:xfrm>
            <a:off x="8564683" y="6579713"/>
            <a:ext cx="29896" cy="5673"/>
          </a:xfrm>
          <a:custGeom>
            <a:avLst/>
            <a:gdLst>
              <a:gd name="connsiteX0" fmla="*/ 27634 w 29896"/>
              <a:gd name="connsiteY0" fmla="*/ 514 h 5673"/>
              <a:gd name="connsiteX1" fmla="*/ 12083 w 29896"/>
              <a:gd name="connsiteY1" fmla="*/ 3553 h 5673"/>
              <a:gd name="connsiteX2" fmla="*/ 0 w 29896"/>
              <a:gd name="connsiteY2" fmla="*/ 5673 h 5673"/>
              <a:gd name="connsiteX3" fmla="*/ 15359 w 29896"/>
              <a:gd name="connsiteY3" fmla="*/ 2686 h 5673"/>
              <a:gd name="connsiteX4" fmla="*/ 27634 w 29896"/>
              <a:gd name="connsiteY4" fmla="*/ 514 h 5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6" h="5673">
                <a:moveTo>
                  <a:pt x="27634" y="514"/>
                </a:moveTo>
                <a:cubicBezTo>
                  <a:pt x="24552" y="1156"/>
                  <a:pt x="18660" y="2321"/>
                  <a:pt x="12083" y="3553"/>
                </a:cubicBezTo>
                <a:lnTo>
                  <a:pt x="0" y="5673"/>
                </a:lnTo>
                <a:lnTo>
                  <a:pt x="15359" y="2686"/>
                </a:lnTo>
                <a:cubicBezTo>
                  <a:pt x="30557" y="-236"/>
                  <a:pt x="32257" y="-448"/>
                  <a:pt x="27634" y="514"/>
                </a:cubicBezTo>
                <a:close/>
              </a:path>
            </a:pathLst>
          </a:custGeom>
        </p:spPr>
      </p:pic>
      <p:pic>
        <p:nvPicPr>
          <p:cNvPr id="21" name="Picture 20"/>
          <p:cNvPicPr>
            <a:picLocks noChangeAspect="1"/>
          </p:cNvPicPr>
          <p:nvPr/>
        </p:nvPicPr>
        <p:blipFill>
          <a:blip r:embed="rId6"/>
          <a:srcRect b="49238"/>
          <a:stretch>
            <a:fillRect/>
          </a:stretch>
        </p:blipFill>
        <p:spPr>
          <a:xfrm>
            <a:off x="4457698" y="450092"/>
            <a:ext cx="7734299" cy="1082394"/>
          </a:xfrm>
          <a:custGeom>
            <a:avLst/>
            <a:gdLst>
              <a:gd name="connsiteX0" fmla="*/ 0 w 5640386"/>
              <a:gd name="connsiteY0" fmla="*/ 0 h 1082394"/>
              <a:gd name="connsiteX1" fmla="*/ 5640386 w 5640386"/>
              <a:gd name="connsiteY1" fmla="*/ 0 h 1082394"/>
              <a:gd name="connsiteX2" fmla="*/ 5640386 w 5640386"/>
              <a:gd name="connsiteY2" fmla="*/ 937139 h 1082394"/>
              <a:gd name="connsiteX3" fmla="*/ 5611811 w 5640386"/>
              <a:gd name="connsiteY3" fmla="*/ 851414 h 1082394"/>
              <a:gd name="connsiteX4" fmla="*/ 5554661 w 5640386"/>
              <a:gd name="connsiteY4" fmla="*/ 765689 h 1082394"/>
              <a:gd name="connsiteX5" fmla="*/ 5540374 w 5640386"/>
              <a:gd name="connsiteY5" fmla="*/ 722827 h 1082394"/>
              <a:gd name="connsiteX6" fmla="*/ 5517446 w 5640386"/>
              <a:gd name="connsiteY6" fmla="*/ 688727 h 1082394"/>
              <a:gd name="connsiteX7" fmla="*/ 5507836 w 5640386"/>
              <a:gd name="connsiteY7" fmla="*/ 674810 h 1082394"/>
              <a:gd name="connsiteX8" fmla="*/ 5510415 w 5640386"/>
              <a:gd name="connsiteY8" fmla="*/ 678264 h 1082394"/>
              <a:gd name="connsiteX9" fmla="*/ 5497511 w 5640386"/>
              <a:gd name="connsiteY9" fmla="*/ 637102 h 1082394"/>
              <a:gd name="connsiteX10" fmla="*/ 5426074 w 5640386"/>
              <a:gd name="connsiteY10" fmla="*/ 551377 h 1082394"/>
              <a:gd name="connsiteX11" fmla="*/ 5297486 w 5640386"/>
              <a:gd name="connsiteY11" fmla="*/ 479939 h 1082394"/>
              <a:gd name="connsiteX12" fmla="*/ 5226049 w 5640386"/>
              <a:gd name="connsiteY12" fmla="*/ 394214 h 1082394"/>
              <a:gd name="connsiteX13" fmla="*/ 5183186 w 5640386"/>
              <a:gd name="connsiteY13" fmla="*/ 351352 h 1082394"/>
              <a:gd name="connsiteX14" fmla="*/ 5097461 w 5640386"/>
              <a:gd name="connsiteY14" fmla="*/ 265627 h 1082394"/>
              <a:gd name="connsiteX15" fmla="*/ 4997449 w 5640386"/>
              <a:gd name="connsiteY15" fmla="*/ 237052 h 1082394"/>
              <a:gd name="connsiteX16" fmla="*/ 4311649 w 5640386"/>
              <a:gd name="connsiteY16" fmla="*/ 208477 h 1082394"/>
              <a:gd name="connsiteX17" fmla="*/ 4211636 w 5640386"/>
              <a:gd name="connsiteY17" fmla="*/ 179902 h 1082394"/>
              <a:gd name="connsiteX18" fmla="*/ 4154486 w 5640386"/>
              <a:gd name="connsiteY18" fmla="*/ 165614 h 1082394"/>
              <a:gd name="connsiteX19" fmla="*/ 4111624 w 5640386"/>
              <a:gd name="connsiteY19" fmla="*/ 151327 h 1082394"/>
              <a:gd name="connsiteX20" fmla="*/ 3954461 w 5640386"/>
              <a:gd name="connsiteY20" fmla="*/ 122752 h 1082394"/>
              <a:gd name="connsiteX21" fmla="*/ 3911599 w 5640386"/>
              <a:gd name="connsiteY21" fmla="*/ 108464 h 1082394"/>
              <a:gd name="connsiteX22" fmla="*/ 3854449 w 5640386"/>
              <a:gd name="connsiteY22" fmla="*/ 94177 h 1082394"/>
              <a:gd name="connsiteX23" fmla="*/ 3811586 w 5640386"/>
              <a:gd name="connsiteY23" fmla="*/ 79889 h 1082394"/>
              <a:gd name="connsiteX24" fmla="*/ 3725861 w 5640386"/>
              <a:gd name="connsiteY24" fmla="*/ 51314 h 1082394"/>
              <a:gd name="connsiteX25" fmla="*/ 3540124 w 5640386"/>
              <a:gd name="connsiteY25" fmla="*/ 8452 h 1082394"/>
              <a:gd name="connsiteX26" fmla="*/ 3497261 w 5640386"/>
              <a:gd name="connsiteY26" fmla="*/ 22739 h 1082394"/>
              <a:gd name="connsiteX27" fmla="*/ 3411536 w 5640386"/>
              <a:gd name="connsiteY27" fmla="*/ 51314 h 1082394"/>
              <a:gd name="connsiteX28" fmla="*/ 3325811 w 5640386"/>
              <a:gd name="connsiteY28" fmla="*/ 108464 h 1082394"/>
              <a:gd name="connsiteX29" fmla="*/ 3282949 w 5640386"/>
              <a:gd name="connsiteY29" fmla="*/ 122752 h 1082394"/>
              <a:gd name="connsiteX30" fmla="*/ 3197224 w 5640386"/>
              <a:gd name="connsiteY30" fmla="*/ 179902 h 1082394"/>
              <a:gd name="connsiteX31" fmla="*/ 3154361 w 5640386"/>
              <a:gd name="connsiteY31" fmla="*/ 194189 h 1082394"/>
              <a:gd name="connsiteX32" fmla="*/ 3068636 w 5640386"/>
              <a:gd name="connsiteY32" fmla="*/ 237052 h 1082394"/>
              <a:gd name="connsiteX33" fmla="*/ 2882899 w 5640386"/>
              <a:gd name="connsiteY33" fmla="*/ 251339 h 1082394"/>
              <a:gd name="connsiteX34" fmla="*/ 2768599 w 5640386"/>
              <a:gd name="connsiteY34" fmla="*/ 237052 h 1082394"/>
              <a:gd name="connsiteX35" fmla="*/ 2640011 w 5640386"/>
              <a:gd name="connsiteY35" fmla="*/ 165614 h 1082394"/>
              <a:gd name="connsiteX36" fmla="*/ 2554286 w 5640386"/>
              <a:gd name="connsiteY36" fmla="*/ 137039 h 1082394"/>
              <a:gd name="connsiteX37" fmla="*/ 2225674 w 5640386"/>
              <a:gd name="connsiteY37" fmla="*/ 122752 h 1082394"/>
              <a:gd name="connsiteX38" fmla="*/ 2182811 w 5640386"/>
              <a:gd name="connsiteY38" fmla="*/ 137039 h 1082394"/>
              <a:gd name="connsiteX39" fmla="*/ 2139949 w 5640386"/>
              <a:gd name="connsiteY39" fmla="*/ 151327 h 1082394"/>
              <a:gd name="connsiteX40" fmla="*/ 2011361 w 5640386"/>
              <a:gd name="connsiteY40" fmla="*/ 194189 h 1082394"/>
              <a:gd name="connsiteX41" fmla="*/ 1968499 w 5640386"/>
              <a:gd name="connsiteY41" fmla="*/ 222764 h 1082394"/>
              <a:gd name="connsiteX42" fmla="*/ 1925636 w 5640386"/>
              <a:gd name="connsiteY42" fmla="*/ 237052 h 1082394"/>
              <a:gd name="connsiteX43" fmla="*/ 1882774 w 5640386"/>
              <a:gd name="connsiteY43" fmla="*/ 251339 h 1082394"/>
              <a:gd name="connsiteX44" fmla="*/ 1797049 w 5640386"/>
              <a:gd name="connsiteY44" fmla="*/ 279914 h 1082394"/>
              <a:gd name="connsiteX45" fmla="*/ 1597024 w 5640386"/>
              <a:gd name="connsiteY45" fmla="*/ 294202 h 1082394"/>
              <a:gd name="connsiteX46" fmla="*/ 1511299 w 5640386"/>
              <a:gd name="connsiteY46" fmla="*/ 265627 h 1082394"/>
              <a:gd name="connsiteX47" fmla="*/ 1468436 w 5640386"/>
              <a:gd name="connsiteY47" fmla="*/ 222764 h 1082394"/>
              <a:gd name="connsiteX48" fmla="*/ 1425574 w 5640386"/>
              <a:gd name="connsiteY48" fmla="*/ 208477 h 1082394"/>
              <a:gd name="connsiteX49" fmla="*/ 1382711 w 5640386"/>
              <a:gd name="connsiteY49" fmla="*/ 179902 h 1082394"/>
              <a:gd name="connsiteX50" fmla="*/ 1054099 w 5640386"/>
              <a:gd name="connsiteY50" fmla="*/ 165614 h 1082394"/>
              <a:gd name="connsiteX51" fmla="*/ 968374 w 5640386"/>
              <a:gd name="connsiteY51" fmla="*/ 194189 h 1082394"/>
              <a:gd name="connsiteX52" fmla="*/ 925511 w 5640386"/>
              <a:gd name="connsiteY52" fmla="*/ 222764 h 1082394"/>
              <a:gd name="connsiteX53" fmla="*/ 796924 w 5640386"/>
              <a:gd name="connsiteY53" fmla="*/ 308489 h 1082394"/>
              <a:gd name="connsiteX54" fmla="*/ 711199 w 5640386"/>
              <a:gd name="connsiteY54" fmla="*/ 365639 h 1082394"/>
              <a:gd name="connsiteX55" fmla="*/ 682624 w 5640386"/>
              <a:gd name="connsiteY55" fmla="*/ 408502 h 1082394"/>
              <a:gd name="connsiteX56" fmla="*/ 639761 w 5640386"/>
              <a:gd name="connsiteY56" fmla="*/ 437077 h 1082394"/>
              <a:gd name="connsiteX57" fmla="*/ 568324 w 5640386"/>
              <a:gd name="connsiteY57" fmla="*/ 522802 h 1082394"/>
              <a:gd name="connsiteX58" fmla="*/ 525461 w 5640386"/>
              <a:gd name="connsiteY58" fmla="*/ 551377 h 1082394"/>
              <a:gd name="connsiteX59" fmla="*/ 396874 w 5640386"/>
              <a:gd name="connsiteY59" fmla="*/ 651389 h 1082394"/>
              <a:gd name="connsiteX60" fmla="*/ 325436 w 5640386"/>
              <a:gd name="connsiteY60" fmla="*/ 637102 h 1082394"/>
              <a:gd name="connsiteX61" fmla="*/ 253999 w 5640386"/>
              <a:gd name="connsiteY61" fmla="*/ 694252 h 1082394"/>
              <a:gd name="connsiteX62" fmla="*/ 211136 w 5640386"/>
              <a:gd name="connsiteY62" fmla="*/ 722827 h 1082394"/>
              <a:gd name="connsiteX63" fmla="*/ 168274 w 5640386"/>
              <a:gd name="connsiteY63" fmla="*/ 779977 h 1082394"/>
              <a:gd name="connsiteX64" fmla="*/ 125411 w 5640386"/>
              <a:gd name="connsiteY64" fmla="*/ 808552 h 1082394"/>
              <a:gd name="connsiteX65" fmla="*/ 39686 w 5640386"/>
              <a:gd name="connsiteY65" fmla="*/ 965714 h 1082394"/>
              <a:gd name="connsiteX66" fmla="*/ 11111 w 5640386"/>
              <a:gd name="connsiteY66" fmla="*/ 1065727 h 1082394"/>
              <a:gd name="connsiteX67" fmla="*/ 0 w 5640386"/>
              <a:gd name="connsiteY67" fmla="*/ 1082394 h 1082394"/>
              <a:gd name="connsiteX68" fmla="*/ 0 w 5640386"/>
              <a:gd name="connsiteY68" fmla="*/ 0 h 108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0386" h="1082394">
                <a:moveTo>
                  <a:pt x="0" y="0"/>
                </a:moveTo>
                <a:lnTo>
                  <a:pt x="5640386" y="0"/>
                </a:lnTo>
                <a:lnTo>
                  <a:pt x="5640386" y="937139"/>
                </a:lnTo>
                <a:lnTo>
                  <a:pt x="5611811" y="851414"/>
                </a:lnTo>
                <a:cubicBezTo>
                  <a:pt x="5600951" y="818833"/>
                  <a:pt x="5571339" y="795710"/>
                  <a:pt x="5554661" y="765689"/>
                </a:cubicBezTo>
                <a:cubicBezTo>
                  <a:pt x="5547347" y="752524"/>
                  <a:pt x="5545136" y="737114"/>
                  <a:pt x="5540374" y="722827"/>
                </a:cubicBezTo>
                <a:cubicBezTo>
                  <a:pt x="5530137" y="707472"/>
                  <a:pt x="5522714" y="696465"/>
                  <a:pt x="5517446" y="688727"/>
                </a:cubicBezTo>
                <a:lnTo>
                  <a:pt x="5507836" y="674810"/>
                </a:lnTo>
                <a:lnTo>
                  <a:pt x="5510415" y="678264"/>
                </a:lnTo>
                <a:cubicBezTo>
                  <a:pt x="5517331" y="686976"/>
                  <a:pt x="5527088" y="696255"/>
                  <a:pt x="5497511" y="637102"/>
                </a:cubicBezTo>
                <a:cubicBezTo>
                  <a:pt x="5477618" y="597317"/>
                  <a:pt x="5457674" y="582977"/>
                  <a:pt x="5426074" y="551377"/>
                </a:cubicBezTo>
                <a:cubicBezTo>
                  <a:pt x="5254043" y="379346"/>
                  <a:pt x="5405282" y="551803"/>
                  <a:pt x="5297486" y="479939"/>
                </a:cubicBezTo>
                <a:cubicBezTo>
                  <a:pt x="5264483" y="457937"/>
                  <a:pt x="5247134" y="425842"/>
                  <a:pt x="5226049" y="394214"/>
                </a:cubicBezTo>
                <a:cubicBezTo>
                  <a:pt x="5214841" y="377402"/>
                  <a:pt x="5197474" y="365639"/>
                  <a:pt x="5183186" y="351352"/>
                </a:cubicBezTo>
                <a:cubicBezTo>
                  <a:pt x="5154611" y="322777"/>
                  <a:pt x="5129360" y="290437"/>
                  <a:pt x="5097461" y="265627"/>
                </a:cubicBezTo>
                <a:cubicBezTo>
                  <a:pt x="5087749" y="258073"/>
                  <a:pt x="5001698" y="238114"/>
                  <a:pt x="4997449" y="237052"/>
                </a:cubicBezTo>
                <a:cubicBezTo>
                  <a:pt x="4878756" y="233343"/>
                  <a:pt x="4484714" y="225784"/>
                  <a:pt x="4311649" y="208477"/>
                </a:cubicBezTo>
                <a:cubicBezTo>
                  <a:pt x="4277301" y="205042"/>
                  <a:pt x="4244433" y="189273"/>
                  <a:pt x="4211636" y="179902"/>
                </a:cubicBezTo>
                <a:cubicBezTo>
                  <a:pt x="4192755" y="174508"/>
                  <a:pt x="4173367" y="171009"/>
                  <a:pt x="4154486" y="165614"/>
                </a:cubicBezTo>
                <a:cubicBezTo>
                  <a:pt x="4140005" y="161477"/>
                  <a:pt x="4126326" y="154594"/>
                  <a:pt x="4111624" y="151327"/>
                </a:cubicBezTo>
                <a:cubicBezTo>
                  <a:pt x="3997036" y="125863"/>
                  <a:pt x="4058421" y="148742"/>
                  <a:pt x="3954461" y="122752"/>
                </a:cubicBezTo>
                <a:cubicBezTo>
                  <a:pt x="3939850" y="119099"/>
                  <a:pt x="3926080" y="112601"/>
                  <a:pt x="3911599" y="108464"/>
                </a:cubicBezTo>
                <a:cubicBezTo>
                  <a:pt x="3892718" y="103069"/>
                  <a:pt x="3873499" y="98939"/>
                  <a:pt x="3854449" y="94177"/>
                </a:cubicBezTo>
                <a:cubicBezTo>
                  <a:pt x="3839838" y="90524"/>
                  <a:pt x="3825874" y="84652"/>
                  <a:pt x="3811586" y="79889"/>
                </a:cubicBezTo>
                <a:lnTo>
                  <a:pt x="3725861" y="51314"/>
                </a:lnTo>
                <a:cubicBezTo>
                  <a:pt x="3674160" y="34080"/>
                  <a:pt x="3596796" y="19786"/>
                  <a:pt x="3540124" y="8452"/>
                </a:cubicBezTo>
                <a:lnTo>
                  <a:pt x="3497261" y="22739"/>
                </a:lnTo>
                <a:lnTo>
                  <a:pt x="3411536" y="51314"/>
                </a:lnTo>
                <a:cubicBezTo>
                  <a:pt x="3378955" y="62174"/>
                  <a:pt x="3355832" y="91785"/>
                  <a:pt x="3325811" y="108464"/>
                </a:cubicBezTo>
                <a:cubicBezTo>
                  <a:pt x="3312646" y="115778"/>
                  <a:pt x="3297236" y="117989"/>
                  <a:pt x="3282949" y="122752"/>
                </a:cubicBezTo>
                <a:cubicBezTo>
                  <a:pt x="3250369" y="133613"/>
                  <a:pt x="3225799" y="160852"/>
                  <a:pt x="3197224" y="179902"/>
                </a:cubicBezTo>
                <a:cubicBezTo>
                  <a:pt x="3182936" y="184664"/>
                  <a:pt x="3167832" y="187454"/>
                  <a:pt x="3154361" y="194189"/>
                </a:cubicBezTo>
                <a:cubicBezTo>
                  <a:pt x="3111817" y="215461"/>
                  <a:pt x="3116520" y="231067"/>
                  <a:pt x="3068636" y="237052"/>
                </a:cubicBezTo>
                <a:cubicBezTo>
                  <a:pt x="3007020" y="244754"/>
                  <a:pt x="2944811" y="246577"/>
                  <a:pt x="2882899" y="251339"/>
                </a:cubicBezTo>
                <a:cubicBezTo>
                  <a:pt x="2844799" y="246577"/>
                  <a:pt x="2806376" y="243921"/>
                  <a:pt x="2768599" y="237052"/>
                </a:cubicBezTo>
                <a:cubicBezTo>
                  <a:pt x="2716733" y="227622"/>
                  <a:pt x="2684503" y="195276"/>
                  <a:pt x="2640011" y="165614"/>
                </a:cubicBezTo>
                <a:cubicBezTo>
                  <a:pt x="2640011" y="165614"/>
                  <a:pt x="2584247" y="140138"/>
                  <a:pt x="2554286" y="137039"/>
                </a:cubicBezTo>
                <a:cubicBezTo>
                  <a:pt x="2445227" y="125757"/>
                  <a:pt x="2335211" y="127514"/>
                  <a:pt x="2225674" y="122752"/>
                </a:cubicBezTo>
                <a:lnTo>
                  <a:pt x="2182811" y="137039"/>
                </a:lnTo>
                <a:lnTo>
                  <a:pt x="2139949" y="151327"/>
                </a:lnTo>
                <a:cubicBezTo>
                  <a:pt x="2118508" y="158474"/>
                  <a:pt x="2011381" y="194180"/>
                  <a:pt x="2011361" y="194189"/>
                </a:cubicBezTo>
                <a:cubicBezTo>
                  <a:pt x="1995670" y="201163"/>
                  <a:pt x="1982786" y="213239"/>
                  <a:pt x="1968499" y="222764"/>
                </a:cubicBezTo>
                <a:cubicBezTo>
                  <a:pt x="1955968" y="231118"/>
                  <a:pt x="1939924" y="232289"/>
                  <a:pt x="1925636" y="237052"/>
                </a:cubicBezTo>
                <a:lnTo>
                  <a:pt x="1882774" y="251339"/>
                </a:lnTo>
                <a:cubicBezTo>
                  <a:pt x="1854199" y="260864"/>
                  <a:pt x="1826836" y="275446"/>
                  <a:pt x="1797049" y="279914"/>
                </a:cubicBezTo>
                <a:cubicBezTo>
                  <a:pt x="1730944" y="289830"/>
                  <a:pt x="1663699" y="289439"/>
                  <a:pt x="1597024" y="294202"/>
                </a:cubicBezTo>
                <a:cubicBezTo>
                  <a:pt x="1597024" y="294202"/>
                  <a:pt x="1537629" y="280255"/>
                  <a:pt x="1511299" y="265627"/>
                </a:cubicBezTo>
                <a:cubicBezTo>
                  <a:pt x="1493636" y="255814"/>
                  <a:pt x="1482724" y="237052"/>
                  <a:pt x="1468436" y="222764"/>
                </a:cubicBezTo>
                <a:cubicBezTo>
                  <a:pt x="1454149" y="218002"/>
                  <a:pt x="1439044" y="215212"/>
                  <a:pt x="1425574" y="208477"/>
                </a:cubicBezTo>
                <a:cubicBezTo>
                  <a:pt x="1410215" y="200798"/>
                  <a:pt x="1399769" y="181870"/>
                  <a:pt x="1382711" y="179902"/>
                </a:cubicBezTo>
                <a:cubicBezTo>
                  <a:pt x="1273793" y="167334"/>
                  <a:pt x="1163636" y="170377"/>
                  <a:pt x="1054099" y="165614"/>
                </a:cubicBezTo>
                <a:lnTo>
                  <a:pt x="968374" y="194189"/>
                </a:lnTo>
                <a:cubicBezTo>
                  <a:pt x="952084" y="199619"/>
                  <a:pt x="939799" y="213239"/>
                  <a:pt x="925511" y="222764"/>
                </a:cubicBezTo>
                <a:lnTo>
                  <a:pt x="796924" y="308489"/>
                </a:lnTo>
                <a:cubicBezTo>
                  <a:pt x="768349" y="327539"/>
                  <a:pt x="737045" y="343024"/>
                  <a:pt x="711199" y="365639"/>
                </a:cubicBezTo>
                <a:cubicBezTo>
                  <a:pt x="698276" y="376947"/>
                  <a:pt x="692149" y="394214"/>
                  <a:pt x="682624" y="408502"/>
                </a:cubicBezTo>
                <a:cubicBezTo>
                  <a:pt x="668336" y="418027"/>
                  <a:pt x="652953" y="426084"/>
                  <a:pt x="639761" y="437077"/>
                </a:cubicBezTo>
                <a:cubicBezTo>
                  <a:pt x="598508" y="471454"/>
                  <a:pt x="596420" y="480657"/>
                  <a:pt x="568324" y="522802"/>
                </a:cubicBezTo>
                <a:lnTo>
                  <a:pt x="525461" y="551377"/>
                </a:lnTo>
                <a:cubicBezTo>
                  <a:pt x="489839" y="575125"/>
                  <a:pt x="455433" y="651389"/>
                  <a:pt x="396874" y="651389"/>
                </a:cubicBezTo>
                <a:cubicBezTo>
                  <a:pt x="372590" y="651389"/>
                  <a:pt x="349249" y="641864"/>
                  <a:pt x="325436" y="637102"/>
                </a:cubicBezTo>
                <a:cubicBezTo>
                  <a:pt x="241992" y="664916"/>
                  <a:pt x="318625" y="629626"/>
                  <a:pt x="253999" y="694252"/>
                </a:cubicBezTo>
                <a:cubicBezTo>
                  <a:pt x="241857" y="706394"/>
                  <a:pt x="223278" y="710685"/>
                  <a:pt x="211136" y="722827"/>
                </a:cubicBezTo>
                <a:cubicBezTo>
                  <a:pt x="194298" y="739665"/>
                  <a:pt x="182561" y="760927"/>
                  <a:pt x="168274" y="779977"/>
                </a:cubicBezTo>
                <a:lnTo>
                  <a:pt x="125411" y="808552"/>
                </a:lnTo>
                <a:cubicBezTo>
                  <a:pt x="91386" y="831235"/>
                  <a:pt x="53122" y="925405"/>
                  <a:pt x="39686" y="965714"/>
                </a:cubicBezTo>
                <a:cubicBezTo>
                  <a:pt x="30528" y="993187"/>
                  <a:pt x="24873" y="1038203"/>
                  <a:pt x="11111" y="1065727"/>
                </a:cubicBezTo>
                <a:lnTo>
                  <a:pt x="0" y="1082394"/>
                </a:lnTo>
                <a:lnTo>
                  <a:pt x="0" y="0"/>
                </a:lnTo>
                <a:close/>
              </a:path>
            </a:pathLst>
          </a:custGeom>
        </p:spPr>
      </p:pic>
      <p:pic>
        <p:nvPicPr>
          <p:cNvPr id="20" name="Picture 19"/>
          <p:cNvPicPr>
            <a:picLocks noChangeAspect="1"/>
          </p:cNvPicPr>
          <p:nvPr/>
        </p:nvPicPr>
        <p:blipFill>
          <a:blip r:embed="rId6"/>
          <a:srcRect l="97618" t="31528" r="2350" b="68353"/>
          <a:stretch>
            <a:fillRect/>
          </a:stretch>
        </p:blipFill>
        <p:spPr>
          <a:xfrm>
            <a:off x="11152745" y="5192968"/>
            <a:ext cx="1831" cy="2528"/>
          </a:xfrm>
          <a:custGeom>
            <a:avLst/>
            <a:gdLst>
              <a:gd name="connsiteX0" fmla="*/ 416 w 1831"/>
              <a:gd name="connsiteY0" fmla="*/ 632 h 2528"/>
              <a:gd name="connsiteX1" fmla="*/ 1442 w 1831"/>
              <a:gd name="connsiteY1" fmla="*/ 1964 h 2528"/>
              <a:gd name="connsiteX2" fmla="*/ 1831 w 1831"/>
              <a:gd name="connsiteY2" fmla="*/ 2528 h 2528"/>
              <a:gd name="connsiteX3" fmla="*/ 416 w 1831"/>
              <a:gd name="connsiteY3" fmla="*/ 632 h 2528"/>
            </a:gdLst>
            <a:ahLst/>
            <a:cxnLst>
              <a:cxn ang="0">
                <a:pos x="connsiteX0" y="connsiteY0"/>
              </a:cxn>
              <a:cxn ang="0">
                <a:pos x="connsiteX1" y="connsiteY1"/>
              </a:cxn>
              <a:cxn ang="0">
                <a:pos x="connsiteX2" y="connsiteY2"/>
              </a:cxn>
              <a:cxn ang="0">
                <a:pos x="connsiteX3" y="connsiteY3"/>
              </a:cxn>
            </a:cxnLst>
            <a:rect l="l" t="t" r="r" b="b"/>
            <a:pathLst>
              <a:path w="1831" h="2528">
                <a:moveTo>
                  <a:pt x="416" y="632"/>
                </a:moveTo>
                <a:cubicBezTo>
                  <a:pt x="-298" y="-397"/>
                  <a:pt x="-176" y="-312"/>
                  <a:pt x="1442" y="1964"/>
                </a:cubicBezTo>
                <a:lnTo>
                  <a:pt x="1831" y="2528"/>
                </a:lnTo>
                <a:lnTo>
                  <a:pt x="416" y="632"/>
                </a:lnTo>
                <a:close/>
              </a:path>
            </a:pathLst>
          </a:custGeom>
        </p:spPr>
      </p:pic>
      <p:pic>
        <p:nvPicPr>
          <p:cNvPr id="19" name="Picture 18"/>
          <p:cNvPicPr>
            <a:picLocks noChangeAspect="1"/>
          </p:cNvPicPr>
          <p:nvPr/>
        </p:nvPicPr>
        <p:blipFill>
          <a:blip r:embed="rId6"/>
          <a:srcRect l="87600" t="43949"/>
          <a:stretch>
            <a:fillRect/>
          </a:stretch>
        </p:blipFill>
        <p:spPr>
          <a:xfrm>
            <a:off x="11484532" y="5652402"/>
            <a:ext cx="699436" cy="1195171"/>
          </a:xfrm>
          <a:custGeom>
            <a:avLst/>
            <a:gdLst>
              <a:gd name="connsiteX0" fmla="*/ 699436 w 699436"/>
              <a:gd name="connsiteY0" fmla="*/ 0 h 1195171"/>
              <a:gd name="connsiteX1" fmla="*/ 699436 w 699436"/>
              <a:gd name="connsiteY1" fmla="*/ 1195171 h 1195171"/>
              <a:gd name="connsiteX2" fmla="*/ 0 w 699436"/>
              <a:gd name="connsiteY2" fmla="*/ 1195171 h 1195171"/>
              <a:gd name="connsiteX3" fmla="*/ 27924 w 699436"/>
              <a:gd name="connsiteY3" fmla="*/ 1185863 h 1195171"/>
              <a:gd name="connsiteX4" fmla="*/ 199374 w 699436"/>
              <a:gd name="connsiteY4" fmla="*/ 1128713 h 1195171"/>
              <a:gd name="connsiteX5" fmla="*/ 242236 w 699436"/>
              <a:gd name="connsiteY5" fmla="*/ 1114425 h 1195171"/>
              <a:gd name="connsiteX6" fmla="*/ 327961 w 699436"/>
              <a:gd name="connsiteY6" fmla="*/ 1085850 h 1195171"/>
              <a:gd name="connsiteX7" fmla="*/ 370824 w 699436"/>
              <a:gd name="connsiteY7" fmla="*/ 1057275 h 1195171"/>
              <a:gd name="connsiteX8" fmla="*/ 470836 w 699436"/>
              <a:gd name="connsiteY8" fmla="*/ 1028700 h 1195171"/>
              <a:gd name="connsiteX9" fmla="*/ 513699 w 699436"/>
              <a:gd name="connsiteY9" fmla="*/ 1014413 h 1195171"/>
              <a:gd name="connsiteX10" fmla="*/ 556561 w 699436"/>
              <a:gd name="connsiteY10" fmla="*/ 971550 h 1195171"/>
              <a:gd name="connsiteX11" fmla="*/ 556561 w 699436"/>
              <a:gd name="connsiteY11" fmla="*/ 685800 h 1195171"/>
              <a:gd name="connsiteX12" fmla="*/ 542274 w 699436"/>
              <a:gd name="connsiteY12" fmla="*/ 500063 h 1195171"/>
              <a:gd name="connsiteX13" fmla="*/ 570849 w 699436"/>
              <a:gd name="connsiteY13" fmla="*/ 457200 h 1195171"/>
              <a:gd name="connsiteX14" fmla="*/ 613711 w 699436"/>
              <a:gd name="connsiteY14" fmla="*/ 328613 h 1195171"/>
              <a:gd name="connsiteX15" fmla="*/ 642286 w 699436"/>
              <a:gd name="connsiteY15" fmla="*/ 285750 h 1195171"/>
              <a:gd name="connsiteX16" fmla="*/ 656574 w 699436"/>
              <a:gd name="connsiteY16" fmla="*/ 242888 h 1195171"/>
              <a:gd name="connsiteX17" fmla="*/ 685149 w 699436"/>
              <a:gd name="connsiteY17" fmla="*/ 200025 h 1195171"/>
              <a:gd name="connsiteX18" fmla="*/ 699436 w 699436"/>
              <a:gd name="connsiteY18" fmla="*/ 0 h 119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9436" h="1195171">
                <a:moveTo>
                  <a:pt x="699436" y="0"/>
                </a:moveTo>
                <a:lnTo>
                  <a:pt x="699436" y="1195171"/>
                </a:lnTo>
                <a:lnTo>
                  <a:pt x="0" y="1195171"/>
                </a:lnTo>
                <a:lnTo>
                  <a:pt x="27924" y="1185863"/>
                </a:lnTo>
                <a:lnTo>
                  <a:pt x="199374" y="1128713"/>
                </a:lnTo>
                <a:lnTo>
                  <a:pt x="242236" y="1114425"/>
                </a:lnTo>
                <a:cubicBezTo>
                  <a:pt x="270811" y="1104900"/>
                  <a:pt x="300436" y="1098083"/>
                  <a:pt x="327961" y="1085850"/>
                </a:cubicBezTo>
                <a:cubicBezTo>
                  <a:pt x="343653" y="1078876"/>
                  <a:pt x="356536" y="1066800"/>
                  <a:pt x="370824" y="1057275"/>
                </a:cubicBezTo>
                <a:cubicBezTo>
                  <a:pt x="473586" y="1023022"/>
                  <a:pt x="345263" y="1064578"/>
                  <a:pt x="470836" y="1028700"/>
                </a:cubicBezTo>
                <a:cubicBezTo>
                  <a:pt x="485317" y="1024563"/>
                  <a:pt x="501168" y="1022767"/>
                  <a:pt x="513699" y="1014413"/>
                </a:cubicBezTo>
                <a:cubicBezTo>
                  <a:pt x="530511" y="1003205"/>
                  <a:pt x="551355" y="991073"/>
                  <a:pt x="556561" y="971550"/>
                </a:cubicBezTo>
                <a:cubicBezTo>
                  <a:pt x="589764" y="847039"/>
                  <a:pt x="567433" y="799959"/>
                  <a:pt x="556561" y="685800"/>
                </a:cubicBezTo>
                <a:cubicBezTo>
                  <a:pt x="550674" y="623984"/>
                  <a:pt x="547036" y="561975"/>
                  <a:pt x="542274" y="500063"/>
                </a:cubicBezTo>
                <a:cubicBezTo>
                  <a:pt x="551799" y="485775"/>
                  <a:pt x="564085" y="472983"/>
                  <a:pt x="570849" y="457200"/>
                </a:cubicBezTo>
                <a:cubicBezTo>
                  <a:pt x="652699" y="266214"/>
                  <a:pt x="497724" y="560587"/>
                  <a:pt x="613711" y="328613"/>
                </a:cubicBezTo>
                <a:cubicBezTo>
                  <a:pt x="621390" y="313254"/>
                  <a:pt x="634607" y="301109"/>
                  <a:pt x="642286" y="285750"/>
                </a:cubicBezTo>
                <a:cubicBezTo>
                  <a:pt x="649021" y="272280"/>
                  <a:pt x="649839" y="256358"/>
                  <a:pt x="656574" y="242888"/>
                </a:cubicBezTo>
                <a:cubicBezTo>
                  <a:pt x="664253" y="227529"/>
                  <a:pt x="682165" y="216935"/>
                  <a:pt x="685149" y="200025"/>
                </a:cubicBezTo>
                <a:cubicBezTo>
                  <a:pt x="696766" y="134197"/>
                  <a:pt x="694674" y="66675"/>
                  <a:pt x="699436" y="0"/>
                </a:cubicBezTo>
                <a:close/>
              </a:path>
            </a:pathLst>
          </a:custGeom>
        </p:spPr>
      </p:pic>
      <p:pic>
        <p:nvPicPr>
          <p:cNvPr id="18" name="Picture 17"/>
          <p:cNvPicPr>
            <a:picLocks noChangeAspect="1"/>
          </p:cNvPicPr>
          <p:nvPr/>
        </p:nvPicPr>
        <p:blipFill>
          <a:blip r:embed="rId6"/>
          <a:srcRect l="-1070" t="50762" r="100000" b="40639"/>
          <a:stretch>
            <a:fillRect/>
          </a:stretch>
        </p:blipFill>
        <p:spPr>
          <a:xfrm>
            <a:off x="5586413" y="5603080"/>
            <a:ext cx="60326" cy="183358"/>
          </a:xfrm>
          <a:custGeom>
            <a:avLst/>
            <a:gdLst>
              <a:gd name="connsiteX0" fmla="*/ 60326 w 60326"/>
              <a:gd name="connsiteY0" fmla="*/ 0 h 183358"/>
              <a:gd name="connsiteX1" fmla="*/ 60326 w 60326"/>
              <a:gd name="connsiteY1" fmla="*/ 101194 h 183358"/>
              <a:gd name="connsiteX2" fmla="*/ 28575 w 60326"/>
              <a:gd name="connsiteY2" fmla="*/ 69058 h 183358"/>
              <a:gd name="connsiteX3" fmla="*/ 0 w 60326"/>
              <a:gd name="connsiteY3" fmla="*/ 183358 h 183358"/>
              <a:gd name="connsiteX4" fmla="*/ 42862 w 60326"/>
              <a:gd name="connsiteY4" fmla="*/ 26195 h 183358"/>
              <a:gd name="connsiteX5" fmla="*/ 60326 w 60326"/>
              <a:gd name="connsiteY5" fmla="*/ 0 h 1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26" h="183358">
                <a:moveTo>
                  <a:pt x="60326" y="0"/>
                </a:moveTo>
                <a:lnTo>
                  <a:pt x="60326" y="101194"/>
                </a:lnTo>
                <a:lnTo>
                  <a:pt x="28575" y="69058"/>
                </a:lnTo>
                <a:lnTo>
                  <a:pt x="0" y="183358"/>
                </a:lnTo>
                <a:cubicBezTo>
                  <a:pt x="7668" y="145018"/>
                  <a:pt x="22144" y="57271"/>
                  <a:pt x="42862" y="26195"/>
                </a:cubicBezTo>
                <a:lnTo>
                  <a:pt x="60326" y="0"/>
                </a:lnTo>
                <a:close/>
              </a:path>
            </a:pathLst>
          </a:custGeom>
        </p:spPr>
      </p:pic>
      <p:pic>
        <p:nvPicPr>
          <p:cNvPr id="17" name="Picture 16"/>
          <p:cNvPicPr>
            <a:picLocks noChangeAspect="1"/>
          </p:cNvPicPr>
          <p:nvPr/>
        </p:nvPicPr>
        <p:blipFill>
          <a:blip r:embed="rId6"/>
          <a:srcRect t="55507" r="20193"/>
          <a:stretch>
            <a:fillRect/>
          </a:stretch>
        </p:blipFill>
        <p:spPr>
          <a:xfrm>
            <a:off x="4471986" y="5921974"/>
            <a:ext cx="4501423" cy="948722"/>
          </a:xfrm>
          <a:custGeom>
            <a:avLst/>
            <a:gdLst>
              <a:gd name="connsiteX0" fmla="*/ 0 w 4501423"/>
              <a:gd name="connsiteY0" fmla="*/ 0 h 948722"/>
              <a:gd name="connsiteX1" fmla="*/ 32 w 4501423"/>
              <a:gd name="connsiteY1" fmla="*/ 32 h 948722"/>
              <a:gd name="connsiteX2" fmla="*/ 25399 w 4501423"/>
              <a:gd name="connsiteY2" fmla="*/ 39301 h 948722"/>
              <a:gd name="connsiteX3" fmla="*/ 39686 w 4501423"/>
              <a:gd name="connsiteY3" fmla="*/ 82164 h 948722"/>
              <a:gd name="connsiteX4" fmla="*/ 62613 w 4501423"/>
              <a:gd name="connsiteY4" fmla="*/ 116262 h 948722"/>
              <a:gd name="connsiteX5" fmla="*/ 72230 w 4501423"/>
              <a:gd name="connsiteY5" fmla="*/ 130188 h 948722"/>
              <a:gd name="connsiteX6" fmla="*/ 69644 w 4501423"/>
              <a:gd name="connsiteY6" fmla="*/ 126725 h 948722"/>
              <a:gd name="connsiteX7" fmla="*/ 82549 w 4501423"/>
              <a:gd name="connsiteY7" fmla="*/ 167889 h 948722"/>
              <a:gd name="connsiteX8" fmla="*/ 111124 w 4501423"/>
              <a:gd name="connsiteY8" fmla="*/ 210751 h 948722"/>
              <a:gd name="connsiteX9" fmla="*/ 125411 w 4501423"/>
              <a:gd name="connsiteY9" fmla="*/ 253614 h 948722"/>
              <a:gd name="connsiteX10" fmla="*/ 168274 w 4501423"/>
              <a:gd name="connsiteY10" fmla="*/ 339339 h 948722"/>
              <a:gd name="connsiteX11" fmla="*/ 239711 w 4501423"/>
              <a:gd name="connsiteY11" fmla="*/ 482214 h 948722"/>
              <a:gd name="connsiteX12" fmla="*/ 325436 w 4501423"/>
              <a:gd name="connsiteY12" fmla="*/ 596514 h 948722"/>
              <a:gd name="connsiteX13" fmla="*/ 339724 w 4501423"/>
              <a:gd name="connsiteY13" fmla="*/ 639376 h 948722"/>
              <a:gd name="connsiteX14" fmla="*/ 382586 w 4501423"/>
              <a:gd name="connsiteY14" fmla="*/ 667951 h 948722"/>
              <a:gd name="connsiteX15" fmla="*/ 411161 w 4501423"/>
              <a:gd name="connsiteY15" fmla="*/ 710814 h 948722"/>
              <a:gd name="connsiteX16" fmla="*/ 445261 w 4501423"/>
              <a:gd name="connsiteY16" fmla="*/ 733742 h 948722"/>
              <a:gd name="connsiteX17" fmla="*/ 459196 w 4501423"/>
              <a:gd name="connsiteY17" fmla="*/ 743365 h 948722"/>
              <a:gd name="connsiteX18" fmla="*/ 461074 w 4501423"/>
              <a:gd name="connsiteY18" fmla="*/ 744767 h 948722"/>
              <a:gd name="connsiteX19" fmla="*/ 459742 w 4501423"/>
              <a:gd name="connsiteY19" fmla="*/ 743742 h 948722"/>
              <a:gd name="connsiteX20" fmla="*/ 459196 w 4501423"/>
              <a:gd name="connsiteY20" fmla="*/ 743365 h 948722"/>
              <a:gd name="connsiteX21" fmla="*/ 455724 w 4501423"/>
              <a:gd name="connsiteY21" fmla="*/ 740773 h 948722"/>
              <a:gd name="connsiteX22" fmla="*/ 496886 w 4501423"/>
              <a:gd name="connsiteY22" fmla="*/ 753676 h 948722"/>
              <a:gd name="connsiteX23" fmla="*/ 539749 w 4501423"/>
              <a:gd name="connsiteY23" fmla="*/ 782251 h 948722"/>
              <a:gd name="connsiteX24" fmla="*/ 725486 w 4501423"/>
              <a:gd name="connsiteY24" fmla="*/ 839401 h 948722"/>
              <a:gd name="connsiteX25" fmla="*/ 782636 w 4501423"/>
              <a:gd name="connsiteY25" fmla="*/ 853689 h 948722"/>
              <a:gd name="connsiteX26" fmla="*/ 825499 w 4501423"/>
              <a:gd name="connsiteY26" fmla="*/ 867976 h 948722"/>
              <a:gd name="connsiteX27" fmla="*/ 1368424 w 4501423"/>
              <a:gd name="connsiteY27" fmla="*/ 882264 h 948722"/>
              <a:gd name="connsiteX28" fmla="*/ 1697036 w 4501423"/>
              <a:gd name="connsiteY28" fmla="*/ 853689 h 948722"/>
              <a:gd name="connsiteX29" fmla="*/ 1797049 w 4501423"/>
              <a:gd name="connsiteY29" fmla="*/ 839401 h 948722"/>
              <a:gd name="connsiteX30" fmla="*/ 2054224 w 4501423"/>
              <a:gd name="connsiteY30" fmla="*/ 810826 h 948722"/>
              <a:gd name="connsiteX31" fmla="*/ 2354261 w 4501423"/>
              <a:gd name="connsiteY31" fmla="*/ 810826 h 948722"/>
              <a:gd name="connsiteX32" fmla="*/ 2525711 w 4501423"/>
              <a:gd name="connsiteY32" fmla="*/ 839401 h 948722"/>
              <a:gd name="connsiteX33" fmla="*/ 2568574 w 4501423"/>
              <a:gd name="connsiteY33" fmla="*/ 853689 h 948722"/>
              <a:gd name="connsiteX34" fmla="*/ 2625724 w 4501423"/>
              <a:gd name="connsiteY34" fmla="*/ 867976 h 948722"/>
              <a:gd name="connsiteX35" fmla="*/ 2668586 w 4501423"/>
              <a:gd name="connsiteY35" fmla="*/ 882264 h 948722"/>
              <a:gd name="connsiteX36" fmla="*/ 2840036 w 4501423"/>
              <a:gd name="connsiteY36" fmla="*/ 896551 h 948722"/>
              <a:gd name="connsiteX37" fmla="*/ 2913339 w 4501423"/>
              <a:gd name="connsiteY37" fmla="*/ 882006 h 948722"/>
              <a:gd name="connsiteX38" fmla="*/ 2917944 w 4501423"/>
              <a:gd name="connsiteY38" fmla="*/ 881111 h 948722"/>
              <a:gd name="connsiteX39" fmla="*/ 2930027 w 4501423"/>
              <a:gd name="connsiteY39" fmla="*/ 878991 h 948722"/>
              <a:gd name="connsiteX40" fmla="*/ 2933303 w 4501423"/>
              <a:gd name="connsiteY40" fmla="*/ 878124 h 948722"/>
              <a:gd name="connsiteX41" fmla="*/ 2917944 w 4501423"/>
              <a:gd name="connsiteY41" fmla="*/ 881111 h 948722"/>
              <a:gd name="connsiteX42" fmla="*/ 2910371 w 4501423"/>
              <a:gd name="connsiteY42" fmla="*/ 882439 h 948722"/>
              <a:gd name="connsiteX43" fmla="*/ 2954336 w 4501423"/>
              <a:gd name="connsiteY43" fmla="*/ 867976 h 948722"/>
              <a:gd name="connsiteX44" fmla="*/ 3025774 w 4501423"/>
              <a:gd name="connsiteY44" fmla="*/ 853689 h 948722"/>
              <a:gd name="connsiteX45" fmla="*/ 3068636 w 4501423"/>
              <a:gd name="connsiteY45" fmla="*/ 839401 h 948722"/>
              <a:gd name="connsiteX46" fmla="*/ 3140074 w 4501423"/>
              <a:gd name="connsiteY46" fmla="*/ 825114 h 948722"/>
              <a:gd name="connsiteX47" fmla="*/ 3182936 w 4501423"/>
              <a:gd name="connsiteY47" fmla="*/ 796539 h 948722"/>
              <a:gd name="connsiteX48" fmla="*/ 3225799 w 4501423"/>
              <a:gd name="connsiteY48" fmla="*/ 782251 h 948722"/>
              <a:gd name="connsiteX49" fmla="*/ 3311524 w 4501423"/>
              <a:gd name="connsiteY49" fmla="*/ 753676 h 948722"/>
              <a:gd name="connsiteX50" fmla="*/ 3697286 w 4501423"/>
              <a:gd name="connsiteY50" fmla="*/ 739389 h 948722"/>
              <a:gd name="connsiteX51" fmla="*/ 3811586 w 4501423"/>
              <a:gd name="connsiteY51" fmla="*/ 753676 h 948722"/>
              <a:gd name="connsiteX52" fmla="*/ 4040186 w 4501423"/>
              <a:gd name="connsiteY52" fmla="*/ 782251 h 948722"/>
              <a:gd name="connsiteX53" fmla="*/ 4140199 w 4501423"/>
              <a:gd name="connsiteY53" fmla="*/ 810826 h 948722"/>
              <a:gd name="connsiteX54" fmla="*/ 4254499 w 4501423"/>
              <a:gd name="connsiteY54" fmla="*/ 839401 h 948722"/>
              <a:gd name="connsiteX55" fmla="*/ 4325936 w 4501423"/>
              <a:gd name="connsiteY55" fmla="*/ 867976 h 948722"/>
              <a:gd name="connsiteX56" fmla="*/ 4368799 w 4501423"/>
              <a:gd name="connsiteY56" fmla="*/ 882264 h 948722"/>
              <a:gd name="connsiteX57" fmla="*/ 4411661 w 4501423"/>
              <a:gd name="connsiteY57" fmla="*/ 910839 h 948722"/>
              <a:gd name="connsiteX58" fmla="*/ 4454524 w 4501423"/>
              <a:gd name="connsiteY58" fmla="*/ 925126 h 948722"/>
              <a:gd name="connsiteX59" fmla="*/ 4482962 w 4501423"/>
              <a:gd name="connsiteY59" fmla="*/ 939756 h 948722"/>
              <a:gd name="connsiteX60" fmla="*/ 4501423 w 4501423"/>
              <a:gd name="connsiteY60" fmla="*/ 948722 h 948722"/>
              <a:gd name="connsiteX61" fmla="*/ 0 w 4501423"/>
              <a:gd name="connsiteY61" fmla="*/ 948722 h 948722"/>
              <a:gd name="connsiteX62" fmla="*/ 0 w 4501423"/>
              <a:gd name="connsiteY62" fmla="*/ 0 h 94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501423" h="948722">
                <a:moveTo>
                  <a:pt x="0" y="0"/>
                </a:moveTo>
                <a:lnTo>
                  <a:pt x="32" y="32"/>
                </a:lnTo>
                <a:cubicBezTo>
                  <a:pt x="8745" y="10064"/>
                  <a:pt x="16388" y="21279"/>
                  <a:pt x="25399" y="39301"/>
                </a:cubicBezTo>
                <a:cubicBezTo>
                  <a:pt x="32134" y="52772"/>
                  <a:pt x="34924" y="67876"/>
                  <a:pt x="39686" y="82164"/>
                </a:cubicBezTo>
                <a:cubicBezTo>
                  <a:pt x="49923" y="97519"/>
                  <a:pt x="57345" y="108525"/>
                  <a:pt x="62613" y="116262"/>
                </a:cubicBezTo>
                <a:lnTo>
                  <a:pt x="72230" y="130188"/>
                </a:lnTo>
                <a:lnTo>
                  <a:pt x="69644" y="126725"/>
                </a:lnTo>
                <a:cubicBezTo>
                  <a:pt x="62730" y="118014"/>
                  <a:pt x="52973" y="108737"/>
                  <a:pt x="82549" y="167889"/>
                </a:cubicBezTo>
                <a:cubicBezTo>
                  <a:pt x="90228" y="183247"/>
                  <a:pt x="103445" y="195392"/>
                  <a:pt x="111124" y="210751"/>
                </a:cubicBezTo>
                <a:cubicBezTo>
                  <a:pt x="117859" y="224222"/>
                  <a:pt x="118676" y="240143"/>
                  <a:pt x="125411" y="253614"/>
                </a:cubicBezTo>
                <a:cubicBezTo>
                  <a:pt x="180808" y="364409"/>
                  <a:pt x="132358" y="231594"/>
                  <a:pt x="168274" y="339339"/>
                </a:cubicBezTo>
                <a:cubicBezTo>
                  <a:pt x="229208" y="420586"/>
                  <a:pt x="203606" y="373899"/>
                  <a:pt x="239711" y="482214"/>
                </a:cubicBezTo>
                <a:cubicBezTo>
                  <a:pt x="253734" y="499743"/>
                  <a:pt x="310271" y="566184"/>
                  <a:pt x="325436" y="596514"/>
                </a:cubicBezTo>
                <a:cubicBezTo>
                  <a:pt x="332171" y="609984"/>
                  <a:pt x="330316" y="627616"/>
                  <a:pt x="339724" y="639376"/>
                </a:cubicBezTo>
                <a:cubicBezTo>
                  <a:pt x="350451" y="652784"/>
                  <a:pt x="370444" y="655809"/>
                  <a:pt x="382586" y="667951"/>
                </a:cubicBezTo>
                <a:cubicBezTo>
                  <a:pt x="394728" y="680093"/>
                  <a:pt x="401636" y="696526"/>
                  <a:pt x="411161" y="710814"/>
                </a:cubicBezTo>
                <a:cubicBezTo>
                  <a:pt x="426516" y="721051"/>
                  <a:pt x="437524" y="728474"/>
                  <a:pt x="445261" y="733742"/>
                </a:cubicBezTo>
                <a:lnTo>
                  <a:pt x="459196" y="743365"/>
                </a:lnTo>
                <a:lnTo>
                  <a:pt x="461074" y="744767"/>
                </a:lnTo>
                <a:cubicBezTo>
                  <a:pt x="462103" y="745482"/>
                  <a:pt x="462019" y="745360"/>
                  <a:pt x="459742" y="743742"/>
                </a:cubicBezTo>
                <a:lnTo>
                  <a:pt x="459196" y="743365"/>
                </a:lnTo>
                <a:lnTo>
                  <a:pt x="455724" y="740773"/>
                </a:lnTo>
                <a:cubicBezTo>
                  <a:pt x="447012" y="733858"/>
                  <a:pt x="437733" y="724100"/>
                  <a:pt x="496886" y="753676"/>
                </a:cubicBezTo>
                <a:cubicBezTo>
                  <a:pt x="512245" y="761355"/>
                  <a:pt x="525461" y="772726"/>
                  <a:pt x="539749" y="782251"/>
                </a:cubicBezTo>
                <a:cubicBezTo>
                  <a:pt x="669167" y="814607"/>
                  <a:pt x="512841" y="773972"/>
                  <a:pt x="725486" y="839401"/>
                </a:cubicBezTo>
                <a:cubicBezTo>
                  <a:pt x="744254" y="845176"/>
                  <a:pt x="763755" y="848295"/>
                  <a:pt x="782636" y="853689"/>
                </a:cubicBezTo>
                <a:cubicBezTo>
                  <a:pt x="797117" y="857826"/>
                  <a:pt x="810456" y="867242"/>
                  <a:pt x="825499" y="867976"/>
                </a:cubicBezTo>
                <a:cubicBezTo>
                  <a:pt x="1006322" y="876797"/>
                  <a:pt x="1187449" y="877501"/>
                  <a:pt x="1368424" y="882264"/>
                </a:cubicBezTo>
                <a:cubicBezTo>
                  <a:pt x="1486793" y="873158"/>
                  <a:pt x="1581084" y="867330"/>
                  <a:pt x="1697036" y="853689"/>
                </a:cubicBezTo>
                <a:cubicBezTo>
                  <a:pt x="1730481" y="849754"/>
                  <a:pt x="1763668" y="843852"/>
                  <a:pt x="1797049" y="839401"/>
                </a:cubicBezTo>
                <a:cubicBezTo>
                  <a:pt x="1869996" y="829675"/>
                  <a:pt x="1983892" y="815850"/>
                  <a:pt x="2054224" y="810826"/>
                </a:cubicBezTo>
                <a:cubicBezTo>
                  <a:pt x="2315759" y="792145"/>
                  <a:pt x="2231820" y="770013"/>
                  <a:pt x="2354261" y="810826"/>
                </a:cubicBezTo>
                <a:cubicBezTo>
                  <a:pt x="2410702" y="818889"/>
                  <a:pt x="2470007" y="825475"/>
                  <a:pt x="2525711" y="839401"/>
                </a:cubicBezTo>
                <a:cubicBezTo>
                  <a:pt x="2540322" y="843054"/>
                  <a:pt x="2554093" y="849552"/>
                  <a:pt x="2568574" y="853689"/>
                </a:cubicBezTo>
                <a:cubicBezTo>
                  <a:pt x="2587455" y="859083"/>
                  <a:pt x="2606843" y="862581"/>
                  <a:pt x="2625724" y="867976"/>
                </a:cubicBezTo>
                <a:cubicBezTo>
                  <a:pt x="2640205" y="872113"/>
                  <a:pt x="2653658" y="880274"/>
                  <a:pt x="2668586" y="882264"/>
                </a:cubicBezTo>
                <a:cubicBezTo>
                  <a:pt x="2725431" y="889843"/>
                  <a:pt x="2782886" y="891789"/>
                  <a:pt x="2840036" y="896551"/>
                </a:cubicBezTo>
                <a:cubicBezTo>
                  <a:pt x="2872950" y="889969"/>
                  <a:pt x="2896676" y="885272"/>
                  <a:pt x="2913339" y="882006"/>
                </a:cubicBezTo>
                <a:lnTo>
                  <a:pt x="2917944" y="881111"/>
                </a:lnTo>
                <a:lnTo>
                  <a:pt x="2930027" y="878991"/>
                </a:lnTo>
                <a:cubicBezTo>
                  <a:pt x="2946469" y="875910"/>
                  <a:pt x="2958633" y="873254"/>
                  <a:pt x="2933303" y="878124"/>
                </a:cubicBezTo>
                <a:lnTo>
                  <a:pt x="2917944" y="881111"/>
                </a:lnTo>
                <a:lnTo>
                  <a:pt x="2910371" y="882439"/>
                </a:lnTo>
                <a:cubicBezTo>
                  <a:pt x="2892915" y="885183"/>
                  <a:pt x="2888435" y="884451"/>
                  <a:pt x="2954336" y="867976"/>
                </a:cubicBezTo>
                <a:cubicBezTo>
                  <a:pt x="2977895" y="862086"/>
                  <a:pt x="3002215" y="859579"/>
                  <a:pt x="3025774" y="853689"/>
                </a:cubicBezTo>
                <a:cubicBezTo>
                  <a:pt x="3040385" y="850036"/>
                  <a:pt x="3054025" y="843054"/>
                  <a:pt x="3068636" y="839401"/>
                </a:cubicBezTo>
                <a:cubicBezTo>
                  <a:pt x="3092195" y="833511"/>
                  <a:pt x="3117336" y="833641"/>
                  <a:pt x="3140074" y="825114"/>
                </a:cubicBezTo>
                <a:cubicBezTo>
                  <a:pt x="3156152" y="819085"/>
                  <a:pt x="3168649" y="806064"/>
                  <a:pt x="3182936" y="796539"/>
                </a:cubicBezTo>
                <a:cubicBezTo>
                  <a:pt x="3195467" y="788185"/>
                  <a:pt x="3211511" y="787014"/>
                  <a:pt x="3225799" y="782251"/>
                </a:cubicBezTo>
                <a:cubicBezTo>
                  <a:pt x="3254374" y="772726"/>
                  <a:pt x="3281527" y="756403"/>
                  <a:pt x="3311524" y="753676"/>
                </a:cubicBezTo>
                <a:cubicBezTo>
                  <a:pt x="3439671" y="742026"/>
                  <a:pt x="3568699" y="744151"/>
                  <a:pt x="3697286" y="739389"/>
                </a:cubicBezTo>
                <a:lnTo>
                  <a:pt x="3811586" y="753676"/>
                </a:lnTo>
                <a:cubicBezTo>
                  <a:pt x="3887786" y="763201"/>
                  <a:pt x="3964243" y="770859"/>
                  <a:pt x="4040186" y="782251"/>
                </a:cubicBezTo>
                <a:cubicBezTo>
                  <a:pt x="4072798" y="787143"/>
                  <a:pt x="4108733" y="800338"/>
                  <a:pt x="4140199" y="810826"/>
                </a:cubicBezTo>
                <a:cubicBezTo>
                  <a:pt x="4177456" y="823245"/>
                  <a:pt x="4216963" y="827851"/>
                  <a:pt x="4254499" y="839401"/>
                </a:cubicBezTo>
                <a:cubicBezTo>
                  <a:pt x="4279012" y="846943"/>
                  <a:pt x="4301922" y="858971"/>
                  <a:pt x="4325936" y="867976"/>
                </a:cubicBezTo>
                <a:cubicBezTo>
                  <a:pt x="4340038" y="873264"/>
                  <a:pt x="4355328" y="875529"/>
                  <a:pt x="4368799" y="882264"/>
                </a:cubicBezTo>
                <a:cubicBezTo>
                  <a:pt x="4384157" y="889943"/>
                  <a:pt x="4397374" y="901314"/>
                  <a:pt x="4411661" y="910839"/>
                </a:cubicBezTo>
                <a:cubicBezTo>
                  <a:pt x="4425949" y="915601"/>
                  <a:pt x="4440681" y="919193"/>
                  <a:pt x="4454524" y="925126"/>
                </a:cubicBezTo>
                <a:cubicBezTo>
                  <a:pt x="4464313" y="929321"/>
                  <a:pt x="4473615" y="934595"/>
                  <a:pt x="4482962" y="939756"/>
                </a:cubicBezTo>
                <a:lnTo>
                  <a:pt x="4501423" y="948722"/>
                </a:lnTo>
                <a:lnTo>
                  <a:pt x="0" y="948722"/>
                </a:lnTo>
                <a:lnTo>
                  <a:pt x="0" y="0"/>
                </a:lnTo>
                <a:close/>
              </a:path>
            </a:pathLst>
          </a:custGeom>
        </p:spPr>
      </p:pic>
      <p:pic>
        <p:nvPicPr>
          <p:cNvPr id="16" name="Picture 15"/>
          <p:cNvPicPr>
            <a:picLocks noChangeAspect="1"/>
          </p:cNvPicPr>
          <p:nvPr/>
        </p:nvPicPr>
        <p:blipFill>
          <a:blip r:embed="rId6"/>
          <a:srcRect l="1281" t="61613" r="98687" b="38269"/>
          <a:stretch>
            <a:fillRect/>
          </a:stretch>
        </p:blipFill>
        <p:spPr>
          <a:xfrm>
            <a:off x="5718969" y="5834462"/>
            <a:ext cx="1824" cy="2518"/>
          </a:xfrm>
          <a:custGeom>
            <a:avLst/>
            <a:gdLst>
              <a:gd name="connsiteX0" fmla="*/ 0 w 1824"/>
              <a:gd name="connsiteY0" fmla="*/ 0 h 2518"/>
              <a:gd name="connsiteX1" fmla="*/ 1408 w 1824"/>
              <a:gd name="connsiteY1" fmla="*/ 1886 h 2518"/>
              <a:gd name="connsiteX2" fmla="*/ 383 w 1824"/>
              <a:gd name="connsiteY2" fmla="*/ 555 h 2518"/>
              <a:gd name="connsiteX3" fmla="*/ 0 w 1824"/>
              <a:gd name="connsiteY3" fmla="*/ 0 h 2518"/>
            </a:gdLst>
            <a:ahLst/>
            <a:cxnLst>
              <a:cxn ang="0">
                <a:pos x="connsiteX0" y="connsiteY0"/>
              </a:cxn>
              <a:cxn ang="0">
                <a:pos x="connsiteX1" y="connsiteY1"/>
              </a:cxn>
              <a:cxn ang="0">
                <a:pos x="connsiteX2" y="connsiteY2"/>
              </a:cxn>
              <a:cxn ang="0">
                <a:pos x="connsiteX3" y="connsiteY3"/>
              </a:cxn>
            </a:cxnLst>
            <a:rect l="l" t="t" r="r" b="b"/>
            <a:pathLst>
              <a:path w="1824" h="2518">
                <a:moveTo>
                  <a:pt x="0" y="0"/>
                </a:moveTo>
                <a:lnTo>
                  <a:pt x="1408" y="1886"/>
                </a:lnTo>
                <a:cubicBezTo>
                  <a:pt x="2123" y="2916"/>
                  <a:pt x="2001" y="2831"/>
                  <a:pt x="383" y="555"/>
                </a:cubicBezTo>
                <a:lnTo>
                  <a:pt x="0" y="0"/>
                </a:lnTo>
                <a:close/>
              </a:path>
            </a:pathLst>
          </a:custGeom>
        </p:spPr>
      </p:pic>
      <p:pic>
        <p:nvPicPr>
          <p:cNvPr id="15" name="Picture 14"/>
          <p:cNvPicPr>
            <a:picLocks noChangeAspect="1"/>
          </p:cNvPicPr>
          <p:nvPr/>
        </p:nvPicPr>
        <p:blipFill>
          <a:blip r:embed="rId6"/>
          <a:srcRect l="79807" t="100000" r="12400" b="-2244"/>
          <a:stretch>
            <a:fillRect/>
          </a:stretch>
        </p:blipFill>
        <p:spPr>
          <a:xfrm>
            <a:off x="10148163" y="6652996"/>
            <a:ext cx="439527" cy="47842"/>
          </a:xfrm>
          <a:custGeom>
            <a:avLst/>
            <a:gdLst>
              <a:gd name="connsiteX0" fmla="*/ 0 w 439527"/>
              <a:gd name="connsiteY0" fmla="*/ 0 h 47842"/>
              <a:gd name="connsiteX1" fmla="*/ 439527 w 439527"/>
              <a:gd name="connsiteY1" fmla="*/ 0 h 47842"/>
              <a:gd name="connsiteX2" fmla="*/ 338863 w 439527"/>
              <a:gd name="connsiteY2" fmla="*/ 33554 h 47842"/>
              <a:gd name="connsiteX3" fmla="*/ 296001 w 439527"/>
              <a:gd name="connsiteY3" fmla="*/ 47842 h 47842"/>
              <a:gd name="connsiteX4" fmla="*/ 67401 w 439527"/>
              <a:gd name="connsiteY4" fmla="*/ 19267 h 47842"/>
              <a:gd name="connsiteX5" fmla="*/ 10251 w 439527"/>
              <a:gd name="connsiteY5" fmla="*/ 4979 h 47842"/>
              <a:gd name="connsiteX6" fmla="*/ 0 w 439527"/>
              <a:gd name="connsiteY6" fmla="*/ 0 h 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527" h="47842">
                <a:moveTo>
                  <a:pt x="0" y="0"/>
                </a:moveTo>
                <a:lnTo>
                  <a:pt x="439527" y="0"/>
                </a:lnTo>
                <a:lnTo>
                  <a:pt x="338863" y="33554"/>
                </a:lnTo>
                <a:lnTo>
                  <a:pt x="296001" y="47842"/>
                </a:lnTo>
                <a:cubicBezTo>
                  <a:pt x="197528" y="37994"/>
                  <a:pt x="156016" y="36990"/>
                  <a:pt x="67401" y="19267"/>
                </a:cubicBezTo>
                <a:cubicBezTo>
                  <a:pt x="48146" y="15416"/>
                  <a:pt x="28637" y="11874"/>
                  <a:pt x="10251" y="4979"/>
                </a:cubicBezTo>
                <a:lnTo>
                  <a:pt x="0" y="0"/>
                </a:lnTo>
                <a:close/>
              </a:path>
            </a:pathLst>
          </a:custGeom>
        </p:spPr>
      </p:pic>
    </p:spTree>
    <p:extLst>
      <p:ext uri="{BB962C8B-B14F-4D97-AF65-F5344CB8AC3E}">
        <p14:creationId xmlns:p14="http://schemas.microsoft.com/office/powerpoint/2010/main" val="26284600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形 188" descr="扩音器">
            <a:extLst>
              <a:ext uri="{FF2B5EF4-FFF2-40B4-BE49-F238E27FC236}">
                <a16:creationId xmlns:a16="http://schemas.microsoft.com/office/drawing/2014/main" id="{DF7FED7C-0B8C-4032-A78F-D2C2DD7152BF}"/>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64446" y="506328"/>
            <a:ext cx="974794" cy="974794"/>
          </a:xfrm>
          <a:prstGeom prst="rect">
            <a:avLst/>
          </a:prstGeom>
        </p:spPr>
      </p:pic>
      <p:sp>
        <p:nvSpPr>
          <p:cNvPr id="4" name="TextBox 3"/>
          <p:cNvSpPr txBox="1"/>
          <p:nvPr/>
        </p:nvSpPr>
        <p:spPr>
          <a:xfrm>
            <a:off x="2240280" y="287886"/>
            <a:ext cx="1688283" cy="769441"/>
          </a:xfrm>
          <a:prstGeom prst="rect">
            <a:avLst/>
          </a:prstGeom>
          <a:noFill/>
        </p:spPr>
        <p:txBody>
          <a:bodyPr wrap="none" rtlCol="0">
            <a:spAutoFit/>
          </a:bodyPr>
          <a:lstStyle/>
          <a:p>
            <a:r>
              <a:rPr lang="en-US" sz="44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1. </a:t>
            </a:r>
            <a:r>
              <a:rPr lang="en-US" sz="44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Đọc</a:t>
            </a:r>
            <a:endParaRPr lang="en-US" sz="44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0" name="iṡlïdè">
            <a:extLst>
              <a:ext uri="{FF2B5EF4-FFF2-40B4-BE49-F238E27FC236}">
                <a16:creationId xmlns:a16="http://schemas.microsoft.com/office/drawing/2014/main" id="{E4ACF3A0-3940-4E20-9C56-A18B2E77A516}"/>
              </a:ext>
            </a:extLst>
          </p:cNvPr>
          <p:cNvSpPr/>
          <p:nvPr/>
        </p:nvSpPr>
        <p:spPr>
          <a:xfrm>
            <a:off x="702189" y="2386360"/>
            <a:ext cx="545999" cy="548317"/>
          </a:xfrm>
          <a:custGeom>
            <a:avLst/>
            <a:gdLst>
              <a:gd name="connsiteX0" fmla="*/ 93 w 595851"/>
              <a:gd name="connsiteY0" fmla="*/ 348663 h 605039"/>
              <a:gd name="connsiteX1" fmla="*/ 82820 w 595851"/>
              <a:gd name="connsiteY1" fmla="*/ 348663 h 605039"/>
              <a:gd name="connsiteX2" fmla="*/ 109188 w 595851"/>
              <a:gd name="connsiteY2" fmla="*/ 370075 h 605039"/>
              <a:gd name="connsiteX3" fmla="*/ 152548 w 595851"/>
              <a:gd name="connsiteY3" fmla="*/ 575570 h 605039"/>
              <a:gd name="connsiteX4" fmla="*/ 135093 w 595851"/>
              <a:gd name="connsiteY4" fmla="*/ 596889 h 605039"/>
              <a:gd name="connsiteX5" fmla="*/ 0 w 595851"/>
              <a:gd name="connsiteY5" fmla="*/ 596889 h 605039"/>
              <a:gd name="connsiteX6" fmla="*/ 329155 w 595851"/>
              <a:gd name="connsiteY6" fmla="*/ 0 h 605039"/>
              <a:gd name="connsiteX7" fmla="*/ 383657 w 595851"/>
              <a:gd name="connsiteY7" fmla="*/ 139414 h 605039"/>
              <a:gd name="connsiteX8" fmla="*/ 383657 w 595851"/>
              <a:gd name="connsiteY8" fmla="*/ 241656 h 605039"/>
              <a:gd name="connsiteX9" fmla="*/ 409376 w 595851"/>
              <a:gd name="connsiteY9" fmla="*/ 236280 h 605039"/>
              <a:gd name="connsiteX10" fmla="*/ 567124 w 595851"/>
              <a:gd name="connsiteY10" fmla="*/ 249257 h 605039"/>
              <a:gd name="connsiteX11" fmla="*/ 574831 w 595851"/>
              <a:gd name="connsiteY11" fmla="*/ 321374 h 605039"/>
              <a:gd name="connsiteX12" fmla="*/ 573902 w 595851"/>
              <a:gd name="connsiteY12" fmla="*/ 414811 h 605039"/>
              <a:gd name="connsiteX13" fmla="*/ 550319 w 595851"/>
              <a:gd name="connsiteY13" fmla="*/ 507321 h 605039"/>
              <a:gd name="connsiteX14" fmla="*/ 473998 w 595851"/>
              <a:gd name="connsiteY14" fmla="*/ 599831 h 605039"/>
              <a:gd name="connsiteX15" fmla="*/ 370937 w 595851"/>
              <a:gd name="connsiteY15" fmla="*/ 603168 h 605039"/>
              <a:gd name="connsiteX16" fmla="*/ 193597 w 595851"/>
              <a:gd name="connsiteY16" fmla="*/ 593528 h 605039"/>
              <a:gd name="connsiteX17" fmla="*/ 136403 w 595851"/>
              <a:gd name="connsiteY17" fmla="*/ 345197 h 605039"/>
              <a:gd name="connsiteX18" fmla="*/ 165929 w 595851"/>
              <a:gd name="connsiteY18" fmla="*/ 314886 h 605039"/>
              <a:gd name="connsiteX19" fmla="*/ 168900 w 595851"/>
              <a:gd name="connsiteY19" fmla="*/ 306914 h 605039"/>
              <a:gd name="connsiteX20" fmla="*/ 193597 w 595851"/>
              <a:gd name="connsiteY20" fmla="*/ 268167 h 605039"/>
              <a:gd name="connsiteX21" fmla="*/ 310586 w 595851"/>
              <a:gd name="connsiteY21" fmla="*/ 59696 h 605039"/>
              <a:gd name="connsiteX22" fmla="*/ 329155 w 595851"/>
              <a:gd name="connsiteY22" fmla="*/ 0 h 60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5851" h="605039">
                <a:moveTo>
                  <a:pt x="93" y="348663"/>
                </a:moveTo>
                <a:lnTo>
                  <a:pt x="82820" y="348663"/>
                </a:lnTo>
                <a:cubicBezTo>
                  <a:pt x="94797" y="348663"/>
                  <a:pt x="106682" y="358303"/>
                  <a:pt x="109188" y="370075"/>
                </a:cubicBezTo>
                <a:lnTo>
                  <a:pt x="152548" y="575570"/>
                </a:lnTo>
                <a:cubicBezTo>
                  <a:pt x="154962" y="587342"/>
                  <a:pt x="147163" y="596982"/>
                  <a:pt x="135093" y="596889"/>
                </a:cubicBezTo>
                <a:lnTo>
                  <a:pt x="0" y="596889"/>
                </a:lnTo>
                <a:close/>
                <a:moveTo>
                  <a:pt x="329155" y="0"/>
                </a:moveTo>
                <a:cubicBezTo>
                  <a:pt x="357195" y="0"/>
                  <a:pt x="423674" y="18632"/>
                  <a:pt x="383657" y="139414"/>
                </a:cubicBezTo>
                <a:cubicBezTo>
                  <a:pt x="343825" y="260196"/>
                  <a:pt x="383657" y="241656"/>
                  <a:pt x="383657" y="241656"/>
                </a:cubicBezTo>
                <a:cubicBezTo>
                  <a:pt x="392849" y="239432"/>
                  <a:pt x="401391" y="237671"/>
                  <a:pt x="409376" y="236280"/>
                </a:cubicBezTo>
                <a:cubicBezTo>
                  <a:pt x="409376" y="236280"/>
                  <a:pt x="524693" y="210511"/>
                  <a:pt x="567124" y="249257"/>
                </a:cubicBezTo>
                <a:cubicBezTo>
                  <a:pt x="601199" y="280310"/>
                  <a:pt x="574831" y="321374"/>
                  <a:pt x="574831" y="321374"/>
                </a:cubicBezTo>
                <a:cubicBezTo>
                  <a:pt x="574831" y="321374"/>
                  <a:pt x="622740" y="364014"/>
                  <a:pt x="573902" y="414811"/>
                </a:cubicBezTo>
                <a:cubicBezTo>
                  <a:pt x="573902" y="414811"/>
                  <a:pt x="605099" y="466165"/>
                  <a:pt x="550319" y="507321"/>
                </a:cubicBezTo>
                <a:cubicBezTo>
                  <a:pt x="550319" y="507321"/>
                  <a:pt x="575759" y="578140"/>
                  <a:pt x="473998" y="599831"/>
                </a:cubicBezTo>
                <a:cubicBezTo>
                  <a:pt x="444101" y="606227"/>
                  <a:pt x="406405" y="605949"/>
                  <a:pt x="370937" y="603168"/>
                </a:cubicBezTo>
                <a:cubicBezTo>
                  <a:pt x="282174" y="605022"/>
                  <a:pt x="193597" y="593528"/>
                  <a:pt x="193597" y="593528"/>
                </a:cubicBezTo>
                <a:lnTo>
                  <a:pt x="136403" y="345197"/>
                </a:lnTo>
                <a:cubicBezTo>
                  <a:pt x="153858" y="334723"/>
                  <a:pt x="162029" y="322672"/>
                  <a:pt x="165929" y="314886"/>
                </a:cubicBezTo>
                <a:cubicBezTo>
                  <a:pt x="166764" y="312476"/>
                  <a:pt x="167786" y="309695"/>
                  <a:pt x="168900" y="306914"/>
                </a:cubicBezTo>
                <a:cubicBezTo>
                  <a:pt x="173728" y="295234"/>
                  <a:pt x="181341" y="281052"/>
                  <a:pt x="193597" y="268167"/>
                </a:cubicBezTo>
                <a:cubicBezTo>
                  <a:pt x="250792" y="224322"/>
                  <a:pt x="310586" y="59696"/>
                  <a:pt x="310586" y="59696"/>
                </a:cubicBezTo>
                <a:cubicBezTo>
                  <a:pt x="310586" y="59696"/>
                  <a:pt x="301208" y="0"/>
                  <a:pt x="329155" y="0"/>
                </a:cubicBezTo>
                <a:close/>
              </a:path>
            </a:pathLst>
          </a:custGeom>
          <a:ln w="28575"/>
        </p:spPr>
        <p:style>
          <a:lnRef idx="2">
            <a:schemeClr val="accent5"/>
          </a:lnRef>
          <a:fillRef idx="1">
            <a:schemeClr val="lt1"/>
          </a:fillRef>
          <a:effectRef idx="0">
            <a:schemeClr val="accent5"/>
          </a:effectRef>
          <a:fontRef idx="minor">
            <a:schemeClr val="dk1"/>
          </a:fontRef>
        </p:style>
        <p:txBody>
          <a:bodyPr wrap="square" lIns="91440" tIns="45720" rIns="91440" bIns="45720" rtlCol="0" anchor="ctr">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GB" sz="2000" dirty="0">
              <a:solidFill>
                <a:prstClr val="white"/>
              </a:solidFill>
            </a:endParaRPr>
          </a:p>
        </p:txBody>
      </p:sp>
      <p:sp>
        <p:nvSpPr>
          <p:cNvPr id="14" name="Cloud Callout 13"/>
          <p:cNvSpPr/>
          <p:nvPr/>
        </p:nvSpPr>
        <p:spPr>
          <a:xfrm>
            <a:off x="1248188" y="1348216"/>
            <a:ext cx="10695582" cy="2377440"/>
          </a:xfrm>
          <a:prstGeom prst="cloudCallout">
            <a:avLst/>
          </a:prstGeom>
        </p:spPr>
        <p:style>
          <a:lnRef idx="2">
            <a:schemeClr val="accent4"/>
          </a:lnRef>
          <a:fillRef idx="1">
            <a:schemeClr val="lt1"/>
          </a:fillRef>
          <a:effectRef idx="0">
            <a:schemeClr val="accent4"/>
          </a:effectRef>
          <a:fontRef idx="minor">
            <a:schemeClr val="dk1"/>
          </a:fontRef>
        </p:style>
        <p:txBody>
          <a:bodyPr rtlCol="0" anchor="ctr"/>
          <a:lstStyle/>
          <a:p>
            <a:pPr algn="just"/>
            <a:r>
              <a:rPr lang="en-US" sz="4000" b="1" dirty="0" err="1">
                <a:solidFill>
                  <a:srgbClr val="5F5F5F"/>
                </a:solidFill>
                <a:latin typeface="Times New Roman" pitchFamily="18" charset="0"/>
                <a:ea typeface="Calibri" pitchFamily="34" charset="0"/>
                <a:cs typeface="Times New Roman" pitchFamily="18" charset="0"/>
              </a:rPr>
              <a:t>Chúng</a:t>
            </a:r>
            <a:r>
              <a:rPr lang="en-US" sz="4000" b="1" dirty="0">
                <a:solidFill>
                  <a:srgbClr val="5F5F5F"/>
                </a:solidFill>
                <a:latin typeface="Times New Roman" pitchFamily="18" charset="0"/>
                <a:ea typeface="Calibri" pitchFamily="34" charset="0"/>
                <a:cs typeface="Times New Roman" pitchFamily="18" charset="0"/>
              </a:rPr>
              <a:t> ta </a:t>
            </a:r>
            <a:r>
              <a:rPr lang="en-US" sz="4000" b="1" dirty="0" err="1">
                <a:solidFill>
                  <a:srgbClr val="5F5F5F"/>
                </a:solidFill>
                <a:latin typeface="Times New Roman" pitchFamily="18" charset="0"/>
                <a:ea typeface="Calibri" pitchFamily="34" charset="0"/>
                <a:cs typeface="Times New Roman" pitchFamily="18" charset="0"/>
              </a:rPr>
              <a:t>nên</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đọc</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văn</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bản</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này</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với</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giọng</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điệu</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như</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thế</a:t>
            </a:r>
            <a:r>
              <a:rPr lang="en-US" sz="4000" b="1" dirty="0">
                <a:solidFill>
                  <a:srgbClr val="5F5F5F"/>
                </a:solidFill>
                <a:latin typeface="Times New Roman" pitchFamily="18" charset="0"/>
                <a:ea typeface="Calibri" pitchFamily="34" charset="0"/>
                <a:cs typeface="Times New Roman" pitchFamily="18" charset="0"/>
              </a:rPr>
              <a:t> </a:t>
            </a:r>
            <a:r>
              <a:rPr lang="en-US" sz="4000" b="1" dirty="0" err="1">
                <a:solidFill>
                  <a:srgbClr val="5F5F5F"/>
                </a:solidFill>
                <a:latin typeface="Times New Roman" pitchFamily="18" charset="0"/>
                <a:ea typeface="Calibri" pitchFamily="34" charset="0"/>
                <a:cs typeface="Times New Roman" pitchFamily="18" charset="0"/>
              </a:rPr>
              <a:t>nào</a:t>
            </a:r>
            <a:r>
              <a:rPr lang="en-US" sz="4000" b="1" dirty="0">
                <a:solidFill>
                  <a:srgbClr val="5F5F5F"/>
                </a:solidFill>
                <a:latin typeface="Times New Roman" pitchFamily="18" charset="0"/>
                <a:ea typeface="Calibri" pitchFamily="34" charset="0"/>
                <a:cs typeface="Times New Roman" pitchFamily="18" charset="0"/>
              </a:rPr>
              <a:t>?</a:t>
            </a:r>
            <a:endParaRPr lang="en-US" sz="4000" b="1" dirty="0">
              <a:solidFill>
                <a:srgbClr val="5F5F5F"/>
              </a:solidFill>
              <a:latin typeface="Times New Roman" pitchFamily="18" charset="0"/>
              <a:cs typeface="Times New Roman" pitchFamily="18" charset="0"/>
            </a:endParaRPr>
          </a:p>
        </p:txBody>
      </p:sp>
      <p:sp>
        <p:nvSpPr>
          <p:cNvPr id="16" name="五角星 9"/>
          <p:cNvSpPr/>
          <p:nvPr/>
        </p:nvSpPr>
        <p:spPr>
          <a:xfrm>
            <a:off x="10314781" y="2536936"/>
            <a:ext cx="337603" cy="337916"/>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1"/>
          <p:cNvSpPr/>
          <p:nvPr/>
        </p:nvSpPr>
        <p:spPr>
          <a:xfrm>
            <a:off x="12005828" y="5042600"/>
            <a:ext cx="124114"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7"/>
          <p:cNvSpPr/>
          <p:nvPr/>
        </p:nvSpPr>
        <p:spPr>
          <a:xfrm rot="19938392">
            <a:off x="10634928" y="3014422"/>
            <a:ext cx="485929" cy="486379"/>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0"/>
          <p:cNvSpPr/>
          <p:nvPr/>
        </p:nvSpPr>
        <p:spPr>
          <a:xfrm>
            <a:off x="11943770" y="4190607"/>
            <a:ext cx="248230" cy="24846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0" name="五角星 8"/>
          <p:cNvSpPr/>
          <p:nvPr/>
        </p:nvSpPr>
        <p:spPr>
          <a:xfrm rot="19967404">
            <a:off x="10943525" y="614399"/>
            <a:ext cx="610625" cy="611191"/>
          </a:xfrm>
          <a:prstGeom prst="star5">
            <a:avLst>
              <a:gd name="adj" fmla="val 23926"/>
              <a:gd name="hf" fmla="val 105146"/>
              <a:gd name="vf" fmla="val 110557"/>
            </a:avLst>
          </a:prstGeom>
          <a:blipFill dpi="0" rotWithShape="1">
            <a:blip r:embed="rId6">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1" name="五角星 12"/>
          <p:cNvSpPr/>
          <p:nvPr/>
        </p:nvSpPr>
        <p:spPr>
          <a:xfrm rot="19922997">
            <a:off x="11667761" y="3488304"/>
            <a:ext cx="191555" cy="191732"/>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2" name="Picture 5" descr="C:\Users\Administrator\Desktop\小鸟.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156680" y="1802128"/>
            <a:ext cx="1112140" cy="1183180"/>
          </a:xfrm>
          <a:prstGeom prst="rect">
            <a:avLst/>
          </a:prstGeom>
          <a:noFill/>
          <a:extLst>
            <a:ext uri="{909E8E84-426E-40DD-AFC4-6F175D3DCCD1}">
              <a14:hiddenFill xmlns:a14="http://schemas.microsoft.com/office/drawing/2010/main">
                <a:solidFill>
                  <a:srgbClr val="FFFFFF"/>
                </a:solidFill>
              </a14:hiddenFill>
            </a:ext>
          </a:extLst>
        </p:spPr>
      </p:pic>
      <p:sp>
        <p:nvSpPr>
          <p:cNvPr id="23" name="五角星 4"/>
          <p:cNvSpPr/>
          <p:nvPr/>
        </p:nvSpPr>
        <p:spPr>
          <a:xfrm rot="19903756">
            <a:off x="5289717" y="82870"/>
            <a:ext cx="1055387" cy="1056365"/>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4" name="五角星 5"/>
          <p:cNvSpPr/>
          <p:nvPr/>
        </p:nvSpPr>
        <p:spPr>
          <a:xfrm rot="21380687">
            <a:off x="7943286" y="191347"/>
            <a:ext cx="610625" cy="611191"/>
          </a:xfrm>
          <a:prstGeom prst="star5">
            <a:avLst>
              <a:gd name="adj" fmla="val 23926"/>
              <a:gd name="hf" fmla="val 105146"/>
              <a:gd name="vf" fmla="val 110557"/>
            </a:avLst>
          </a:prstGeom>
          <a:blipFill dpi="0" rotWithShape="1">
            <a:blip r:embed="rId6">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5" name="五角星 6"/>
          <p:cNvSpPr/>
          <p:nvPr/>
        </p:nvSpPr>
        <p:spPr>
          <a:xfrm rot="19938392">
            <a:off x="9633029" y="240095"/>
            <a:ext cx="485929"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6" name="图片 8" descr="6fc417983c9675ce1b60e983870aeb8a"/>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05266" y="4013326"/>
            <a:ext cx="2240280" cy="257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图片 1"/>
          <p:cNvPicPr>
            <a:picLocks noChangeAspect="1"/>
          </p:cNvPicPr>
          <p:nvPr/>
        </p:nvPicPr>
        <p:blipFill rotWithShape="1">
          <a:blip r:embed="rId9" cstate="print">
            <a:extLst>
              <a:ext uri="{28A0092B-C50C-407E-A947-70E740481C1C}">
                <a14:useLocalDpi xmlns:a14="http://schemas.microsoft.com/office/drawing/2010/main" val="0"/>
              </a:ext>
            </a:extLst>
          </a:blip>
          <a:srcRect l="32760" r="8347"/>
          <a:stretch>
            <a:fillRect/>
          </a:stretch>
        </p:blipFill>
        <p:spPr>
          <a:xfrm flipH="1">
            <a:off x="-184045" y="393621"/>
            <a:ext cx="2687293" cy="1970456"/>
          </a:xfrm>
          <a:prstGeom prst="rect">
            <a:avLst/>
          </a:prstGeom>
        </p:spPr>
      </p:pic>
    </p:spTree>
    <p:extLst>
      <p:ext uri="{BB962C8B-B14F-4D97-AF65-F5344CB8AC3E}">
        <p14:creationId xmlns:p14="http://schemas.microsoft.com/office/powerpoint/2010/main" val="2646138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par>
                                <p:cTn id="8" presetID="2" presetClass="entr" presetSubtype="1"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750" fill="hold"/>
                                        <p:tgtEl>
                                          <p:spTgt spid="16"/>
                                        </p:tgtEl>
                                        <p:attrNameLst>
                                          <p:attrName>ppt_x</p:attrName>
                                        </p:attrNameLst>
                                      </p:cBhvr>
                                      <p:tavLst>
                                        <p:tav tm="0">
                                          <p:val>
                                            <p:strVal val="#ppt_x"/>
                                          </p:val>
                                        </p:tav>
                                        <p:tav tm="100000">
                                          <p:val>
                                            <p:strVal val="#ppt_x"/>
                                          </p:val>
                                        </p:tav>
                                      </p:tavLst>
                                    </p:anim>
                                    <p:anim calcmode="lin" valueType="num">
                                      <p:cBhvr additive="base">
                                        <p:cTn id="11" dur="750" fill="hold"/>
                                        <p:tgtEl>
                                          <p:spTgt spid="16"/>
                                        </p:tgtEl>
                                        <p:attrNameLst>
                                          <p:attrName>ppt_y</p:attrName>
                                        </p:attrNameLst>
                                      </p:cBhvr>
                                      <p:tavLst>
                                        <p:tav tm="0">
                                          <p:val>
                                            <p:strVal val="0-#ppt_h/2"/>
                                          </p:val>
                                        </p:tav>
                                        <p:tav tm="100000">
                                          <p:val>
                                            <p:strVal val="#ppt_y"/>
                                          </p:val>
                                        </p:tav>
                                      </p:tavLst>
                                    </p:anim>
                                  </p:childTnLst>
                                </p:cTn>
                              </p:par>
                              <p:par>
                                <p:cTn id="12" presetID="2" presetClass="entr" presetSubtype="1" fill="hold" grpId="0" nodeType="withEffect">
                                  <p:stCondLst>
                                    <p:cond delay="25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750" fill="hold"/>
                                        <p:tgtEl>
                                          <p:spTgt spid="17"/>
                                        </p:tgtEl>
                                        <p:attrNameLst>
                                          <p:attrName>ppt_x</p:attrName>
                                        </p:attrNameLst>
                                      </p:cBhvr>
                                      <p:tavLst>
                                        <p:tav tm="0">
                                          <p:val>
                                            <p:strVal val="#ppt_x"/>
                                          </p:val>
                                        </p:tav>
                                        <p:tav tm="100000">
                                          <p:val>
                                            <p:strVal val="#ppt_x"/>
                                          </p:val>
                                        </p:tav>
                                      </p:tavLst>
                                    </p:anim>
                                    <p:anim calcmode="lin" valueType="num">
                                      <p:cBhvr additive="base">
                                        <p:cTn id="15" dur="750" fill="hold"/>
                                        <p:tgtEl>
                                          <p:spTgt spid="1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750" fill="hold"/>
                                        <p:tgtEl>
                                          <p:spTgt spid="18"/>
                                        </p:tgtEl>
                                        <p:attrNameLst>
                                          <p:attrName>ppt_x</p:attrName>
                                        </p:attrNameLst>
                                      </p:cBhvr>
                                      <p:tavLst>
                                        <p:tav tm="0">
                                          <p:val>
                                            <p:strVal val="#ppt_x"/>
                                          </p:val>
                                        </p:tav>
                                        <p:tav tm="100000">
                                          <p:val>
                                            <p:strVal val="#ppt_x"/>
                                          </p:val>
                                        </p:tav>
                                      </p:tavLst>
                                    </p:anim>
                                    <p:anim calcmode="lin" valueType="num">
                                      <p:cBhvr additive="base">
                                        <p:cTn id="19" dur="750" fill="hold"/>
                                        <p:tgtEl>
                                          <p:spTgt spid="18"/>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0-#ppt_h/2"/>
                                          </p:val>
                                        </p:tav>
                                        <p:tav tm="100000">
                                          <p:val>
                                            <p:strVal val="#ppt_y"/>
                                          </p:val>
                                        </p:tav>
                                      </p:tavLst>
                                    </p:anim>
                                  </p:childTnLst>
                                </p:cTn>
                              </p:par>
                              <p:par>
                                <p:cTn id="24" presetID="8" presetClass="emph" presetSubtype="0" repeatCount="2000" fill="hold" grpId="1" nodeType="withEffect">
                                  <p:stCondLst>
                                    <p:cond delay="0"/>
                                  </p:stCondLst>
                                  <p:childTnLst>
                                    <p:animRot by="-21600000">
                                      <p:cBhvr>
                                        <p:cTn id="25" dur="3500" fill="hold"/>
                                        <p:tgtEl>
                                          <p:spTgt spid="18"/>
                                        </p:tgtEl>
                                        <p:attrNameLst>
                                          <p:attrName>r</p:attrName>
                                        </p:attrNameLst>
                                      </p:cBhvr>
                                    </p:animRot>
                                  </p:childTnLst>
                                </p:cTn>
                              </p:par>
                              <p:par>
                                <p:cTn id="26" presetID="8" presetClass="emph" presetSubtype="0" repeatCount="2000" fill="hold" grpId="1" nodeType="withEffect">
                                  <p:stCondLst>
                                    <p:cond delay="0"/>
                                  </p:stCondLst>
                                  <p:childTnLst>
                                    <p:animRot by="-21600000">
                                      <p:cBhvr>
                                        <p:cTn id="27" dur="3500" fill="hold"/>
                                        <p:tgtEl>
                                          <p:spTgt spid="19"/>
                                        </p:tgtEl>
                                        <p:attrNameLst>
                                          <p:attrName>r</p:attrName>
                                        </p:attrNameLst>
                                      </p:cBhvr>
                                    </p:animRot>
                                  </p:childTnLst>
                                </p:cTn>
                              </p:par>
                              <p:par>
                                <p:cTn id="28" presetID="2" presetClass="entr" presetSubtype="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0-#ppt_h/2"/>
                                          </p:val>
                                        </p:tav>
                                        <p:tav tm="100000">
                                          <p:val>
                                            <p:strVal val="#ppt_y"/>
                                          </p:val>
                                        </p:tav>
                                      </p:tavLst>
                                    </p:anim>
                                  </p:childTnLst>
                                </p:cTn>
                              </p:par>
                            </p:childTnLst>
                          </p:cTn>
                        </p:par>
                        <p:par>
                          <p:cTn id="36" fill="hold">
                            <p:stCondLst>
                              <p:cond delay="7000"/>
                            </p:stCondLst>
                            <p:childTnLst>
                              <p:par>
                                <p:cTn id="37" presetID="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1+#ppt_w/2"/>
                                          </p:val>
                                        </p:tav>
                                        <p:tav tm="100000">
                                          <p:val>
                                            <p:strVal val="#ppt_x"/>
                                          </p:val>
                                        </p:tav>
                                      </p:tavLst>
                                    </p:anim>
                                    <p:anim calcmode="lin" valueType="num">
                                      <p:cBhvr additive="base">
                                        <p:cTn id="40" dur="500" fill="hold"/>
                                        <p:tgtEl>
                                          <p:spTgt spid="22"/>
                                        </p:tgtEl>
                                        <p:attrNameLst>
                                          <p:attrName>ppt_y</p:attrName>
                                        </p:attrNameLst>
                                      </p:cBhvr>
                                      <p:tavLst>
                                        <p:tav tm="0">
                                          <p:val>
                                            <p:strVal val="#ppt_y"/>
                                          </p:val>
                                        </p:tav>
                                        <p:tav tm="100000">
                                          <p:val>
                                            <p:strVal val="#ppt_y"/>
                                          </p:val>
                                        </p:tav>
                                      </p:tavLst>
                                    </p:anim>
                                  </p:childTnLst>
                                </p:cTn>
                              </p:par>
                              <p:par>
                                <p:cTn id="41" presetID="0" presetClass="path" presetSubtype="0" accel="50000" decel="50000" fill="hold" nodeType="withEffect">
                                  <p:stCondLst>
                                    <p:cond delay="500"/>
                                  </p:stCondLst>
                                  <p:childTnLst>
                                    <p:animMotion origin="layout" path="M -0.03607 0.15787 C -0.04623 0.15903 -0.05508 0.1625 -0.06498 0.16366 C -0.07513 0.1676 -0.08451 0.16806 -0.09532 0.16945 C -0.18894 0.1676 -0.19076 0.17778 -0.24388 0.16042 C -0.24948 0.15556 -0.25065 0.15162 -0.25573 0.14468 C -0.2638 0.13426 -0.27227 0.12338 -0.2836 0.11945 C -0.3125 0.09445 -0.37917 0.1044 -0.40013 0.10394 C -0.4086 0.10139 -0.41745 0.1 -0.42617 0.09723 C -0.43164 0.09561 -0.43672 0.09283 -0.44219 0.09144 C -0.44987 0.08774 -0.45847 0.08357 -0.46667 0.08172 C -0.47943 0.07338 -0.49258 0.0669 -0.50638 0.06158 C -0.51133 0.05996 -0.51537 0.05672 -0.51979 0.05417 C -0.5306 0.04862 -0.5431 0.04422 -0.55443 0.0419 C -0.5806 0.0426 -0.60612 0.04422 -0.63203 0.04329 C -0.64388 0.03797 -0.6556 0.0338 -0.66667 0.02639 C -0.67162 0.02292 -0.67657 0.01968 -0.68216 0.0176 C -0.69258 0.00949 -0.68021 0.01829 -0.6905 0.01343 C -0.69492 0.01065 -0.69948 0.00718 -0.70417 0.0044 C -0.70886 0.00186 -0.70573 0.00487 -0.7099 0.00209 C -0.71784 -0.00277 -0.72578 -0.00763 -0.73438 -0.01111 C -0.74193 -0.01759 -0.75026 -0.0243 -0.75886 -0.02893 C -0.76524 -0.0375 -0.77552 -0.04143 -0.78073 -0.05208 C -0.7819 -0.05439 -0.78334 -0.05625 -0.78399 -0.05856 C -0.78464 -0.06018 -0.7849 -0.0625 -0.78568 -0.06435 C -0.78776 -0.06875 -0.79128 -0.07199 -0.79349 -0.07638 C -0.79831 -0.08588 -0.80235 -0.09143 -0.80847 -0.0993 " pathEditMode="relative" rAng="0" ptsTypes="AAAAAAAAAAAAAAAAAAAAAAAAAA">
                                      <p:cBhvr>
                                        <p:cTn id="42" dur="6500" fill="hold"/>
                                        <p:tgtEl>
                                          <p:spTgt spid="22"/>
                                        </p:tgtEl>
                                        <p:attrNameLst>
                                          <p:attrName>ppt_x</p:attrName>
                                          <p:attrName>ppt_y</p:attrName>
                                        </p:attrNameLst>
                                      </p:cBhvr>
                                      <p:rCtr x="-38620" y="-12222"/>
                                    </p:animMotion>
                                  </p:childTnLst>
                                </p:cTn>
                              </p:par>
                              <p:par>
                                <p:cTn id="43" presetID="8" presetClass="emph" presetSubtype="0" repeatCount="2000" fill="hold" grpId="1" nodeType="withEffect">
                                  <p:stCondLst>
                                    <p:cond delay="0"/>
                                  </p:stCondLst>
                                  <p:childTnLst>
                                    <p:animRot by="21600000">
                                      <p:cBhvr>
                                        <p:cTn id="44" dur="3500" fill="hold"/>
                                        <p:tgtEl>
                                          <p:spTgt spid="20"/>
                                        </p:tgtEl>
                                        <p:attrNameLst>
                                          <p:attrName>r</p:attrName>
                                        </p:attrNameLst>
                                      </p:cBhvr>
                                    </p:animRot>
                                  </p:childTnLst>
                                </p:cTn>
                              </p:par>
                              <p:par>
                                <p:cTn id="45" presetID="6" presetClass="emph" presetSubtype="0" repeatCount="2000" autoRev="1" fill="hold" grpId="1" nodeType="withEffect">
                                  <p:stCondLst>
                                    <p:cond delay="0"/>
                                  </p:stCondLst>
                                  <p:childTnLst>
                                    <p:animScale>
                                      <p:cBhvr>
                                        <p:cTn id="46" dur="2000" fill="hold"/>
                                        <p:tgtEl>
                                          <p:spTgt spid="21"/>
                                        </p:tgtEl>
                                      </p:cBhvr>
                                      <p:by x="150000" y="150000"/>
                                    </p:animScale>
                                  </p:childTnLst>
                                </p:cTn>
                              </p:par>
                            </p:childTnLst>
                          </p:cTn>
                        </p:par>
                        <p:par>
                          <p:cTn id="47" fill="hold">
                            <p:stCondLst>
                              <p:cond delay="15000"/>
                            </p:stCondLst>
                            <p:childTnLst>
                              <p:par>
                                <p:cTn id="48" presetID="2" presetClass="entr" presetSubtype="1"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 calcmode="lin" valueType="num">
                                      <p:cBhvr additive="base">
                                        <p:cTn id="50" dur="500" fill="hold"/>
                                        <p:tgtEl>
                                          <p:spTgt spid="23"/>
                                        </p:tgtEl>
                                        <p:attrNameLst>
                                          <p:attrName>ppt_x</p:attrName>
                                        </p:attrNameLst>
                                      </p:cBhvr>
                                      <p:tavLst>
                                        <p:tav tm="0">
                                          <p:val>
                                            <p:strVal val="#ppt_x"/>
                                          </p:val>
                                        </p:tav>
                                        <p:tav tm="100000">
                                          <p:val>
                                            <p:strVal val="#ppt_x"/>
                                          </p:val>
                                        </p:tav>
                                      </p:tavLst>
                                    </p:anim>
                                    <p:anim calcmode="lin" valueType="num">
                                      <p:cBhvr additive="base">
                                        <p:cTn id="51" dur="500" fill="hold"/>
                                        <p:tgtEl>
                                          <p:spTgt spid="23"/>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250"/>
                                  </p:stCondLst>
                                  <p:childTnLst>
                                    <p:set>
                                      <p:cBhvr>
                                        <p:cTn id="53" dur="1" fill="hold">
                                          <p:stCondLst>
                                            <p:cond delay="0"/>
                                          </p:stCondLst>
                                        </p:cTn>
                                        <p:tgtEl>
                                          <p:spTgt spid="24"/>
                                        </p:tgtEl>
                                        <p:attrNameLst>
                                          <p:attrName>style.visibility</p:attrName>
                                        </p:attrNameLst>
                                      </p:cBhvr>
                                      <p:to>
                                        <p:strVal val="visible"/>
                                      </p:to>
                                    </p:set>
                                    <p:anim calcmode="lin" valueType="num">
                                      <p:cBhvr additive="base">
                                        <p:cTn id="54" dur="500" fill="hold"/>
                                        <p:tgtEl>
                                          <p:spTgt spid="24"/>
                                        </p:tgtEl>
                                        <p:attrNameLst>
                                          <p:attrName>ppt_x</p:attrName>
                                        </p:attrNameLst>
                                      </p:cBhvr>
                                      <p:tavLst>
                                        <p:tav tm="0">
                                          <p:val>
                                            <p:strVal val="#ppt_x"/>
                                          </p:val>
                                        </p:tav>
                                        <p:tav tm="100000">
                                          <p:val>
                                            <p:strVal val="#ppt_x"/>
                                          </p:val>
                                        </p:tav>
                                      </p:tavLst>
                                    </p:anim>
                                    <p:anim calcmode="lin" valueType="num">
                                      <p:cBhvr additive="base">
                                        <p:cTn id="55" dur="500" fill="hold"/>
                                        <p:tgtEl>
                                          <p:spTgt spid="24"/>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500"/>
                                  </p:stCondLst>
                                  <p:childTnLst>
                                    <p:set>
                                      <p:cBhvr>
                                        <p:cTn id="57" dur="1" fill="hold">
                                          <p:stCondLst>
                                            <p:cond delay="0"/>
                                          </p:stCondLst>
                                        </p:cTn>
                                        <p:tgtEl>
                                          <p:spTgt spid="25"/>
                                        </p:tgtEl>
                                        <p:attrNameLst>
                                          <p:attrName>style.visibility</p:attrName>
                                        </p:attrNameLst>
                                      </p:cBhvr>
                                      <p:to>
                                        <p:strVal val="visible"/>
                                      </p:to>
                                    </p:set>
                                    <p:anim calcmode="lin" valueType="num">
                                      <p:cBhvr additive="base">
                                        <p:cTn id="58" dur="500" fill="hold"/>
                                        <p:tgtEl>
                                          <p:spTgt spid="25"/>
                                        </p:tgtEl>
                                        <p:attrNameLst>
                                          <p:attrName>ppt_x</p:attrName>
                                        </p:attrNameLst>
                                      </p:cBhvr>
                                      <p:tavLst>
                                        <p:tav tm="0">
                                          <p:val>
                                            <p:strVal val="#ppt_x"/>
                                          </p:val>
                                        </p:tav>
                                        <p:tav tm="100000">
                                          <p:val>
                                            <p:strVal val="#ppt_x"/>
                                          </p:val>
                                        </p:tav>
                                      </p:tavLst>
                                    </p:anim>
                                    <p:anim calcmode="lin" valueType="num">
                                      <p:cBhvr additive="base">
                                        <p:cTn id="59" dur="500" fill="hold"/>
                                        <p:tgtEl>
                                          <p:spTgt spid="25"/>
                                        </p:tgtEl>
                                        <p:attrNameLst>
                                          <p:attrName>ppt_y</p:attrName>
                                        </p:attrNameLst>
                                      </p:cBhvr>
                                      <p:tavLst>
                                        <p:tav tm="0">
                                          <p:val>
                                            <p:strVal val="0-#ppt_h/2"/>
                                          </p:val>
                                        </p:tav>
                                        <p:tav tm="100000">
                                          <p:val>
                                            <p:strVal val="#ppt_y"/>
                                          </p:val>
                                        </p:tav>
                                      </p:tavLst>
                                    </p:anim>
                                  </p:childTnLst>
                                </p:cTn>
                              </p:par>
                            </p:childTnLst>
                          </p:cTn>
                        </p:par>
                        <p:par>
                          <p:cTn id="60" fill="hold">
                            <p:stCondLst>
                              <p:cond delay="16000"/>
                            </p:stCondLst>
                            <p:childTnLst>
                              <p:par>
                                <p:cTn id="61" presetID="37" presetClass="entr" presetSubtype="0" fill="hold" nodeType="after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1000"/>
                                        <p:tgtEl>
                                          <p:spTgt spid="26"/>
                                        </p:tgtEl>
                                      </p:cBhvr>
                                    </p:animEffect>
                                    <p:anim calcmode="lin" valueType="num">
                                      <p:cBhvr>
                                        <p:cTn id="64" dur="1000" fill="hold"/>
                                        <p:tgtEl>
                                          <p:spTgt spid="26"/>
                                        </p:tgtEl>
                                        <p:attrNameLst>
                                          <p:attrName>ppt_x</p:attrName>
                                        </p:attrNameLst>
                                      </p:cBhvr>
                                      <p:tavLst>
                                        <p:tav tm="0">
                                          <p:val>
                                            <p:strVal val="#ppt_x"/>
                                          </p:val>
                                        </p:tav>
                                        <p:tav tm="100000">
                                          <p:val>
                                            <p:strVal val="#ppt_x"/>
                                          </p:val>
                                        </p:tav>
                                      </p:tavLst>
                                    </p:anim>
                                    <p:anim calcmode="lin" valueType="num">
                                      <p:cBhvr>
                                        <p:cTn id="65" dur="900" decel="100000" fill="hold"/>
                                        <p:tgtEl>
                                          <p:spTgt spid="2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dissolve">
                                      <p:cBhvr>
                                        <p:cTn id="71" dur="500"/>
                                        <p:tgtEl>
                                          <p:spTgt spid="4"/>
                                        </p:tgtEl>
                                      </p:cBhvr>
                                    </p:animEffect>
                                  </p:childTnLst>
                                </p:cTn>
                              </p:par>
                            </p:childTnLst>
                          </p:cTn>
                        </p:par>
                      </p:childTnLst>
                    </p:cTn>
                  </p:par>
                  <p:par>
                    <p:cTn id="72" fill="hold">
                      <p:stCondLst>
                        <p:cond delay="indefinite"/>
                      </p:stCondLst>
                      <p:childTnLst>
                        <p:par>
                          <p:cTn id="73" fill="hold">
                            <p:stCondLst>
                              <p:cond delay="0"/>
                            </p:stCondLst>
                            <p:childTnLst>
                              <p:par>
                                <p:cTn id="74" presetID="29" presetClass="entr" presetSubtype="0" fill="hold" grpId="0" nodeType="click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1000" fill="hold"/>
                                        <p:tgtEl>
                                          <p:spTgt spid="14"/>
                                        </p:tgtEl>
                                        <p:attrNameLst>
                                          <p:attrName>ppt_x</p:attrName>
                                        </p:attrNameLst>
                                      </p:cBhvr>
                                      <p:tavLst>
                                        <p:tav tm="0">
                                          <p:val>
                                            <p:strVal val="#ppt_x-.2"/>
                                          </p:val>
                                        </p:tav>
                                        <p:tav tm="100000">
                                          <p:val>
                                            <p:strVal val="#ppt_x"/>
                                          </p:val>
                                        </p:tav>
                                      </p:tavLst>
                                    </p:anim>
                                    <p:anim calcmode="lin" valueType="num">
                                      <p:cBhvr>
                                        <p:cTn id="77"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78" dur="1000"/>
                                        <p:tgtEl>
                                          <p:spTgt spid="14"/>
                                        </p:tgtEl>
                                      </p:cBhvr>
                                    </p:animEffect>
                                  </p:childTnLst>
                                </p:cTn>
                              </p:par>
                            </p:childTnLst>
                          </p:cTn>
                        </p:par>
                      </p:childTnLst>
                    </p:cTn>
                  </p:par>
                  <p:par>
                    <p:cTn id="79" fill="hold">
                      <p:stCondLst>
                        <p:cond delay="indefinite"/>
                      </p:stCondLst>
                      <p:childTnLst>
                        <p:par>
                          <p:cTn id="80" fill="hold">
                            <p:stCondLst>
                              <p:cond delay="0"/>
                            </p:stCondLst>
                            <p:childTnLst>
                              <p:par>
                                <p:cTn id="81" presetID="8" presetClass="exit" presetSubtype="16" fill="hold" grpId="1" nodeType="clickEffect">
                                  <p:stCondLst>
                                    <p:cond delay="0"/>
                                  </p:stCondLst>
                                  <p:childTnLst>
                                    <p:animEffect transition="out" filter="diamond(in)">
                                      <p:cBhvr>
                                        <p:cTn id="82" dur="2000"/>
                                        <p:tgtEl>
                                          <p:spTgt spid="14"/>
                                        </p:tgtEl>
                                      </p:cBhvr>
                                    </p:animEffect>
                                    <p:set>
                                      <p:cBhvr>
                                        <p:cTn id="83" dur="1" fill="hold">
                                          <p:stCondLst>
                                            <p:cond delay="1999"/>
                                          </p:stCondLst>
                                        </p:cTn>
                                        <p:tgtEl>
                                          <p:spTgt spid="14"/>
                                        </p:tgtEl>
                                        <p:attrNameLst>
                                          <p:attrName>style.visibility</p:attrName>
                                        </p:attrNameLst>
                                      </p:cBhvr>
                                      <p:to>
                                        <p:strVal val="hidden"/>
                                      </p:to>
                                    </p:set>
                                  </p:childTnLst>
                                </p:cTn>
                              </p:par>
                              <p:par>
                                <p:cTn id="84" presetID="34" presetClass="entr" presetSubtype="0" fill="hold" grpId="0" nodeType="withEffect">
                                  <p:stCondLst>
                                    <p:cond delay="0"/>
                                  </p:stCondLst>
                                  <p:childTnLst>
                                    <p:set>
                                      <p:cBhvr>
                                        <p:cTn id="85" dur="1" fill="hold">
                                          <p:stCondLst>
                                            <p:cond delay="0"/>
                                          </p:stCondLst>
                                        </p:cTn>
                                        <p:tgtEl>
                                          <p:spTgt spid="10"/>
                                        </p:tgtEl>
                                        <p:attrNameLst>
                                          <p:attrName>style.visibility</p:attrName>
                                        </p:attrNameLst>
                                      </p:cBhvr>
                                      <p:to>
                                        <p:strVal val="visible"/>
                                      </p:to>
                                    </p:set>
                                    <p:anim from="(-#ppt_w/2)" to="(#ppt_x)" calcmode="lin" valueType="num">
                                      <p:cBhvr>
                                        <p:cTn id="86" dur="600" fill="hold">
                                          <p:stCondLst>
                                            <p:cond delay="0"/>
                                          </p:stCondLst>
                                        </p:cTn>
                                        <p:tgtEl>
                                          <p:spTgt spid="10"/>
                                        </p:tgtEl>
                                        <p:attrNameLst>
                                          <p:attrName>ppt_x</p:attrName>
                                        </p:attrNameLst>
                                      </p:cBhvr>
                                    </p:anim>
                                    <p:anim from="0" to="-1.0" calcmode="lin" valueType="num">
                                      <p:cBhvr>
                                        <p:cTn id="87" dur="200" decel="50000" autoRev="1" fill="hold">
                                          <p:stCondLst>
                                            <p:cond delay="600"/>
                                          </p:stCondLst>
                                        </p:cTn>
                                        <p:tgtEl>
                                          <p:spTgt spid="10"/>
                                        </p:tgtEl>
                                        <p:attrNameLst>
                                          <p:attrName>xshear</p:attrName>
                                        </p:attrNameLst>
                                      </p:cBhvr>
                                    </p:anim>
                                    <p:animScale>
                                      <p:cBhvr>
                                        <p:cTn id="88" dur="200" decel="100000" autoRev="1" fill="hold">
                                          <p:stCondLst>
                                            <p:cond delay="600"/>
                                          </p:stCondLst>
                                        </p:cTn>
                                        <p:tgtEl>
                                          <p:spTgt spid="10"/>
                                        </p:tgtEl>
                                      </p:cBhvr>
                                      <p:from x="100000" y="100000"/>
                                      <p:to x="80000" y="100000"/>
                                    </p:animScale>
                                    <p:anim by="(#ppt_h/3+#ppt_w*0.1)" calcmode="lin" valueType="num">
                                      <p:cBhvr additive="sum">
                                        <p:cTn id="89" dur="200" decel="100000" autoRev="1" fill="hold">
                                          <p:stCondLst>
                                            <p:cond delay="600"/>
                                          </p:stCondLst>
                                        </p:cTn>
                                        <p:tgtEl>
                                          <p:spTgt spid="10"/>
                                        </p:tgtEl>
                                        <p:attrNameLst>
                                          <p:attrName>ppt_x</p:attrName>
                                        </p:attrNameLst>
                                      </p:cBhvr>
                                    </p:anim>
                                  </p:childTnLst>
                                </p:cTn>
                              </p:par>
                              <p:par>
                                <p:cTn id="90" presetID="8" presetClass="emph" presetSubtype="0" repeatCount="2000" fill="hold" grpId="1" nodeType="withEffect">
                                  <p:stCondLst>
                                    <p:cond delay="0"/>
                                  </p:stCondLst>
                                  <p:childTnLst>
                                    <p:animRot by="21600000">
                                      <p:cBhvr>
                                        <p:cTn id="91" dur="3500" fill="hold"/>
                                        <p:tgtEl>
                                          <p:spTgt spid="23"/>
                                        </p:tgtEl>
                                        <p:attrNameLst>
                                          <p:attrName>r</p:attrName>
                                        </p:attrNameLst>
                                      </p:cBhvr>
                                    </p:animRot>
                                  </p:childTnLst>
                                </p:cTn>
                              </p:par>
                              <p:par>
                                <p:cTn id="92" presetID="8" presetClass="emph" presetSubtype="0" repeatCount="2000" fill="hold" grpId="1" nodeType="withEffect">
                                  <p:stCondLst>
                                    <p:cond delay="0"/>
                                  </p:stCondLst>
                                  <p:childTnLst>
                                    <p:animRot by="21600000">
                                      <p:cBhvr>
                                        <p:cTn id="93" dur="3500" fill="hold"/>
                                        <p:tgtEl>
                                          <p:spTgt spid="25"/>
                                        </p:tgtEl>
                                        <p:attrNameLst>
                                          <p:attrName>r</p:attrName>
                                        </p:attrNameLst>
                                      </p:cBhvr>
                                    </p:animRot>
                                  </p:childTnLst>
                                </p:cTn>
                              </p:par>
                              <p:par>
                                <p:cTn id="94" presetID="6" presetClass="emph" presetSubtype="0" repeatCount="2000" autoRev="1" fill="hold" grpId="1" nodeType="withEffect">
                                  <p:stCondLst>
                                    <p:cond delay="0"/>
                                  </p:stCondLst>
                                  <p:childTnLst>
                                    <p:animScale>
                                      <p:cBhvr>
                                        <p:cTn id="95" dur="2000" fill="hold"/>
                                        <p:tgtEl>
                                          <p:spTgt spid="2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0" grpId="0" animBg="1"/>
      <p:bldP spid="14" grpId="0" animBg="1"/>
      <p:bldP spid="14" grpId="1" animBg="1"/>
      <p:bldP spid="16" grpId="0" animBg="1"/>
      <p:bldP spid="17" grpId="0" animBg="1"/>
      <p:bldP spid="18" grpId="0" animBg="1"/>
      <p:bldP spid="18" grpId="1" animBg="1"/>
      <p:bldP spid="19" grpId="0" animBg="1"/>
      <p:bldP spid="19" grpId="1" animBg="1"/>
      <p:bldP spid="20" grpId="0" animBg="1"/>
      <p:bldP spid="20" grpId="1" animBg="1"/>
      <p:bldP spid="21" grpId="0" animBg="1"/>
      <p:bldP spid="21" grpId="1" animBg="1"/>
      <p:bldP spid="23" grpId="0" animBg="1"/>
      <p:bldP spid="23" grpId="1" animBg="1"/>
      <p:bldP spid="24" grpId="0" animBg="1"/>
      <p:bldP spid="24" grpId="1" animBg="1"/>
      <p:bldP spid="25" grpId="0" animBg="1"/>
      <p:bldP spid="25"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太阳形 26"/>
          <p:cNvSpPr/>
          <p:nvPr/>
        </p:nvSpPr>
        <p:spPr>
          <a:xfrm rot="20750437">
            <a:off x="4248943" y="5663789"/>
            <a:ext cx="1047750" cy="1011238"/>
          </a:xfrm>
          <a:prstGeom prst="sun">
            <a:avLst>
              <a:gd name="adj" fmla="val 21368"/>
            </a:avLst>
          </a:prstGeom>
          <a:solidFill>
            <a:schemeClr val="accent6">
              <a:lumMod val="60000"/>
              <a:lumOff val="40000"/>
            </a:schemeClr>
          </a:solidFill>
          <a:ln/>
        </p:spPr>
        <p:style>
          <a:lnRef idx="1">
            <a:schemeClr val="accent6"/>
          </a:lnRef>
          <a:fillRef idx="2">
            <a:schemeClr val="accent6"/>
          </a:fillRef>
          <a:effectRef idx="1">
            <a:schemeClr val="accent6"/>
          </a:effectRef>
          <a:fontRef idx="minor">
            <a:schemeClr val="dk1"/>
          </a:fontRef>
        </p:style>
        <p:txBody>
          <a:bodyPr anchor="ctr"/>
          <a:lstStyle/>
          <a:p>
            <a:pPr algn="ctr" defTabSz="914400">
              <a:defRPr/>
            </a:pPr>
            <a:endParaRPr lang="zh-CN" altLang="en-US">
              <a:solidFill>
                <a:prstClr val="black"/>
              </a:solidFill>
            </a:endParaRPr>
          </a:p>
        </p:txBody>
      </p:sp>
      <p:sp>
        <p:nvSpPr>
          <p:cNvPr id="36" name="TextBox 35"/>
          <p:cNvSpPr txBox="1"/>
          <p:nvPr/>
        </p:nvSpPr>
        <p:spPr>
          <a:xfrm>
            <a:off x="4527550" y="5836034"/>
            <a:ext cx="490538" cy="666750"/>
          </a:xfrm>
          <a:prstGeom prst="rect">
            <a:avLst/>
          </a:prstGeom>
          <a:noFill/>
        </p:spPr>
        <p:txBody>
          <a:bodyPr>
            <a:spAutoFit/>
          </a:bodyPr>
          <a:lstStyle/>
          <a:p>
            <a:pPr defTabSz="914400">
              <a:defRPr/>
            </a:pPr>
            <a:r>
              <a:rPr lang="en-US" altLang="zh-CN" sz="3733" dirty="0">
                <a:solidFill>
                  <a:prstClr val="white"/>
                </a:solidFill>
                <a:latin typeface="Times New Roman" pitchFamily="18" charset="0"/>
                <a:cs typeface="Times New Roman" pitchFamily="18" charset="0"/>
              </a:rPr>
              <a:t>5</a:t>
            </a:r>
            <a:endParaRPr lang="zh-CN" altLang="en-US" sz="3733" dirty="0">
              <a:solidFill>
                <a:prstClr val="white"/>
              </a:solidFill>
              <a:latin typeface="Times New Roman" pitchFamily="18" charset="0"/>
              <a:cs typeface="Times New Roman" pitchFamily="18" charset="0"/>
            </a:endParaRPr>
          </a:p>
        </p:txBody>
      </p:sp>
      <p:sp>
        <p:nvSpPr>
          <p:cNvPr id="19" name="TextBox 1"/>
          <p:cNvSpPr txBox="1">
            <a:spLocks noChangeArrowheads="1"/>
          </p:cNvSpPr>
          <p:nvPr/>
        </p:nvSpPr>
        <p:spPr bwMode="auto">
          <a:xfrm>
            <a:off x="3125972" y="48553"/>
            <a:ext cx="3454400" cy="707886"/>
          </a:xfrm>
          <a:prstGeom prst="rect">
            <a:avLst/>
          </a:prstGeom>
          <a:solidFill>
            <a:schemeClr val="accent2">
              <a:lumMod val="20000"/>
              <a:lumOff val="80000"/>
            </a:schemeClr>
          </a:solidFill>
          <a:ln w="9525">
            <a:noFill/>
            <a:miter lim="800000"/>
            <a:headEnd/>
            <a:tailEnd/>
          </a:ln>
        </p:spPr>
        <p:txBody>
          <a:bodyPr>
            <a:spAutoFit/>
          </a:bodyPr>
          <a:lstStyle/>
          <a:p>
            <a:pPr algn="ctr" defTabSz="914400">
              <a:defRPr/>
            </a:pPr>
            <a:r>
              <a:rPr lang="en-US" altLang="zh-CN" sz="40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Cách</a:t>
            </a:r>
            <a:r>
              <a:rPr lang="en-US" altLang="zh-CN" sz="40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0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đọc</a:t>
            </a:r>
            <a:endParaRPr lang="zh-CN" altLang="en-US" sz="40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24" name="TextBox 1"/>
          <p:cNvSpPr txBox="1">
            <a:spLocks noChangeArrowheads="1"/>
          </p:cNvSpPr>
          <p:nvPr/>
        </p:nvSpPr>
        <p:spPr bwMode="auto">
          <a:xfrm>
            <a:off x="1690577" y="916866"/>
            <a:ext cx="8506046" cy="646331"/>
          </a:xfrm>
          <a:prstGeom prst="rect">
            <a:avLst/>
          </a:prstGeom>
          <a:solidFill>
            <a:schemeClr val="accent1">
              <a:lumMod val="20000"/>
              <a:lumOff val="80000"/>
            </a:schemeClr>
          </a:solidFill>
          <a:ln w="9525">
            <a:noFill/>
            <a:miter lim="800000"/>
            <a:headEnd/>
            <a:tailEnd/>
          </a:ln>
        </p:spPr>
        <p:txBody>
          <a:bodyPr wrap="square">
            <a:spAutoFit/>
          </a:bodyPr>
          <a:lstStyle/>
          <a:p>
            <a:pPr defTabSz="914400">
              <a:defRPr/>
            </a:pPr>
            <a:r>
              <a:rPr lang="en-US" sz="3600" b="1" dirty="0">
                <a:solidFill>
                  <a:prstClr val="black"/>
                </a:solidFill>
                <a:latin typeface="Times New Roman" pitchFamily="18" charset="0"/>
                <a:cs typeface="Times New Roman" pitchFamily="18" charset="0"/>
              </a:rPr>
              <a:t>-</a:t>
            </a:r>
            <a:r>
              <a:rPr lang="en-US" sz="3600" b="1" dirty="0" err="1">
                <a:solidFill>
                  <a:prstClr val="black"/>
                </a:solidFill>
                <a:latin typeface="Times New Roman" pitchFamily="18" charset="0"/>
                <a:cs typeface="Times New Roman" pitchFamily="18" charset="0"/>
              </a:rPr>
              <a:t>Đọc</a:t>
            </a:r>
            <a:r>
              <a:rPr lang="en-US" sz="3600" b="1" dirty="0">
                <a:solidFill>
                  <a:prstClr val="black"/>
                </a:solidFill>
                <a:latin typeface="Times New Roman" pitchFamily="18" charset="0"/>
                <a:cs typeface="Times New Roman" pitchFamily="18" charset="0"/>
              </a:rPr>
              <a:t> to, </a:t>
            </a:r>
            <a:r>
              <a:rPr lang="en-US" sz="3600" b="1" dirty="0" err="1">
                <a:solidFill>
                  <a:prstClr val="black"/>
                </a:solidFill>
                <a:latin typeface="Times New Roman" pitchFamily="18" charset="0"/>
                <a:cs typeface="Times New Roman" pitchFamily="18" charset="0"/>
              </a:rPr>
              <a:t>diễn</a:t>
            </a:r>
            <a:r>
              <a:rPr lang="en-US" sz="3600" b="1" dirty="0">
                <a:solidFill>
                  <a:prstClr val="black"/>
                </a:solidFill>
                <a:latin typeface="Times New Roman" pitchFamily="18" charset="0"/>
                <a:cs typeface="Times New Roman" pitchFamily="18" charset="0"/>
              </a:rPr>
              <a:t> </a:t>
            </a:r>
            <a:r>
              <a:rPr lang="en-US" sz="3600" b="1" dirty="0" err="1">
                <a:solidFill>
                  <a:prstClr val="black"/>
                </a:solidFill>
                <a:latin typeface="Times New Roman" pitchFamily="18" charset="0"/>
                <a:cs typeface="Times New Roman" pitchFamily="18" charset="0"/>
              </a:rPr>
              <a:t>cảm</a:t>
            </a:r>
            <a:r>
              <a:rPr lang="en-US" sz="3600" b="1" dirty="0">
                <a:solidFill>
                  <a:prstClr val="black"/>
                </a:solidFill>
                <a:latin typeface="Times New Roman" pitchFamily="18" charset="0"/>
                <a:cs typeface="Times New Roman" pitchFamily="18" charset="0"/>
              </a:rPr>
              <a:t>, </a:t>
            </a:r>
            <a:r>
              <a:rPr lang="en-US" sz="3600" b="1" dirty="0" err="1">
                <a:solidFill>
                  <a:prstClr val="black"/>
                </a:solidFill>
                <a:latin typeface="Times New Roman" pitchFamily="18" charset="0"/>
                <a:cs typeface="Times New Roman" pitchFamily="18" charset="0"/>
              </a:rPr>
              <a:t>đúng</a:t>
            </a:r>
            <a:r>
              <a:rPr lang="en-US" sz="3600" b="1" dirty="0">
                <a:solidFill>
                  <a:prstClr val="black"/>
                </a:solidFill>
                <a:latin typeface="Times New Roman" pitchFamily="18" charset="0"/>
                <a:cs typeface="Times New Roman" pitchFamily="18" charset="0"/>
              </a:rPr>
              <a:t> </a:t>
            </a:r>
            <a:r>
              <a:rPr lang="en-US" sz="3600" b="1" dirty="0" err="1">
                <a:solidFill>
                  <a:prstClr val="black"/>
                </a:solidFill>
                <a:latin typeface="Times New Roman" pitchFamily="18" charset="0"/>
                <a:cs typeface="Times New Roman" pitchFamily="18" charset="0"/>
              </a:rPr>
              <a:t>giọng</a:t>
            </a:r>
            <a:r>
              <a:rPr lang="en-US" sz="3600" b="1" dirty="0">
                <a:solidFill>
                  <a:prstClr val="black"/>
                </a:solidFill>
                <a:latin typeface="Times New Roman" pitchFamily="18" charset="0"/>
                <a:cs typeface="Times New Roman" pitchFamily="18" charset="0"/>
              </a:rPr>
              <a:t> </a:t>
            </a:r>
            <a:r>
              <a:rPr lang="en-US" sz="3600" b="1" dirty="0" err="1">
                <a:solidFill>
                  <a:prstClr val="black"/>
                </a:solidFill>
                <a:latin typeface="Times New Roman" pitchFamily="18" charset="0"/>
                <a:cs typeface="Times New Roman" pitchFamily="18" charset="0"/>
              </a:rPr>
              <a:t>nhân</a:t>
            </a:r>
            <a:r>
              <a:rPr lang="en-US" sz="3600" b="1" dirty="0">
                <a:solidFill>
                  <a:prstClr val="black"/>
                </a:solidFill>
                <a:latin typeface="Times New Roman" pitchFamily="18" charset="0"/>
                <a:cs typeface="Times New Roman" pitchFamily="18" charset="0"/>
              </a:rPr>
              <a:t> </a:t>
            </a:r>
            <a:r>
              <a:rPr lang="en-US" sz="3600" b="1" dirty="0" err="1">
                <a:solidFill>
                  <a:prstClr val="black"/>
                </a:solidFill>
                <a:latin typeface="Times New Roman" pitchFamily="18" charset="0"/>
                <a:cs typeface="Times New Roman" pitchFamily="18" charset="0"/>
              </a:rPr>
              <a:t>vật</a:t>
            </a:r>
            <a:endParaRPr lang="en-US" sz="3600" b="1" dirty="0">
              <a:solidFill>
                <a:prstClr val="black"/>
              </a:solidFill>
              <a:latin typeface="Times New Roman" pitchFamily="18" charset="0"/>
              <a:cs typeface="Times New Roman" pitchFamily="18" charset="0"/>
            </a:endParaRPr>
          </a:p>
        </p:txBody>
      </p:sp>
      <p:sp>
        <p:nvSpPr>
          <p:cNvPr id="26" name="Rectangle 3"/>
          <p:cNvSpPr>
            <a:spLocks noChangeArrowheads="1"/>
          </p:cNvSpPr>
          <p:nvPr>
            <p:custDataLst>
              <p:tags r:id="rId1"/>
            </p:custDataLst>
          </p:nvPr>
        </p:nvSpPr>
        <p:spPr bwMode="auto">
          <a:xfrm>
            <a:off x="63122" y="1877744"/>
            <a:ext cx="11760956" cy="4524315"/>
          </a:xfrm>
          <a:prstGeom prst="rect">
            <a:avLst/>
          </a:prstGeom>
          <a:solidFill>
            <a:schemeClr val="accent2">
              <a:lumMod val="20000"/>
              <a:lumOff val="80000"/>
            </a:schemeClr>
          </a:solid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spcBef>
                <a:spcPts val="0"/>
              </a:spcBef>
              <a:buFont typeface="Arial" panose="020B0604020202020204" pitchFamily="34" charset="0"/>
              <a:buNone/>
            </a:pPr>
            <a:r>
              <a:rPr lang="fr-FR" sz="3600" dirty="0">
                <a:solidFill>
                  <a:srgbClr val="0000FF"/>
                </a:solidFill>
                <a:latin typeface="Times New Roman" pitchFamily="18" charset="0"/>
                <a:cs typeface="Times New Roman" pitchFamily="18" charset="0"/>
                <a:sym typeface="Wingdings" pitchFamily="2" charset="2"/>
              </a:rPr>
              <a:t></a:t>
            </a: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Giọng đọc ngạc nhiên, hồi hộp ở đoạn Gióng ra đời</a:t>
            </a:r>
            <a:r>
              <a:rPr lang="vi-VN"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6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0"/>
              </a:spcBef>
              <a:buFont typeface="Arial" panose="020B0604020202020204" pitchFamily="34" charset="0"/>
              <a:buNone/>
            </a:pP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Lời Gióng trả lời sứ giả cần đọc dõng dạc, đĩnh đạc, trang nghiêm</a:t>
            </a:r>
            <a:endParaRPr lang="en-US" sz="36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0"/>
              </a:spcBef>
              <a:buFont typeface="Arial" panose="020B0604020202020204" pitchFamily="34" charset="0"/>
              <a:buNone/>
            </a:pP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Đoạn cả làng nuôi Gióng, đọc giọng háo hức, phấn khởi</a:t>
            </a:r>
            <a:endParaRPr lang="en-US" sz="36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0"/>
              </a:spcBef>
              <a:buFont typeface="Arial" panose="020B0604020202020204" pitchFamily="34" charset="0"/>
              <a:buNone/>
            </a:pP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Đoạn Gióng cưỡi ngựa sắt đánh giặc Ân cần đọc với giọng khẩn trương, mạnh mẽ, nhanh gấp</a:t>
            </a:r>
            <a:endParaRPr lang="en-US" sz="36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0"/>
              </a:spcBef>
              <a:buFont typeface="Arial" panose="020B0604020202020204" pitchFamily="34" charset="0"/>
              <a:buNone/>
            </a:pP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Đoạn Gióng "</a:t>
            </a:r>
            <a:r>
              <a:rPr lang="pt-BR" sz="3600" i="1"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bay khuất giữa mây hồng</a:t>
            </a:r>
            <a:r>
              <a:rPr lang="pt-BR" sz="36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chậm, nhẹ, thanh thản, xa vời, huyền thoại</a:t>
            </a:r>
            <a:endParaRPr lang="en-US" sz="36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99223413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Left)">
                                      <p:cBhvr>
                                        <p:cTn id="7" dur="500"/>
                                        <p:tgtEl>
                                          <p:spTgt spid="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strips(downLeft)">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1"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fade">
                                      <p:cBhvr>
                                        <p:cTn id="22" dur="500"/>
                                        <p:tgtEl>
                                          <p:spTgt spid="35"/>
                                        </p:tgtEl>
                                      </p:cBhvr>
                                    </p:animEffect>
                                  </p:childTnLst>
                                </p:cTn>
                              </p:par>
                              <p:par>
                                <p:cTn id="23" presetID="8" presetClass="emph" presetSubtype="0" fill="hold" grpId="0" nodeType="withEffect">
                                  <p:stCondLst>
                                    <p:cond delay="500"/>
                                  </p:stCondLst>
                                  <p:childTnLst>
                                    <p:animRot by="10800000">
                                      <p:cBhvr>
                                        <p:cTn id="24" dur="1500" fill="hold"/>
                                        <p:tgtEl>
                                          <p:spTgt spid="35"/>
                                        </p:tgtEl>
                                        <p:attrNameLst>
                                          <p:attrName>r</p:attrName>
                                        </p:attrNameLst>
                                      </p:cBhvr>
                                    </p:animRot>
                                  </p:childTnLst>
                                </p:cTn>
                              </p:par>
                              <p:par>
                                <p:cTn id="25" presetID="10" presetClass="entr" presetSubtype="0" fill="hold" grpId="0" nodeType="withEffect">
                                  <p:stCondLst>
                                    <p:cond delay="100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5" grpId="1" animBg="1"/>
      <p:bldP spid="36" grpId="0"/>
      <p:bldP spid="19" grpId="0" animBg="1"/>
      <p:bldP spid="24" grpId="0" animBg="1"/>
      <p:bldP spid="2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 name="图片 9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104" y="0"/>
            <a:ext cx="12208104" cy="1643762"/>
          </a:xfrm>
          <a:prstGeom prst="rect">
            <a:avLst/>
          </a:prstGeom>
        </p:spPr>
      </p:pic>
      <p:sp>
        <p:nvSpPr>
          <p:cNvPr id="7" name="圆角矩形 6"/>
          <p:cNvSpPr/>
          <p:nvPr/>
        </p:nvSpPr>
        <p:spPr>
          <a:xfrm>
            <a:off x="5209199" y="1430693"/>
            <a:ext cx="5801701" cy="3381722"/>
          </a:xfrm>
          <a:prstGeom prst="roundRect">
            <a:avLst>
              <a:gd name="adj" fmla="val 4670"/>
            </a:avLst>
          </a:prstGeom>
          <a:solidFill>
            <a:schemeClr val="accent4"/>
          </a:solidFill>
          <a:ln w="22225">
            <a:gradFill flip="none" rotWithShape="1">
              <a:gsLst>
                <a:gs pos="0">
                  <a:schemeClr val="bg1">
                    <a:lumMod val="65000"/>
                  </a:schemeClr>
                </a:gs>
                <a:gs pos="100000">
                  <a:schemeClr val="tx1">
                    <a:lumMod val="85000"/>
                    <a:lumOff val="15000"/>
                  </a:schemeClr>
                </a:gs>
              </a:gsLst>
              <a:lin ang="2700000" scaled="1"/>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 name="圆角矩形 7"/>
          <p:cNvSpPr/>
          <p:nvPr/>
        </p:nvSpPr>
        <p:spPr>
          <a:xfrm>
            <a:off x="5524011" y="1479781"/>
            <a:ext cx="5172075" cy="3263670"/>
          </a:xfrm>
          <a:prstGeom prst="roundRect">
            <a:avLst>
              <a:gd name="adj" fmla="val 0"/>
            </a:avLst>
          </a:prstGeom>
          <a:gradFill>
            <a:gsLst>
              <a:gs pos="52000">
                <a:srgbClr val="F4F4F4"/>
              </a:gs>
              <a:gs pos="0">
                <a:schemeClr val="bg1"/>
              </a:gs>
              <a:gs pos="100000">
                <a:srgbClr val="E2E2E2"/>
              </a:gs>
            </a:gsLst>
            <a:lin ang="0" scaled="0"/>
          </a:gra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mn-cs"/>
              <a:sym typeface="Arial" panose="020B0604020202020204" pitchFamily="34" charset="0"/>
            </a:endParaRPr>
          </a:p>
        </p:txBody>
      </p:sp>
      <p:sp>
        <p:nvSpPr>
          <p:cNvPr id="89" name="矩形 88"/>
          <p:cNvSpPr/>
          <p:nvPr/>
        </p:nvSpPr>
        <p:spPr>
          <a:xfrm>
            <a:off x="5524011" y="2511005"/>
            <a:ext cx="5048250" cy="1015663"/>
          </a:xfrm>
          <a:prstGeom prst="rect">
            <a:avLst/>
          </a:prstGeom>
        </p:spPr>
        <p:txBody>
          <a:bodyPr wrap="square">
            <a:spAutoFit/>
            <a:scene3d>
              <a:camera prst="orthographicFront"/>
              <a:lightRig rig="threePt" dir="t"/>
            </a:scene3d>
            <a:sp3d extrusionH="57150">
              <a:bevelT h="25400" prst="softRound"/>
            </a:sp3d>
          </a:bodyPr>
          <a:lstStyle/>
          <a:p>
            <a:pPr algn="ctr">
              <a:defRPr/>
            </a:pPr>
            <a:r>
              <a:rPr kumimoji="0" lang="en-US" altLang="zh-CN" sz="6000" b="0" i="0" u="none" strike="noStrike" kern="1200" cap="none" spc="0" normalizeH="0" baseline="0" noProof="0" dirty="0">
                <a:ln>
                  <a:noFill/>
                </a:ln>
                <a:solidFill>
                  <a:srgbClr val="FFFF00"/>
                </a:solidFill>
                <a:effectLst>
                  <a:glow rad="254000">
                    <a:srgbClr val="009900">
                      <a:alpha val="95000"/>
                    </a:srgbClr>
                  </a:glow>
                </a:effectLst>
                <a:uLnTx/>
                <a:uFillTx/>
                <a:latin typeface="Times New Roman" panose="02020603050405020304" pitchFamily="18" charset="0"/>
                <a:ea typeface="方正胖娃简体" panose="03000509000000000000" pitchFamily="65" charset="-122"/>
                <a:cs typeface="Times New Roman" panose="02020603050405020304" pitchFamily="18" charset="0"/>
              </a:rPr>
              <a:t>KHỞI</a:t>
            </a:r>
            <a:r>
              <a:rPr lang="en-US" altLang="zh-CN" sz="6000" dirty="0">
                <a:solidFill>
                  <a:srgbClr val="FFFF00"/>
                </a:solidFill>
                <a:effectLst>
                  <a:glow rad="254000">
                    <a:srgbClr val="009900">
                      <a:alpha val="95000"/>
                    </a:srgbClr>
                  </a:glow>
                </a:effectLst>
                <a:latin typeface="Times New Roman" panose="02020603050405020304" pitchFamily="18" charset="0"/>
                <a:ea typeface="方正胖娃简体" panose="03000509000000000000" pitchFamily="65" charset="-122"/>
                <a:cs typeface="Times New Roman" panose="02020603050405020304" pitchFamily="18" charset="0"/>
              </a:rPr>
              <a:t> ĐỘNG</a:t>
            </a:r>
            <a:endParaRPr kumimoji="0" lang="zh-CN" altLang="en-US" sz="6000" b="0" i="0" u="none" strike="noStrike" kern="1200" cap="none" spc="0" normalizeH="0" baseline="0" noProof="0" dirty="0">
              <a:ln>
                <a:noFill/>
              </a:ln>
              <a:solidFill>
                <a:srgbClr val="FFFF00"/>
              </a:solidFill>
              <a:effectLst>
                <a:glow rad="254000">
                  <a:srgbClr val="009900">
                    <a:alpha val="95000"/>
                  </a:srgbClr>
                </a:glow>
              </a:effectLst>
              <a:uLnTx/>
              <a:uFillTx/>
              <a:latin typeface="Times New Roman" panose="02020603050405020304" pitchFamily="18" charset="0"/>
              <a:ea typeface="方正胖娃简体" panose="03000509000000000000" pitchFamily="65" charset="-122"/>
              <a:cs typeface="Times New Roman" panose="02020603050405020304" pitchFamily="18" charset="0"/>
            </a:endParaRPr>
          </a:p>
        </p:txBody>
      </p:sp>
      <p:pic>
        <p:nvPicPr>
          <p:cNvPr id="92" name="图片 9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96462" y="1688660"/>
            <a:ext cx="4612737" cy="4967563"/>
          </a:xfrm>
          <a:prstGeom prst="rect">
            <a:avLst/>
          </a:prstGeom>
        </p:spPr>
      </p:pic>
    </p:spTree>
    <p:extLst>
      <p:ext uri="{BB962C8B-B14F-4D97-AF65-F5344CB8AC3E}">
        <p14:creationId xmlns:p14="http://schemas.microsoft.com/office/powerpoint/2010/main" val="1147461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41" presetClass="entr" presetSubtype="0" fill="hold" nodeType="afterEffect">
                                  <p:stCondLst>
                                    <p:cond delay="0"/>
                                  </p:stCondLst>
                                  <p:iterate type="lt">
                                    <p:tmPct val="10000"/>
                                  </p:iterate>
                                  <p:childTnLst>
                                    <p:set>
                                      <p:cBhvr>
                                        <p:cTn id="10" dur="1" fill="hold">
                                          <p:stCondLst>
                                            <p:cond delay="0"/>
                                          </p:stCondLst>
                                        </p:cTn>
                                        <p:tgtEl>
                                          <p:spTgt spid="89">
                                            <p:txEl>
                                              <p:pRg st="0" end="0"/>
                                            </p:txEl>
                                          </p:spTgt>
                                        </p:tgtEl>
                                        <p:attrNameLst>
                                          <p:attrName>style.visibility</p:attrName>
                                        </p:attrNameLst>
                                      </p:cBhvr>
                                      <p:to>
                                        <p:strVal val="visible"/>
                                      </p:to>
                                    </p:set>
                                    <p:anim calcmode="lin" valueType="num">
                                      <p:cBhvr>
                                        <p:cTn id="11" dur="500" fill="hold"/>
                                        <p:tgtEl>
                                          <p:spTgt spid="89">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89">
                                            <p:txEl>
                                              <p:pRg st="0" end="0"/>
                                            </p:txEl>
                                          </p:spTgt>
                                        </p:tgtEl>
                                        <p:attrNameLst>
                                          <p:attrName>ppt_y</p:attrName>
                                        </p:attrNameLst>
                                      </p:cBhvr>
                                      <p:tavLst>
                                        <p:tav tm="0">
                                          <p:val>
                                            <p:strVal val="#ppt_y"/>
                                          </p:val>
                                        </p:tav>
                                        <p:tav tm="100000">
                                          <p:val>
                                            <p:strVal val="#ppt_y"/>
                                          </p:val>
                                        </p:tav>
                                      </p:tavLst>
                                    </p:anim>
                                    <p:anim calcmode="lin" valueType="num">
                                      <p:cBhvr>
                                        <p:cTn id="13" dur="500" fill="hold"/>
                                        <p:tgtEl>
                                          <p:spTgt spid="89">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89">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89">
                                            <p:txEl>
                                              <p:pRg st="0" end="0"/>
                                            </p:txEl>
                                          </p:spTgt>
                                        </p:tgtEl>
                                      </p:cBhvr>
                                    </p:animEffect>
                                  </p:childTnLst>
                                </p:cTn>
                              </p:par>
                            </p:childTnLst>
                          </p:cTn>
                        </p:par>
                        <p:par>
                          <p:cTn id="16" fill="hold">
                            <p:stCondLst>
                              <p:cond delay="1350"/>
                            </p:stCondLst>
                            <p:childTnLst>
                              <p:par>
                                <p:cTn id="17" presetID="10"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551898" y="-191911"/>
            <a:ext cx="4544101" cy="1015663"/>
          </a:xfrm>
          <a:prstGeom prst="rect">
            <a:avLst/>
          </a:prstGeom>
        </p:spPr>
        <p:txBody>
          <a:bodyPr wrap="square">
            <a:spAutoFit/>
          </a:bodyPr>
          <a:lstStyle/>
          <a:p>
            <a:pPr algn="just">
              <a:lnSpc>
                <a:spcPct val="150000"/>
              </a:lnSpc>
            </a:pPr>
            <a:r>
              <a:rPr lang="en-US" sz="4000" b="1" kern="100" dirty="0" err="1">
                <a:solidFill>
                  <a:srgbClr val="000000"/>
                </a:solidFill>
                <a:latin typeface="Times New Roman" panose="02020603050405020304" pitchFamily="18" charset="0"/>
                <a:ea typeface="SimSun" panose="02010600030101010101" pitchFamily="2" charset="-122"/>
              </a:rPr>
              <a:t>Chú</a:t>
            </a:r>
            <a:r>
              <a:rPr lang="en-US" sz="4000" b="1" kern="100" dirty="0">
                <a:solidFill>
                  <a:srgbClr val="000000"/>
                </a:solidFill>
                <a:latin typeface="Times New Roman" panose="02020603050405020304" pitchFamily="18" charset="0"/>
                <a:ea typeface="SimSun" panose="02010600030101010101" pitchFamily="2" charset="-122"/>
              </a:rPr>
              <a:t> </a:t>
            </a:r>
            <a:r>
              <a:rPr lang="en-US" sz="4000" b="1" kern="100" dirty="0" err="1">
                <a:solidFill>
                  <a:srgbClr val="000000"/>
                </a:solidFill>
                <a:latin typeface="Times New Roman" panose="02020603050405020304" pitchFamily="18" charset="0"/>
                <a:ea typeface="SimSun" panose="02010600030101010101" pitchFamily="2" charset="-122"/>
              </a:rPr>
              <a:t>thích</a:t>
            </a:r>
            <a:r>
              <a:rPr lang="en-US" sz="4000" b="1" kern="100" dirty="0">
                <a:solidFill>
                  <a:srgbClr val="000000"/>
                </a:solidFill>
                <a:latin typeface="Times New Roman" panose="02020603050405020304" pitchFamily="18" charset="0"/>
                <a:ea typeface="SimSun" panose="02010600030101010101" pitchFamily="2" charset="-122"/>
              </a:rPr>
              <a:t>:</a:t>
            </a:r>
            <a:endParaRPr lang="en-US" sz="4000" kern="100" dirty="0">
              <a:effectLst/>
              <a:latin typeface="Times New Roman" panose="02020603050405020304" pitchFamily="18" charset="0"/>
              <a:ea typeface="SimSun" panose="02010600030101010101" pitchFamily="2" charset="-122"/>
            </a:endParaRPr>
          </a:p>
        </p:txBody>
      </p:sp>
      <p:sp>
        <p:nvSpPr>
          <p:cNvPr id="3" name="Rectangle 2"/>
          <p:cNvSpPr/>
          <p:nvPr/>
        </p:nvSpPr>
        <p:spPr>
          <a:xfrm>
            <a:off x="4566049" y="-55336"/>
            <a:ext cx="4143635" cy="830997"/>
          </a:xfrm>
          <a:prstGeom prst="rect">
            <a:avLst/>
          </a:prstGeom>
        </p:spPr>
        <p:txBody>
          <a:bodyPr wrap="none">
            <a:spAutoFit/>
          </a:bodyPr>
          <a:lstStyle/>
          <a:p>
            <a:pPr algn="just">
              <a:lnSpc>
                <a:spcPct val="150000"/>
              </a:lnSpc>
            </a:pPr>
            <a:r>
              <a:rPr lang="en-US" sz="3200" i="1" kern="100" dirty="0">
                <a:solidFill>
                  <a:srgbClr val="000000"/>
                </a:solidFill>
                <a:latin typeface="Times New Roman" panose="02020603050405020304" pitchFamily="18" charset="0"/>
                <a:ea typeface="SimSun" panose="02010600030101010101" pitchFamily="2" charset="-122"/>
              </a:rPr>
              <a:t>"</a:t>
            </a:r>
            <a:r>
              <a:rPr lang="en-US" sz="3200" b="1" i="1" kern="100" dirty="0" err="1">
                <a:solidFill>
                  <a:srgbClr val="000000"/>
                </a:solidFill>
                <a:latin typeface="Times New Roman" panose="02020603050405020304" pitchFamily="18" charset="0"/>
                <a:ea typeface="SimSun" panose="02010600030101010101" pitchFamily="2" charset="-122"/>
              </a:rPr>
              <a:t>Ghép</a:t>
            </a:r>
            <a:r>
              <a:rPr lang="en-US" sz="3200" b="1" i="1" kern="100" dirty="0">
                <a:solidFill>
                  <a:srgbClr val="000000"/>
                </a:solidFill>
                <a:latin typeface="Times New Roman" panose="02020603050405020304" pitchFamily="18" charset="0"/>
                <a:ea typeface="SimSun" panose="02010600030101010101" pitchFamily="2" charset="-122"/>
              </a:rPr>
              <a:t> </a:t>
            </a:r>
            <a:r>
              <a:rPr lang="en-US" sz="3200" b="1" i="1" kern="100" dirty="0" err="1">
                <a:solidFill>
                  <a:srgbClr val="000000"/>
                </a:solidFill>
                <a:latin typeface="Times New Roman" panose="02020603050405020304" pitchFamily="18" charset="0"/>
                <a:ea typeface="SimSun" panose="02010600030101010101" pitchFamily="2" charset="-122"/>
              </a:rPr>
              <a:t>cột</a:t>
            </a:r>
            <a:r>
              <a:rPr lang="en-US" sz="3200" b="1" i="1" kern="100" dirty="0">
                <a:solidFill>
                  <a:srgbClr val="000000"/>
                </a:solidFill>
                <a:latin typeface="Times New Roman" panose="02020603050405020304" pitchFamily="18" charset="0"/>
                <a:ea typeface="SimSun" panose="02010600030101010101" pitchFamily="2" charset="-122"/>
              </a:rPr>
              <a:t> A </a:t>
            </a:r>
            <a:r>
              <a:rPr lang="en-US" sz="3200" b="1" i="1" kern="100" dirty="0" err="1">
                <a:solidFill>
                  <a:srgbClr val="000000"/>
                </a:solidFill>
                <a:latin typeface="Times New Roman" panose="02020603050405020304" pitchFamily="18" charset="0"/>
                <a:ea typeface="SimSun" panose="02010600030101010101" pitchFamily="2" charset="-122"/>
              </a:rPr>
              <a:t>với</a:t>
            </a:r>
            <a:r>
              <a:rPr lang="en-US" sz="3200" b="1" i="1" kern="100" dirty="0">
                <a:solidFill>
                  <a:srgbClr val="000000"/>
                </a:solidFill>
                <a:latin typeface="Times New Roman" panose="02020603050405020304" pitchFamily="18" charset="0"/>
                <a:ea typeface="SimSun" panose="02010600030101010101" pitchFamily="2" charset="-122"/>
              </a:rPr>
              <a:t> </a:t>
            </a:r>
            <a:r>
              <a:rPr lang="en-US" sz="3200" b="1" i="1" kern="100" dirty="0" err="1">
                <a:solidFill>
                  <a:srgbClr val="000000"/>
                </a:solidFill>
                <a:latin typeface="Times New Roman" panose="02020603050405020304" pitchFamily="18" charset="0"/>
                <a:ea typeface="SimSun" panose="02010600030101010101" pitchFamily="2" charset="-122"/>
              </a:rPr>
              <a:t>cột</a:t>
            </a:r>
            <a:r>
              <a:rPr lang="en-US" sz="3200" b="1" i="1" kern="100" dirty="0">
                <a:solidFill>
                  <a:srgbClr val="000000"/>
                </a:solidFill>
                <a:latin typeface="Times New Roman" panose="02020603050405020304" pitchFamily="18" charset="0"/>
                <a:ea typeface="SimSun" panose="02010600030101010101" pitchFamily="2" charset="-122"/>
              </a:rPr>
              <a:t> B</a:t>
            </a:r>
            <a:r>
              <a:rPr lang="en-US" sz="3200" i="1" kern="100" dirty="0">
                <a:solidFill>
                  <a:srgbClr val="000000"/>
                </a:solidFill>
                <a:latin typeface="Times New Roman" panose="02020603050405020304" pitchFamily="18" charset="0"/>
                <a:ea typeface="SimSun" panose="02010600030101010101" pitchFamily="2" charset="-122"/>
              </a:rPr>
              <a:t>" </a:t>
            </a:r>
            <a:endParaRPr lang="en-US" sz="3200" kern="100" dirty="0">
              <a:effectLst/>
              <a:latin typeface="Times New Roman" panose="02020603050405020304" pitchFamily="18" charset="0"/>
              <a:ea typeface="SimSun" panose="02010600030101010101" pitchFamily="2" charset="-122"/>
            </a:endParaRPr>
          </a:p>
        </p:txBody>
      </p:sp>
      <p:sp>
        <p:nvSpPr>
          <p:cNvPr id="6" name="Rectangle 1"/>
          <p:cNvSpPr>
            <a:spLocks noChangeArrowheads="1"/>
          </p:cNvSpPr>
          <p:nvPr/>
        </p:nvSpPr>
        <p:spPr bwMode="auto">
          <a:xfrm>
            <a:off x="2609850" y="2632075"/>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7" name="Table 6"/>
          <p:cNvGraphicFramePr>
            <a:graphicFrameLocks noGrp="1"/>
          </p:cNvGraphicFramePr>
          <p:nvPr>
            <p:extLst>
              <p:ext uri="{D42A27DB-BD31-4B8C-83A1-F6EECF244321}">
                <p14:modId xmlns:p14="http://schemas.microsoft.com/office/powerpoint/2010/main" val="1923600292"/>
              </p:ext>
            </p:extLst>
          </p:nvPr>
        </p:nvGraphicFramePr>
        <p:xfrm>
          <a:off x="131181" y="598404"/>
          <a:ext cx="12060819" cy="6261225"/>
        </p:xfrm>
        <a:graphic>
          <a:graphicData uri="http://schemas.openxmlformats.org/drawingml/2006/table">
            <a:tbl>
              <a:tblPr firstRow="1" firstCol="1" bandRow="1"/>
              <a:tblGrid>
                <a:gridCol w="2797214">
                  <a:extLst>
                    <a:ext uri="{9D8B030D-6E8A-4147-A177-3AD203B41FA5}">
                      <a16:colId xmlns:a16="http://schemas.microsoft.com/office/drawing/2014/main" val="1396282000"/>
                    </a:ext>
                  </a:extLst>
                </a:gridCol>
                <a:gridCol w="1412111">
                  <a:extLst>
                    <a:ext uri="{9D8B030D-6E8A-4147-A177-3AD203B41FA5}">
                      <a16:colId xmlns:a16="http://schemas.microsoft.com/office/drawing/2014/main" val="3806047672"/>
                    </a:ext>
                  </a:extLst>
                </a:gridCol>
                <a:gridCol w="7851494">
                  <a:extLst>
                    <a:ext uri="{9D8B030D-6E8A-4147-A177-3AD203B41FA5}">
                      <a16:colId xmlns:a16="http://schemas.microsoft.com/office/drawing/2014/main" val="356586824"/>
                    </a:ext>
                  </a:extLst>
                </a:gridCol>
              </a:tblGrid>
              <a:tr h="454219">
                <a:tc>
                  <a:txBody>
                    <a:bodyPr/>
                    <a:lstStyle/>
                    <a:p>
                      <a:pPr marL="0" marR="0" algn="ctr">
                        <a:lnSpc>
                          <a:spcPct val="107000"/>
                        </a:lnSpc>
                        <a:spcBef>
                          <a:spcPts val="0"/>
                        </a:spcBef>
                        <a:spcAft>
                          <a:spcPts val="0"/>
                        </a:spcAft>
                      </a:pP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Cột</a:t>
                      </a:r>
                      <a:r>
                        <a:rPr lang="en-US" sz="2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a:t>
                      </a:r>
                      <a:endParaRPr lang="en-US" sz="2200" b="1"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rowSpan="8">
                  <a:txBody>
                    <a:bodyPr/>
                    <a:lstStyle/>
                    <a:p>
                      <a:pPr marL="0" marR="0" algn="just">
                        <a:lnSpc>
                          <a:spcPct val="150000"/>
                        </a:lnSpc>
                        <a:spcBef>
                          <a:spcPts val="0"/>
                        </a:spcBef>
                        <a:spcAft>
                          <a:spcPts val="0"/>
                        </a:spcAft>
                      </a:pPr>
                      <a:r>
                        <a:rPr lang="en-US" sz="2200"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2200" b="1">
                          <a:effectLst/>
                          <a:latin typeface="Times New Roman" panose="02020603050405020304" pitchFamily="18" charset="0"/>
                          <a:ea typeface="Calibri" panose="020F0502020204030204" pitchFamily="34" charset="0"/>
                          <a:cs typeface="Times New Roman" panose="02020603050405020304" pitchFamily="18" charset="0"/>
                        </a:rPr>
                        <a:t>Cột B</a:t>
                      </a:r>
                      <a:endParaRPr lang="en-US" sz="2200" b="1">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094366357"/>
                  </a:ext>
                </a:extLst>
              </a:tr>
              <a:tr h="830374">
                <a:tc>
                  <a:txBody>
                    <a:bodyPr/>
                    <a:lstStyle/>
                    <a:p>
                      <a:pPr marL="0" marR="0" algn="ctr">
                        <a:lnSpc>
                          <a:spcPct val="107000"/>
                        </a:lnSpc>
                        <a:spcBef>
                          <a:spcPts val="0"/>
                        </a:spcBef>
                        <a:spcAft>
                          <a:spcPts val="0"/>
                        </a:spcAft>
                      </a:pP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Thánh</a:t>
                      </a:r>
                      <a:r>
                        <a:rPr lang="en-US" sz="2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Gióng</a:t>
                      </a:r>
                      <a:endParaRPr lang="en-US" sz="2200" b="1"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người</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(ở đây là quân giặc) đổ xuống hang loạt như người ta cắn thân cây lúa.</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71332">
                <a:tc>
                  <a:txBody>
                    <a:bodyPr/>
                    <a:lstStyle/>
                    <a:p>
                      <a:pPr marL="0" marR="0" algn="ctr">
                        <a:lnSpc>
                          <a:spcPct val="107000"/>
                        </a:lnSpc>
                        <a:spcBef>
                          <a:spcPts val="0"/>
                        </a:spcBef>
                        <a:spcAft>
                          <a:spcPts val="0"/>
                        </a:spcAft>
                      </a:pP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Làng</a:t>
                      </a:r>
                      <a:r>
                        <a:rPr lang="en-US" sz="2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Phù</a:t>
                      </a:r>
                      <a:r>
                        <a:rPr lang="en-US" sz="2200" b="1" kern="100" dirty="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 </a:t>
                      </a:r>
                      <a:r>
                        <a:rPr lang="en-US" sz="2200" b="1" kern="100" dirty="0" err="1">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Đổng</a:t>
                      </a:r>
                      <a:endParaRPr lang="en-US" sz="2200" b="1"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Tên</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một triều đại trong lịch sử Trung Quốc (còn gọi là Thương, Ân Thương). Ở đây, giặc Ân chỉ giặc Phương Bắc.</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188348946"/>
                  </a:ext>
                </a:extLst>
              </a:tr>
              <a:tr h="671332">
                <a:tc>
                  <a:txBody>
                    <a:bodyPr/>
                    <a:lstStyle/>
                    <a:p>
                      <a:pPr marL="0" marR="0" algn="ctr">
                        <a:lnSpc>
                          <a:spcPct val="107000"/>
                        </a:lnSpc>
                        <a:spcBef>
                          <a:spcPts val="0"/>
                        </a:spcBef>
                        <a:spcAft>
                          <a:spcPts val="0"/>
                        </a:spcAft>
                      </a:pPr>
                      <a:r>
                        <a:rPr lang="en-US" sz="2200" b="1" dirty="0" err="1">
                          <a:effectLst/>
                          <a:latin typeface="Times New Roman" panose="02020603050405020304" pitchFamily="18" charset="0"/>
                          <a:ea typeface="Calibri" panose="020F0502020204030204" pitchFamily="34" charset="0"/>
                          <a:cs typeface="Times New Roman" panose="02020603050405020304" pitchFamily="18" charset="0"/>
                        </a:rPr>
                        <a:t>Phúc</a:t>
                      </a:r>
                      <a:r>
                        <a:rPr lang="en-US" sz="22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1" dirty="0" err="1">
                          <a:effectLst/>
                          <a:latin typeface="Times New Roman" panose="02020603050405020304" pitchFamily="18" charset="0"/>
                          <a:ea typeface="Calibri" panose="020F0502020204030204" pitchFamily="34" charset="0"/>
                          <a:cs typeface="Times New Roman" panose="02020603050405020304" pitchFamily="18" charset="0"/>
                        </a:rPr>
                        <a:t>đức</a:t>
                      </a:r>
                      <a:endParaRPr lang="en-US" sz="2200" b="1"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vị</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thánh làng Gióng (Gióng còn có cách viết là “Dóng”). Thánh: nhân vật có tài năng, đức độ, trí tuệ vượt lên trên người thường đến mức siêu phàm, ở đây chỉ bậc thần thánh theo tín ngưỡng của đạo giáo.</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563651091"/>
                  </a:ext>
                </a:extLst>
              </a:tr>
              <a:tr h="671332">
                <a:tc>
                  <a:txBody>
                    <a:bodyPr/>
                    <a:lstStyle/>
                    <a:p>
                      <a:pPr marL="0" marR="0" algn="ctr">
                        <a:lnSpc>
                          <a:spcPct val="107000"/>
                        </a:lnSpc>
                        <a:spcBef>
                          <a:spcPts val="0"/>
                        </a:spcBef>
                        <a:spcAft>
                          <a:spcPts val="0"/>
                        </a:spcAft>
                      </a:pPr>
                      <a:r>
                        <a:rPr lang="en-US" sz="2200" b="1">
                          <a:effectLst/>
                          <a:latin typeface="Times New Roman" panose="02020603050405020304" pitchFamily="18" charset="0"/>
                          <a:ea typeface="Calibri" panose="020F0502020204030204" pitchFamily="34" charset="0"/>
                          <a:cs typeface="Times New Roman" panose="02020603050405020304" pitchFamily="18" charset="0"/>
                        </a:rPr>
                        <a:t>Ân</a:t>
                      </a:r>
                      <a:endParaRPr lang="en-US" sz="2200" b="1">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(dáng</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vẻ) hung dung, làm cho người ta phải kính phục, khiếp sợ.</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158807642"/>
                  </a:ext>
                </a:extLst>
              </a:tr>
              <a:tr h="671332">
                <a:tc>
                  <a:txBody>
                    <a:bodyPr/>
                    <a:lstStyle/>
                    <a:p>
                      <a:pPr marL="0" marR="0" algn="ctr">
                        <a:lnSpc>
                          <a:spcPct val="107000"/>
                        </a:lnSpc>
                        <a:spcBef>
                          <a:spcPts val="0"/>
                        </a:spcBef>
                        <a:spcAft>
                          <a:spcPts val="0"/>
                        </a:spcAft>
                      </a:pPr>
                      <a:r>
                        <a:rPr lang="en-US" sz="2200" b="1">
                          <a:effectLst/>
                          <a:latin typeface="Times New Roman" panose="02020603050405020304" pitchFamily="18" charset="0"/>
                          <a:ea typeface="Calibri" panose="020F0502020204030204" pitchFamily="34" charset="0"/>
                          <a:cs typeface="Times New Roman" panose="02020603050405020304" pitchFamily="18" charset="0"/>
                        </a:rPr>
                        <a:t>Sứ giả</a:t>
                      </a:r>
                      <a:endParaRPr lang="en-US" sz="2200" b="1">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trước</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thuộc huyện Tiên Du, tỉnh Bắc Ninh; nay thuộc xã Phù Đổng, huyện Gia Lâm, Hà Nội</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664413820"/>
                  </a:ext>
                </a:extLst>
              </a:tr>
              <a:tr h="671332">
                <a:tc>
                  <a:txBody>
                    <a:bodyPr/>
                    <a:lstStyle/>
                    <a:p>
                      <a:pPr marL="0" marR="0" algn="ctr">
                        <a:lnSpc>
                          <a:spcPct val="107000"/>
                        </a:lnSpc>
                        <a:spcBef>
                          <a:spcPts val="0"/>
                        </a:spcBef>
                        <a:spcAft>
                          <a:spcPts val="0"/>
                        </a:spcAft>
                      </a:pPr>
                      <a:r>
                        <a:rPr lang="en-US" sz="2200" b="1">
                          <a:effectLst/>
                          <a:latin typeface="Times New Roman" panose="02020603050405020304" pitchFamily="18" charset="0"/>
                          <a:ea typeface="Calibri" panose="020F0502020204030204" pitchFamily="34" charset="0"/>
                          <a:cs typeface="Times New Roman" panose="02020603050405020304" pitchFamily="18" charset="0"/>
                        </a:rPr>
                        <a:t>Oai phong lẫm liệt</a:t>
                      </a:r>
                      <a:endParaRPr lang="en-US" sz="2200" b="1">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a:effectLst/>
                          <a:latin typeface="Times New Roman" panose="02020603050405020304" pitchFamily="18" charset="0"/>
                          <a:ea typeface="Calibri" panose="020F0502020204030204" pitchFamily="34" charset="0"/>
                          <a:cs typeface="Times New Roman" panose="02020603050405020304" pitchFamily="18" charset="0"/>
                        </a:rPr>
                        <a:t> người</a:t>
                      </a:r>
                      <a:r>
                        <a:rPr lang="en-US" sz="2200" baseline="0">
                          <a:effectLst/>
                          <a:latin typeface="Times New Roman" panose="02020603050405020304" pitchFamily="18" charset="0"/>
                          <a:ea typeface="Calibri" panose="020F0502020204030204" pitchFamily="34" charset="0"/>
                          <a:cs typeface="Times New Roman" panose="02020603050405020304" pitchFamily="18" charset="0"/>
                        </a:rPr>
                        <a:t> được vua phái đi giao thiệp với nước ngoài hoặc thực hiện một nhiệm vụ quan trọng.</a:t>
                      </a:r>
                      <a:endParaRPr lang="en-US" sz="2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712536217"/>
                  </a:ext>
                </a:extLst>
              </a:tr>
              <a:tr h="671332">
                <a:tc>
                  <a:txBody>
                    <a:bodyPr/>
                    <a:lstStyle/>
                    <a:p>
                      <a:pPr marL="0" marR="0" algn="ctr">
                        <a:lnSpc>
                          <a:spcPct val="107000"/>
                        </a:lnSpc>
                        <a:spcBef>
                          <a:spcPts val="0"/>
                        </a:spcBef>
                        <a:spcAft>
                          <a:spcPts val="0"/>
                        </a:spcAft>
                      </a:pPr>
                      <a:r>
                        <a:rPr lang="en-US" sz="2200" b="1">
                          <a:effectLst/>
                          <a:latin typeface="Times New Roman" panose="02020603050405020304" pitchFamily="18" charset="0"/>
                          <a:ea typeface="Calibri" panose="020F0502020204030204" pitchFamily="34" charset="0"/>
                          <a:cs typeface="Times New Roman" panose="02020603050405020304" pitchFamily="18" charset="0"/>
                        </a:rPr>
                        <a:t>Chết như ngả rạ</a:t>
                      </a:r>
                      <a:endParaRPr lang="en-US" sz="2200" b="1">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vMerge="1">
                  <a:txBody>
                    <a:bodyPr/>
                    <a:lstStyle/>
                    <a:p>
                      <a:endParaRPr lang="en-US"/>
                    </a:p>
                  </a:txBody>
                  <a:tcPr/>
                </a:tc>
                <a:tc>
                  <a:txBody>
                    <a:bodyPr/>
                    <a:lstStyle/>
                    <a:p>
                      <a:pPr marL="0" marR="0">
                        <a:lnSpc>
                          <a:spcPct val="107000"/>
                        </a:lnSpc>
                        <a:spcBef>
                          <a:spcPts val="0"/>
                        </a:spcBef>
                        <a:spcAft>
                          <a:spcPts val="0"/>
                        </a:spcAft>
                      </a:pPr>
                      <a:r>
                        <a:rPr lang="en-US" sz="22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dirty="0" err="1">
                          <a:effectLst/>
                          <a:latin typeface="Times New Roman" panose="02020603050405020304" pitchFamily="18" charset="0"/>
                          <a:ea typeface="Calibri" panose="020F0502020204030204" pitchFamily="34" charset="0"/>
                          <a:cs typeface="Times New Roman" panose="02020603050405020304" pitchFamily="18" charset="0"/>
                        </a:rPr>
                        <a:t>sống</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lương</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thiện</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thường</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và</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ưa</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làm</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những</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điều</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tốt</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lành</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cho</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200" baseline="0" dirty="0" err="1">
                          <a:effectLst/>
                          <a:latin typeface="Times New Roman" panose="02020603050405020304" pitchFamily="18" charset="0"/>
                          <a:ea typeface="Calibri" panose="020F0502020204030204" pitchFamily="34" charset="0"/>
                          <a:cs typeface="Times New Roman" panose="02020603050405020304" pitchFamily="18" charset="0"/>
                        </a:rPr>
                        <a:t>khác</a:t>
                      </a:r>
                      <a:r>
                        <a:rPr lang="en-US" sz="2200" baseline="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65103252"/>
                  </a:ext>
                </a:extLst>
              </a:tr>
            </a:tbl>
          </a:graphicData>
        </a:graphic>
      </p:graphicFrame>
      <p:cxnSp>
        <p:nvCxnSpPr>
          <p:cNvPr id="9" name="Straight Arrow Connector 8"/>
          <p:cNvCxnSpPr/>
          <p:nvPr/>
        </p:nvCxnSpPr>
        <p:spPr>
          <a:xfrm>
            <a:off x="3009418" y="1574157"/>
            <a:ext cx="1203767" cy="1863524"/>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2916821" y="2402674"/>
            <a:ext cx="1296364" cy="2555466"/>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2905247" y="3333503"/>
            <a:ext cx="1215340" cy="3006994"/>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2812649" y="4227996"/>
            <a:ext cx="1400536" cy="1528400"/>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V="1">
            <a:off x="2864735" y="1493354"/>
            <a:ext cx="1400536" cy="5123479"/>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2864735" y="5173697"/>
            <a:ext cx="1510737" cy="582699"/>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2905247" y="2116898"/>
            <a:ext cx="1458651" cy="2370425"/>
          </a:xfrm>
          <a:prstGeom prst="straightConnector1">
            <a:avLst/>
          </a:prstGeom>
          <a:ln w="57150">
            <a:solidFill>
              <a:srgbClr val="FF006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7684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barn(inVertical)">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barn(inVertical)">
                                      <p:cBhvr>
                                        <p:cTn id="3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21</a:t>
            </a:fld>
            <a:endParaRPr lang="en-US" altLang="en-US">
              <a:solidFill>
                <a:srgbClr val="5F5F5F"/>
              </a:solidFill>
              <a:cs typeface="Arial" panose="020B0604020202020204" pitchFamily="34" charset="0"/>
            </a:endParaRPr>
          </a:p>
        </p:txBody>
      </p:sp>
      <p:sp>
        <p:nvSpPr>
          <p:cNvPr id="8" name="Text Box 10"/>
          <p:cNvSpPr txBox="1">
            <a:spLocks noChangeArrowheads="1"/>
          </p:cNvSpPr>
          <p:nvPr/>
        </p:nvSpPr>
        <p:spPr bwMode="auto">
          <a:xfrm>
            <a:off x="3874707" y="880482"/>
            <a:ext cx="8195252" cy="461665"/>
          </a:xfrm>
          <a:prstGeom prst="rect">
            <a:avLst/>
          </a:prstGeom>
          <a:solidFill>
            <a:srgbClr val="FF9999"/>
          </a:solidFill>
          <a:ln w="9525">
            <a:noFill/>
            <a:miter lim="800000"/>
            <a:headEnd/>
            <a:tailEnd/>
          </a:ln>
        </p:spPr>
        <p:txBody>
          <a:bodyPr wrap="square">
            <a:spAutoFit/>
          </a:bodyPr>
          <a:lstStyle/>
          <a:p>
            <a:pPr lvl="0" algn="just" defTabSz="914400">
              <a:defRPr/>
            </a:pP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loại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Truyện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truyền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thuyết</a:t>
            </a:r>
            <a:r>
              <a:rPr lang="en-US" altLang="en-US" sz="2400" b="1" dirty="0">
                <a:solidFill>
                  <a:srgbClr val="002060"/>
                </a:solidFill>
                <a:latin typeface="Times New Roman" panose="02020603050405020304" pitchFamily="18" charset="0"/>
              </a:rPr>
              <a:t> </a:t>
            </a:r>
            <a:endParaRPr lang="en-US" sz="2400" b="1" dirty="0">
              <a:solidFill>
                <a:srgbClr val="002060"/>
              </a:solidFill>
              <a:latin typeface="Arial"/>
            </a:endParaRPr>
          </a:p>
        </p:txBody>
      </p:sp>
      <p:sp>
        <p:nvSpPr>
          <p:cNvPr id="11" name="太阳形 27"/>
          <p:cNvSpPr/>
          <p:nvPr/>
        </p:nvSpPr>
        <p:spPr>
          <a:xfrm rot="20750437">
            <a:off x="2842602" y="609105"/>
            <a:ext cx="1047750"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14" name="太阳形 26"/>
          <p:cNvSpPr/>
          <p:nvPr/>
        </p:nvSpPr>
        <p:spPr>
          <a:xfrm rot="20750437">
            <a:off x="2976784" y="-119779"/>
            <a:ext cx="1047750" cy="1009650"/>
          </a:xfrm>
          <a:prstGeom prst="sun">
            <a:avLst>
              <a:gd name="adj" fmla="val 21368"/>
            </a:avLst>
          </a:prstGeom>
          <a:solidFill>
            <a:srgbClr val="92D050"/>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15" name="TextBox 14"/>
          <p:cNvSpPr txBox="1"/>
          <p:nvPr/>
        </p:nvSpPr>
        <p:spPr>
          <a:xfrm>
            <a:off x="3216760" y="96198"/>
            <a:ext cx="490538" cy="666750"/>
          </a:xfrm>
          <a:prstGeom prst="rect">
            <a:avLst/>
          </a:prstGeom>
          <a:noFill/>
        </p:spPr>
        <p:txBody>
          <a:bodyPr wrap="square">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6" name="TextBox 15"/>
          <p:cNvSpPr txBox="1"/>
          <p:nvPr/>
        </p:nvSpPr>
        <p:spPr>
          <a:xfrm>
            <a:off x="3172800" y="709659"/>
            <a:ext cx="490537" cy="666750"/>
          </a:xfrm>
          <a:prstGeom prst="rect">
            <a:avLst/>
          </a:prstGeom>
          <a:noFill/>
        </p:spPr>
        <p:txBody>
          <a:bodyPr>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9" name="Text Box 21"/>
          <p:cNvSpPr txBox="1">
            <a:spLocks noChangeArrowheads="1"/>
          </p:cNvSpPr>
          <p:nvPr/>
        </p:nvSpPr>
        <p:spPr bwMode="auto">
          <a:xfrm>
            <a:off x="3874707" y="10349"/>
            <a:ext cx="8249379" cy="830997"/>
          </a:xfrm>
          <a:prstGeom prst="rect">
            <a:avLst/>
          </a:prstGeom>
          <a:solidFill>
            <a:srgbClr val="92D050"/>
          </a:solidFill>
          <a:ln w="9525">
            <a:noFill/>
            <a:miter lim="800000"/>
            <a:headEnd/>
            <a:tailEnd/>
          </a:ln>
        </p:spPr>
        <p:txBody>
          <a:bodyPr wrap="square">
            <a:spAutoFit/>
          </a:bodyPr>
          <a:lstStyle/>
          <a:p>
            <a:r>
              <a:rPr lang="en-US" altLang="en-US" sz="2400" b="1" dirty="0" err="1">
                <a:solidFill>
                  <a:schemeClr val="bg2">
                    <a:lumMod val="25000"/>
                  </a:schemeClr>
                </a:solidFill>
                <a:latin typeface="Times New Roman" panose="02020603050405020304" pitchFamily="18" charset="0"/>
              </a:rPr>
              <a:t>Hoàn</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cảnh</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Thuộc</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thời</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đại</a:t>
            </a:r>
            <a:r>
              <a:rPr lang="en-US" altLang="en-US" sz="2400" dirty="0">
                <a:solidFill>
                  <a:schemeClr val="bg2">
                    <a:lumMod val="25000"/>
                  </a:schemeClr>
                </a:solidFill>
              </a:rPr>
              <a:t> </a:t>
            </a:r>
            <a:r>
              <a:rPr lang="en-US" sz="2400" dirty="0">
                <a:solidFill>
                  <a:schemeClr val="bg2">
                    <a:lumMod val="25000"/>
                  </a:schemeClr>
                </a:solidFill>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Hùng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Vương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mở</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đầu</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lịch</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sử</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Việt</a:t>
            </a:r>
            <a:r>
              <a:rPr lang="en-US" sz="2400" b="1" dirty="0">
                <a:solidFill>
                  <a:schemeClr val="bg2">
                    <a:lumMod val="25000"/>
                  </a:schemeClr>
                </a:solidFill>
                <a:latin typeface="Times New Roman" panose="02020603050405020304" pitchFamily="18" charset="0"/>
                <a:cs typeface="Times New Roman" panose="02020603050405020304" pitchFamily="18" charset="0"/>
              </a:rPr>
              <a:t> Nam-&gt;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nguồn</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gốc</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dựng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giữ</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nước</a:t>
            </a:r>
            <a:endParaRPr lang="en-US" sz="2400" b="1"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0" name="Rectangle: Top Corners Rounded 4">
            <a:extLst>
              <a:ext uri="{FF2B5EF4-FFF2-40B4-BE49-F238E27FC236}">
                <a16:creationId xmlns:a16="http://schemas.microsoft.com/office/drawing/2014/main" id="{B195BAE5-26A1-4E3F-89A5-B59694108CB1}"/>
              </a:ext>
            </a:extLst>
          </p:cNvPr>
          <p:cNvSpPr/>
          <p:nvPr/>
        </p:nvSpPr>
        <p:spPr>
          <a:xfrm>
            <a:off x="1" y="3905573"/>
            <a:ext cx="3056531" cy="2607733"/>
          </a:xfrm>
          <a:prstGeom prst="round2SameRect">
            <a:avLst/>
          </a:prstGeom>
          <a:solidFill>
            <a:srgbClr val="F6BEF2"/>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defTabSz="914400">
              <a:defRPr/>
            </a:pPr>
            <a:endParaRPr lang="en-US" kern="0">
              <a:solidFill>
                <a:prstClr val="black"/>
              </a:solidFill>
              <a:latin typeface="Arial"/>
            </a:endParaRPr>
          </a:p>
        </p:txBody>
      </p:sp>
      <p:sp>
        <p:nvSpPr>
          <p:cNvPr id="21" name="Freeform: Shape 3">
            <a:extLst>
              <a:ext uri="{FF2B5EF4-FFF2-40B4-BE49-F238E27FC236}">
                <a16:creationId xmlns:a16="http://schemas.microsoft.com/office/drawing/2014/main" id="{B667EFEF-4ECB-4D41-828F-694DE59DA795}"/>
              </a:ext>
            </a:extLst>
          </p:cNvPr>
          <p:cNvSpPr/>
          <p:nvPr/>
        </p:nvSpPr>
        <p:spPr>
          <a:xfrm flipV="1">
            <a:off x="43151" y="4522337"/>
            <a:ext cx="3036436" cy="2350415"/>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defTabSz="914400">
              <a:defRPr/>
            </a:pPr>
            <a:endParaRPr lang="en-US" kern="0" dirty="0">
              <a:solidFill>
                <a:prstClr val="white"/>
              </a:solidFill>
              <a:latin typeface="Arial"/>
            </a:endParaRPr>
          </a:p>
        </p:txBody>
      </p:sp>
      <p:sp>
        <p:nvSpPr>
          <p:cNvPr id="22" name="Rectangle: Top Corners Rounded 9">
            <a:extLst>
              <a:ext uri="{FF2B5EF4-FFF2-40B4-BE49-F238E27FC236}">
                <a16:creationId xmlns:a16="http://schemas.microsoft.com/office/drawing/2014/main" id="{D83D1133-E47C-43E2-89B5-0303CAD6FDDA}"/>
              </a:ext>
            </a:extLst>
          </p:cNvPr>
          <p:cNvSpPr/>
          <p:nvPr/>
        </p:nvSpPr>
        <p:spPr>
          <a:xfrm>
            <a:off x="6236048" y="3911857"/>
            <a:ext cx="2868913" cy="2230016"/>
          </a:xfrm>
          <a:prstGeom prst="round2SameRect">
            <a:avLst/>
          </a:prstGeom>
          <a:solidFill>
            <a:srgbClr val="44546A">
              <a:lumMod val="60000"/>
              <a:lumOff val="40000"/>
            </a:srgbClr>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defTabSz="914400">
              <a:defRPr/>
            </a:pPr>
            <a:endParaRPr lang="en-US" kern="0">
              <a:solidFill>
                <a:prstClr val="black"/>
              </a:solidFill>
              <a:latin typeface="Arial"/>
            </a:endParaRPr>
          </a:p>
        </p:txBody>
      </p:sp>
      <p:sp>
        <p:nvSpPr>
          <p:cNvPr id="23" name="Freeform: Shape 10">
            <a:extLst>
              <a:ext uri="{FF2B5EF4-FFF2-40B4-BE49-F238E27FC236}">
                <a16:creationId xmlns:a16="http://schemas.microsoft.com/office/drawing/2014/main" id="{16FA2806-C2E9-4B4C-9694-242F63CA88C9}"/>
              </a:ext>
            </a:extLst>
          </p:cNvPr>
          <p:cNvSpPr/>
          <p:nvPr/>
        </p:nvSpPr>
        <p:spPr>
          <a:xfrm flipV="1">
            <a:off x="6241856" y="4556136"/>
            <a:ext cx="2857296" cy="2301864"/>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defTabSz="914400">
              <a:defRPr/>
            </a:pPr>
            <a:endParaRPr lang="en-US" kern="0" dirty="0">
              <a:solidFill>
                <a:prstClr val="white"/>
              </a:solidFill>
              <a:latin typeface="Arial"/>
            </a:endParaRPr>
          </a:p>
        </p:txBody>
      </p:sp>
      <p:sp>
        <p:nvSpPr>
          <p:cNvPr id="24" name="Rectangle: Top Corners Rounded 14">
            <a:extLst>
              <a:ext uri="{FF2B5EF4-FFF2-40B4-BE49-F238E27FC236}">
                <a16:creationId xmlns:a16="http://schemas.microsoft.com/office/drawing/2014/main" id="{5C60E5B3-5BC7-464E-AB98-F5774B71779C}"/>
              </a:ext>
            </a:extLst>
          </p:cNvPr>
          <p:cNvSpPr/>
          <p:nvPr/>
        </p:nvSpPr>
        <p:spPr>
          <a:xfrm>
            <a:off x="3138794" y="3904324"/>
            <a:ext cx="2892998" cy="2594663"/>
          </a:xfrm>
          <a:prstGeom prst="round2SameRect">
            <a:avLst/>
          </a:prstGeom>
          <a:solidFill>
            <a:srgbClr val="E18C3F"/>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defTabSz="914400">
              <a:defRPr/>
            </a:pPr>
            <a:endParaRPr lang="en-US" kern="0">
              <a:solidFill>
                <a:prstClr val="black"/>
              </a:solidFill>
              <a:latin typeface="Arial"/>
            </a:endParaRPr>
          </a:p>
        </p:txBody>
      </p:sp>
      <p:sp>
        <p:nvSpPr>
          <p:cNvPr id="25" name="Freeform: Shape 15">
            <a:extLst>
              <a:ext uri="{FF2B5EF4-FFF2-40B4-BE49-F238E27FC236}">
                <a16:creationId xmlns:a16="http://schemas.microsoft.com/office/drawing/2014/main" id="{0DAACB30-A89B-4029-96A0-B0CBF430D9E6}"/>
              </a:ext>
            </a:extLst>
          </p:cNvPr>
          <p:cNvSpPr/>
          <p:nvPr/>
        </p:nvSpPr>
        <p:spPr>
          <a:xfrm flipV="1">
            <a:off x="3162879" y="4553904"/>
            <a:ext cx="2868913" cy="2350415"/>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defTabSz="914400">
              <a:defRPr/>
            </a:pPr>
            <a:endParaRPr lang="en-US" kern="0" dirty="0">
              <a:solidFill>
                <a:prstClr val="white"/>
              </a:solidFill>
              <a:latin typeface="Arial"/>
            </a:endParaRPr>
          </a:p>
        </p:txBody>
      </p:sp>
      <p:sp>
        <p:nvSpPr>
          <p:cNvPr id="26" name="TextBox 25">
            <a:extLst>
              <a:ext uri="{FF2B5EF4-FFF2-40B4-BE49-F238E27FC236}">
                <a16:creationId xmlns:a16="http://schemas.microsoft.com/office/drawing/2014/main" id="{FCB1BEAB-2FB6-44B6-BED8-868C2ADD894B}"/>
              </a:ext>
            </a:extLst>
          </p:cNvPr>
          <p:cNvSpPr txBox="1"/>
          <p:nvPr/>
        </p:nvSpPr>
        <p:spPr>
          <a:xfrm>
            <a:off x="-20428" y="4891726"/>
            <a:ext cx="3072238" cy="1384995"/>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800" dirty="0" err="1">
                <a:solidFill>
                  <a:schemeClr val="bg2">
                    <a:lumMod val="25000"/>
                  </a:schemeClr>
                </a:solidFill>
                <a:latin typeface="Times New Roman" panose="02020603050405020304" pitchFamily="18" charset="0"/>
                <a:cs typeface="Times New Roman" panose="02020603050405020304" pitchFamily="18" charset="0"/>
              </a:rPr>
              <a:t>Từ</a:t>
            </a:r>
            <a:r>
              <a:rPr lang="en-US" sz="2800" dirty="0">
                <a:solidFill>
                  <a:schemeClr val="bg2">
                    <a:lumMod val="25000"/>
                  </a:schemeClr>
                </a:solidFill>
                <a:latin typeface="Times New Roman" panose="02020603050405020304" pitchFamily="18" charset="0"/>
                <a:cs typeface="Times New Roman" panose="02020603050405020304" pitchFamily="18" charset="0"/>
              </a:rPr>
              <a:t> </a:t>
            </a:r>
            <a:r>
              <a:rPr lang="en-US" sz="2800" dirty="0" err="1">
                <a:solidFill>
                  <a:schemeClr val="bg2">
                    <a:lumMod val="25000"/>
                  </a:schemeClr>
                </a:solidFill>
                <a:latin typeface="Times New Roman" panose="02020603050405020304" pitchFamily="18" charset="0"/>
                <a:cs typeface="Times New Roman" panose="02020603050405020304" pitchFamily="18" charset="0"/>
              </a:rPr>
              <a:t>đầu</a:t>
            </a:r>
            <a:r>
              <a:rPr lang="en-US" sz="2800"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đặt</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đâu</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nằm</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đấy</a:t>
            </a:r>
            <a:r>
              <a:rPr lang="en-US" sz="2800"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Sự</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ra</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đời</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của</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Gióng</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id="{5D2615B9-171C-451D-A80B-1FDE30105D1C}"/>
              </a:ext>
            </a:extLst>
          </p:cNvPr>
          <p:cNvSpPr txBox="1"/>
          <p:nvPr/>
        </p:nvSpPr>
        <p:spPr>
          <a:xfrm>
            <a:off x="3138794" y="4640383"/>
            <a:ext cx="2864996" cy="2308324"/>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400" i="1" dirty="0" err="1">
                <a:solidFill>
                  <a:schemeClr val="bg2">
                    <a:lumMod val="25000"/>
                  </a:schemeClr>
                </a:solidFill>
                <a:latin typeface="Times New Roman" panose="02020603050405020304" pitchFamily="18" charset="0"/>
                <a:cs typeface="Times New Roman" panose="02020603050405020304" pitchFamily="18" charset="0"/>
              </a:rPr>
              <a:t>Tiếp</a:t>
            </a:r>
            <a:r>
              <a:rPr lang="en-US" sz="2400" i="1" dirty="0">
                <a:solidFill>
                  <a:schemeClr val="bg2">
                    <a:lumMod val="25000"/>
                  </a:schemeClr>
                </a:solidFill>
                <a:latin typeface="Times New Roman" panose="02020603050405020304" pitchFamily="18" charset="0"/>
                <a:cs typeface="Times New Roman" panose="02020603050405020304" pitchFamily="18" charset="0"/>
              </a:rPr>
              <a:t> </a:t>
            </a:r>
            <a:r>
              <a:rPr lang="en-US" sz="2400" i="1" dirty="0" err="1">
                <a:solidFill>
                  <a:schemeClr val="bg2">
                    <a:lumMod val="25000"/>
                  </a:schemeClr>
                </a:solidFill>
                <a:latin typeface="Times New Roman" panose="02020603050405020304" pitchFamily="18" charset="0"/>
                <a:cs typeface="Times New Roman" panose="02020603050405020304" pitchFamily="18" charset="0"/>
              </a:rPr>
              <a:t>theo</a:t>
            </a:r>
            <a:r>
              <a:rPr lang="en-US" sz="2400" i="1" dirty="0">
                <a:solidFill>
                  <a:schemeClr val="bg2">
                    <a:lumMod val="25000"/>
                  </a:schemeClr>
                </a:solidFill>
                <a:latin typeface="Times New Roman" panose="02020603050405020304" pitchFamily="18" charset="0"/>
                <a:cs typeface="Times New Roman" panose="02020603050405020304" pitchFamily="18" charset="0"/>
              </a:rPr>
              <a:t> ...</a:t>
            </a:r>
            <a:r>
              <a:rPr lang="en-US" sz="2400" i="1" dirty="0" err="1">
                <a:solidFill>
                  <a:schemeClr val="bg2">
                    <a:lumMod val="25000"/>
                  </a:schemeClr>
                </a:solidFill>
                <a:latin typeface="Times New Roman" panose="02020603050405020304" pitchFamily="18" charset="0"/>
                <a:cs typeface="Times New Roman" panose="02020603050405020304" pitchFamily="18" charset="0"/>
              </a:rPr>
              <a:t>giết</a:t>
            </a:r>
            <a:r>
              <a:rPr lang="en-US" sz="2400" i="1" dirty="0">
                <a:solidFill>
                  <a:schemeClr val="bg2">
                    <a:lumMod val="25000"/>
                  </a:schemeClr>
                </a:solidFill>
                <a:latin typeface="Times New Roman" panose="02020603050405020304" pitchFamily="18" charset="0"/>
                <a:cs typeface="Times New Roman" panose="02020603050405020304" pitchFamily="18" charset="0"/>
              </a:rPr>
              <a:t> </a:t>
            </a:r>
            <a:r>
              <a:rPr lang="en-US" sz="2400" i="1" dirty="0" err="1">
                <a:solidFill>
                  <a:schemeClr val="bg2">
                    <a:lumMod val="25000"/>
                  </a:schemeClr>
                </a:solidFill>
                <a:latin typeface="Times New Roman" panose="02020603050405020304" pitchFamily="18" charset="0"/>
                <a:cs typeface="Times New Roman" panose="02020603050405020304" pitchFamily="18" charset="0"/>
              </a:rPr>
              <a:t>giặc</a:t>
            </a:r>
            <a:r>
              <a:rPr lang="en-US" sz="2400" i="1" dirty="0">
                <a:solidFill>
                  <a:schemeClr val="bg2">
                    <a:lumMod val="25000"/>
                  </a:schemeClr>
                </a:solidFill>
                <a:latin typeface="Times New Roman" panose="02020603050405020304" pitchFamily="18" charset="0"/>
                <a:cs typeface="Times New Roman" panose="02020603050405020304" pitchFamily="18" charset="0"/>
              </a:rPr>
              <a:t> </a:t>
            </a:r>
            <a:r>
              <a:rPr lang="en-US" sz="2400" i="1" dirty="0" err="1">
                <a:solidFill>
                  <a:schemeClr val="bg2">
                    <a:lumMod val="25000"/>
                  </a:schemeClr>
                </a:solidFill>
                <a:latin typeface="Times New Roman" panose="02020603050405020304" pitchFamily="18" charset="0"/>
                <a:cs typeface="Times New Roman" panose="02020603050405020304" pitchFamily="18" charset="0"/>
              </a:rPr>
              <a:t>cứu</a:t>
            </a:r>
            <a:r>
              <a:rPr lang="en-US" sz="2400" i="1" dirty="0">
                <a:solidFill>
                  <a:schemeClr val="bg2">
                    <a:lumMod val="25000"/>
                  </a:schemeClr>
                </a:solidFill>
                <a:latin typeface="Times New Roman" panose="02020603050405020304" pitchFamily="18" charset="0"/>
                <a:cs typeface="Times New Roman" panose="02020603050405020304" pitchFamily="18" charset="0"/>
              </a:rPr>
              <a:t> </a:t>
            </a:r>
            <a:r>
              <a:rPr lang="en-US" sz="2400" i="1" dirty="0" err="1">
                <a:solidFill>
                  <a:schemeClr val="bg2">
                    <a:lumMod val="25000"/>
                  </a:schemeClr>
                </a:solidFill>
                <a:latin typeface="Times New Roman" panose="02020603050405020304" pitchFamily="18" charset="0"/>
                <a:cs typeface="Times New Roman" panose="02020603050405020304" pitchFamily="18" charset="0"/>
              </a:rPr>
              <a:t>nước</a:t>
            </a:r>
            <a:r>
              <a:rPr lang="en-US" sz="2400" i="1" dirty="0">
                <a:solidFill>
                  <a:schemeClr val="bg2">
                    <a:lumMod val="25000"/>
                  </a:schemeClr>
                </a:solidFill>
                <a:latin typeface="Times New Roman" panose="02020603050405020304" pitchFamily="18" charset="0"/>
                <a:cs typeface="Times New Roman" panose="02020603050405020304" pitchFamily="18" charset="0"/>
              </a:rPr>
              <a:t>:</a:t>
            </a:r>
            <a:r>
              <a:rPr lang="en-US" sz="2400"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Sự</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trưởng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thành</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của</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Gióng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Gióng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đòi</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đi</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đánh</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giặc</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lớn</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nhanh</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như</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thổi</a:t>
            </a:r>
            <a:r>
              <a:rPr lang="en-US" sz="2400" b="1" dirty="0">
                <a:solidFill>
                  <a:schemeClr val="bg2">
                    <a:lumMod val="25000"/>
                  </a:schemeClr>
                </a:solidFill>
                <a:latin typeface="Times New Roman" panose="02020603050405020304" pitchFamily="18" charset="0"/>
                <a:cs typeface="Times New Roman" panose="02020603050405020304" pitchFamily="18" charset="0"/>
              </a:rPr>
              <a:t>)</a:t>
            </a:r>
            <a:endParaRPr lang="en-US" sz="2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8" name="TextBox 27">
            <a:extLst>
              <a:ext uri="{FF2B5EF4-FFF2-40B4-BE49-F238E27FC236}">
                <a16:creationId xmlns:a16="http://schemas.microsoft.com/office/drawing/2014/main" id="{E993B533-C173-4E78-81E9-AB632970B288}"/>
              </a:ext>
            </a:extLst>
          </p:cNvPr>
          <p:cNvSpPr txBox="1"/>
          <p:nvPr/>
        </p:nvSpPr>
        <p:spPr>
          <a:xfrm>
            <a:off x="6236047" y="4821170"/>
            <a:ext cx="2819557" cy="181588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i="1" dirty="0" err="1">
                <a:solidFill>
                  <a:schemeClr val="bg2">
                    <a:lumMod val="25000"/>
                  </a:schemeClr>
                </a:solidFill>
                <a:latin typeface="Times New Roman" panose="02020603050405020304" pitchFamily="18" charset="0"/>
                <a:cs typeface="Times New Roman" panose="02020603050405020304" pitchFamily="18" charset="0"/>
              </a:rPr>
              <a:t>Tiếp</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theo</a:t>
            </a:r>
            <a:r>
              <a:rPr lang="en-US" sz="2800" i="1" dirty="0">
                <a:solidFill>
                  <a:schemeClr val="bg2">
                    <a:lumMod val="25000"/>
                  </a:schemeClr>
                </a:solidFill>
                <a:latin typeface="Times New Roman" panose="02020603050405020304" pitchFamily="18" charset="0"/>
                <a:cs typeface="Times New Roman" panose="02020603050405020304" pitchFamily="18" charset="0"/>
              </a:rPr>
              <a:t> ...bay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lên</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trời</a:t>
            </a:r>
            <a:r>
              <a:rPr lang="en-US" sz="2800" i="1" dirty="0">
                <a:solidFill>
                  <a:schemeClr val="bg2">
                    <a:lumMod val="25000"/>
                  </a:schemeClr>
                </a:solidFill>
                <a:latin typeface="Times New Roman" panose="02020603050405020304" pitchFamily="18" charset="0"/>
                <a:cs typeface="Times New Roman" panose="02020603050405020304" pitchFamily="18" charset="0"/>
              </a:rPr>
              <a:t>:</a:t>
            </a:r>
            <a:r>
              <a:rPr lang="en-US" sz="2800"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Gióng</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đánh</a:t>
            </a:r>
            <a:r>
              <a:rPr lang="en-US" sz="2800" b="1" dirty="0">
                <a:solidFill>
                  <a:schemeClr val="bg2">
                    <a:lumMod val="25000"/>
                  </a:schemeClr>
                </a:solidFill>
                <a:latin typeface="Times New Roman" panose="02020603050405020304" pitchFamily="18" charset="0"/>
                <a:cs typeface="Times New Roman" panose="02020603050405020304" pitchFamily="18" charset="0"/>
              </a:rPr>
              <a:t> tan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giặc</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Ân</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800" b="1" dirty="0">
                <a:solidFill>
                  <a:schemeClr val="bg2">
                    <a:lumMod val="25000"/>
                  </a:schemeClr>
                </a:solidFill>
                <a:latin typeface="Times New Roman" panose="02020603050405020304" pitchFamily="18" charset="0"/>
                <a:cs typeface="Times New Roman" panose="02020603050405020304" pitchFamily="18" charset="0"/>
              </a:rPr>
              <a:t> bay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về</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trời</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a16="http://schemas.microsoft.com/office/drawing/2014/main" id="{45B7C560-24B7-45D6-9B01-BD8CDBCDE15C}"/>
              </a:ext>
            </a:extLst>
          </p:cNvPr>
          <p:cNvSpPr txBox="1"/>
          <p:nvPr/>
        </p:nvSpPr>
        <p:spPr>
          <a:xfrm>
            <a:off x="3659869" y="4030699"/>
            <a:ext cx="1891424" cy="523220"/>
          </a:xfrm>
          <a:prstGeom prst="rect">
            <a:avLst/>
          </a:prstGeom>
          <a:noFill/>
        </p:spPr>
        <p:txBody>
          <a:bodyPr wrap="square" rtlCol="0">
            <a:spAutoFit/>
          </a:bodyPr>
          <a:lstStyle/>
          <a:p>
            <a:pPr algn="ctr" defTabSz="914400">
              <a:defRPr/>
            </a:pPr>
            <a:r>
              <a:rPr lang="en-US" sz="2800" b="1" dirty="0">
                <a:solidFill>
                  <a:srgbClr val="002060"/>
                </a:solidFill>
                <a:latin typeface="Times New Roman" panose="02020603050405020304" pitchFamily="18" charset="0"/>
                <a:cs typeface="Times New Roman" panose="02020603050405020304" pitchFamily="18" charset="0"/>
              </a:rPr>
              <a:t>ĐOẠN 2</a:t>
            </a:r>
          </a:p>
        </p:txBody>
      </p:sp>
      <p:sp>
        <p:nvSpPr>
          <p:cNvPr id="30" name="TextBox 29">
            <a:extLst>
              <a:ext uri="{FF2B5EF4-FFF2-40B4-BE49-F238E27FC236}">
                <a16:creationId xmlns:a16="http://schemas.microsoft.com/office/drawing/2014/main" id="{39D3FA8D-5E62-4CAD-B4CD-371D67E141E3}"/>
              </a:ext>
            </a:extLst>
          </p:cNvPr>
          <p:cNvSpPr txBox="1"/>
          <p:nvPr/>
        </p:nvSpPr>
        <p:spPr>
          <a:xfrm>
            <a:off x="700272" y="4042931"/>
            <a:ext cx="1891424" cy="523220"/>
          </a:xfrm>
          <a:prstGeom prst="rect">
            <a:avLst/>
          </a:prstGeom>
          <a:noFill/>
        </p:spPr>
        <p:txBody>
          <a:bodyPr wrap="square" rtlCol="0">
            <a:spAutoFit/>
          </a:bodyPr>
          <a:lstStyle/>
          <a:p>
            <a:pPr algn="ctr" defTabSz="914400">
              <a:defRPr/>
            </a:pPr>
            <a:r>
              <a:rPr lang="en-US" sz="2800" b="1" dirty="0">
                <a:solidFill>
                  <a:srgbClr val="002060"/>
                </a:solidFill>
                <a:latin typeface="Times New Roman" panose="02020603050405020304" pitchFamily="18" charset="0"/>
                <a:cs typeface="Times New Roman" panose="02020603050405020304" pitchFamily="18" charset="0"/>
              </a:rPr>
              <a:t>ĐOẠN 1</a:t>
            </a:r>
          </a:p>
        </p:txBody>
      </p:sp>
      <p:sp>
        <p:nvSpPr>
          <p:cNvPr id="31" name="TextBox 30">
            <a:extLst>
              <a:ext uri="{FF2B5EF4-FFF2-40B4-BE49-F238E27FC236}">
                <a16:creationId xmlns:a16="http://schemas.microsoft.com/office/drawing/2014/main" id="{0856A9E7-912E-4010-AA2E-6392D86272E8}"/>
              </a:ext>
            </a:extLst>
          </p:cNvPr>
          <p:cNvSpPr txBox="1"/>
          <p:nvPr/>
        </p:nvSpPr>
        <p:spPr>
          <a:xfrm>
            <a:off x="6915166" y="4045945"/>
            <a:ext cx="1891424" cy="523220"/>
          </a:xfrm>
          <a:prstGeom prst="rect">
            <a:avLst/>
          </a:prstGeom>
          <a:noFill/>
        </p:spPr>
        <p:txBody>
          <a:bodyPr wrap="square" rtlCol="0">
            <a:spAutoFit/>
          </a:bodyPr>
          <a:lstStyle/>
          <a:p>
            <a:pPr algn="ctr" defTabSz="914400">
              <a:defRPr/>
            </a:pPr>
            <a:r>
              <a:rPr lang="en-US" sz="2800" b="1" dirty="0">
                <a:solidFill>
                  <a:srgbClr val="002060"/>
                </a:solidFill>
                <a:latin typeface="Times New Roman" panose="02020603050405020304" pitchFamily="18" charset="0"/>
                <a:cs typeface="Times New Roman" panose="02020603050405020304" pitchFamily="18" charset="0"/>
              </a:rPr>
              <a:t>ĐOẠN 3</a:t>
            </a:r>
          </a:p>
        </p:txBody>
      </p:sp>
      <p:sp>
        <p:nvSpPr>
          <p:cNvPr id="32" name="Text Box 10"/>
          <p:cNvSpPr txBox="1">
            <a:spLocks noChangeArrowheads="1"/>
          </p:cNvSpPr>
          <p:nvPr/>
        </p:nvSpPr>
        <p:spPr bwMode="auto">
          <a:xfrm>
            <a:off x="3928793" y="2008897"/>
            <a:ext cx="8195252" cy="461665"/>
          </a:xfrm>
          <a:prstGeom prst="rect">
            <a:avLst/>
          </a:prstGeom>
          <a:solidFill>
            <a:schemeClr val="accent3">
              <a:lumMod val="20000"/>
              <a:lumOff val="80000"/>
            </a:schemeClr>
          </a:solidFill>
          <a:ln w="9525">
            <a:noFill/>
            <a:miter lim="800000"/>
            <a:headEnd/>
            <a:tailEnd/>
          </a:ln>
        </p:spPr>
        <p:txBody>
          <a:bodyPr wrap="square">
            <a:spAutoFit/>
          </a:bodyPr>
          <a:lstStyle/>
          <a:p>
            <a:pPr algn="just" defTabSz="914400">
              <a:defRPr/>
            </a:pP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kể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ba</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3" name="太阳形 27"/>
          <p:cNvSpPr/>
          <p:nvPr/>
        </p:nvSpPr>
        <p:spPr>
          <a:xfrm rot="20750437">
            <a:off x="2858259" y="1821826"/>
            <a:ext cx="1047750" cy="1060450"/>
          </a:xfrm>
          <a:prstGeom prst="sun">
            <a:avLst>
              <a:gd name="adj" fmla="val 21368"/>
            </a:avLst>
          </a:prstGeom>
          <a:solidFill>
            <a:schemeClr val="accent3">
              <a:lumMod val="75000"/>
            </a:schemeClr>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34" name="TextBox 33"/>
          <p:cNvSpPr txBox="1"/>
          <p:nvPr/>
        </p:nvSpPr>
        <p:spPr>
          <a:xfrm>
            <a:off x="3138222" y="1928267"/>
            <a:ext cx="516936" cy="666750"/>
          </a:xfrm>
          <a:prstGeom prst="rect">
            <a:avLst/>
          </a:prstGeom>
          <a:noFill/>
        </p:spPr>
        <p:txBody>
          <a:bodyPr wrap="square">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4</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5" name="Text Box 10"/>
          <p:cNvSpPr txBox="1">
            <a:spLocks noChangeArrowheads="1"/>
          </p:cNvSpPr>
          <p:nvPr/>
        </p:nvSpPr>
        <p:spPr bwMode="auto">
          <a:xfrm>
            <a:off x="3874707" y="3207074"/>
            <a:ext cx="8303424" cy="461665"/>
          </a:xfrm>
          <a:prstGeom prst="rect">
            <a:avLst/>
          </a:prstGeom>
          <a:solidFill>
            <a:srgbClr val="FFC000"/>
          </a:solidFill>
          <a:ln w="9525">
            <a:noFill/>
            <a:miter lim="800000"/>
            <a:headEnd/>
            <a:tailEnd/>
          </a:ln>
        </p:spPr>
        <p:txBody>
          <a:bodyPr wrap="square">
            <a:spAutoFit/>
          </a:bodyPr>
          <a:lstStyle/>
          <a:p>
            <a:pPr>
              <a:spcBef>
                <a:spcPct val="50000"/>
              </a:spcBef>
            </a:pPr>
            <a:r>
              <a:rPr lang="en-US" sz="2400" b="1" dirty="0" err="1">
                <a:solidFill>
                  <a:schemeClr val="bg2">
                    <a:lumMod val="25000"/>
                  </a:schemeClr>
                </a:solidFill>
                <a:latin typeface="Times New Roman" pitchFamily="18" charset="0"/>
              </a:rPr>
              <a:t>Bố</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cục</a:t>
            </a:r>
            <a:r>
              <a:rPr lang="en-US" sz="2400" b="1" dirty="0">
                <a:solidFill>
                  <a:schemeClr val="bg2">
                    <a:lumMod val="25000"/>
                  </a:schemeClr>
                </a:solidFill>
                <a:latin typeface="Times New Roman" pitchFamily="18" charset="0"/>
              </a:rPr>
              <a:t>: 4 </a:t>
            </a:r>
            <a:r>
              <a:rPr lang="en-US" sz="2400" b="1" dirty="0" err="1">
                <a:solidFill>
                  <a:schemeClr val="bg2">
                    <a:lumMod val="25000"/>
                  </a:schemeClr>
                </a:solidFill>
                <a:latin typeface="Times New Roman" pitchFamily="18" charset="0"/>
              </a:rPr>
              <a:t>phần</a:t>
            </a:r>
            <a:endParaRPr lang="en-US" sz="2400" b="1" dirty="0">
              <a:solidFill>
                <a:schemeClr val="bg2">
                  <a:lumMod val="25000"/>
                </a:schemeClr>
              </a:solidFill>
              <a:latin typeface="Times New Roman" pitchFamily="18" charset="0"/>
            </a:endParaRPr>
          </a:p>
        </p:txBody>
      </p:sp>
      <p:sp>
        <p:nvSpPr>
          <p:cNvPr id="36" name="太阳形 27"/>
          <p:cNvSpPr/>
          <p:nvPr/>
        </p:nvSpPr>
        <p:spPr>
          <a:xfrm rot="20750437">
            <a:off x="2767255" y="3035358"/>
            <a:ext cx="1047750" cy="1060450"/>
          </a:xfrm>
          <a:prstGeom prst="sun">
            <a:avLst>
              <a:gd name="adj" fmla="val 21368"/>
            </a:avLst>
          </a:prstGeom>
          <a:solidFill>
            <a:srgbClr val="FFC000"/>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37" name="TextBox 36"/>
          <p:cNvSpPr txBox="1"/>
          <p:nvPr/>
        </p:nvSpPr>
        <p:spPr>
          <a:xfrm>
            <a:off x="3025714" y="3207074"/>
            <a:ext cx="516936" cy="666750"/>
          </a:xfrm>
          <a:prstGeom prst="rect">
            <a:avLst/>
          </a:prstGeom>
          <a:noFill/>
        </p:spPr>
        <p:txBody>
          <a:bodyPr wrap="square">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6</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8" name="Text Box 10"/>
          <p:cNvSpPr txBox="1">
            <a:spLocks noChangeArrowheads="1"/>
          </p:cNvSpPr>
          <p:nvPr/>
        </p:nvSpPr>
        <p:spPr bwMode="auto">
          <a:xfrm>
            <a:off x="3874707" y="1429698"/>
            <a:ext cx="8249379" cy="461665"/>
          </a:xfrm>
          <a:prstGeom prst="rect">
            <a:avLst/>
          </a:prstGeom>
          <a:solidFill>
            <a:srgbClr val="D3F652"/>
          </a:solidFill>
          <a:ln w="9525">
            <a:noFill/>
            <a:miter lim="800000"/>
            <a:headEnd/>
            <a:tailEnd/>
          </a:ln>
        </p:spPr>
        <p:txBody>
          <a:bodyPr wrap="square">
            <a:spAutoFit/>
          </a:bodyPr>
          <a:lstStyle/>
          <a:p>
            <a:pPr algn="just" defTabSz="914400">
              <a:defRPr/>
            </a:pPr>
            <a:r>
              <a:rPr lang="en-US" altLang="en-US" sz="2400" b="1" dirty="0" err="1">
                <a:solidFill>
                  <a:srgbClr val="002060"/>
                </a:solidFill>
                <a:latin typeface="Times New Roman" panose="02020603050405020304" pitchFamily="18" charset="0"/>
              </a:rPr>
              <a:t>Phương</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thức</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biểu</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đạt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Tự</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sự</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9" name="太阳形 27"/>
          <p:cNvSpPr/>
          <p:nvPr/>
        </p:nvSpPr>
        <p:spPr>
          <a:xfrm rot="20750437">
            <a:off x="2870800" y="1169591"/>
            <a:ext cx="1047750" cy="1060450"/>
          </a:xfrm>
          <a:prstGeom prst="sun">
            <a:avLst>
              <a:gd name="adj" fmla="val 21368"/>
            </a:avLst>
          </a:prstGeom>
          <a:solidFill>
            <a:srgbClr val="D3F652"/>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40" name="TextBox 39"/>
          <p:cNvSpPr txBox="1"/>
          <p:nvPr/>
        </p:nvSpPr>
        <p:spPr>
          <a:xfrm>
            <a:off x="3138794" y="1376409"/>
            <a:ext cx="490537" cy="666750"/>
          </a:xfrm>
          <a:prstGeom prst="rect">
            <a:avLst/>
          </a:prstGeom>
          <a:noFill/>
        </p:spPr>
        <p:txBody>
          <a:bodyPr>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1" name="Text Box 10"/>
          <p:cNvSpPr txBox="1">
            <a:spLocks noChangeArrowheads="1"/>
          </p:cNvSpPr>
          <p:nvPr/>
        </p:nvSpPr>
        <p:spPr bwMode="auto">
          <a:xfrm>
            <a:off x="3874707" y="2583777"/>
            <a:ext cx="8342146" cy="461665"/>
          </a:xfrm>
          <a:prstGeom prst="rect">
            <a:avLst/>
          </a:prstGeom>
          <a:solidFill>
            <a:srgbClr val="E5FE8A"/>
          </a:solidFill>
          <a:ln w="9525">
            <a:noFill/>
            <a:miter lim="800000"/>
            <a:headEnd/>
            <a:tailEnd/>
          </a:ln>
        </p:spPr>
        <p:txBody>
          <a:bodyPr wrap="square">
            <a:spAutoFit/>
          </a:bodyPr>
          <a:lstStyle/>
          <a:p>
            <a:pPr algn="just" defTabSz="914400">
              <a:defRPr/>
            </a:pPr>
            <a:r>
              <a:rPr lang="en-US" altLang="en-US" sz="2400" b="1" dirty="0" err="1">
                <a:solidFill>
                  <a:srgbClr val="002060"/>
                </a:solidFill>
                <a:latin typeface="Times New Roman" panose="02020603050405020304" pitchFamily="18" charset="0"/>
              </a:rPr>
              <a:t>Nhân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vật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Thánh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Gióng</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42" name="太阳形 27"/>
          <p:cNvSpPr/>
          <p:nvPr/>
        </p:nvSpPr>
        <p:spPr>
          <a:xfrm rot="20750437">
            <a:off x="2817972" y="2373684"/>
            <a:ext cx="1047750" cy="1060450"/>
          </a:xfrm>
          <a:prstGeom prst="sun">
            <a:avLst>
              <a:gd name="adj" fmla="val 21368"/>
            </a:avLst>
          </a:prstGeom>
          <a:solidFill>
            <a:srgbClr val="E5FE8A"/>
          </a:solidFill>
          <a:ln w="25400" cap="flat" cmpd="sng" algn="ctr">
            <a:noFill/>
            <a:prstDash val="solid"/>
          </a:ln>
          <a:effectLst/>
        </p:spPr>
        <p:txBody>
          <a:bodyPr anchor="ctr"/>
          <a:lstStyle/>
          <a:p>
            <a:pPr algn="ctr" defTabSz="914400">
              <a:defRPr/>
            </a:pPr>
            <a:endParaRPr lang="zh-CN" altLang="en-US" kern="0">
              <a:solidFill>
                <a:prstClr val="white"/>
              </a:solidFill>
              <a:latin typeface="Calibri"/>
              <a:ea typeface="宋体" panose="02010600030101010101" pitchFamily="2" charset="-122"/>
            </a:endParaRPr>
          </a:p>
        </p:txBody>
      </p:sp>
      <p:sp>
        <p:nvSpPr>
          <p:cNvPr id="43" name="TextBox 42"/>
          <p:cNvSpPr txBox="1"/>
          <p:nvPr/>
        </p:nvSpPr>
        <p:spPr>
          <a:xfrm>
            <a:off x="3112395" y="2583777"/>
            <a:ext cx="516936" cy="666750"/>
          </a:xfrm>
          <a:prstGeom prst="rect">
            <a:avLst/>
          </a:prstGeom>
          <a:noFill/>
        </p:spPr>
        <p:txBody>
          <a:bodyPr wrap="square">
            <a:spAutoFit/>
          </a:bodyPr>
          <a:lstStyle/>
          <a:p>
            <a:pPr defTabSz="914400">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5</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4" name="Rectangle: Top Corners Rounded 9">
            <a:extLst>
              <a:ext uri="{FF2B5EF4-FFF2-40B4-BE49-F238E27FC236}">
                <a16:creationId xmlns:a16="http://schemas.microsoft.com/office/drawing/2014/main" id="{D83D1133-E47C-43E2-89B5-0303CAD6FDDA}"/>
              </a:ext>
            </a:extLst>
          </p:cNvPr>
          <p:cNvSpPr/>
          <p:nvPr/>
        </p:nvSpPr>
        <p:spPr>
          <a:xfrm>
            <a:off x="9301269" y="3978359"/>
            <a:ext cx="2868913" cy="2230016"/>
          </a:xfrm>
          <a:prstGeom prst="round2SameRect">
            <a:avLst/>
          </a:prstGeom>
          <a:solidFill>
            <a:srgbClr val="0BE5CB"/>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defTabSz="914400">
              <a:defRPr/>
            </a:pPr>
            <a:endParaRPr lang="en-US" kern="0">
              <a:solidFill>
                <a:prstClr val="black"/>
              </a:solidFill>
              <a:latin typeface="Arial"/>
            </a:endParaRPr>
          </a:p>
        </p:txBody>
      </p:sp>
      <p:sp>
        <p:nvSpPr>
          <p:cNvPr id="45" name="Freeform: Shape 10">
            <a:extLst>
              <a:ext uri="{FF2B5EF4-FFF2-40B4-BE49-F238E27FC236}">
                <a16:creationId xmlns:a16="http://schemas.microsoft.com/office/drawing/2014/main" id="{16FA2806-C2E9-4B4C-9694-242F63CA88C9}"/>
              </a:ext>
            </a:extLst>
          </p:cNvPr>
          <p:cNvSpPr/>
          <p:nvPr/>
        </p:nvSpPr>
        <p:spPr>
          <a:xfrm flipV="1">
            <a:off x="9295460" y="4475968"/>
            <a:ext cx="2857296" cy="2301864"/>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defTabSz="914400">
              <a:defRPr/>
            </a:pPr>
            <a:endParaRPr lang="en-US" kern="0" dirty="0">
              <a:solidFill>
                <a:prstClr val="white"/>
              </a:solidFill>
              <a:latin typeface="Arial"/>
            </a:endParaRPr>
          </a:p>
        </p:txBody>
      </p:sp>
      <p:sp>
        <p:nvSpPr>
          <p:cNvPr id="46" name="TextBox 45">
            <a:extLst>
              <a:ext uri="{FF2B5EF4-FFF2-40B4-BE49-F238E27FC236}">
                <a16:creationId xmlns:a16="http://schemas.microsoft.com/office/drawing/2014/main" id="{E993B533-C173-4E78-81E9-AB632970B288}"/>
              </a:ext>
            </a:extLst>
          </p:cNvPr>
          <p:cNvSpPr txBox="1"/>
          <p:nvPr/>
        </p:nvSpPr>
        <p:spPr>
          <a:xfrm>
            <a:off x="9295460" y="4799127"/>
            <a:ext cx="2617441" cy="1384995"/>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i="1" dirty="0" err="1">
                <a:solidFill>
                  <a:schemeClr val="bg2">
                    <a:lumMod val="25000"/>
                  </a:schemeClr>
                </a:solidFill>
                <a:latin typeface="Times New Roman" panose="02020603050405020304" pitchFamily="18" charset="0"/>
                <a:cs typeface="Times New Roman" panose="02020603050405020304" pitchFamily="18" charset="0"/>
              </a:rPr>
              <a:t>Phần</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còn</a:t>
            </a:r>
            <a:r>
              <a:rPr lang="en-US" sz="2800" i="1" dirty="0">
                <a:solidFill>
                  <a:schemeClr val="bg2">
                    <a:lumMod val="25000"/>
                  </a:schemeClr>
                </a:solidFill>
                <a:latin typeface="Times New Roman" panose="02020603050405020304" pitchFamily="18" charset="0"/>
                <a:cs typeface="Times New Roman" panose="02020603050405020304" pitchFamily="18" charset="0"/>
              </a:rPr>
              <a:t> </a:t>
            </a:r>
            <a:r>
              <a:rPr lang="en-US" sz="2800" i="1" dirty="0" err="1">
                <a:solidFill>
                  <a:schemeClr val="bg2">
                    <a:lumMod val="25000"/>
                  </a:schemeClr>
                </a:solidFill>
                <a:latin typeface="Times New Roman" panose="02020603050405020304" pitchFamily="18" charset="0"/>
                <a:cs typeface="Times New Roman" panose="02020603050405020304" pitchFamily="18" charset="0"/>
              </a:rPr>
              <a:t>lại</a:t>
            </a:r>
            <a:r>
              <a:rPr lang="en-US" sz="2800"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Những</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dấu</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tích</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còn</a:t>
            </a:r>
            <a:r>
              <a:rPr lang="en-US" sz="2800" b="1" dirty="0">
                <a:solidFill>
                  <a:schemeClr val="bg2">
                    <a:lumMod val="25000"/>
                  </a:schemeClr>
                </a:solidFill>
                <a:latin typeface="Times New Roman" panose="02020603050405020304" pitchFamily="18" charset="0"/>
                <a:cs typeface="Times New Roman" panose="02020603050405020304" pitchFamily="18" charset="0"/>
              </a:rPr>
              <a:t> </a:t>
            </a:r>
            <a:r>
              <a:rPr lang="en-US" sz="2800" b="1" dirty="0" err="1">
                <a:solidFill>
                  <a:schemeClr val="bg2">
                    <a:lumMod val="25000"/>
                  </a:schemeClr>
                </a:solidFill>
                <a:latin typeface="Times New Roman" panose="02020603050405020304" pitchFamily="18" charset="0"/>
                <a:cs typeface="Times New Roman" panose="02020603050405020304" pitchFamily="18" charset="0"/>
              </a:rPr>
              <a:t>lại</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47" name="TextBox 46">
            <a:extLst>
              <a:ext uri="{FF2B5EF4-FFF2-40B4-BE49-F238E27FC236}">
                <a16:creationId xmlns:a16="http://schemas.microsoft.com/office/drawing/2014/main" id="{0856A9E7-912E-4010-AA2E-6392D86272E8}"/>
              </a:ext>
            </a:extLst>
          </p:cNvPr>
          <p:cNvSpPr txBox="1"/>
          <p:nvPr/>
        </p:nvSpPr>
        <p:spPr>
          <a:xfrm>
            <a:off x="9919387" y="4045945"/>
            <a:ext cx="1891424" cy="523220"/>
          </a:xfrm>
          <a:prstGeom prst="rect">
            <a:avLst/>
          </a:prstGeom>
          <a:noFill/>
        </p:spPr>
        <p:txBody>
          <a:bodyPr wrap="square" rtlCol="0">
            <a:spAutoFit/>
          </a:bodyPr>
          <a:lstStyle/>
          <a:p>
            <a:pPr algn="ctr" defTabSz="914400">
              <a:defRPr/>
            </a:pPr>
            <a:r>
              <a:rPr lang="en-US" sz="2800" b="1" dirty="0">
                <a:solidFill>
                  <a:srgbClr val="002060"/>
                </a:solidFill>
                <a:latin typeface="Times New Roman" panose="02020603050405020304" pitchFamily="18" charset="0"/>
                <a:cs typeface="Times New Roman" panose="02020603050405020304" pitchFamily="18" charset="0"/>
              </a:rPr>
              <a:t>ĐOẠN 4</a:t>
            </a:r>
          </a:p>
        </p:txBody>
      </p:sp>
      <p:pic>
        <p:nvPicPr>
          <p:cNvPr id="3" name="Picture 2"/>
          <p:cNvPicPr>
            <a:picLocks noChangeAspect="1"/>
          </p:cNvPicPr>
          <p:nvPr/>
        </p:nvPicPr>
        <p:blipFill>
          <a:blip r:embed="rId2"/>
          <a:stretch>
            <a:fillRect/>
          </a:stretch>
        </p:blipFill>
        <p:spPr>
          <a:xfrm>
            <a:off x="-20428" y="1139330"/>
            <a:ext cx="3046142" cy="2774778"/>
          </a:xfrm>
          <a:prstGeom prst="rect">
            <a:avLst/>
          </a:prstGeom>
        </p:spPr>
      </p:pic>
      <p:sp>
        <p:nvSpPr>
          <p:cNvPr id="49" name="Text Box 10"/>
          <p:cNvSpPr txBox="1">
            <a:spLocks noChangeArrowheads="1"/>
          </p:cNvSpPr>
          <p:nvPr/>
        </p:nvSpPr>
        <p:spPr bwMode="auto">
          <a:xfrm>
            <a:off x="-20428" y="195014"/>
            <a:ext cx="3046142" cy="523220"/>
          </a:xfrm>
          <a:prstGeom prst="rect">
            <a:avLst/>
          </a:prstGeom>
          <a:solidFill>
            <a:schemeClr val="accent3">
              <a:lumMod val="20000"/>
              <a:lumOff val="80000"/>
            </a:schemeClr>
          </a:solidFill>
          <a:ln w="9525">
            <a:noFill/>
            <a:miter lim="800000"/>
            <a:headEnd/>
            <a:tailEnd/>
          </a:ln>
        </p:spPr>
        <p:txBody>
          <a:bodyPr wrap="square">
            <a:spAutoFit/>
          </a:bodyPr>
          <a:lstStyle/>
          <a:p>
            <a:pPr algn="just" defTabSz="914400">
              <a:defRPr/>
            </a:pPr>
            <a:r>
              <a:rPr lang="en-US" sz="2800" b="1" dirty="0">
                <a:solidFill>
                  <a:srgbClr val="3E2E1E"/>
                </a:solidFill>
                <a:latin typeface="Times New Roman" panose="02020603050405020304" pitchFamily="18" charset="0"/>
                <a:cs typeface="Times New Roman" panose="02020603050405020304" pitchFamily="18" charset="0"/>
              </a:rPr>
              <a:t>2.Tìm </a:t>
            </a:r>
            <a:r>
              <a:rPr lang="en-US" sz="2800" b="1" dirty="0" err="1">
                <a:solidFill>
                  <a:srgbClr val="3E2E1E"/>
                </a:solidFill>
                <a:latin typeface="Times New Roman" panose="02020603050405020304" pitchFamily="18" charset="0"/>
                <a:cs typeface="Times New Roman" panose="02020603050405020304" pitchFamily="18" charset="0"/>
              </a:rPr>
              <a:t>hiểu</a:t>
            </a:r>
            <a:r>
              <a:rPr lang="en-US" sz="2800" b="1" dirty="0">
                <a:solidFill>
                  <a:srgbClr val="3E2E1E"/>
                </a:solidFill>
                <a:latin typeface="Times New Roman" panose="02020603050405020304" pitchFamily="18" charset="0"/>
                <a:cs typeface="Times New Roman" panose="02020603050405020304" pitchFamily="18" charset="0"/>
              </a:rPr>
              <a:t> </a:t>
            </a:r>
            <a:r>
              <a:rPr lang="en-US" sz="2800" b="1" dirty="0" err="1">
                <a:solidFill>
                  <a:srgbClr val="3E2E1E"/>
                </a:solidFill>
                <a:latin typeface="Times New Roman" panose="02020603050405020304" pitchFamily="18" charset="0"/>
                <a:cs typeface="Times New Roman" panose="02020603050405020304" pitchFamily="18" charset="0"/>
              </a:rPr>
              <a:t>chung</a:t>
            </a:r>
            <a:endParaRPr lang="en-US" sz="2800" b="1" dirty="0">
              <a:solidFill>
                <a:srgbClr val="3E2E1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8698279"/>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ppt_x"/>
                                          </p:val>
                                        </p:tav>
                                        <p:tav tm="100000">
                                          <p:val>
                                            <p:strVal val="#ppt_x"/>
                                          </p:val>
                                        </p:tav>
                                      </p:tavLst>
                                    </p:anim>
                                    <p:anim calcmode="lin" valueType="num">
                                      <p:cBhvr additive="base">
                                        <p:cTn id="33"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500" fill="hold"/>
                                        <p:tgtEl>
                                          <p:spTgt spid="11"/>
                                        </p:tgtEl>
                                        <p:attrNameLst>
                                          <p:attrName>ppt_x</p:attrName>
                                        </p:attrNameLst>
                                      </p:cBhvr>
                                      <p:tavLst>
                                        <p:tav tm="0">
                                          <p:val>
                                            <p:strVal val="#ppt_x"/>
                                          </p:val>
                                        </p:tav>
                                        <p:tav tm="100000">
                                          <p:val>
                                            <p:strVal val="#ppt_x"/>
                                          </p:val>
                                        </p:tav>
                                      </p:tavLst>
                                    </p:anim>
                                    <p:anim calcmode="lin" valueType="num">
                                      <p:cBhvr additive="base">
                                        <p:cTn id="39"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1000"/>
                                        <p:tgtEl>
                                          <p:spTgt spid="16"/>
                                        </p:tgtEl>
                                      </p:cBhvr>
                                    </p:animEffect>
                                    <p:anim calcmode="lin" valueType="num">
                                      <p:cBhvr>
                                        <p:cTn id="45" dur="1000" fill="hold"/>
                                        <p:tgtEl>
                                          <p:spTgt spid="16"/>
                                        </p:tgtEl>
                                        <p:attrNameLst>
                                          <p:attrName>ppt_x</p:attrName>
                                        </p:attrNameLst>
                                      </p:cBhvr>
                                      <p:tavLst>
                                        <p:tav tm="0">
                                          <p:val>
                                            <p:strVal val="#ppt_x"/>
                                          </p:val>
                                        </p:tav>
                                        <p:tav tm="100000">
                                          <p:val>
                                            <p:strVal val="#ppt_x"/>
                                          </p:val>
                                        </p:tav>
                                      </p:tavLst>
                                    </p:anim>
                                    <p:anim calcmode="lin" valueType="num">
                                      <p:cBhvr>
                                        <p:cTn id="46"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ppt_x"/>
                                          </p:val>
                                        </p:tav>
                                        <p:tav tm="100000">
                                          <p:val>
                                            <p:strVal val="#ppt_x"/>
                                          </p:val>
                                        </p:tav>
                                      </p:tavLst>
                                    </p:anim>
                                    <p:anim calcmode="lin" valueType="num">
                                      <p:cBhvr additive="base">
                                        <p:cTn id="5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500" fill="hold"/>
                                        <p:tgtEl>
                                          <p:spTgt spid="39"/>
                                        </p:tgtEl>
                                        <p:attrNameLst>
                                          <p:attrName>ppt_x</p:attrName>
                                        </p:attrNameLst>
                                      </p:cBhvr>
                                      <p:tavLst>
                                        <p:tav tm="0">
                                          <p:val>
                                            <p:strVal val="#ppt_x"/>
                                          </p:val>
                                        </p:tav>
                                        <p:tav tm="100000">
                                          <p:val>
                                            <p:strVal val="#ppt_x"/>
                                          </p:val>
                                        </p:tav>
                                      </p:tavLst>
                                    </p:anim>
                                    <p:anim calcmode="lin" valueType="num">
                                      <p:cBhvr additive="base">
                                        <p:cTn id="5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1000"/>
                                        <p:tgtEl>
                                          <p:spTgt spid="40"/>
                                        </p:tgtEl>
                                      </p:cBhvr>
                                    </p:animEffect>
                                    <p:anim calcmode="lin" valueType="num">
                                      <p:cBhvr>
                                        <p:cTn id="64" dur="1000" fill="hold"/>
                                        <p:tgtEl>
                                          <p:spTgt spid="40"/>
                                        </p:tgtEl>
                                        <p:attrNameLst>
                                          <p:attrName>ppt_x</p:attrName>
                                        </p:attrNameLst>
                                      </p:cBhvr>
                                      <p:tavLst>
                                        <p:tav tm="0">
                                          <p:val>
                                            <p:strVal val="#ppt_x"/>
                                          </p:val>
                                        </p:tav>
                                        <p:tav tm="100000">
                                          <p:val>
                                            <p:strVal val="#ppt_x"/>
                                          </p:val>
                                        </p:tav>
                                      </p:tavLst>
                                    </p:anim>
                                    <p:anim calcmode="lin" valueType="num">
                                      <p:cBhvr>
                                        <p:cTn id="65"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38"/>
                                        </p:tgtEl>
                                        <p:attrNameLst>
                                          <p:attrName>style.visibility</p:attrName>
                                        </p:attrNameLst>
                                      </p:cBhvr>
                                      <p:to>
                                        <p:strVal val="visible"/>
                                      </p:to>
                                    </p:set>
                                    <p:anim calcmode="lin" valueType="num">
                                      <p:cBhvr additive="base">
                                        <p:cTn id="70" dur="500" fill="hold"/>
                                        <p:tgtEl>
                                          <p:spTgt spid="38"/>
                                        </p:tgtEl>
                                        <p:attrNameLst>
                                          <p:attrName>ppt_x</p:attrName>
                                        </p:attrNameLst>
                                      </p:cBhvr>
                                      <p:tavLst>
                                        <p:tav tm="0">
                                          <p:val>
                                            <p:strVal val="#ppt_x"/>
                                          </p:val>
                                        </p:tav>
                                        <p:tav tm="100000">
                                          <p:val>
                                            <p:strVal val="#ppt_x"/>
                                          </p:val>
                                        </p:tav>
                                      </p:tavLst>
                                    </p:anim>
                                    <p:anim calcmode="lin" valueType="num">
                                      <p:cBhvr additive="base">
                                        <p:cTn id="71"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grpId="0" nodeType="clickEffect">
                                  <p:stCondLst>
                                    <p:cond delay="0"/>
                                  </p:stCondLst>
                                  <p:childTnLst>
                                    <p:set>
                                      <p:cBhvr>
                                        <p:cTn id="75" dur="1" fill="hold">
                                          <p:stCondLst>
                                            <p:cond delay="0"/>
                                          </p:stCondLst>
                                        </p:cTn>
                                        <p:tgtEl>
                                          <p:spTgt spid="33"/>
                                        </p:tgtEl>
                                        <p:attrNameLst>
                                          <p:attrName>style.visibility</p:attrName>
                                        </p:attrNameLst>
                                      </p:cBhvr>
                                      <p:to>
                                        <p:strVal val="visible"/>
                                      </p:to>
                                    </p:set>
                                    <p:anim calcmode="lin" valueType="num">
                                      <p:cBhvr additive="base">
                                        <p:cTn id="76" dur="500" fill="hold"/>
                                        <p:tgtEl>
                                          <p:spTgt spid="33"/>
                                        </p:tgtEl>
                                        <p:attrNameLst>
                                          <p:attrName>ppt_x</p:attrName>
                                        </p:attrNameLst>
                                      </p:cBhvr>
                                      <p:tavLst>
                                        <p:tav tm="0">
                                          <p:val>
                                            <p:strVal val="#ppt_x"/>
                                          </p:val>
                                        </p:tav>
                                        <p:tav tm="100000">
                                          <p:val>
                                            <p:strVal val="#ppt_x"/>
                                          </p:val>
                                        </p:tav>
                                      </p:tavLst>
                                    </p:anim>
                                    <p:anim calcmode="lin" valueType="num">
                                      <p:cBhvr additive="base">
                                        <p:cTn id="77"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grpId="0" nodeType="click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fade">
                                      <p:cBhvr>
                                        <p:cTn id="82" dur="1000"/>
                                        <p:tgtEl>
                                          <p:spTgt spid="34"/>
                                        </p:tgtEl>
                                      </p:cBhvr>
                                    </p:animEffect>
                                    <p:anim calcmode="lin" valueType="num">
                                      <p:cBhvr>
                                        <p:cTn id="83" dur="1000" fill="hold"/>
                                        <p:tgtEl>
                                          <p:spTgt spid="34"/>
                                        </p:tgtEl>
                                        <p:attrNameLst>
                                          <p:attrName>ppt_x</p:attrName>
                                        </p:attrNameLst>
                                      </p:cBhvr>
                                      <p:tavLst>
                                        <p:tav tm="0">
                                          <p:val>
                                            <p:strVal val="#ppt_x"/>
                                          </p:val>
                                        </p:tav>
                                        <p:tav tm="100000">
                                          <p:val>
                                            <p:strVal val="#ppt_x"/>
                                          </p:val>
                                        </p:tav>
                                      </p:tavLst>
                                    </p:anim>
                                    <p:anim calcmode="lin" valueType="num">
                                      <p:cBhvr>
                                        <p:cTn id="84"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2"/>
                                        </p:tgtEl>
                                        <p:attrNameLst>
                                          <p:attrName>style.visibility</p:attrName>
                                        </p:attrNameLst>
                                      </p:cBhvr>
                                      <p:to>
                                        <p:strVal val="visible"/>
                                      </p:to>
                                    </p:set>
                                    <p:anim calcmode="lin" valueType="num">
                                      <p:cBhvr additive="base">
                                        <p:cTn id="89" dur="500" fill="hold"/>
                                        <p:tgtEl>
                                          <p:spTgt spid="32"/>
                                        </p:tgtEl>
                                        <p:attrNameLst>
                                          <p:attrName>ppt_x</p:attrName>
                                        </p:attrNameLst>
                                      </p:cBhvr>
                                      <p:tavLst>
                                        <p:tav tm="0">
                                          <p:val>
                                            <p:strVal val="#ppt_x"/>
                                          </p:val>
                                        </p:tav>
                                        <p:tav tm="100000">
                                          <p:val>
                                            <p:strVal val="#ppt_x"/>
                                          </p:val>
                                        </p:tav>
                                      </p:tavLst>
                                    </p:anim>
                                    <p:anim calcmode="lin" valueType="num">
                                      <p:cBhvr additive="base">
                                        <p:cTn id="9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500" fill="hold"/>
                                        <p:tgtEl>
                                          <p:spTgt spid="42"/>
                                        </p:tgtEl>
                                        <p:attrNameLst>
                                          <p:attrName>ppt_x</p:attrName>
                                        </p:attrNameLst>
                                      </p:cBhvr>
                                      <p:tavLst>
                                        <p:tav tm="0">
                                          <p:val>
                                            <p:strVal val="#ppt_x"/>
                                          </p:val>
                                        </p:tav>
                                        <p:tav tm="100000">
                                          <p:val>
                                            <p:strVal val="#ppt_x"/>
                                          </p:val>
                                        </p:tav>
                                      </p:tavLst>
                                    </p:anim>
                                    <p:anim calcmode="lin" valueType="num">
                                      <p:cBhvr additive="base">
                                        <p:cTn id="96"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grpId="0" nodeType="clickEffect">
                                  <p:stCondLst>
                                    <p:cond delay="0"/>
                                  </p:stCondLst>
                                  <p:childTnLst>
                                    <p:set>
                                      <p:cBhvr>
                                        <p:cTn id="100" dur="1" fill="hold">
                                          <p:stCondLst>
                                            <p:cond delay="0"/>
                                          </p:stCondLst>
                                        </p:cTn>
                                        <p:tgtEl>
                                          <p:spTgt spid="43"/>
                                        </p:tgtEl>
                                        <p:attrNameLst>
                                          <p:attrName>style.visibility</p:attrName>
                                        </p:attrNameLst>
                                      </p:cBhvr>
                                      <p:to>
                                        <p:strVal val="visible"/>
                                      </p:to>
                                    </p:set>
                                    <p:animEffect transition="in" filter="fade">
                                      <p:cBhvr>
                                        <p:cTn id="101" dur="1000"/>
                                        <p:tgtEl>
                                          <p:spTgt spid="43"/>
                                        </p:tgtEl>
                                      </p:cBhvr>
                                    </p:animEffect>
                                    <p:anim calcmode="lin" valueType="num">
                                      <p:cBhvr>
                                        <p:cTn id="102" dur="1000" fill="hold"/>
                                        <p:tgtEl>
                                          <p:spTgt spid="43"/>
                                        </p:tgtEl>
                                        <p:attrNameLst>
                                          <p:attrName>ppt_x</p:attrName>
                                        </p:attrNameLst>
                                      </p:cBhvr>
                                      <p:tavLst>
                                        <p:tav tm="0">
                                          <p:val>
                                            <p:strVal val="#ppt_x"/>
                                          </p:val>
                                        </p:tav>
                                        <p:tav tm="100000">
                                          <p:val>
                                            <p:strVal val="#ppt_x"/>
                                          </p:val>
                                        </p:tav>
                                      </p:tavLst>
                                    </p:anim>
                                    <p:anim calcmode="lin" valueType="num">
                                      <p:cBhvr>
                                        <p:cTn id="103"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grpId="0" nodeType="click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ppt_x"/>
                                          </p:val>
                                        </p:tav>
                                        <p:tav tm="100000">
                                          <p:val>
                                            <p:strVal val="#ppt_x"/>
                                          </p:val>
                                        </p:tav>
                                      </p:tavLst>
                                    </p:anim>
                                    <p:anim calcmode="lin" valueType="num">
                                      <p:cBhvr additive="base">
                                        <p:cTn id="109"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2" presetClass="entr" presetSubtype="4" fill="hold" grpId="0" nodeType="clickEffect">
                                  <p:stCondLst>
                                    <p:cond delay="0"/>
                                  </p:stCondLst>
                                  <p:childTnLst>
                                    <p:set>
                                      <p:cBhvr>
                                        <p:cTn id="113" dur="1" fill="hold">
                                          <p:stCondLst>
                                            <p:cond delay="0"/>
                                          </p:stCondLst>
                                        </p:cTn>
                                        <p:tgtEl>
                                          <p:spTgt spid="36"/>
                                        </p:tgtEl>
                                        <p:attrNameLst>
                                          <p:attrName>style.visibility</p:attrName>
                                        </p:attrNameLst>
                                      </p:cBhvr>
                                      <p:to>
                                        <p:strVal val="visible"/>
                                      </p:to>
                                    </p:set>
                                    <p:anim calcmode="lin" valueType="num">
                                      <p:cBhvr additive="base">
                                        <p:cTn id="114" dur="500" fill="hold"/>
                                        <p:tgtEl>
                                          <p:spTgt spid="36"/>
                                        </p:tgtEl>
                                        <p:attrNameLst>
                                          <p:attrName>ppt_x</p:attrName>
                                        </p:attrNameLst>
                                      </p:cBhvr>
                                      <p:tavLst>
                                        <p:tav tm="0">
                                          <p:val>
                                            <p:strVal val="#ppt_x"/>
                                          </p:val>
                                        </p:tav>
                                        <p:tav tm="100000">
                                          <p:val>
                                            <p:strVal val="#ppt_x"/>
                                          </p:val>
                                        </p:tav>
                                      </p:tavLst>
                                    </p:anim>
                                    <p:anim calcmode="lin" valueType="num">
                                      <p:cBhvr additive="base">
                                        <p:cTn id="11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16" fill="hold">
                      <p:stCondLst>
                        <p:cond delay="indefinite"/>
                      </p:stCondLst>
                      <p:childTnLst>
                        <p:par>
                          <p:cTn id="117" fill="hold">
                            <p:stCondLst>
                              <p:cond delay="0"/>
                            </p:stCondLst>
                            <p:childTnLst>
                              <p:par>
                                <p:cTn id="118" presetID="42" presetClass="entr" presetSubtype="0" fill="hold" grpId="0" nodeType="clickEffect">
                                  <p:stCondLst>
                                    <p:cond delay="0"/>
                                  </p:stCondLst>
                                  <p:childTnLst>
                                    <p:set>
                                      <p:cBhvr>
                                        <p:cTn id="119" dur="1" fill="hold">
                                          <p:stCondLst>
                                            <p:cond delay="0"/>
                                          </p:stCondLst>
                                        </p:cTn>
                                        <p:tgtEl>
                                          <p:spTgt spid="37"/>
                                        </p:tgtEl>
                                        <p:attrNameLst>
                                          <p:attrName>style.visibility</p:attrName>
                                        </p:attrNameLst>
                                      </p:cBhvr>
                                      <p:to>
                                        <p:strVal val="visible"/>
                                      </p:to>
                                    </p:set>
                                    <p:animEffect transition="in" filter="fade">
                                      <p:cBhvr>
                                        <p:cTn id="120" dur="1000"/>
                                        <p:tgtEl>
                                          <p:spTgt spid="37"/>
                                        </p:tgtEl>
                                      </p:cBhvr>
                                    </p:animEffect>
                                    <p:anim calcmode="lin" valueType="num">
                                      <p:cBhvr>
                                        <p:cTn id="121" dur="1000" fill="hold"/>
                                        <p:tgtEl>
                                          <p:spTgt spid="37"/>
                                        </p:tgtEl>
                                        <p:attrNameLst>
                                          <p:attrName>ppt_x</p:attrName>
                                        </p:attrNameLst>
                                      </p:cBhvr>
                                      <p:tavLst>
                                        <p:tav tm="0">
                                          <p:val>
                                            <p:strVal val="#ppt_x"/>
                                          </p:val>
                                        </p:tav>
                                        <p:tav tm="100000">
                                          <p:val>
                                            <p:strVal val="#ppt_x"/>
                                          </p:val>
                                        </p:tav>
                                      </p:tavLst>
                                    </p:anim>
                                    <p:anim calcmode="lin" valueType="num">
                                      <p:cBhvr>
                                        <p:cTn id="122"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5"/>
                                        </p:tgtEl>
                                        <p:attrNameLst>
                                          <p:attrName>style.visibility</p:attrName>
                                        </p:attrNameLst>
                                      </p:cBhvr>
                                      <p:to>
                                        <p:strVal val="visible"/>
                                      </p:to>
                                    </p:set>
                                    <p:anim calcmode="lin" valueType="num">
                                      <p:cBhvr additive="base">
                                        <p:cTn id="127" dur="500" fill="hold"/>
                                        <p:tgtEl>
                                          <p:spTgt spid="35"/>
                                        </p:tgtEl>
                                        <p:attrNameLst>
                                          <p:attrName>ppt_x</p:attrName>
                                        </p:attrNameLst>
                                      </p:cBhvr>
                                      <p:tavLst>
                                        <p:tav tm="0">
                                          <p:val>
                                            <p:strVal val="#ppt_x"/>
                                          </p:val>
                                        </p:tav>
                                        <p:tav tm="100000">
                                          <p:val>
                                            <p:strVal val="#ppt_x"/>
                                          </p:val>
                                        </p:tav>
                                      </p:tavLst>
                                    </p:anim>
                                    <p:anim calcmode="lin" valueType="num">
                                      <p:cBhvr additive="base">
                                        <p:cTn id="128"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20"/>
                                        </p:tgtEl>
                                        <p:attrNameLst>
                                          <p:attrName>style.visibility</p:attrName>
                                        </p:attrNameLst>
                                      </p:cBhvr>
                                      <p:to>
                                        <p:strVal val="visible"/>
                                      </p:to>
                                    </p:set>
                                    <p:anim calcmode="lin" valueType="num">
                                      <p:cBhvr additive="base">
                                        <p:cTn id="133" dur="500" fill="hold"/>
                                        <p:tgtEl>
                                          <p:spTgt spid="20"/>
                                        </p:tgtEl>
                                        <p:attrNameLst>
                                          <p:attrName>ppt_x</p:attrName>
                                        </p:attrNameLst>
                                      </p:cBhvr>
                                      <p:tavLst>
                                        <p:tav tm="0">
                                          <p:val>
                                            <p:strVal val="#ppt_x"/>
                                          </p:val>
                                        </p:tav>
                                        <p:tav tm="100000">
                                          <p:val>
                                            <p:strVal val="#ppt_x"/>
                                          </p:val>
                                        </p:tav>
                                      </p:tavLst>
                                    </p:anim>
                                    <p:anim calcmode="lin" valueType="num">
                                      <p:cBhvr additive="base">
                                        <p:cTn id="13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grpId="0" nodeType="clickEffect">
                                  <p:stCondLst>
                                    <p:cond delay="0"/>
                                  </p:stCondLst>
                                  <p:childTnLst>
                                    <p:set>
                                      <p:cBhvr>
                                        <p:cTn id="138" dur="1" fill="hold">
                                          <p:stCondLst>
                                            <p:cond delay="0"/>
                                          </p:stCondLst>
                                        </p:cTn>
                                        <p:tgtEl>
                                          <p:spTgt spid="30"/>
                                        </p:tgtEl>
                                        <p:attrNameLst>
                                          <p:attrName>style.visibility</p:attrName>
                                        </p:attrNameLst>
                                      </p:cBhvr>
                                      <p:to>
                                        <p:strVal val="visible"/>
                                      </p:to>
                                    </p:set>
                                    <p:animEffect transition="in" filter="fade">
                                      <p:cBhvr>
                                        <p:cTn id="139" dur="1000"/>
                                        <p:tgtEl>
                                          <p:spTgt spid="30"/>
                                        </p:tgtEl>
                                      </p:cBhvr>
                                    </p:animEffect>
                                    <p:anim calcmode="lin" valueType="num">
                                      <p:cBhvr>
                                        <p:cTn id="140" dur="1000" fill="hold"/>
                                        <p:tgtEl>
                                          <p:spTgt spid="30"/>
                                        </p:tgtEl>
                                        <p:attrNameLst>
                                          <p:attrName>ppt_x</p:attrName>
                                        </p:attrNameLst>
                                      </p:cBhvr>
                                      <p:tavLst>
                                        <p:tav tm="0">
                                          <p:val>
                                            <p:strVal val="#ppt_x"/>
                                          </p:val>
                                        </p:tav>
                                        <p:tav tm="100000">
                                          <p:val>
                                            <p:strVal val="#ppt_x"/>
                                          </p:val>
                                        </p:tav>
                                      </p:tavLst>
                                    </p:anim>
                                    <p:anim calcmode="lin" valueType="num">
                                      <p:cBhvr>
                                        <p:cTn id="141"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4" fill="hold" grpId="0" nodeType="clickEffect">
                                  <p:stCondLst>
                                    <p:cond delay="0"/>
                                  </p:stCondLst>
                                  <p:childTnLst>
                                    <p:set>
                                      <p:cBhvr>
                                        <p:cTn id="145" dur="1" fill="hold">
                                          <p:stCondLst>
                                            <p:cond delay="0"/>
                                          </p:stCondLst>
                                        </p:cTn>
                                        <p:tgtEl>
                                          <p:spTgt spid="26"/>
                                        </p:tgtEl>
                                        <p:attrNameLst>
                                          <p:attrName>style.visibility</p:attrName>
                                        </p:attrNameLst>
                                      </p:cBhvr>
                                      <p:to>
                                        <p:strVal val="visible"/>
                                      </p:to>
                                    </p:set>
                                    <p:anim calcmode="lin" valueType="num">
                                      <p:cBhvr additive="base">
                                        <p:cTn id="146" dur="500" fill="hold"/>
                                        <p:tgtEl>
                                          <p:spTgt spid="26"/>
                                        </p:tgtEl>
                                        <p:attrNameLst>
                                          <p:attrName>ppt_x</p:attrName>
                                        </p:attrNameLst>
                                      </p:cBhvr>
                                      <p:tavLst>
                                        <p:tav tm="0">
                                          <p:val>
                                            <p:strVal val="#ppt_x"/>
                                          </p:val>
                                        </p:tav>
                                        <p:tav tm="100000">
                                          <p:val>
                                            <p:strVal val="#ppt_x"/>
                                          </p:val>
                                        </p:tav>
                                      </p:tavLst>
                                    </p:anim>
                                    <p:anim calcmode="lin" valueType="num">
                                      <p:cBhvr additive="base">
                                        <p:cTn id="147"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48" fill="hold">
                      <p:stCondLst>
                        <p:cond delay="indefinite"/>
                      </p:stCondLst>
                      <p:childTnLst>
                        <p:par>
                          <p:cTn id="149" fill="hold">
                            <p:stCondLst>
                              <p:cond delay="0"/>
                            </p:stCondLst>
                            <p:childTnLst>
                              <p:par>
                                <p:cTn id="150" presetID="2" presetClass="entr" presetSubtype="4" fill="hold" grpId="0" nodeType="clickEffect">
                                  <p:stCondLst>
                                    <p:cond delay="0"/>
                                  </p:stCondLst>
                                  <p:childTnLst>
                                    <p:set>
                                      <p:cBhvr>
                                        <p:cTn id="151" dur="1" fill="hold">
                                          <p:stCondLst>
                                            <p:cond delay="0"/>
                                          </p:stCondLst>
                                        </p:cTn>
                                        <p:tgtEl>
                                          <p:spTgt spid="24"/>
                                        </p:tgtEl>
                                        <p:attrNameLst>
                                          <p:attrName>style.visibility</p:attrName>
                                        </p:attrNameLst>
                                      </p:cBhvr>
                                      <p:to>
                                        <p:strVal val="visible"/>
                                      </p:to>
                                    </p:set>
                                    <p:anim calcmode="lin" valueType="num">
                                      <p:cBhvr additive="base">
                                        <p:cTn id="152" dur="500" fill="hold"/>
                                        <p:tgtEl>
                                          <p:spTgt spid="24"/>
                                        </p:tgtEl>
                                        <p:attrNameLst>
                                          <p:attrName>ppt_x</p:attrName>
                                        </p:attrNameLst>
                                      </p:cBhvr>
                                      <p:tavLst>
                                        <p:tav tm="0">
                                          <p:val>
                                            <p:strVal val="#ppt_x"/>
                                          </p:val>
                                        </p:tav>
                                        <p:tav tm="100000">
                                          <p:val>
                                            <p:strVal val="#ppt_x"/>
                                          </p:val>
                                        </p:tav>
                                      </p:tavLst>
                                    </p:anim>
                                    <p:anim calcmode="lin" valueType="num">
                                      <p:cBhvr additive="base">
                                        <p:cTn id="153"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154" fill="hold">
                      <p:stCondLst>
                        <p:cond delay="indefinite"/>
                      </p:stCondLst>
                      <p:childTnLst>
                        <p:par>
                          <p:cTn id="155" fill="hold">
                            <p:stCondLst>
                              <p:cond delay="0"/>
                            </p:stCondLst>
                            <p:childTnLst>
                              <p:par>
                                <p:cTn id="156" presetID="42" presetClass="entr" presetSubtype="0" fill="hold" grpId="0" nodeType="clickEffect">
                                  <p:stCondLst>
                                    <p:cond delay="0"/>
                                  </p:stCondLst>
                                  <p:childTnLst>
                                    <p:set>
                                      <p:cBhvr>
                                        <p:cTn id="157" dur="1" fill="hold">
                                          <p:stCondLst>
                                            <p:cond delay="0"/>
                                          </p:stCondLst>
                                        </p:cTn>
                                        <p:tgtEl>
                                          <p:spTgt spid="29"/>
                                        </p:tgtEl>
                                        <p:attrNameLst>
                                          <p:attrName>style.visibility</p:attrName>
                                        </p:attrNameLst>
                                      </p:cBhvr>
                                      <p:to>
                                        <p:strVal val="visible"/>
                                      </p:to>
                                    </p:set>
                                    <p:animEffect transition="in" filter="fade">
                                      <p:cBhvr>
                                        <p:cTn id="158" dur="1000"/>
                                        <p:tgtEl>
                                          <p:spTgt spid="29"/>
                                        </p:tgtEl>
                                      </p:cBhvr>
                                    </p:animEffect>
                                    <p:anim calcmode="lin" valueType="num">
                                      <p:cBhvr>
                                        <p:cTn id="159" dur="1000" fill="hold"/>
                                        <p:tgtEl>
                                          <p:spTgt spid="29"/>
                                        </p:tgtEl>
                                        <p:attrNameLst>
                                          <p:attrName>ppt_x</p:attrName>
                                        </p:attrNameLst>
                                      </p:cBhvr>
                                      <p:tavLst>
                                        <p:tav tm="0">
                                          <p:val>
                                            <p:strVal val="#ppt_x"/>
                                          </p:val>
                                        </p:tav>
                                        <p:tav tm="100000">
                                          <p:val>
                                            <p:strVal val="#ppt_x"/>
                                          </p:val>
                                        </p:tav>
                                      </p:tavLst>
                                    </p:anim>
                                    <p:anim calcmode="lin" valueType="num">
                                      <p:cBhvr>
                                        <p:cTn id="16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4" fill="hold" grpId="0" nodeType="clickEffect">
                                  <p:stCondLst>
                                    <p:cond delay="0"/>
                                  </p:stCondLst>
                                  <p:childTnLst>
                                    <p:set>
                                      <p:cBhvr>
                                        <p:cTn id="164" dur="1" fill="hold">
                                          <p:stCondLst>
                                            <p:cond delay="0"/>
                                          </p:stCondLst>
                                        </p:cTn>
                                        <p:tgtEl>
                                          <p:spTgt spid="27"/>
                                        </p:tgtEl>
                                        <p:attrNameLst>
                                          <p:attrName>style.visibility</p:attrName>
                                        </p:attrNameLst>
                                      </p:cBhvr>
                                      <p:to>
                                        <p:strVal val="visible"/>
                                      </p:to>
                                    </p:set>
                                    <p:anim calcmode="lin" valueType="num">
                                      <p:cBhvr additive="base">
                                        <p:cTn id="165" dur="500" fill="hold"/>
                                        <p:tgtEl>
                                          <p:spTgt spid="27"/>
                                        </p:tgtEl>
                                        <p:attrNameLst>
                                          <p:attrName>ppt_x</p:attrName>
                                        </p:attrNameLst>
                                      </p:cBhvr>
                                      <p:tavLst>
                                        <p:tav tm="0">
                                          <p:val>
                                            <p:strVal val="#ppt_x"/>
                                          </p:val>
                                        </p:tav>
                                        <p:tav tm="100000">
                                          <p:val>
                                            <p:strVal val="#ppt_x"/>
                                          </p:val>
                                        </p:tav>
                                      </p:tavLst>
                                    </p:anim>
                                    <p:anim calcmode="lin" valueType="num">
                                      <p:cBhvr additive="base">
                                        <p:cTn id="16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4" fill="hold" grpId="0" nodeType="clickEffect">
                                  <p:stCondLst>
                                    <p:cond delay="0"/>
                                  </p:stCondLst>
                                  <p:childTnLst>
                                    <p:set>
                                      <p:cBhvr>
                                        <p:cTn id="170" dur="1" fill="hold">
                                          <p:stCondLst>
                                            <p:cond delay="0"/>
                                          </p:stCondLst>
                                        </p:cTn>
                                        <p:tgtEl>
                                          <p:spTgt spid="22"/>
                                        </p:tgtEl>
                                        <p:attrNameLst>
                                          <p:attrName>style.visibility</p:attrName>
                                        </p:attrNameLst>
                                      </p:cBhvr>
                                      <p:to>
                                        <p:strVal val="visible"/>
                                      </p:to>
                                    </p:set>
                                    <p:anim calcmode="lin" valueType="num">
                                      <p:cBhvr additive="base">
                                        <p:cTn id="171" dur="500" fill="hold"/>
                                        <p:tgtEl>
                                          <p:spTgt spid="22"/>
                                        </p:tgtEl>
                                        <p:attrNameLst>
                                          <p:attrName>ppt_x</p:attrName>
                                        </p:attrNameLst>
                                      </p:cBhvr>
                                      <p:tavLst>
                                        <p:tav tm="0">
                                          <p:val>
                                            <p:strVal val="#ppt_x"/>
                                          </p:val>
                                        </p:tav>
                                        <p:tav tm="100000">
                                          <p:val>
                                            <p:strVal val="#ppt_x"/>
                                          </p:val>
                                        </p:tav>
                                      </p:tavLst>
                                    </p:anim>
                                    <p:anim calcmode="lin" valueType="num">
                                      <p:cBhvr additive="base">
                                        <p:cTn id="17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42" presetClass="entr" presetSubtype="0" fill="hold" grpId="0" nodeType="clickEffect">
                                  <p:stCondLst>
                                    <p:cond delay="0"/>
                                  </p:stCondLst>
                                  <p:childTnLst>
                                    <p:set>
                                      <p:cBhvr>
                                        <p:cTn id="176" dur="1" fill="hold">
                                          <p:stCondLst>
                                            <p:cond delay="0"/>
                                          </p:stCondLst>
                                        </p:cTn>
                                        <p:tgtEl>
                                          <p:spTgt spid="31"/>
                                        </p:tgtEl>
                                        <p:attrNameLst>
                                          <p:attrName>style.visibility</p:attrName>
                                        </p:attrNameLst>
                                      </p:cBhvr>
                                      <p:to>
                                        <p:strVal val="visible"/>
                                      </p:to>
                                    </p:set>
                                    <p:animEffect transition="in" filter="fade">
                                      <p:cBhvr>
                                        <p:cTn id="177" dur="1000"/>
                                        <p:tgtEl>
                                          <p:spTgt spid="31"/>
                                        </p:tgtEl>
                                      </p:cBhvr>
                                    </p:animEffect>
                                    <p:anim calcmode="lin" valueType="num">
                                      <p:cBhvr>
                                        <p:cTn id="178" dur="1000" fill="hold"/>
                                        <p:tgtEl>
                                          <p:spTgt spid="31"/>
                                        </p:tgtEl>
                                        <p:attrNameLst>
                                          <p:attrName>ppt_x</p:attrName>
                                        </p:attrNameLst>
                                      </p:cBhvr>
                                      <p:tavLst>
                                        <p:tav tm="0">
                                          <p:val>
                                            <p:strVal val="#ppt_x"/>
                                          </p:val>
                                        </p:tav>
                                        <p:tav tm="100000">
                                          <p:val>
                                            <p:strVal val="#ppt_x"/>
                                          </p:val>
                                        </p:tav>
                                      </p:tavLst>
                                    </p:anim>
                                    <p:anim calcmode="lin" valueType="num">
                                      <p:cBhvr>
                                        <p:cTn id="179"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180" fill="hold">
                      <p:stCondLst>
                        <p:cond delay="indefinite"/>
                      </p:stCondLst>
                      <p:childTnLst>
                        <p:par>
                          <p:cTn id="181" fill="hold">
                            <p:stCondLst>
                              <p:cond delay="0"/>
                            </p:stCondLst>
                            <p:childTnLst>
                              <p:par>
                                <p:cTn id="182" presetID="2" presetClass="entr" presetSubtype="4" fill="hold" grpId="0" nodeType="clickEffect">
                                  <p:stCondLst>
                                    <p:cond delay="0"/>
                                  </p:stCondLst>
                                  <p:childTnLst>
                                    <p:set>
                                      <p:cBhvr>
                                        <p:cTn id="183" dur="1" fill="hold">
                                          <p:stCondLst>
                                            <p:cond delay="0"/>
                                          </p:stCondLst>
                                        </p:cTn>
                                        <p:tgtEl>
                                          <p:spTgt spid="28"/>
                                        </p:tgtEl>
                                        <p:attrNameLst>
                                          <p:attrName>style.visibility</p:attrName>
                                        </p:attrNameLst>
                                      </p:cBhvr>
                                      <p:to>
                                        <p:strVal val="visible"/>
                                      </p:to>
                                    </p:set>
                                    <p:anim calcmode="lin" valueType="num">
                                      <p:cBhvr additive="base">
                                        <p:cTn id="184" dur="500" fill="hold"/>
                                        <p:tgtEl>
                                          <p:spTgt spid="28"/>
                                        </p:tgtEl>
                                        <p:attrNameLst>
                                          <p:attrName>ppt_x</p:attrName>
                                        </p:attrNameLst>
                                      </p:cBhvr>
                                      <p:tavLst>
                                        <p:tav tm="0">
                                          <p:val>
                                            <p:strVal val="#ppt_x"/>
                                          </p:val>
                                        </p:tav>
                                        <p:tav tm="100000">
                                          <p:val>
                                            <p:strVal val="#ppt_x"/>
                                          </p:val>
                                        </p:tav>
                                      </p:tavLst>
                                    </p:anim>
                                    <p:anim calcmode="lin" valueType="num">
                                      <p:cBhvr additive="base">
                                        <p:cTn id="185"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86" fill="hold">
                      <p:stCondLst>
                        <p:cond delay="indefinite"/>
                      </p:stCondLst>
                      <p:childTnLst>
                        <p:par>
                          <p:cTn id="187" fill="hold">
                            <p:stCondLst>
                              <p:cond delay="0"/>
                            </p:stCondLst>
                            <p:childTnLst>
                              <p:par>
                                <p:cTn id="188" presetID="2" presetClass="entr" presetSubtype="4" fill="hold" grpId="0" nodeType="clickEffect">
                                  <p:stCondLst>
                                    <p:cond delay="0"/>
                                  </p:stCondLst>
                                  <p:childTnLst>
                                    <p:set>
                                      <p:cBhvr>
                                        <p:cTn id="189" dur="1" fill="hold">
                                          <p:stCondLst>
                                            <p:cond delay="0"/>
                                          </p:stCondLst>
                                        </p:cTn>
                                        <p:tgtEl>
                                          <p:spTgt spid="44"/>
                                        </p:tgtEl>
                                        <p:attrNameLst>
                                          <p:attrName>style.visibility</p:attrName>
                                        </p:attrNameLst>
                                      </p:cBhvr>
                                      <p:to>
                                        <p:strVal val="visible"/>
                                      </p:to>
                                    </p:set>
                                    <p:anim calcmode="lin" valueType="num">
                                      <p:cBhvr additive="base">
                                        <p:cTn id="190" dur="500" fill="hold"/>
                                        <p:tgtEl>
                                          <p:spTgt spid="44"/>
                                        </p:tgtEl>
                                        <p:attrNameLst>
                                          <p:attrName>ppt_x</p:attrName>
                                        </p:attrNameLst>
                                      </p:cBhvr>
                                      <p:tavLst>
                                        <p:tav tm="0">
                                          <p:val>
                                            <p:strVal val="#ppt_x"/>
                                          </p:val>
                                        </p:tav>
                                        <p:tav tm="100000">
                                          <p:val>
                                            <p:strVal val="#ppt_x"/>
                                          </p:val>
                                        </p:tav>
                                      </p:tavLst>
                                    </p:anim>
                                    <p:anim calcmode="lin" valueType="num">
                                      <p:cBhvr additive="base">
                                        <p:cTn id="191"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192" fill="hold">
                      <p:stCondLst>
                        <p:cond delay="indefinite"/>
                      </p:stCondLst>
                      <p:childTnLst>
                        <p:par>
                          <p:cTn id="193" fill="hold">
                            <p:stCondLst>
                              <p:cond delay="0"/>
                            </p:stCondLst>
                            <p:childTnLst>
                              <p:par>
                                <p:cTn id="194" presetID="42" presetClass="entr" presetSubtype="0" fill="hold" grpId="0" nodeType="clickEffect">
                                  <p:stCondLst>
                                    <p:cond delay="0"/>
                                  </p:stCondLst>
                                  <p:childTnLst>
                                    <p:set>
                                      <p:cBhvr>
                                        <p:cTn id="195" dur="1" fill="hold">
                                          <p:stCondLst>
                                            <p:cond delay="0"/>
                                          </p:stCondLst>
                                        </p:cTn>
                                        <p:tgtEl>
                                          <p:spTgt spid="47"/>
                                        </p:tgtEl>
                                        <p:attrNameLst>
                                          <p:attrName>style.visibility</p:attrName>
                                        </p:attrNameLst>
                                      </p:cBhvr>
                                      <p:to>
                                        <p:strVal val="visible"/>
                                      </p:to>
                                    </p:set>
                                    <p:animEffect transition="in" filter="fade">
                                      <p:cBhvr>
                                        <p:cTn id="196" dur="1000"/>
                                        <p:tgtEl>
                                          <p:spTgt spid="47"/>
                                        </p:tgtEl>
                                      </p:cBhvr>
                                    </p:animEffect>
                                    <p:anim calcmode="lin" valueType="num">
                                      <p:cBhvr>
                                        <p:cTn id="197" dur="1000" fill="hold"/>
                                        <p:tgtEl>
                                          <p:spTgt spid="47"/>
                                        </p:tgtEl>
                                        <p:attrNameLst>
                                          <p:attrName>ppt_x</p:attrName>
                                        </p:attrNameLst>
                                      </p:cBhvr>
                                      <p:tavLst>
                                        <p:tav tm="0">
                                          <p:val>
                                            <p:strVal val="#ppt_x"/>
                                          </p:val>
                                        </p:tav>
                                        <p:tav tm="100000">
                                          <p:val>
                                            <p:strVal val="#ppt_x"/>
                                          </p:val>
                                        </p:tav>
                                      </p:tavLst>
                                    </p:anim>
                                    <p:anim calcmode="lin" valueType="num">
                                      <p:cBhvr>
                                        <p:cTn id="198"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99" fill="hold">
                      <p:stCondLst>
                        <p:cond delay="indefinite"/>
                      </p:stCondLst>
                      <p:childTnLst>
                        <p:par>
                          <p:cTn id="200" fill="hold">
                            <p:stCondLst>
                              <p:cond delay="0"/>
                            </p:stCondLst>
                            <p:childTnLst>
                              <p:par>
                                <p:cTn id="201" presetID="2" presetClass="entr" presetSubtype="4" fill="hold" grpId="0" nodeType="clickEffect">
                                  <p:stCondLst>
                                    <p:cond delay="0"/>
                                  </p:stCondLst>
                                  <p:childTnLst>
                                    <p:set>
                                      <p:cBhvr>
                                        <p:cTn id="202" dur="1" fill="hold">
                                          <p:stCondLst>
                                            <p:cond delay="0"/>
                                          </p:stCondLst>
                                        </p:cTn>
                                        <p:tgtEl>
                                          <p:spTgt spid="46"/>
                                        </p:tgtEl>
                                        <p:attrNameLst>
                                          <p:attrName>style.visibility</p:attrName>
                                        </p:attrNameLst>
                                      </p:cBhvr>
                                      <p:to>
                                        <p:strVal val="visible"/>
                                      </p:to>
                                    </p:set>
                                    <p:anim calcmode="lin" valueType="num">
                                      <p:cBhvr additive="base">
                                        <p:cTn id="203" dur="500" fill="hold"/>
                                        <p:tgtEl>
                                          <p:spTgt spid="46"/>
                                        </p:tgtEl>
                                        <p:attrNameLst>
                                          <p:attrName>ppt_x</p:attrName>
                                        </p:attrNameLst>
                                      </p:cBhvr>
                                      <p:tavLst>
                                        <p:tav tm="0">
                                          <p:val>
                                            <p:strVal val="#ppt_x"/>
                                          </p:val>
                                        </p:tav>
                                        <p:tav tm="100000">
                                          <p:val>
                                            <p:strVal val="#ppt_x"/>
                                          </p:val>
                                        </p:tav>
                                      </p:tavLst>
                                    </p:anim>
                                    <p:anim calcmode="lin" valueType="num">
                                      <p:cBhvr additive="base">
                                        <p:cTn id="20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4" grpId="0" animBg="1"/>
      <p:bldP spid="15" grpId="0"/>
      <p:bldP spid="16" grpId="0"/>
      <p:bldP spid="19" grpId="0" animBg="1"/>
      <p:bldP spid="20" grpId="0" animBg="1"/>
      <p:bldP spid="22" grpId="0" animBg="1"/>
      <p:bldP spid="24" grpId="0" animBg="1"/>
      <p:bldP spid="26" grpId="0"/>
      <p:bldP spid="27" grpId="0"/>
      <p:bldP spid="28" grpId="0"/>
      <p:bldP spid="29" grpId="0"/>
      <p:bldP spid="30" grpId="0"/>
      <p:bldP spid="31" grpId="0"/>
      <p:bldP spid="32" grpId="0" animBg="1"/>
      <p:bldP spid="33" grpId="0" animBg="1"/>
      <p:bldP spid="34" grpId="0"/>
      <p:bldP spid="35" grpId="0" animBg="1"/>
      <p:bldP spid="36" grpId="0" animBg="1"/>
      <p:bldP spid="37" grpId="0"/>
      <p:bldP spid="38" grpId="0" animBg="1"/>
      <p:bldP spid="39" grpId="0" animBg="1"/>
      <p:bldP spid="40" grpId="0"/>
      <p:bldP spid="41" grpId="0" animBg="1"/>
      <p:bldP spid="42" grpId="0" animBg="1"/>
      <p:bldP spid="43" grpId="0"/>
      <p:bldP spid="44" grpId="0" animBg="1"/>
      <p:bldP spid="46" grpId="0"/>
      <p:bldP spid="47" grpId="0"/>
      <p:bldP spid="4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6" name="Group 24"/>
          <p:cNvGrpSpPr>
            <a:grpSpLocks/>
          </p:cNvGrpSpPr>
          <p:nvPr/>
        </p:nvGrpSpPr>
        <p:grpSpPr bwMode="auto">
          <a:xfrm>
            <a:off x="6174907" y="4406542"/>
            <a:ext cx="5938186" cy="2585323"/>
            <a:chOff x="4946994" y="1235657"/>
            <a:chExt cx="3019081" cy="2580508"/>
          </a:xfrm>
        </p:grpSpPr>
        <p:pic>
          <p:nvPicPr>
            <p:cNvPr id="6164" name="Picture 25" descr="D:\VĂN 6( 18-19)\Thánh Gióng\Thánh Gióng\Truyện tranh thánh gióng\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13716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5" name="TextBox 26"/>
            <p:cNvSpPr txBox="1">
              <a:spLocks noChangeArrowheads="1"/>
            </p:cNvSpPr>
            <p:nvPr/>
          </p:nvSpPr>
          <p:spPr bwMode="auto">
            <a:xfrm>
              <a:off x="4946994" y="1235657"/>
              <a:ext cx="1303137" cy="258050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p:txBody>
        </p:sp>
      </p:grpSp>
      <p:grpSp>
        <p:nvGrpSpPr>
          <p:cNvPr id="6147" name="Group 21"/>
          <p:cNvGrpSpPr>
            <a:grpSpLocks/>
          </p:cNvGrpSpPr>
          <p:nvPr/>
        </p:nvGrpSpPr>
        <p:grpSpPr bwMode="auto">
          <a:xfrm>
            <a:off x="6023055" y="2201314"/>
            <a:ext cx="5562600" cy="2585323"/>
            <a:chOff x="609600" y="1072277"/>
            <a:chExt cx="2971800" cy="2436532"/>
          </a:xfrm>
        </p:grpSpPr>
        <p:pic>
          <p:nvPicPr>
            <p:cNvPr id="6162" name="Picture 2" descr="D:\VĂN 6( 18-19)\Thánh Gióng\Thánh Gióng\Truyện tranh thánh gióng\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63" name="TextBox 23"/>
            <p:cNvSpPr txBox="1">
              <a:spLocks noChangeArrowheads="1"/>
            </p:cNvSpPr>
            <p:nvPr/>
          </p:nvSpPr>
          <p:spPr bwMode="auto">
            <a:xfrm>
              <a:off x="2057400" y="1072277"/>
              <a:ext cx="1524000" cy="24365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a:p>
              <a:pPr defTabSz="914400" fontAlgn="base">
                <a:spcBef>
                  <a:spcPct val="0"/>
                </a:spcBef>
                <a:spcAft>
                  <a:spcPct val="0"/>
                </a:spcAft>
              </a:pPr>
              <a:endParaRPr lang="en-US" altLang="en-US">
                <a:solidFill>
                  <a:srgbClr val="000000"/>
                </a:solidFill>
              </a:endParaRPr>
            </a:p>
          </p:txBody>
        </p:sp>
      </p:grpSp>
      <p:pic>
        <p:nvPicPr>
          <p:cNvPr id="6148"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041839" y="245540"/>
            <a:ext cx="2819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9"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838138" y="4786637"/>
            <a:ext cx="2895600" cy="2063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0" name="Picture 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9015860" y="244836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1" name="Picture 3" descr="D:\VĂN 6( 18-19)\Thánh Gióng\Thánh Gióng\Truyện tranh thánh gióng\4.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03810" y="4779060"/>
            <a:ext cx="3384802" cy="2167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2" name="Picture 6"/>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982961" y="2434315"/>
            <a:ext cx="2743200" cy="2209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53" name="Picture 9"/>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5981351" y="254799"/>
            <a:ext cx="2868871" cy="205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ounded Rectangle 10"/>
          <p:cNvSpPr/>
          <p:nvPr/>
        </p:nvSpPr>
        <p:spPr>
          <a:xfrm>
            <a:off x="8128428" y="1743273"/>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1</a:t>
            </a:r>
          </a:p>
        </p:txBody>
      </p:sp>
      <p:sp>
        <p:nvSpPr>
          <p:cNvPr id="13" name="Rounded Rectangle 12"/>
          <p:cNvSpPr/>
          <p:nvPr/>
        </p:nvSpPr>
        <p:spPr>
          <a:xfrm>
            <a:off x="11206421" y="181438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2</a:t>
            </a:r>
          </a:p>
        </p:txBody>
      </p:sp>
      <p:sp>
        <p:nvSpPr>
          <p:cNvPr id="14" name="Rounded Rectangle 13"/>
          <p:cNvSpPr/>
          <p:nvPr/>
        </p:nvSpPr>
        <p:spPr>
          <a:xfrm>
            <a:off x="4947253" y="4177942"/>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3</a:t>
            </a:r>
          </a:p>
        </p:txBody>
      </p:sp>
      <p:sp>
        <p:nvSpPr>
          <p:cNvPr id="15" name="Rounded Rectangle 14"/>
          <p:cNvSpPr/>
          <p:nvPr/>
        </p:nvSpPr>
        <p:spPr>
          <a:xfrm>
            <a:off x="8020615" y="4260989"/>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4</a:t>
            </a:r>
          </a:p>
        </p:txBody>
      </p:sp>
      <p:sp>
        <p:nvSpPr>
          <p:cNvPr id="16" name="Rounded Rectangle 15"/>
          <p:cNvSpPr/>
          <p:nvPr/>
        </p:nvSpPr>
        <p:spPr>
          <a:xfrm>
            <a:off x="11059777" y="421492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5</a:t>
            </a:r>
          </a:p>
        </p:txBody>
      </p:sp>
      <p:sp>
        <p:nvSpPr>
          <p:cNvPr id="17" name="Rounded Rectangle 16"/>
          <p:cNvSpPr/>
          <p:nvPr/>
        </p:nvSpPr>
        <p:spPr>
          <a:xfrm>
            <a:off x="3983826" y="631186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6</a:t>
            </a:r>
          </a:p>
        </p:txBody>
      </p:sp>
      <p:sp>
        <p:nvSpPr>
          <p:cNvPr id="18" name="Rounded Rectangle 17"/>
          <p:cNvSpPr/>
          <p:nvPr/>
        </p:nvSpPr>
        <p:spPr>
          <a:xfrm>
            <a:off x="7840395" y="64008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7</a:t>
            </a:r>
          </a:p>
        </p:txBody>
      </p:sp>
      <p:sp>
        <p:nvSpPr>
          <p:cNvPr id="28" name="Rounded Rectangle 27"/>
          <p:cNvSpPr/>
          <p:nvPr/>
        </p:nvSpPr>
        <p:spPr>
          <a:xfrm>
            <a:off x="8839200" y="6357938"/>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8</a:t>
            </a:r>
          </a:p>
        </p:txBody>
      </p:sp>
      <p:pic>
        <p:nvPicPr>
          <p:cNvPr id="22" name="Picture 21" descr="b00f0a891b96caa050f493ee863d966a.png"/>
          <p:cNvPicPr>
            <a:picLocks noChangeAspect="1"/>
          </p:cNvPicPr>
          <p:nvPr/>
        </p:nvPicPr>
        <p:blipFill>
          <a:blip r:embed="rId9" cstate="print"/>
          <a:srcRect l="24314" t="12427" r="9872" b="3660"/>
          <a:stretch>
            <a:fillRect/>
          </a:stretch>
        </p:blipFill>
        <p:spPr>
          <a:xfrm>
            <a:off x="-58859" y="1621074"/>
            <a:ext cx="2697995" cy="5394960"/>
          </a:xfrm>
          <a:prstGeom prst="rect">
            <a:avLst/>
          </a:prstGeom>
        </p:spPr>
      </p:pic>
      <p:sp>
        <p:nvSpPr>
          <p:cNvPr id="23" name="TextBox 22"/>
          <p:cNvSpPr txBox="1">
            <a:spLocks noChangeArrowheads="1"/>
          </p:cNvSpPr>
          <p:nvPr/>
        </p:nvSpPr>
        <p:spPr bwMode="auto">
          <a:xfrm>
            <a:off x="23719" y="1769"/>
            <a:ext cx="5918483" cy="923330"/>
          </a:xfrm>
          <a:prstGeom prst="rect">
            <a:avLst/>
          </a:prstGeom>
          <a:solidFill>
            <a:srgbClr val="E5FE8A"/>
          </a:solidFill>
          <a:ln w="57150">
            <a:solidFill>
              <a:srgbClr val="FFC000"/>
            </a:solidFill>
          </a:ln>
        </p:spPr>
        <p:txBody>
          <a:bodyPr wrap="square">
            <a:spAutoFit/>
          </a:bodyPr>
          <a:lstStyle>
            <a:lvl1pPr eaLnBrk="0" hangingPunct="0">
              <a:defRPr sz="2200" b="1">
                <a:solidFill>
                  <a:srgbClr val="0000FF"/>
                </a:solidFill>
                <a:latin typeface=".VnCentury Schoolbook" panose="020B7200000000000000" pitchFamily="34" charset="0"/>
                <a:cs typeface="Arial" panose="020B0604020202020204" pitchFamily="34" charset="0"/>
              </a:defRPr>
            </a:lvl1pPr>
            <a:lvl2pPr marL="742950" indent="-285750" eaLnBrk="0" hangingPunct="0">
              <a:defRPr sz="2200" b="1">
                <a:solidFill>
                  <a:srgbClr val="0000FF"/>
                </a:solidFill>
                <a:latin typeface=".VnCentury Schoolbook" panose="020B7200000000000000" pitchFamily="34" charset="0"/>
                <a:cs typeface="Arial" panose="020B0604020202020204" pitchFamily="34" charset="0"/>
              </a:defRPr>
            </a:lvl2pPr>
            <a:lvl3pPr marL="1143000" indent="-228600" eaLnBrk="0" hangingPunct="0">
              <a:defRPr sz="2200" b="1">
                <a:solidFill>
                  <a:srgbClr val="0000FF"/>
                </a:solidFill>
                <a:latin typeface=".VnCentury Schoolbook" panose="020B7200000000000000" pitchFamily="34" charset="0"/>
                <a:cs typeface="Arial" panose="020B0604020202020204" pitchFamily="34" charset="0"/>
              </a:defRPr>
            </a:lvl3pPr>
            <a:lvl4pPr marL="1600200" indent="-228600" eaLnBrk="0" hangingPunct="0">
              <a:defRPr sz="2200" b="1">
                <a:solidFill>
                  <a:srgbClr val="0000FF"/>
                </a:solidFill>
                <a:latin typeface=".VnCentury Schoolbook" panose="020B7200000000000000" pitchFamily="34" charset="0"/>
                <a:cs typeface="Arial" panose="020B0604020202020204" pitchFamily="34" charset="0"/>
              </a:defRPr>
            </a:lvl4pPr>
            <a:lvl5pPr marL="2057400" indent="-228600" eaLnBrk="0" hangingPunct="0">
              <a:defRPr sz="2200" b="1">
                <a:solidFill>
                  <a:srgbClr val="0000FF"/>
                </a:solidFill>
                <a:latin typeface=".VnCentury Schoolbook" panose="020B7200000000000000" pitchFamily="34" charset="0"/>
                <a:cs typeface="Arial" panose="020B0604020202020204" pitchFamily="34" charset="0"/>
              </a:defRPr>
            </a:lvl5pPr>
            <a:lvl6pPr marL="25146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6pPr>
            <a:lvl7pPr marL="29718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7pPr>
            <a:lvl8pPr marL="34290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8pPr>
            <a:lvl9pPr marL="3886200" indent="-228600" eaLnBrk="0" fontAlgn="base" hangingPunct="0">
              <a:spcBef>
                <a:spcPct val="0"/>
              </a:spcBef>
              <a:spcAft>
                <a:spcPct val="0"/>
              </a:spcAft>
              <a:defRPr sz="2200" b="1">
                <a:solidFill>
                  <a:srgbClr val="0000FF"/>
                </a:solidFill>
                <a:latin typeface=".VnCentury Schoolbook" panose="020B7200000000000000" pitchFamily="34" charset="0"/>
                <a:cs typeface="Arial" panose="020B0604020202020204" pitchFamily="34" charset="0"/>
              </a:defRPr>
            </a:lvl9pPr>
          </a:lstStyle>
          <a:p>
            <a:pPr algn="just" eaLnBrk="1" fontAlgn="base" hangingPunct="1">
              <a:lnSpc>
                <a:spcPct val="150000"/>
              </a:lnSpc>
              <a:spcBef>
                <a:spcPct val="0"/>
              </a:spcBef>
              <a:spcAft>
                <a:spcPct val="0"/>
              </a:spcAft>
            </a:pPr>
            <a:r>
              <a:rPr lang="en-US" altLang="en-US" sz="3600" dirty="0">
                <a:latin typeface="Times New Roman" panose="02020603050405020304" pitchFamily="18" charset="0"/>
                <a:ea typeface="Microsoft YaHei" panose="020B0503020204020204" pitchFamily="34" charset="-122"/>
                <a:cs typeface="Times New Roman" panose="02020603050405020304" pitchFamily="18" charset="0"/>
              </a:rPr>
              <a:t>3.Sắp </a:t>
            </a:r>
            <a:r>
              <a:rPr lang="en-US" altLang="en-US" sz="3600" dirty="0" err="1">
                <a:latin typeface="Times New Roman" panose="02020603050405020304" pitchFamily="18" charset="0"/>
                <a:ea typeface="Microsoft YaHei" panose="020B0503020204020204" pitchFamily="34" charset="-122"/>
                <a:cs typeface="Times New Roman" panose="02020603050405020304" pitchFamily="18" charset="0"/>
              </a:rPr>
              <a:t>xếp</a:t>
            </a:r>
            <a:r>
              <a:rPr lang="en-US" altLang="en-US" sz="3600" dirty="0">
                <a:latin typeface="Times New Roman" panose="02020603050405020304" pitchFamily="18" charset="0"/>
                <a:ea typeface="Microsoft YaHei" panose="020B0503020204020204" pitchFamily="34" charset="-122"/>
                <a:cs typeface="Times New Roman" panose="02020603050405020304" pitchFamily="18" charset="0"/>
              </a:rPr>
              <a:t> </a:t>
            </a:r>
            <a:r>
              <a:rPr lang="en-US" altLang="en-US" sz="3600" dirty="0" err="1">
                <a:latin typeface="Times New Roman" panose="02020603050405020304" pitchFamily="18" charset="0"/>
                <a:ea typeface="Microsoft YaHei" panose="020B0503020204020204" pitchFamily="34" charset="-122"/>
                <a:cs typeface="Times New Roman" panose="02020603050405020304" pitchFamily="18" charset="0"/>
              </a:rPr>
              <a:t>sự</a:t>
            </a:r>
            <a:r>
              <a:rPr lang="en-US" altLang="en-US" sz="3600" dirty="0">
                <a:latin typeface="Times New Roman" panose="02020603050405020304" pitchFamily="18" charset="0"/>
                <a:ea typeface="Microsoft YaHei" panose="020B0503020204020204" pitchFamily="34" charset="-122"/>
                <a:cs typeface="Times New Roman" panose="02020603050405020304" pitchFamily="18" charset="0"/>
              </a:rPr>
              <a:t> </a:t>
            </a:r>
            <a:r>
              <a:rPr lang="en-US" altLang="en-US" sz="3600" dirty="0" err="1">
                <a:latin typeface="Times New Roman" panose="02020603050405020304" pitchFamily="18" charset="0"/>
                <a:ea typeface="Microsoft YaHei" panose="020B0503020204020204" pitchFamily="34" charset="-122"/>
                <a:cs typeface="Times New Roman" panose="02020603050405020304" pitchFamily="18" charset="0"/>
              </a:rPr>
              <a:t>việc</a:t>
            </a:r>
            <a:r>
              <a:rPr lang="en-US" altLang="en-US" sz="3600" dirty="0">
                <a:latin typeface="Times New Roman" panose="02020603050405020304" pitchFamily="18" charset="0"/>
                <a:ea typeface="Microsoft YaHei" panose="020B0503020204020204" pitchFamily="34" charset="-122"/>
                <a:cs typeface="Times New Roman" panose="02020603050405020304" pitchFamily="18" charset="0"/>
              </a:rPr>
              <a:t> </a:t>
            </a:r>
            <a:r>
              <a:rPr lang="en-US" altLang="en-US" sz="3600" dirty="0" err="1">
                <a:latin typeface="Times New Roman" panose="02020603050405020304" pitchFamily="18" charset="0"/>
                <a:ea typeface="Microsoft YaHei" panose="020B0503020204020204" pitchFamily="34" charset="-122"/>
                <a:cs typeface="Times New Roman" panose="02020603050405020304" pitchFamily="18" charset="0"/>
              </a:rPr>
              <a:t>theo</a:t>
            </a:r>
            <a:r>
              <a:rPr lang="en-US" altLang="en-US" sz="3600" dirty="0">
                <a:latin typeface="Times New Roman" panose="02020603050405020304" pitchFamily="18" charset="0"/>
                <a:ea typeface="Microsoft YaHei" panose="020B0503020204020204" pitchFamily="34" charset="-122"/>
                <a:cs typeface="Times New Roman" panose="02020603050405020304" pitchFamily="18" charset="0"/>
              </a:rPr>
              <a:t> </a:t>
            </a:r>
            <a:r>
              <a:rPr lang="en-US" altLang="en-US" sz="3600" dirty="0" err="1">
                <a:latin typeface="Times New Roman" panose="02020603050405020304" pitchFamily="18" charset="0"/>
                <a:ea typeface="Microsoft YaHei" panose="020B0503020204020204" pitchFamily="34" charset="-122"/>
                <a:cs typeface="Times New Roman" panose="02020603050405020304" pitchFamily="18" charset="0"/>
              </a:rPr>
              <a:t>tranh</a:t>
            </a:r>
            <a:endParaRPr lang="it-IT" sz="3600" dirty="0">
              <a:latin typeface="Times New Roman" pitchFamily="18" charset="0"/>
              <a:cs typeface="Times New Roman" pitchFamily="18" charset="0"/>
            </a:endParaRPr>
          </a:p>
        </p:txBody>
      </p:sp>
    </p:spTree>
    <p:extLst>
      <p:ext uri="{BB962C8B-B14F-4D97-AF65-F5344CB8AC3E}">
        <p14:creationId xmlns:p14="http://schemas.microsoft.com/office/powerpoint/2010/main" val="19237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150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96" name="Picture 33" descr="D:\VĂN 6( 18-19)\Thánh Gióng\Thánh Gióng\Truyện tranh thánh gióng\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92174" y="5066585"/>
            <a:ext cx="3460119" cy="14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71" name="Group 29"/>
          <p:cNvGrpSpPr>
            <a:grpSpLocks/>
          </p:cNvGrpSpPr>
          <p:nvPr/>
        </p:nvGrpSpPr>
        <p:grpSpPr bwMode="auto">
          <a:xfrm>
            <a:off x="8729079" y="2171922"/>
            <a:ext cx="6286500" cy="2308324"/>
            <a:chOff x="609600" y="1072277"/>
            <a:chExt cx="3429000" cy="2526358"/>
          </a:xfrm>
        </p:grpSpPr>
        <p:pic>
          <p:nvPicPr>
            <p:cNvPr id="7194" name="Picture 2" descr="D:\VĂN 6( 18-19)\Thánh Gióng\Thánh Gióng\Truyện tranh thánh gióng\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219200"/>
              <a:ext cx="2936875" cy="220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5" name="TextBox 31"/>
            <p:cNvSpPr txBox="1">
              <a:spLocks noChangeArrowheads="1"/>
            </p:cNvSpPr>
            <p:nvPr/>
          </p:nvSpPr>
          <p:spPr bwMode="auto">
            <a:xfrm>
              <a:off x="2057400" y="1072277"/>
              <a:ext cx="1981200" cy="252635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charset="0"/>
                  <a:cs typeface="Arial" charset="0"/>
                </a:defRPr>
              </a:lvl1pPr>
              <a:lvl2pPr marL="742950" indent="-285750">
                <a:defRPr>
                  <a:solidFill>
                    <a:schemeClr val="tx1"/>
                  </a:solidFill>
                  <a:latin typeface="Arial" charset="0"/>
                  <a:cs typeface="Arial" charset="0"/>
                </a:defRPr>
              </a:lvl2pPr>
              <a:lvl3pPr marL="1143000" indent="-228600">
                <a:defRPr>
                  <a:solidFill>
                    <a:schemeClr val="tx1"/>
                  </a:solidFill>
                  <a:latin typeface="Arial" charset="0"/>
                  <a:cs typeface="Arial" charset="0"/>
                </a:defRPr>
              </a:lvl3pPr>
              <a:lvl4pPr marL="1600200" indent="-228600">
                <a:defRPr>
                  <a:solidFill>
                    <a:schemeClr val="tx1"/>
                  </a:solidFill>
                  <a:latin typeface="Arial" charset="0"/>
                  <a:cs typeface="Arial" charset="0"/>
                </a:defRPr>
              </a:lvl4pPr>
              <a:lvl5pPr marL="2057400" indent="-22860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a:p>
              <a:pPr defTabSz="914400" fontAlgn="base">
                <a:spcBef>
                  <a:spcPct val="0"/>
                </a:spcBef>
                <a:spcAft>
                  <a:spcPct val="0"/>
                </a:spcAft>
              </a:pPr>
              <a:endParaRPr lang="en-US" altLang="en-US" sz="1600">
                <a:solidFill>
                  <a:srgbClr val="000000"/>
                </a:solidFill>
                <a:latin typeface="Arail"/>
              </a:endParaRPr>
            </a:p>
          </p:txBody>
        </p:sp>
      </p:grpSp>
      <p:pic>
        <p:nvPicPr>
          <p:cNvPr id="7172"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498184" y="5024781"/>
            <a:ext cx="25908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391610" y="2304150"/>
            <a:ext cx="293178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742781" y="2378209"/>
            <a:ext cx="2819400" cy="201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3" descr="D:\VĂN 6( 18-19)\Thánh Gióng\Thánh Gióng\Truyện tranh thánh gióng\4.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62181" y="0"/>
            <a:ext cx="2992437"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638800" y="-4085"/>
            <a:ext cx="27432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9"/>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2391610" y="22616"/>
            <a:ext cx="304800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ounded Rectangle 17"/>
          <p:cNvSpPr/>
          <p:nvPr/>
        </p:nvSpPr>
        <p:spPr>
          <a:xfrm>
            <a:off x="9062843" y="6161731"/>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2</a:t>
            </a:r>
          </a:p>
        </p:txBody>
      </p:sp>
      <p:sp>
        <p:nvSpPr>
          <p:cNvPr id="19" name="Rounded Rectangle 18"/>
          <p:cNvSpPr/>
          <p:nvPr/>
        </p:nvSpPr>
        <p:spPr>
          <a:xfrm>
            <a:off x="10058400" y="14478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7</a:t>
            </a:r>
          </a:p>
        </p:txBody>
      </p:sp>
      <p:sp>
        <p:nvSpPr>
          <p:cNvPr id="20" name="Rounded Rectangle 19"/>
          <p:cNvSpPr/>
          <p:nvPr/>
        </p:nvSpPr>
        <p:spPr>
          <a:xfrm>
            <a:off x="7890587" y="39110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5</a:t>
            </a:r>
          </a:p>
        </p:txBody>
      </p:sp>
      <p:sp>
        <p:nvSpPr>
          <p:cNvPr id="21" name="Rounded Rectangle 20"/>
          <p:cNvSpPr/>
          <p:nvPr/>
        </p:nvSpPr>
        <p:spPr>
          <a:xfrm>
            <a:off x="9796463" y="3834825"/>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4</a:t>
            </a:r>
          </a:p>
        </p:txBody>
      </p:sp>
      <p:sp>
        <p:nvSpPr>
          <p:cNvPr id="22" name="Rounded Rectangle 21"/>
          <p:cNvSpPr/>
          <p:nvPr/>
        </p:nvSpPr>
        <p:spPr>
          <a:xfrm>
            <a:off x="7721098" y="14478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3</a:t>
            </a:r>
          </a:p>
        </p:txBody>
      </p:sp>
      <p:sp>
        <p:nvSpPr>
          <p:cNvPr id="23" name="Rounded Rectangle 22"/>
          <p:cNvSpPr/>
          <p:nvPr/>
        </p:nvSpPr>
        <p:spPr>
          <a:xfrm>
            <a:off x="3962400" y="1447800"/>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1</a:t>
            </a:r>
          </a:p>
        </p:txBody>
      </p:sp>
      <p:sp>
        <p:nvSpPr>
          <p:cNvPr id="25" name="Rounded Rectangle 24"/>
          <p:cNvSpPr/>
          <p:nvPr/>
        </p:nvSpPr>
        <p:spPr>
          <a:xfrm>
            <a:off x="4645123" y="3868051"/>
            <a:ext cx="609600" cy="457200"/>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6</a:t>
            </a:r>
          </a:p>
        </p:txBody>
      </p:sp>
      <p:sp>
        <p:nvSpPr>
          <p:cNvPr id="7185" name="Rectangle 15"/>
          <p:cNvSpPr>
            <a:spLocks noChangeArrowheads="1"/>
          </p:cNvSpPr>
          <p:nvPr/>
        </p:nvSpPr>
        <p:spPr bwMode="auto">
          <a:xfrm>
            <a:off x="2526979" y="1900564"/>
            <a:ext cx="24128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en-US" altLang="en-US" b="1" dirty="0" err="1">
                <a:solidFill>
                  <a:srgbClr val="000000"/>
                </a:solidFill>
                <a:latin typeface="Arail"/>
                <a:cs typeface="Times New Roman" pitchFamily="18" charset="0"/>
              </a:rPr>
              <a:t>Sự</a:t>
            </a:r>
            <a:r>
              <a:rPr lang="en-US" altLang="en-US" b="1" dirty="0">
                <a:solidFill>
                  <a:srgbClr val="000000"/>
                </a:solidFill>
                <a:latin typeface="Arail"/>
                <a:cs typeface="Times New Roman" pitchFamily="18" charset="0"/>
              </a:rPr>
              <a:t> </a:t>
            </a:r>
            <a:r>
              <a:rPr lang="en-US" altLang="en-US" b="1" dirty="0" err="1">
                <a:solidFill>
                  <a:srgbClr val="000000"/>
                </a:solidFill>
                <a:latin typeface="Arail"/>
                <a:cs typeface="Times New Roman" pitchFamily="18" charset="0"/>
              </a:rPr>
              <a:t>ra</a:t>
            </a:r>
            <a:r>
              <a:rPr lang="en-US" altLang="en-US" b="1" dirty="0">
                <a:solidFill>
                  <a:srgbClr val="000000"/>
                </a:solidFill>
                <a:latin typeface="Arail"/>
                <a:cs typeface="Times New Roman" pitchFamily="18" charset="0"/>
              </a:rPr>
              <a:t> </a:t>
            </a:r>
            <a:r>
              <a:rPr lang="en-US" altLang="en-US" b="1" dirty="0" err="1">
                <a:solidFill>
                  <a:srgbClr val="000000"/>
                </a:solidFill>
                <a:latin typeface="Arail"/>
                <a:cs typeface="Times New Roman" pitchFamily="18" charset="0"/>
              </a:rPr>
              <a:t>đời</a:t>
            </a:r>
            <a:r>
              <a:rPr lang="en-US" altLang="en-US" b="1" dirty="0">
                <a:solidFill>
                  <a:srgbClr val="000000"/>
                </a:solidFill>
                <a:latin typeface="Arail"/>
                <a:cs typeface="Times New Roman" pitchFamily="18" charset="0"/>
              </a:rPr>
              <a:t> </a:t>
            </a:r>
            <a:r>
              <a:rPr lang="en-US" altLang="en-US" b="1" dirty="0" err="1">
                <a:solidFill>
                  <a:srgbClr val="000000"/>
                </a:solidFill>
                <a:latin typeface="Arail"/>
                <a:cs typeface="Times New Roman" pitchFamily="18" charset="0"/>
              </a:rPr>
              <a:t>của</a:t>
            </a:r>
            <a:r>
              <a:rPr lang="en-US" altLang="en-US" b="1" dirty="0">
                <a:solidFill>
                  <a:srgbClr val="000000"/>
                </a:solidFill>
                <a:latin typeface="Arail"/>
                <a:cs typeface="Times New Roman" pitchFamily="18" charset="0"/>
              </a:rPr>
              <a:t> </a:t>
            </a:r>
            <a:r>
              <a:rPr lang="en-US" altLang="en-US" b="1" dirty="0" err="1">
                <a:solidFill>
                  <a:srgbClr val="000000"/>
                </a:solidFill>
                <a:latin typeface="Arail"/>
                <a:cs typeface="Times New Roman" pitchFamily="18" charset="0"/>
              </a:rPr>
              <a:t>Gióng</a:t>
            </a:r>
            <a:endParaRPr lang="en-US" altLang="en-US" dirty="0">
              <a:solidFill>
                <a:srgbClr val="000000"/>
              </a:solidFill>
              <a:latin typeface="Arail"/>
            </a:endParaRPr>
          </a:p>
        </p:txBody>
      </p:sp>
      <p:sp>
        <p:nvSpPr>
          <p:cNvPr id="7186" name="Rectangle 16"/>
          <p:cNvSpPr>
            <a:spLocks noChangeArrowheads="1"/>
          </p:cNvSpPr>
          <p:nvPr/>
        </p:nvSpPr>
        <p:spPr bwMode="auto">
          <a:xfrm>
            <a:off x="5339102" y="1886096"/>
            <a:ext cx="348810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Gióng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biết</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nói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và</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đòi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đánh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giặc</a:t>
            </a:r>
            <a:endParaRPr lang="en-US" altLang="en-US" sz="1600" dirty="0">
              <a:solidFill>
                <a:srgbClr val="000000"/>
              </a:solidFill>
              <a:latin typeface="Arail"/>
            </a:endParaRPr>
          </a:p>
        </p:txBody>
      </p:sp>
      <p:sp>
        <p:nvSpPr>
          <p:cNvPr id="7187" name="Rectangle 23"/>
          <p:cNvSpPr>
            <a:spLocks noChangeArrowheads="1"/>
          </p:cNvSpPr>
          <p:nvPr/>
        </p:nvSpPr>
        <p:spPr bwMode="auto">
          <a:xfrm>
            <a:off x="8729079" y="1869188"/>
            <a:ext cx="291025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Gióng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lớn</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nhanh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như</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thổi</a:t>
            </a:r>
            <a:r>
              <a:rPr lang="en-US" altLang="en-US" sz="1600" b="1" dirty="0">
                <a:solidFill>
                  <a:srgbClr val="000000"/>
                </a:solidFill>
                <a:latin typeface="Arail"/>
                <a:cs typeface="Times New Roman" pitchFamily="18" charset="0"/>
              </a:rPr>
              <a:t>, </a:t>
            </a:r>
            <a:endParaRPr lang="en-US" altLang="en-US" sz="1600" dirty="0">
              <a:solidFill>
                <a:srgbClr val="000000"/>
              </a:solidFill>
              <a:latin typeface="Arail"/>
            </a:endParaRPr>
          </a:p>
        </p:txBody>
      </p:sp>
      <p:sp>
        <p:nvSpPr>
          <p:cNvPr id="7188" name="Rectangle 26"/>
          <p:cNvSpPr>
            <a:spLocks noChangeArrowheads="1"/>
          </p:cNvSpPr>
          <p:nvPr/>
        </p:nvSpPr>
        <p:spPr bwMode="auto">
          <a:xfrm>
            <a:off x="5769069" y="4421475"/>
            <a:ext cx="28664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Gióng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nhổ</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bụi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tre</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đánh</a:t>
            </a:r>
            <a:r>
              <a:rPr lang="en-US" altLang="en-US" sz="1600" b="1" dirty="0">
                <a:solidFill>
                  <a:srgbClr val="000000"/>
                </a:solidFill>
                <a:latin typeface="Arail"/>
                <a:cs typeface="Times New Roman" pitchFamily="18" charset="0"/>
              </a:rPr>
              <a:t> tan</a:t>
            </a:r>
          </a:p>
          <a:p>
            <a:pPr defTabSz="914400" fontAlgn="base">
              <a:spcBef>
                <a:spcPct val="0"/>
              </a:spcBef>
              <a:spcAft>
                <a:spcPct val="0"/>
              </a:spcAft>
            </a:pP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quân</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giặc</a:t>
            </a:r>
            <a:r>
              <a:rPr lang="en-US" altLang="en-US" sz="1600" b="1" dirty="0">
                <a:solidFill>
                  <a:srgbClr val="000000"/>
                </a:solidFill>
                <a:latin typeface="Arail"/>
                <a:cs typeface="Times New Roman" pitchFamily="18" charset="0"/>
              </a:rPr>
              <a:t>.</a:t>
            </a:r>
            <a:endParaRPr lang="en-US" altLang="en-US" sz="1600" dirty="0">
              <a:solidFill>
                <a:srgbClr val="000000"/>
              </a:solidFill>
              <a:latin typeface="Arail"/>
            </a:endParaRPr>
          </a:p>
        </p:txBody>
      </p:sp>
      <p:sp>
        <p:nvSpPr>
          <p:cNvPr id="7189" name="Rectangle 25"/>
          <p:cNvSpPr>
            <a:spLocks noChangeArrowheads="1"/>
          </p:cNvSpPr>
          <p:nvPr/>
        </p:nvSpPr>
        <p:spPr bwMode="auto">
          <a:xfrm>
            <a:off x="2391610" y="4341174"/>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Gióng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vươn</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vai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thành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tráng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sĩ</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và</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đi</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đánh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giặc</a:t>
            </a:r>
            <a:r>
              <a:rPr lang="en-US" altLang="en-US" sz="1600" b="1" dirty="0">
                <a:solidFill>
                  <a:srgbClr val="000000"/>
                </a:solidFill>
                <a:latin typeface="Arail"/>
                <a:cs typeface="Times New Roman" pitchFamily="18" charset="0"/>
              </a:rPr>
              <a:t>.</a:t>
            </a:r>
            <a:endParaRPr lang="en-US" altLang="en-US" sz="1600" dirty="0">
              <a:solidFill>
                <a:srgbClr val="000000"/>
              </a:solidFill>
              <a:latin typeface="Arail"/>
            </a:endParaRPr>
          </a:p>
        </p:txBody>
      </p:sp>
      <p:sp>
        <p:nvSpPr>
          <p:cNvPr id="7190" name="Rectangle 27"/>
          <p:cNvSpPr>
            <a:spLocks noChangeArrowheads="1"/>
          </p:cNvSpPr>
          <p:nvPr/>
        </p:nvSpPr>
        <p:spPr bwMode="auto">
          <a:xfrm>
            <a:off x="8729663" y="4406325"/>
            <a:ext cx="2743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fontAlgn="base">
              <a:spcBef>
                <a:spcPct val="0"/>
              </a:spcBef>
              <a:spcAft>
                <a:spcPct val="0"/>
              </a:spcAft>
            </a:pPr>
            <a:r>
              <a:rPr lang="en-US" altLang="en-US" sz="1600" b="1" dirty="0" err="1">
                <a:solidFill>
                  <a:srgbClr val="000000"/>
                </a:solidFill>
                <a:latin typeface="Arail"/>
                <a:cs typeface="Times New Roman" pitchFamily="18" charset="0"/>
              </a:rPr>
              <a:t>Gióng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đánh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thắng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giặc</a:t>
            </a:r>
            <a:r>
              <a:rPr lang="en-US" altLang="en-US" sz="1600" b="1" dirty="0">
                <a:solidFill>
                  <a:srgbClr val="000000"/>
                </a:solidFill>
                <a:latin typeface="Arail"/>
                <a:cs typeface="Times New Roman" pitchFamily="18" charset="0"/>
              </a:rPr>
              <a:t>, bay </a:t>
            </a:r>
            <a:r>
              <a:rPr lang="en-US" altLang="en-US" sz="1600" b="1" dirty="0" err="1">
                <a:solidFill>
                  <a:srgbClr val="000000"/>
                </a:solidFill>
                <a:latin typeface="Arail"/>
                <a:cs typeface="Times New Roman" pitchFamily="18" charset="0"/>
              </a:rPr>
              <a:t>về</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trời</a:t>
            </a:r>
            <a:r>
              <a:rPr lang="en-US" altLang="en-US" sz="1600" b="1" dirty="0">
                <a:solidFill>
                  <a:srgbClr val="000000"/>
                </a:solidFill>
                <a:latin typeface="Arail"/>
                <a:cs typeface="Times New Roman" pitchFamily="18" charset="0"/>
              </a:rPr>
              <a:t>.</a:t>
            </a:r>
            <a:endParaRPr lang="en-US" altLang="en-US" sz="1600" b="1" dirty="0">
              <a:solidFill>
                <a:srgbClr val="000000"/>
              </a:solidFill>
              <a:latin typeface="Arail"/>
            </a:endParaRPr>
          </a:p>
        </p:txBody>
      </p:sp>
      <p:sp>
        <p:nvSpPr>
          <p:cNvPr id="7191" name="Rectangle 28"/>
          <p:cNvSpPr>
            <a:spLocks noChangeArrowheads="1"/>
          </p:cNvSpPr>
          <p:nvPr/>
        </p:nvSpPr>
        <p:spPr bwMode="auto">
          <a:xfrm>
            <a:off x="7716864" y="6606205"/>
            <a:ext cx="24673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Những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dấu</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tích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còn</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lại</a:t>
            </a:r>
            <a:r>
              <a:rPr lang="en-US" altLang="en-US" sz="1600" b="1" dirty="0">
                <a:solidFill>
                  <a:srgbClr val="000000"/>
                </a:solidFill>
                <a:latin typeface="Arail"/>
                <a:cs typeface="Times New Roman" pitchFamily="18" charset="0"/>
              </a:rPr>
              <a:t>.</a:t>
            </a:r>
            <a:endParaRPr lang="en-US" altLang="en-US" sz="1600" dirty="0">
              <a:solidFill>
                <a:srgbClr val="000000"/>
              </a:solidFill>
              <a:latin typeface="Arail"/>
            </a:endParaRPr>
          </a:p>
        </p:txBody>
      </p:sp>
      <p:sp>
        <p:nvSpPr>
          <p:cNvPr id="7192" name="Rectangle 35"/>
          <p:cNvSpPr>
            <a:spLocks noChangeArrowheads="1"/>
          </p:cNvSpPr>
          <p:nvPr/>
        </p:nvSpPr>
        <p:spPr bwMode="auto">
          <a:xfrm>
            <a:off x="3270597" y="6486144"/>
            <a:ext cx="377327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en-US" altLang="en-US" sz="1600" b="1" dirty="0" err="1">
                <a:solidFill>
                  <a:srgbClr val="000000"/>
                </a:solidFill>
                <a:latin typeface="Arail"/>
                <a:cs typeface="Times New Roman" pitchFamily="18" charset="0"/>
              </a:rPr>
              <a:t>Vua</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phong</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danh</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hiệu</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và</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lập</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đền</a:t>
            </a:r>
            <a:r>
              <a:rPr lang="en-US" altLang="en-US" sz="1600" b="1" dirty="0">
                <a:solidFill>
                  <a:srgbClr val="000000"/>
                </a:solidFill>
                <a:latin typeface="Arail"/>
                <a:cs typeface="Times New Roman" pitchFamily="18" charset="0"/>
              </a:rPr>
              <a:t> </a:t>
            </a:r>
            <a:r>
              <a:rPr lang="en-US" altLang="en-US" sz="1600" b="1" dirty="0" err="1">
                <a:solidFill>
                  <a:srgbClr val="000000"/>
                </a:solidFill>
                <a:latin typeface="Arail"/>
                <a:cs typeface="Times New Roman" pitchFamily="18" charset="0"/>
              </a:rPr>
              <a:t>thờ</a:t>
            </a:r>
            <a:r>
              <a:rPr lang="en-US" altLang="en-US" sz="1600" b="1" dirty="0">
                <a:solidFill>
                  <a:srgbClr val="000000"/>
                </a:solidFill>
                <a:latin typeface="Arail"/>
                <a:cs typeface="Times New Roman" pitchFamily="18" charset="0"/>
              </a:rPr>
              <a:t> </a:t>
            </a:r>
            <a:endParaRPr lang="en-US" altLang="en-US" sz="1600" dirty="0">
              <a:solidFill>
                <a:srgbClr val="000000"/>
              </a:solidFill>
              <a:latin typeface="Arail"/>
            </a:endParaRPr>
          </a:p>
        </p:txBody>
      </p:sp>
      <p:sp>
        <p:nvSpPr>
          <p:cNvPr id="37" name="Rounded Rectangle 36"/>
          <p:cNvSpPr/>
          <p:nvPr/>
        </p:nvSpPr>
        <p:spPr>
          <a:xfrm>
            <a:off x="5896947" y="6055566"/>
            <a:ext cx="655346" cy="430577"/>
          </a:xfrm>
          <a:prstGeom prst="roundRect">
            <a:avLst>
              <a:gd name="adj" fmla="val 50000"/>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a:defRPr/>
            </a:pPr>
            <a:r>
              <a:rPr lang="en-US" sz="2400" b="1" dirty="0">
                <a:solidFill>
                  <a:srgbClr val="000000"/>
                </a:solidFill>
                <a:latin typeface="Times New Roman" pitchFamily="18" charset="0"/>
                <a:cs typeface="Times New Roman" pitchFamily="18" charset="0"/>
              </a:rPr>
              <a:t>8</a:t>
            </a:r>
          </a:p>
        </p:txBody>
      </p:sp>
      <p:sp>
        <p:nvSpPr>
          <p:cNvPr id="30" name="Text Box 14"/>
          <p:cNvSpPr txBox="1">
            <a:spLocks noChangeArrowheads="1"/>
          </p:cNvSpPr>
          <p:nvPr/>
        </p:nvSpPr>
        <p:spPr bwMode="auto">
          <a:xfrm>
            <a:off x="61624" y="109673"/>
            <a:ext cx="2329986" cy="707886"/>
          </a:xfrm>
          <a:prstGeom prst="rect">
            <a:avLst/>
          </a:prstGeom>
          <a:solidFill>
            <a:srgbClr val="F4FDA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sz="2000">
                <a:solidFill>
                  <a:schemeClr val="tx1"/>
                </a:solidFill>
                <a:latin typeface="Times New Roman" panose="02020603050405020304" pitchFamily="18" charset="0"/>
              </a:defRPr>
            </a:lvl1pPr>
            <a:lvl2pPr marL="742950" indent="-285750" eaLnBrk="0" hangingPunct="0">
              <a:defRPr sz="2000">
                <a:solidFill>
                  <a:schemeClr val="tx1"/>
                </a:solidFill>
                <a:latin typeface="Times New Roman" panose="02020603050405020304" pitchFamily="18" charset="0"/>
              </a:defRPr>
            </a:lvl2pPr>
            <a:lvl3pPr marL="1143000" indent="-228600" eaLnBrk="0" hangingPunct="0">
              <a:defRPr sz="2000">
                <a:solidFill>
                  <a:schemeClr val="tx1"/>
                </a:solidFill>
                <a:latin typeface="Times New Roman" panose="02020603050405020304" pitchFamily="18" charset="0"/>
              </a:defRPr>
            </a:lvl3pPr>
            <a:lvl4pPr marL="1600200" indent="-228600" eaLnBrk="0" hangingPunct="0">
              <a:defRPr sz="2000">
                <a:solidFill>
                  <a:schemeClr val="tx1"/>
                </a:solidFill>
                <a:latin typeface="Times New Roman" panose="02020603050405020304" pitchFamily="18" charset="0"/>
              </a:defRPr>
            </a:lvl4pPr>
            <a:lvl5pPr marL="2057400" indent="-228600" eaLnBrk="0" hangingPunct="0">
              <a:defRPr sz="20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defRPr>
            </a:lvl9pPr>
          </a:lstStyle>
          <a:p>
            <a:pPr marL="0" marR="0" lvl="0" indent="0" defTabSz="914400" eaLnBrk="1" fontAlgn="base" latinLnBrk="0" hangingPunct="1">
              <a:lnSpc>
                <a:spcPct val="100000"/>
              </a:lnSpc>
              <a:spcBef>
                <a:spcPct val="50000"/>
              </a:spcBef>
              <a:spcAft>
                <a:spcPct val="0"/>
              </a:spcAft>
              <a:buClrTx/>
              <a:buSzTx/>
              <a:buFontTx/>
              <a:buNone/>
              <a:tabLst/>
              <a:defRPr/>
            </a:pPr>
            <a:r>
              <a:rPr kumimoji="0" lang="en-US" altLang="en-US" sz="2000" b="1" i="0" u="none" strike="noStrike" kern="0" cap="none" spc="0" normalizeH="0" baseline="0" noProof="0" dirty="0">
                <a:ln>
                  <a:noFill/>
                </a:ln>
                <a:solidFill>
                  <a:srgbClr val="FF0000"/>
                </a:solidFill>
                <a:effectLst/>
                <a:uLnTx/>
                <a:uFillTx/>
                <a:latin typeface="Times New Roman" panose="02020603050405020304" pitchFamily="18" charset="0"/>
              </a:rPr>
              <a:t>KỂ TRUYỆN THEO TRANH</a:t>
            </a:r>
          </a:p>
        </p:txBody>
      </p:sp>
      <p:pic>
        <p:nvPicPr>
          <p:cNvPr id="31" name="图片 8"/>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3740" y="1042093"/>
            <a:ext cx="1465012" cy="1771045"/>
          </a:xfrm>
          <a:prstGeom prst="rect">
            <a:avLst/>
          </a:prstGeom>
        </p:spPr>
      </p:pic>
      <p:pic>
        <p:nvPicPr>
          <p:cNvPr id="32" name="图片 2"/>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63660" y="4687543"/>
            <a:ext cx="2222512" cy="1967878"/>
          </a:xfrm>
          <a:prstGeom prst="rect">
            <a:avLst/>
          </a:prstGeom>
        </p:spPr>
      </p:pic>
      <p:pic>
        <p:nvPicPr>
          <p:cNvPr id="33" name="图片 1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33627" y="2913495"/>
            <a:ext cx="1632706" cy="1633412"/>
          </a:xfrm>
          <a:prstGeom prst="rect">
            <a:avLst/>
          </a:prstGeom>
        </p:spPr>
      </p:pic>
      <p:pic>
        <p:nvPicPr>
          <p:cNvPr id="2" name="Picture 1"/>
          <p:cNvPicPr>
            <a:picLocks noChangeAspect="1"/>
          </p:cNvPicPr>
          <p:nvPr/>
        </p:nvPicPr>
        <p:blipFill>
          <a:blip r:embed="rId12"/>
          <a:stretch>
            <a:fillRect/>
          </a:stretch>
        </p:blipFill>
        <p:spPr>
          <a:xfrm>
            <a:off x="3086045" y="5066586"/>
            <a:ext cx="1566377" cy="1446748"/>
          </a:xfrm>
          <a:prstGeom prst="rect">
            <a:avLst/>
          </a:prstGeom>
        </p:spPr>
      </p:pic>
    </p:spTree>
    <p:extLst>
      <p:ext uri="{BB962C8B-B14F-4D97-AF65-F5344CB8AC3E}">
        <p14:creationId xmlns:p14="http://schemas.microsoft.com/office/powerpoint/2010/main" val="2112166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7177"/>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2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7185"/>
                                        </p:tgtEl>
                                        <p:attrNameLst>
                                          <p:attrName>style.visibility</p:attrName>
                                        </p:attrNameLst>
                                      </p:cBhvr>
                                      <p:to>
                                        <p:strVal val="visible"/>
                                      </p:to>
                                    </p:set>
                                    <p:animEffect transition="in" filter="fade">
                                      <p:cBhvr>
                                        <p:cTn id="24" dur="500"/>
                                        <p:tgtEl>
                                          <p:spTgt spid="718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7176"/>
                                        </p:tgtEl>
                                        <p:attrNameLst>
                                          <p:attrName>style.visibility</p:attrName>
                                        </p:attrNameLst>
                                      </p:cBhvr>
                                      <p:to>
                                        <p:strVal val="visible"/>
                                      </p:to>
                                    </p:set>
                                    <p:animEffect transition="in" filter="fade">
                                      <p:cBhvr>
                                        <p:cTn id="29" dur="500"/>
                                        <p:tgtEl>
                                          <p:spTgt spid="717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5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7186"/>
                                        </p:tgtEl>
                                        <p:attrNameLst>
                                          <p:attrName>style.visibility</p:attrName>
                                        </p:attrNameLst>
                                      </p:cBhvr>
                                      <p:to>
                                        <p:strVal val="visible"/>
                                      </p:to>
                                    </p:set>
                                    <p:animEffect transition="in" filter="barn(inVertical)">
                                      <p:cBhvr>
                                        <p:cTn id="37" dur="500"/>
                                        <p:tgtEl>
                                          <p:spTgt spid="7186"/>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7175"/>
                                        </p:tgtEl>
                                        <p:attrNameLst>
                                          <p:attrName>style.visibility</p:attrName>
                                        </p:attrNameLst>
                                      </p:cBhvr>
                                      <p:to>
                                        <p:strVal val="visible"/>
                                      </p:to>
                                    </p:set>
                                    <p:animEffect transition="in" filter="fade">
                                      <p:cBhvr>
                                        <p:cTn id="42" dur="500"/>
                                        <p:tgtEl>
                                          <p:spTgt spid="717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7187"/>
                                        </p:tgtEl>
                                        <p:attrNameLst>
                                          <p:attrName>style.visibility</p:attrName>
                                        </p:attrNameLst>
                                      </p:cBhvr>
                                      <p:to>
                                        <p:strVal val="visible"/>
                                      </p:to>
                                    </p:set>
                                    <p:animEffect transition="in" filter="barn(inVertical)">
                                      <p:cBhvr>
                                        <p:cTn id="50" dur="500"/>
                                        <p:tgtEl>
                                          <p:spTgt spid="7187"/>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presetSubtype="0" fill="hold" nodeType="clickEffect">
                                  <p:stCondLst>
                                    <p:cond delay="0"/>
                                  </p:stCondLst>
                                  <p:childTnLst>
                                    <p:set>
                                      <p:cBhvr>
                                        <p:cTn id="54" dur="1" fill="hold">
                                          <p:stCondLst>
                                            <p:cond delay="0"/>
                                          </p:stCondLst>
                                        </p:cTn>
                                        <p:tgtEl>
                                          <p:spTgt spid="7173"/>
                                        </p:tgtEl>
                                        <p:attrNameLst>
                                          <p:attrName>style.visibility</p:attrName>
                                        </p:attrNameLst>
                                      </p:cBhvr>
                                      <p:to>
                                        <p:strVal val="visible"/>
                                      </p:to>
                                    </p:set>
                                    <p:animEffect transition="in" filter="fade">
                                      <p:cBhvr>
                                        <p:cTn id="55" dur="500"/>
                                        <p:tgtEl>
                                          <p:spTgt spid="7173"/>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grpId="0" nodeType="clickEffect">
                                  <p:stCondLst>
                                    <p:cond delay="0"/>
                                  </p:stCondLst>
                                  <p:childTnLst>
                                    <p:set>
                                      <p:cBhvr>
                                        <p:cTn id="62" dur="1" fill="hold">
                                          <p:stCondLst>
                                            <p:cond delay="0"/>
                                          </p:stCondLst>
                                        </p:cTn>
                                        <p:tgtEl>
                                          <p:spTgt spid="7189"/>
                                        </p:tgtEl>
                                        <p:attrNameLst>
                                          <p:attrName>style.visibility</p:attrName>
                                        </p:attrNameLst>
                                      </p:cBhvr>
                                      <p:to>
                                        <p:strVal val="visible"/>
                                      </p:to>
                                    </p:set>
                                    <p:animEffect transition="in" filter="barn(inVertical)">
                                      <p:cBhvr>
                                        <p:cTn id="63" dur="500"/>
                                        <p:tgtEl>
                                          <p:spTgt spid="718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7174"/>
                                        </p:tgtEl>
                                        <p:attrNameLst>
                                          <p:attrName>style.visibility</p:attrName>
                                        </p:attrNameLst>
                                      </p:cBhvr>
                                      <p:to>
                                        <p:strVal val="visible"/>
                                      </p:to>
                                    </p:set>
                                    <p:animEffect transition="in" filter="fade">
                                      <p:cBhvr>
                                        <p:cTn id="68" dur="500"/>
                                        <p:tgtEl>
                                          <p:spTgt spid="717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0"/>
                                        </p:tgtEl>
                                        <p:attrNameLst>
                                          <p:attrName>style.visibility</p:attrName>
                                        </p:attrNameLst>
                                      </p:cBhvr>
                                      <p:to>
                                        <p:strVal val="visible"/>
                                      </p:to>
                                    </p:set>
                                    <p:animEffect transition="in" filter="fade">
                                      <p:cBhvr>
                                        <p:cTn id="71" dur="500"/>
                                        <p:tgtEl>
                                          <p:spTgt spid="20"/>
                                        </p:tgtEl>
                                      </p:cBhvr>
                                    </p:animEffect>
                                  </p:childTnLst>
                                </p:cTn>
                              </p:par>
                            </p:childTnLst>
                          </p:cTn>
                        </p:par>
                      </p:childTnLst>
                    </p:cTn>
                  </p:par>
                  <p:par>
                    <p:cTn id="72" fill="hold">
                      <p:stCondLst>
                        <p:cond delay="indefinite"/>
                      </p:stCondLst>
                      <p:childTnLst>
                        <p:par>
                          <p:cTn id="73" fill="hold">
                            <p:stCondLst>
                              <p:cond delay="0"/>
                            </p:stCondLst>
                            <p:childTnLst>
                              <p:par>
                                <p:cTn id="74" presetID="16" presetClass="entr" presetSubtype="21" fill="hold" grpId="0" nodeType="clickEffect">
                                  <p:stCondLst>
                                    <p:cond delay="0"/>
                                  </p:stCondLst>
                                  <p:childTnLst>
                                    <p:set>
                                      <p:cBhvr>
                                        <p:cTn id="75" dur="1" fill="hold">
                                          <p:stCondLst>
                                            <p:cond delay="0"/>
                                          </p:stCondLst>
                                        </p:cTn>
                                        <p:tgtEl>
                                          <p:spTgt spid="7188"/>
                                        </p:tgtEl>
                                        <p:attrNameLst>
                                          <p:attrName>style.visibility</p:attrName>
                                        </p:attrNameLst>
                                      </p:cBhvr>
                                      <p:to>
                                        <p:strVal val="visible"/>
                                      </p:to>
                                    </p:set>
                                    <p:animEffect transition="in" filter="barn(inVertical)">
                                      <p:cBhvr>
                                        <p:cTn id="76" dur="500"/>
                                        <p:tgtEl>
                                          <p:spTgt spid="7188"/>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7171"/>
                                        </p:tgtEl>
                                        <p:attrNameLst>
                                          <p:attrName>style.visibility</p:attrName>
                                        </p:attrNameLst>
                                      </p:cBhvr>
                                      <p:to>
                                        <p:strVal val="visible"/>
                                      </p:to>
                                    </p:set>
                                    <p:animEffect transition="in" filter="fade">
                                      <p:cBhvr>
                                        <p:cTn id="81" dur="500"/>
                                        <p:tgtEl>
                                          <p:spTgt spid="717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fade">
                                      <p:cBhvr>
                                        <p:cTn id="84" dur="500"/>
                                        <p:tgtEl>
                                          <p:spTgt spid="21"/>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21" fill="hold" grpId="0" nodeType="clickEffect">
                                  <p:stCondLst>
                                    <p:cond delay="0"/>
                                  </p:stCondLst>
                                  <p:childTnLst>
                                    <p:set>
                                      <p:cBhvr>
                                        <p:cTn id="88" dur="1" fill="hold">
                                          <p:stCondLst>
                                            <p:cond delay="0"/>
                                          </p:stCondLst>
                                        </p:cTn>
                                        <p:tgtEl>
                                          <p:spTgt spid="7190"/>
                                        </p:tgtEl>
                                        <p:attrNameLst>
                                          <p:attrName>style.visibility</p:attrName>
                                        </p:attrNameLst>
                                      </p:cBhvr>
                                      <p:to>
                                        <p:strVal val="visible"/>
                                      </p:to>
                                    </p:set>
                                    <p:animEffect transition="in" filter="barn(inVertical)">
                                      <p:cBhvr>
                                        <p:cTn id="89" dur="500"/>
                                        <p:tgtEl>
                                          <p:spTgt spid="7190"/>
                                        </p:tgtEl>
                                      </p:cBhvr>
                                    </p:animEffect>
                                  </p:childTnLst>
                                </p:cTn>
                              </p:par>
                            </p:childTnLst>
                          </p:cTn>
                        </p:par>
                      </p:childTnLst>
                    </p:cTn>
                  </p:par>
                  <p:par>
                    <p:cTn id="90" fill="hold">
                      <p:stCondLst>
                        <p:cond delay="indefinite"/>
                      </p:stCondLst>
                      <p:childTnLst>
                        <p:par>
                          <p:cTn id="91" fill="hold">
                            <p:stCondLst>
                              <p:cond delay="0"/>
                            </p:stCondLst>
                            <p:childTnLst>
                              <p:par>
                                <p:cTn id="92" presetID="16" presetClass="entr" presetSubtype="21" fill="hold" nodeType="clickEffect">
                                  <p:stCondLst>
                                    <p:cond delay="0"/>
                                  </p:stCondLst>
                                  <p:childTnLst>
                                    <p:set>
                                      <p:cBhvr>
                                        <p:cTn id="93" dur="1" fill="hold">
                                          <p:stCondLst>
                                            <p:cond delay="0"/>
                                          </p:stCondLst>
                                        </p:cTn>
                                        <p:tgtEl>
                                          <p:spTgt spid="7196"/>
                                        </p:tgtEl>
                                        <p:attrNameLst>
                                          <p:attrName>style.visibility</p:attrName>
                                        </p:attrNameLst>
                                      </p:cBhvr>
                                      <p:to>
                                        <p:strVal val="visible"/>
                                      </p:to>
                                    </p:set>
                                    <p:animEffect transition="in" filter="barn(inVertical)">
                                      <p:cBhvr>
                                        <p:cTn id="94" dur="500"/>
                                        <p:tgtEl>
                                          <p:spTgt spid="7196"/>
                                        </p:tgtEl>
                                      </p:cBhvr>
                                    </p:animEffect>
                                  </p:childTnLst>
                                </p:cTn>
                              </p:par>
                              <p:par>
                                <p:cTn id="95" presetID="16" presetClass="entr" presetSubtype="21" fill="hold" nodeType="withEffect">
                                  <p:stCondLst>
                                    <p:cond delay="0"/>
                                  </p:stCondLst>
                                  <p:childTnLst>
                                    <p:set>
                                      <p:cBhvr>
                                        <p:cTn id="96" dur="1" fill="hold">
                                          <p:stCondLst>
                                            <p:cond delay="0"/>
                                          </p:stCondLst>
                                        </p:cTn>
                                        <p:tgtEl>
                                          <p:spTgt spid="2"/>
                                        </p:tgtEl>
                                        <p:attrNameLst>
                                          <p:attrName>style.visibility</p:attrName>
                                        </p:attrNameLst>
                                      </p:cBhvr>
                                      <p:to>
                                        <p:strVal val="visible"/>
                                      </p:to>
                                    </p:set>
                                    <p:animEffect transition="in" filter="barn(inVertical)">
                                      <p:cBhvr>
                                        <p:cTn id="97" dur="500"/>
                                        <p:tgtEl>
                                          <p:spTgt spid="2"/>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7"/>
                                        </p:tgtEl>
                                        <p:attrNameLst>
                                          <p:attrName>style.visibility</p:attrName>
                                        </p:attrNameLst>
                                      </p:cBhvr>
                                      <p:to>
                                        <p:strVal val="visible"/>
                                      </p:to>
                                    </p:set>
                                    <p:animEffect transition="in" filter="fade">
                                      <p:cBhvr>
                                        <p:cTn id="100" dur="500"/>
                                        <p:tgtEl>
                                          <p:spTgt spid="37"/>
                                        </p:tgtEl>
                                      </p:cBhvr>
                                    </p:animEffect>
                                  </p:childTnLst>
                                </p:cTn>
                              </p:par>
                            </p:childTnLst>
                          </p:cTn>
                        </p:par>
                      </p:childTnLst>
                    </p:cTn>
                  </p:par>
                  <p:par>
                    <p:cTn id="101" fill="hold">
                      <p:stCondLst>
                        <p:cond delay="indefinite"/>
                      </p:stCondLst>
                      <p:childTnLst>
                        <p:par>
                          <p:cTn id="102" fill="hold">
                            <p:stCondLst>
                              <p:cond delay="0"/>
                            </p:stCondLst>
                            <p:childTnLst>
                              <p:par>
                                <p:cTn id="103" presetID="16" presetClass="entr" presetSubtype="21" fill="hold" grpId="0" nodeType="clickEffect">
                                  <p:stCondLst>
                                    <p:cond delay="0"/>
                                  </p:stCondLst>
                                  <p:childTnLst>
                                    <p:set>
                                      <p:cBhvr>
                                        <p:cTn id="104" dur="1" fill="hold">
                                          <p:stCondLst>
                                            <p:cond delay="0"/>
                                          </p:stCondLst>
                                        </p:cTn>
                                        <p:tgtEl>
                                          <p:spTgt spid="7192"/>
                                        </p:tgtEl>
                                        <p:attrNameLst>
                                          <p:attrName>style.visibility</p:attrName>
                                        </p:attrNameLst>
                                      </p:cBhvr>
                                      <p:to>
                                        <p:strVal val="visible"/>
                                      </p:to>
                                    </p:set>
                                    <p:animEffect transition="in" filter="barn(inVertical)">
                                      <p:cBhvr>
                                        <p:cTn id="105" dur="500"/>
                                        <p:tgtEl>
                                          <p:spTgt spid="7192"/>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nodeType="clickEffect">
                                  <p:stCondLst>
                                    <p:cond delay="0"/>
                                  </p:stCondLst>
                                  <p:childTnLst>
                                    <p:set>
                                      <p:cBhvr>
                                        <p:cTn id="109" dur="1" fill="hold">
                                          <p:stCondLst>
                                            <p:cond delay="0"/>
                                          </p:stCondLst>
                                        </p:cTn>
                                        <p:tgtEl>
                                          <p:spTgt spid="7172"/>
                                        </p:tgtEl>
                                        <p:attrNameLst>
                                          <p:attrName>style.visibility</p:attrName>
                                        </p:attrNameLst>
                                      </p:cBhvr>
                                      <p:to>
                                        <p:strVal val="visible"/>
                                      </p:to>
                                    </p:set>
                                    <p:animEffect transition="in" filter="fade">
                                      <p:cBhvr>
                                        <p:cTn id="110" dur="500"/>
                                        <p:tgtEl>
                                          <p:spTgt spid="7172"/>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8"/>
                                        </p:tgtEl>
                                        <p:attrNameLst>
                                          <p:attrName>style.visibility</p:attrName>
                                        </p:attrNameLst>
                                      </p:cBhvr>
                                      <p:to>
                                        <p:strVal val="visible"/>
                                      </p:to>
                                    </p:set>
                                    <p:animEffect transition="in" filter="fade">
                                      <p:cBhvr>
                                        <p:cTn id="113" dur="500"/>
                                        <p:tgtEl>
                                          <p:spTgt spid="18"/>
                                        </p:tgtEl>
                                      </p:cBhvr>
                                    </p:animEffect>
                                  </p:childTnLst>
                                </p:cTn>
                              </p:par>
                            </p:childTnLst>
                          </p:cTn>
                        </p:par>
                      </p:childTnLst>
                    </p:cTn>
                  </p:par>
                  <p:par>
                    <p:cTn id="114" fill="hold">
                      <p:stCondLst>
                        <p:cond delay="indefinite"/>
                      </p:stCondLst>
                      <p:childTnLst>
                        <p:par>
                          <p:cTn id="115" fill="hold">
                            <p:stCondLst>
                              <p:cond delay="0"/>
                            </p:stCondLst>
                            <p:childTnLst>
                              <p:par>
                                <p:cTn id="116" presetID="16" presetClass="entr" presetSubtype="21" fill="hold" grpId="0" nodeType="clickEffect">
                                  <p:stCondLst>
                                    <p:cond delay="0"/>
                                  </p:stCondLst>
                                  <p:childTnLst>
                                    <p:set>
                                      <p:cBhvr>
                                        <p:cTn id="117" dur="1" fill="hold">
                                          <p:stCondLst>
                                            <p:cond delay="0"/>
                                          </p:stCondLst>
                                        </p:cTn>
                                        <p:tgtEl>
                                          <p:spTgt spid="7191"/>
                                        </p:tgtEl>
                                        <p:attrNameLst>
                                          <p:attrName>style.visibility</p:attrName>
                                        </p:attrNameLst>
                                      </p:cBhvr>
                                      <p:to>
                                        <p:strVal val="visible"/>
                                      </p:to>
                                    </p:set>
                                    <p:animEffect transition="in" filter="barn(inVertical)">
                                      <p:cBhvr>
                                        <p:cTn id="118" dur="500"/>
                                        <p:tgtEl>
                                          <p:spTgt spid="7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5" grpId="0" animBg="1"/>
      <p:bldP spid="7185" grpId="0"/>
      <p:bldP spid="7186" grpId="0"/>
      <p:bldP spid="7187" grpId="0"/>
      <p:bldP spid="7188" grpId="0"/>
      <p:bldP spid="7189" grpId="0"/>
      <p:bldP spid="7190" grpId="0"/>
      <p:bldP spid="7191" grpId="0"/>
      <p:bldP spid="7192" grpId="0"/>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grpSp>
        <p:nvGrpSpPr>
          <p:cNvPr id="18" name="Group 17"/>
          <p:cNvGrpSpPr/>
          <p:nvPr/>
        </p:nvGrpSpPr>
        <p:grpSpPr>
          <a:xfrm>
            <a:off x="3639082" y="2749910"/>
            <a:ext cx="7671684" cy="3059036"/>
            <a:chOff x="2401231" y="2447511"/>
            <a:chExt cx="6011094" cy="3824024"/>
          </a:xfrm>
        </p:grpSpPr>
        <p:sp>
          <p:nvSpPr>
            <p:cNvPr id="19" name="Freeform 18"/>
            <p:cNvSpPr/>
            <p:nvPr/>
          </p:nvSpPr>
          <p:spPr>
            <a:xfrm>
              <a:off x="2401231" y="2447511"/>
              <a:ext cx="5121952" cy="1011601"/>
            </a:xfrm>
            <a:custGeom>
              <a:avLst/>
              <a:gdLst>
                <a:gd name="connsiteX0" fmla="*/ 0 w 5121952"/>
                <a:gd name="connsiteY0" fmla="*/ 106308 h 1063076"/>
                <a:gd name="connsiteX1" fmla="*/ 106308 w 5121952"/>
                <a:gd name="connsiteY1" fmla="*/ 0 h 1063076"/>
                <a:gd name="connsiteX2" fmla="*/ 5015644 w 5121952"/>
                <a:gd name="connsiteY2" fmla="*/ 0 h 1063076"/>
                <a:gd name="connsiteX3" fmla="*/ 5121952 w 5121952"/>
                <a:gd name="connsiteY3" fmla="*/ 106308 h 1063076"/>
                <a:gd name="connsiteX4" fmla="*/ 5121952 w 5121952"/>
                <a:gd name="connsiteY4" fmla="*/ 956768 h 1063076"/>
                <a:gd name="connsiteX5" fmla="*/ 5015644 w 5121952"/>
                <a:gd name="connsiteY5" fmla="*/ 1063076 h 1063076"/>
                <a:gd name="connsiteX6" fmla="*/ 106308 w 5121952"/>
                <a:gd name="connsiteY6" fmla="*/ 1063076 h 1063076"/>
                <a:gd name="connsiteX7" fmla="*/ 0 w 5121952"/>
                <a:gd name="connsiteY7" fmla="*/ 956768 h 1063076"/>
                <a:gd name="connsiteX8" fmla="*/ 0 w 5121952"/>
                <a:gd name="connsiteY8" fmla="*/ 106308 h 106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1952" h="1063076">
                  <a:moveTo>
                    <a:pt x="0" y="106308"/>
                  </a:moveTo>
                  <a:cubicBezTo>
                    <a:pt x="0" y="47596"/>
                    <a:pt x="47596" y="0"/>
                    <a:pt x="106308" y="0"/>
                  </a:cubicBezTo>
                  <a:lnTo>
                    <a:pt x="5015644" y="0"/>
                  </a:lnTo>
                  <a:cubicBezTo>
                    <a:pt x="5074356" y="0"/>
                    <a:pt x="5121952" y="47596"/>
                    <a:pt x="5121952" y="106308"/>
                  </a:cubicBezTo>
                  <a:lnTo>
                    <a:pt x="5121952" y="956768"/>
                  </a:lnTo>
                  <a:cubicBezTo>
                    <a:pt x="5121952" y="1015480"/>
                    <a:pt x="5074356" y="1063076"/>
                    <a:pt x="5015644" y="1063076"/>
                  </a:cubicBezTo>
                  <a:lnTo>
                    <a:pt x="106308" y="1063076"/>
                  </a:lnTo>
                  <a:cubicBezTo>
                    <a:pt x="47596" y="1063076"/>
                    <a:pt x="0" y="1015480"/>
                    <a:pt x="0" y="956768"/>
                  </a:cubicBezTo>
                  <a:lnTo>
                    <a:pt x="0" y="106308"/>
                  </a:lnTo>
                  <a:close/>
                </a:path>
              </a:pathLst>
            </a:custGeom>
            <a:blipFill>
              <a:blip r:embed="rId7"/>
              <a:tile tx="0" ty="0" sx="100000" sy="100000" flip="none" algn="tl"/>
            </a:blipFill>
            <a:ln w="28575" cap="flat" cmpd="sng" algn="ctr">
              <a:solidFill>
                <a:scrgbClr r="0" g="0" b="0"/>
              </a:solidFill>
              <a:prstDash val="solid"/>
              <a:miter lim="800000"/>
            </a:ln>
            <a:effectLst/>
          </p:spPr>
          <p:txBody>
            <a:bodyPr spcFirstLastPara="0" vert="horz" wrap="square" lIns="99716" tIns="76856" rIns="99716" bIns="76856"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HĐ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nhóm</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thực</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nhiệm</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vụ</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200" b="0" i="0" u="none" strike="noStrike" kern="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1" name="Freeform 20"/>
            <p:cNvSpPr/>
            <p:nvPr/>
          </p:nvSpPr>
          <p:spPr>
            <a:xfrm>
              <a:off x="3240335" y="3733613"/>
              <a:ext cx="5171990" cy="1122105"/>
            </a:xfrm>
            <a:custGeom>
              <a:avLst/>
              <a:gdLst>
                <a:gd name="connsiteX0" fmla="*/ 0 w 5021617"/>
                <a:gd name="connsiteY0" fmla="*/ 156344 h 1563439"/>
                <a:gd name="connsiteX1" fmla="*/ 156344 w 5021617"/>
                <a:gd name="connsiteY1" fmla="*/ 0 h 1563439"/>
                <a:gd name="connsiteX2" fmla="*/ 4865273 w 5021617"/>
                <a:gd name="connsiteY2" fmla="*/ 0 h 1563439"/>
                <a:gd name="connsiteX3" fmla="*/ 5021617 w 5021617"/>
                <a:gd name="connsiteY3" fmla="*/ 156344 h 1563439"/>
                <a:gd name="connsiteX4" fmla="*/ 5021617 w 5021617"/>
                <a:gd name="connsiteY4" fmla="*/ 1407095 h 1563439"/>
                <a:gd name="connsiteX5" fmla="*/ 4865273 w 5021617"/>
                <a:gd name="connsiteY5" fmla="*/ 1563439 h 1563439"/>
                <a:gd name="connsiteX6" fmla="*/ 156344 w 5021617"/>
                <a:gd name="connsiteY6" fmla="*/ 1563439 h 1563439"/>
                <a:gd name="connsiteX7" fmla="*/ 0 w 5021617"/>
                <a:gd name="connsiteY7" fmla="*/ 1407095 h 1563439"/>
                <a:gd name="connsiteX8" fmla="*/ 0 w 5021617"/>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1617" h="1563439">
                  <a:moveTo>
                    <a:pt x="0" y="156344"/>
                  </a:moveTo>
                  <a:cubicBezTo>
                    <a:pt x="0" y="69998"/>
                    <a:pt x="69998" y="0"/>
                    <a:pt x="156344" y="0"/>
                  </a:cubicBezTo>
                  <a:lnTo>
                    <a:pt x="4865273" y="0"/>
                  </a:lnTo>
                  <a:cubicBezTo>
                    <a:pt x="4951619" y="0"/>
                    <a:pt x="5021617" y="69998"/>
                    <a:pt x="5021617" y="156344"/>
                  </a:cubicBezTo>
                  <a:lnTo>
                    <a:pt x="5021617" y="1407095"/>
                  </a:lnTo>
                  <a:cubicBezTo>
                    <a:pt x="5021617" y="1493441"/>
                    <a:pt x="4951619" y="1563439"/>
                    <a:pt x="4865273"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Đọc thầm phần 1 của văn bản truyện: từ đầu đến “…</a:t>
              </a:r>
              <a:r>
                <a:rPr kumimoji="0" lang="pt-BR" sz="3200" b="0" i="1"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nằm đấy</a:t>
              </a:r>
              <a:r>
                <a:rPr kumimoji="0" lang="pt-BR"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a:t>
              </a:r>
              <a:endParaRPr kumimoji="0" lang="en-US"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endParaRPr>
            </a:p>
          </p:txBody>
        </p:sp>
        <p:sp>
          <p:nvSpPr>
            <p:cNvPr id="23" name="Freeform 22"/>
            <p:cNvSpPr/>
            <p:nvPr/>
          </p:nvSpPr>
          <p:spPr>
            <a:xfrm>
              <a:off x="3240335" y="5130220"/>
              <a:ext cx="5171990" cy="1141315"/>
            </a:xfrm>
            <a:custGeom>
              <a:avLst/>
              <a:gdLst>
                <a:gd name="connsiteX0" fmla="*/ 0 w 5069746"/>
                <a:gd name="connsiteY0" fmla="*/ 156344 h 1563439"/>
                <a:gd name="connsiteX1" fmla="*/ 156344 w 5069746"/>
                <a:gd name="connsiteY1" fmla="*/ 0 h 1563439"/>
                <a:gd name="connsiteX2" fmla="*/ 4913402 w 5069746"/>
                <a:gd name="connsiteY2" fmla="*/ 0 h 1563439"/>
                <a:gd name="connsiteX3" fmla="*/ 5069746 w 5069746"/>
                <a:gd name="connsiteY3" fmla="*/ 156344 h 1563439"/>
                <a:gd name="connsiteX4" fmla="*/ 5069746 w 5069746"/>
                <a:gd name="connsiteY4" fmla="*/ 1407095 h 1563439"/>
                <a:gd name="connsiteX5" fmla="*/ 4913402 w 5069746"/>
                <a:gd name="connsiteY5" fmla="*/ 1563439 h 1563439"/>
                <a:gd name="connsiteX6" fmla="*/ 156344 w 5069746"/>
                <a:gd name="connsiteY6" fmla="*/ 1563439 h 1563439"/>
                <a:gd name="connsiteX7" fmla="*/ 0 w 5069746"/>
                <a:gd name="connsiteY7" fmla="*/ 1407095 h 1563439"/>
                <a:gd name="connsiteX8" fmla="*/ 0 w 5069746"/>
                <a:gd name="connsiteY8" fmla="*/ 156344 h 156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9746" h="1563439">
                  <a:moveTo>
                    <a:pt x="0" y="156344"/>
                  </a:moveTo>
                  <a:cubicBezTo>
                    <a:pt x="0" y="69998"/>
                    <a:pt x="69998" y="0"/>
                    <a:pt x="156344" y="0"/>
                  </a:cubicBezTo>
                  <a:lnTo>
                    <a:pt x="4913402" y="0"/>
                  </a:lnTo>
                  <a:cubicBezTo>
                    <a:pt x="4999748" y="0"/>
                    <a:pt x="5069746" y="69998"/>
                    <a:pt x="5069746" y="156344"/>
                  </a:cubicBezTo>
                  <a:lnTo>
                    <a:pt x="5069746" y="1407095"/>
                  </a:lnTo>
                  <a:cubicBezTo>
                    <a:pt x="5069746" y="1493441"/>
                    <a:pt x="4999748" y="1563439"/>
                    <a:pt x="4913402" y="1563439"/>
                  </a:cubicBezTo>
                  <a:lnTo>
                    <a:pt x="156344" y="1563439"/>
                  </a:lnTo>
                  <a:cubicBezTo>
                    <a:pt x="69998" y="1563439"/>
                    <a:pt x="0" y="1493441"/>
                    <a:pt x="0" y="1407095"/>
                  </a:cubicBezTo>
                  <a:lnTo>
                    <a:pt x="0" y="156344"/>
                  </a:lnTo>
                  <a:close/>
                </a:path>
              </a:pathLst>
            </a:custGeom>
            <a:blipFill>
              <a:blip r:embed="rId8"/>
              <a:tile tx="0" ty="0" sx="100000" sy="100000" flip="none" algn="tl"/>
            </a:blipFill>
            <a:ln w="28575" cap="flat" cmpd="sng" algn="ctr">
              <a:solidFill>
                <a:scrgbClr r="0" g="0" b="0"/>
              </a:solidFill>
              <a:prstDash val="solid"/>
              <a:miter lim="800000"/>
            </a:ln>
            <a:effectLst/>
          </p:spPr>
          <p:txBody>
            <a:bodyPr spcFirstLastPara="0" vert="horz" wrap="square" lIns="114372" tIns="91512" rIns="114372" bIns="91512" numCol="1" spcCol="1270" anchor="ctr" anchorCtr="0">
              <a:noAutofit/>
            </a:bodyPr>
            <a:lstStyle/>
            <a:p>
              <a:pPr marL="0" marR="0" lvl="0" indent="0" algn="ctr" defTabSz="1600200" eaLnBrk="1" fontAlgn="auto" latinLnBrk="0" hangingPunct="1">
                <a:lnSpc>
                  <a:spcPct val="90000"/>
                </a:lnSpc>
                <a:spcBef>
                  <a:spcPct val="0"/>
                </a:spcBef>
                <a:spcAft>
                  <a:spcPct val="35000"/>
                </a:spcAft>
                <a:buClrTx/>
                <a:buSzTx/>
                <a:buFontTx/>
                <a:buNone/>
                <a:tabLst/>
                <a:defRPr/>
              </a:pPr>
              <a:r>
                <a:rPr kumimoji="0" lang="pt-BR" sz="3200" b="0" i="0" u="none" strike="noStrike" kern="0" cap="none" spc="0" normalizeH="0" baseline="0" noProof="0" dirty="0">
                  <a:ln>
                    <a:noFill/>
                  </a:ln>
                  <a:solidFill>
                    <a:prstClr val="black">
                      <a:hueOff val="0"/>
                      <a:satOff val="0"/>
                      <a:lumOff val="0"/>
                      <a:alphaOff val="0"/>
                    </a:prstClr>
                  </a:solidFill>
                  <a:effectLst/>
                  <a:uLnTx/>
                  <a:uFillTx/>
                  <a:latin typeface="Times New Roman" panose="02020603050405020304" pitchFamily="18" charset="0"/>
                  <a:ea typeface="+mn-ea"/>
                  <a:cs typeface="Times New Roman" panose="02020603050405020304" pitchFamily="18" charset="0"/>
                </a:rPr>
                <a:t>+ Thảo luận nhóm, thời gian 3 phút: </a:t>
              </a:r>
              <a:r>
                <a:rPr kumimoji="0" lang="pt-BR" sz="3200" b="0" i="0" u="none" strike="noStrike" kern="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Hoàn thành phiếu HT 01:</a:t>
              </a:r>
              <a:endParaRPr kumimoji="0" lang="en-US" sz="3200" b="0" i="0" u="none" strike="noStrike" kern="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sp>
        <p:nvSpPr>
          <p:cNvPr id="2" name="Rectangle 1"/>
          <p:cNvSpPr/>
          <p:nvPr/>
        </p:nvSpPr>
        <p:spPr>
          <a:xfrm>
            <a:off x="391346" y="1086220"/>
            <a:ext cx="6096000" cy="1490857"/>
          </a:xfrm>
          <a:prstGeom prst="rect">
            <a:avLst/>
          </a:prstGeom>
        </p:spPr>
        <p:txBody>
          <a:bodyPr>
            <a:spAutoFit/>
          </a:bodyPr>
          <a:lstStyle/>
          <a:p>
            <a:pPr marR="30480" algn="just">
              <a:lnSpc>
                <a:spcPct val="115000"/>
              </a:lnSpc>
              <a:spcAft>
                <a:spcPts val="1200"/>
              </a:spcAft>
            </a:pPr>
            <a:r>
              <a:rPr lang="vi-VN" sz="2400" b="1" dirty="0">
                <a:latin typeface="Times New Roman" panose="02020603050405020304" pitchFamily="18" charset="0"/>
                <a:ea typeface="MS Mincho"/>
              </a:rPr>
              <a:t>II. Đọc- hiểu văn bản</a:t>
            </a:r>
            <a:endParaRPr lang="en-US" sz="2400" dirty="0">
              <a:latin typeface="Times New Roman" panose="02020603050405020304" pitchFamily="18" charset="0"/>
              <a:ea typeface="Calibri" panose="020F0502020204030204" pitchFamily="34" charset="0"/>
            </a:endParaRPr>
          </a:p>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1. </a:t>
            </a:r>
            <a:r>
              <a:rPr lang="pt-BR" sz="2400" b="1" dirty="0">
                <a:solidFill>
                  <a:srgbClr val="0000FF"/>
                </a:solidFill>
                <a:latin typeface="Times New Roman" panose="02020603050405020304" pitchFamily="18" charset="0"/>
                <a:ea typeface="Times New Roman" panose="02020603050405020304" pitchFamily="18" charset="0"/>
              </a:rPr>
              <a:t>Nhân vật Thánh Gióng</a:t>
            </a:r>
            <a:endParaRPr lang="en-US" sz="2400" dirty="0">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a:solidFill>
                  <a:srgbClr val="680000"/>
                </a:solidFill>
                <a:latin typeface="Times New Roman" panose="02020603050405020304" pitchFamily="18" charset="0"/>
                <a:ea typeface="Calibri" panose="020F0502020204030204" pitchFamily="34" charset="0"/>
              </a:rPr>
              <a:t>a. Sự ra đời của Thánh Gióng</a:t>
            </a:r>
            <a:endParaRPr lang="en-US" sz="2400" dirty="0">
              <a:effectLst/>
              <a:latin typeface="Times New Roman" panose="02020603050405020304" pitchFamily="18" charset="0"/>
              <a:ea typeface="Calibri" panose="020F0502020204030204" pitchFamily="34" charset="0"/>
            </a:endParaRPr>
          </a:p>
        </p:txBody>
      </p:sp>
      <p:pic>
        <p:nvPicPr>
          <p:cNvPr id="3" name="Picture 2"/>
          <p:cNvPicPr>
            <a:picLocks noChangeAspect="1"/>
          </p:cNvPicPr>
          <p:nvPr/>
        </p:nvPicPr>
        <p:blipFill>
          <a:blip r:embed="rId9"/>
          <a:stretch>
            <a:fillRect/>
          </a:stretch>
        </p:blipFill>
        <p:spPr>
          <a:xfrm>
            <a:off x="1094687" y="3902101"/>
            <a:ext cx="2962913" cy="1548518"/>
          </a:xfrm>
          <a:prstGeom prst="rect">
            <a:avLst/>
          </a:prstGeom>
        </p:spPr>
      </p:pic>
    </p:spTree>
    <p:extLst>
      <p:ext uri="{BB962C8B-B14F-4D97-AF65-F5344CB8AC3E}">
        <p14:creationId xmlns:p14="http://schemas.microsoft.com/office/powerpoint/2010/main" val="1143086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nvGraphicFramePr>
        <p:xfrm>
          <a:off x="609600" y="1092200"/>
          <a:ext cx="11137900" cy="5486400"/>
        </p:xfrm>
        <a:graphic>
          <a:graphicData uri="http://schemas.openxmlformats.org/drawingml/2006/table">
            <a:tbl>
              <a:tblPr firstRow="1" firstCol="1" bandRow="1"/>
              <a:tblGrid>
                <a:gridCol w="5568287">
                  <a:extLst>
                    <a:ext uri="{9D8B030D-6E8A-4147-A177-3AD203B41FA5}">
                      <a16:colId xmlns:a16="http://schemas.microsoft.com/office/drawing/2014/main" val="840813948"/>
                    </a:ext>
                  </a:extLst>
                </a:gridCol>
                <a:gridCol w="5569613">
                  <a:extLst>
                    <a:ext uri="{9D8B030D-6E8A-4147-A177-3AD203B41FA5}">
                      <a16:colId xmlns:a16="http://schemas.microsoft.com/office/drawing/2014/main"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0"/>
                        </a:spcAft>
                        <a:buClrTx/>
                        <a:buSzTx/>
                        <a:buFontTx/>
                        <a:buNone/>
                        <a:tabLst/>
                        <a:defRPr/>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13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p>
                    <a:p>
                      <a:pPr algn="just">
                        <a:lnSpc>
                          <a:spcPct val="115000"/>
                        </a:lnSpc>
                        <a:spcAft>
                          <a:spcPts val="0"/>
                        </a:spcAft>
                      </a:pPr>
                      <a:endPar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1578032"/>
                  </a:ext>
                </a:extLst>
              </a:tr>
            </a:tbl>
          </a:graphicData>
        </a:graphic>
      </p:graphicFrame>
      <p:pic>
        <p:nvPicPr>
          <p:cNvPr id="9" name="Picture 8"/>
          <p:cNvPicPr>
            <a:picLocks noChangeAspect="1"/>
          </p:cNvPicPr>
          <p:nvPr/>
        </p:nvPicPr>
        <p:blipFill>
          <a:blip r:embed="rId2"/>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8238223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422798817"/>
              </p:ext>
            </p:extLst>
          </p:nvPr>
        </p:nvGraphicFramePr>
        <p:xfrm>
          <a:off x="527050" y="1016000"/>
          <a:ext cx="11137900" cy="5654485"/>
        </p:xfrm>
        <a:graphic>
          <a:graphicData uri="http://schemas.openxmlformats.org/drawingml/2006/table">
            <a:tbl>
              <a:tblPr firstRow="1" firstCol="1" bandRow="1"/>
              <a:tblGrid>
                <a:gridCol w="5568287">
                  <a:extLst>
                    <a:ext uri="{9D8B030D-6E8A-4147-A177-3AD203B41FA5}">
                      <a16:colId xmlns:a16="http://schemas.microsoft.com/office/drawing/2014/main" val="840813948"/>
                    </a:ext>
                  </a:extLst>
                </a:gridCol>
                <a:gridCol w="5569613">
                  <a:extLst>
                    <a:ext uri="{9D8B030D-6E8A-4147-A177-3AD203B41FA5}">
                      <a16:colId xmlns:a16="http://schemas.microsoft.com/office/drawing/2014/main" val="671539093"/>
                    </a:ext>
                  </a:extLst>
                </a:gridCol>
              </a:tblGrid>
              <a:tr h="5486400">
                <a:tc>
                  <a:txBody>
                    <a:bodyPr/>
                    <a:lstStyle/>
                    <a:p>
                      <a:pPr algn="just">
                        <a:lnSpc>
                          <a:spcPct val="115000"/>
                        </a:lnSpc>
                        <a:spcAft>
                          <a:spcPts val="0"/>
                        </a:spcAft>
                      </a:pPr>
                      <a:r>
                        <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Tìm những chi tiết kể về sự ra đời của Gióng (bình thường/ khác thường)?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0"/>
                        </a:spcAft>
                      </a:pPr>
                      <a:r>
                        <a:rPr lang="pt-BR" sz="2800" dirty="0">
                          <a:effectLst/>
                          <a:latin typeface="Times New Roman" panose="02020603050405020304" pitchFamily="18" charset="0"/>
                          <a:ea typeface="Times New Roman" panose="02020603050405020304" pitchFamily="18" charset="0"/>
                          <a:cs typeface="Times New Roman" panose="02020603050405020304" pitchFamily="18" charset="0"/>
                        </a:rPr>
                        <a:t>- Nhận xét về những chi tiết ấy? Suy nghĩ gì về nguồn gốc của Gióng?</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0"/>
                        </a:spcAft>
                      </a:pPr>
                      <a:r>
                        <a:rPr lang="en-US" sz="2800" b="1"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endParaRPr lang="en-US" sz="13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Aft>
                          <a:spcPts val="0"/>
                        </a:spcAft>
                        <a:tabLst>
                          <a:tab pos="1386840" algn="l"/>
                        </a:tabLst>
                      </a:pPr>
                      <a:r>
                        <a:rPr lang="en-US" sz="2400" b="1" dirty="0">
                          <a:solidFill>
                            <a:srgbClr val="0000FF"/>
                          </a:solidFill>
                          <a:effectLst/>
                          <a:latin typeface="Times New Roman" panose="02020603050405020304" pitchFamily="18" charset="0"/>
                          <a:ea typeface="MS Mincho"/>
                        </a:rPr>
                        <a:t>1. </a:t>
                      </a:r>
                      <a:r>
                        <a:rPr lang="pt-BR" sz="2400" b="1" dirty="0">
                          <a:solidFill>
                            <a:srgbClr val="0000FF"/>
                          </a:solidFill>
                          <a:effectLst/>
                          <a:latin typeface="Times New Roman" panose="02020603050405020304" pitchFamily="18" charset="0"/>
                          <a:ea typeface="Times New Roman" panose="02020603050405020304" pitchFamily="18" charset="0"/>
                        </a:rPr>
                        <a:t>Nhân vật Thánh Gióng</a:t>
                      </a:r>
                      <a:endParaRPr lang="en-US" sz="2000" dirty="0">
                        <a:effectLst/>
                        <a:latin typeface="Times New Roman" panose="02020603050405020304" pitchFamily="18" charset="0"/>
                        <a:ea typeface="Times New Roman" panose="02020603050405020304" pitchFamily="18" charset="0"/>
                      </a:endParaRPr>
                    </a:p>
                    <a:p>
                      <a:pPr marR="30480" algn="just">
                        <a:lnSpc>
                          <a:spcPct val="115000"/>
                        </a:lnSpc>
                        <a:spcAft>
                          <a:spcPts val="1200"/>
                        </a:spcAft>
                      </a:pPr>
                      <a:r>
                        <a:rPr lang="pt-BR" sz="2400" b="1" i="1" u="sng" dirty="0">
                          <a:solidFill>
                            <a:srgbClr val="680000"/>
                          </a:solidFill>
                          <a:effectLst/>
                          <a:latin typeface="Times New Roman" panose="02020603050405020304" pitchFamily="18" charset="0"/>
                          <a:ea typeface="Calibri" panose="020F0502020204030204" pitchFamily="34" charset="0"/>
                        </a:rPr>
                        <a:t>a. Sự ra đời của Thánh Gióng</a:t>
                      </a:r>
                      <a:endParaRPr lang="pt-BR" sz="2400" i="1" dirty="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i="1" dirty="0">
                          <a:effectLst/>
                          <a:latin typeface="Times New Roman" panose="02020603050405020304" pitchFamily="18" charset="0"/>
                          <a:ea typeface="Times New Roman" panose="02020603050405020304" pitchFamily="18" charset="0"/>
                        </a:rPr>
                        <a:t>- Sự bình thường</a:t>
                      </a:r>
                      <a:r>
                        <a:rPr lang="pt-BR" sz="2400" dirty="0">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a:effectLst/>
                          <a:latin typeface="Times New Roman" panose="02020603050405020304" pitchFamily="18" charset="0"/>
                          <a:ea typeface="Times New Roman" panose="02020603050405020304" pitchFamily="18" charset="0"/>
                        </a:rPr>
                        <a:t>Con hai vợ chồng ông lão chăm chỉ làm ăn và phúc đức</a:t>
                      </a:r>
                      <a:r>
                        <a:rPr lang="pt-BR" sz="2400" i="1" dirty="0">
                          <a:solidFill>
                            <a:srgbClr val="0033CC"/>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i="1" dirty="0">
                          <a:effectLst/>
                          <a:latin typeface="Times New Roman" panose="02020603050405020304" pitchFamily="18" charset="0"/>
                          <a:ea typeface="Times New Roman" panose="02020603050405020304" pitchFamily="18" charset="0"/>
                        </a:rPr>
                        <a:t>- Sự khác thường:</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a:effectLst/>
                          <a:latin typeface="Times New Roman" panose="02020603050405020304" pitchFamily="18" charset="0"/>
                          <a:ea typeface="Times New Roman" panose="02020603050405020304" pitchFamily="18" charset="0"/>
                        </a:rPr>
                        <a:t>+ bà mẹ ướm vết chân lạ, về thụ thai.</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0"/>
                        </a:spcAft>
                      </a:pPr>
                      <a:r>
                        <a:rPr lang="pt-BR" sz="2400" dirty="0">
                          <a:effectLst/>
                          <a:latin typeface="Times New Roman" panose="02020603050405020304" pitchFamily="18" charset="0"/>
                          <a:ea typeface="Times New Roman" panose="02020603050405020304" pitchFamily="18" charset="0"/>
                        </a:rPr>
                        <a:t>+ mười hai tháng sau  sinh một cậu bé ....</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a:solidFill>
                            <a:srgbClr val="0033CC"/>
                          </a:solidFill>
                          <a:effectLst/>
                          <a:latin typeface="Times New Roman" panose="02020603050405020304" pitchFamily="18" charset="0"/>
                          <a:ea typeface="Times New Roman" panose="02020603050405020304" pitchFamily="18" charset="0"/>
                        </a:rPr>
                        <a:t> </a:t>
                      </a:r>
                      <a:r>
                        <a:rPr lang="pt-BR" sz="2400" dirty="0">
                          <a:effectLst/>
                          <a:latin typeface="Times New Roman" panose="02020603050405020304" pitchFamily="18" charset="0"/>
                          <a:ea typeface="Times New Roman" panose="02020603050405020304" pitchFamily="18" charset="0"/>
                        </a:rPr>
                        <a:t>+</a:t>
                      </a:r>
                      <a:r>
                        <a:rPr lang="pt-BR" sz="2400" baseline="0" dirty="0">
                          <a:effectLst/>
                          <a:latin typeface="Times New Roman" panose="02020603050405020304" pitchFamily="18" charset="0"/>
                          <a:ea typeface="Times New Roman" panose="02020603050405020304" pitchFamily="18" charset="0"/>
                        </a:rPr>
                        <a:t> </a:t>
                      </a:r>
                      <a:r>
                        <a:rPr lang="pt-BR" sz="2400" dirty="0">
                          <a:effectLst/>
                          <a:latin typeface="Times New Roman" panose="02020603050405020304" pitchFamily="18" charset="0"/>
                          <a:ea typeface="Times New Roman" panose="02020603050405020304" pitchFamily="18" charset="0"/>
                        </a:rPr>
                        <a:t>lên ba vẫn không biết nói, biết cười,  chẳng biết đi, cứ đặt đâu thì nằm đấy.</a:t>
                      </a:r>
                      <a:endParaRPr lang="en-US" sz="2400" dirty="0">
                        <a:effectLst/>
                        <a:latin typeface="Times New Roman" panose="02020603050405020304" pitchFamily="18" charset="0"/>
                        <a:ea typeface="Times New Roman" panose="02020603050405020304" pitchFamily="18" charset="0"/>
                      </a:endParaRPr>
                    </a:p>
                    <a:p>
                      <a:r>
                        <a:rPr lang="pt-BR" sz="2400" dirty="0">
                          <a:effectLst/>
                          <a:latin typeface="Times New Roman" panose="02020603050405020304" pitchFamily="18" charset="0"/>
                          <a:ea typeface="Times New Roman" panose="02020603050405020304" pitchFamily="18" charset="0"/>
                        </a:rPr>
                        <a:t>-&gt; </a:t>
                      </a:r>
                      <a:r>
                        <a:rPr lang="pt-BR" sz="2400" i="1" dirty="0">
                          <a:effectLst/>
                          <a:latin typeface="Times New Roman" panose="02020603050405020304" pitchFamily="18" charset="0"/>
                          <a:ea typeface="Times New Roman" panose="02020603050405020304" pitchFamily="18" charset="0"/>
                        </a:rPr>
                        <a:t>Sự ra đời của Thánh Gióng kì lạ, khác thường. Nhưng Gióng x</a:t>
                      </a:r>
                      <a:r>
                        <a:rPr lang="en-US" sz="2400" i="1" dirty="0" err="1">
                          <a:effectLst/>
                          <a:latin typeface="Times New Roman" panose="02020603050405020304" pitchFamily="18" charset="0"/>
                          <a:ea typeface="Times New Roman" panose="02020603050405020304" pitchFamily="18" charset="0"/>
                        </a:rPr>
                        <a:t>uất</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thân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bình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dị</a:t>
                      </a:r>
                      <a:r>
                        <a:rPr lang="pt-BR" sz="2400" i="1" dirty="0">
                          <a:effectLst/>
                          <a:latin typeface="Times New Roman" panose="02020603050405020304" pitchFamily="18" charset="0"/>
                          <a:ea typeface="Times New Roman" panose="02020603050405020304" pitchFamily="18" charset="0"/>
                        </a:rPr>
                        <a:t>, gần gũi - người </a:t>
                      </a:r>
                      <a:r>
                        <a:rPr lang="en-US" sz="2400" i="1" dirty="0" err="1">
                          <a:effectLst/>
                          <a:latin typeface="Times New Roman" panose="02020603050405020304" pitchFamily="18" charset="0"/>
                          <a:ea typeface="Times New Roman" panose="02020603050405020304" pitchFamily="18" charset="0"/>
                        </a:rPr>
                        <a:t>anh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hùng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nhân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rPr>
                        <a:t>.</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3021578032"/>
                  </a:ext>
                </a:extLst>
              </a:tr>
            </a:tbl>
          </a:graphicData>
        </a:graphic>
      </p:graphicFrame>
      <p:pic>
        <p:nvPicPr>
          <p:cNvPr id="9" name="Picture 8"/>
          <p:cNvPicPr>
            <a:picLocks noChangeAspect="1"/>
          </p:cNvPicPr>
          <p:nvPr/>
        </p:nvPicPr>
        <p:blipFill>
          <a:blip r:embed="rId3"/>
          <a:stretch>
            <a:fillRect/>
          </a:stretch>
        </p:blipFill>
        <p:spPr>
          <a:xfrm>
            <a:off x="977900" y="3937001"/>
            <a:ext cx="4483100" cy="2425700"/>
          </a:xfrm>
          <a:prstGeom prst="rect">
            <a:avLst/>
          </a:prstGeom>
        </p:spPr>
      </p:pic>
      <p:sp>
        <p:nvSpPr>
          <p:cNvPr id="10" name="Rectangle 9"/>
          <p:cNvSpPr/>
          <p:nvPr/>
        </p:nvSpPr>
        <p:spPr>
          <a:xfrm>
            <a:off x="2166431" y="328202"/>
            <a:ext cx="7859139" cy="548099"/>
          </a:xfrm>
          <a:prstGeom prst="rect">
            <a:avLst/>
          </a:prstGeom>
        </p:spPr>
        <p:txBody>
          <a:bodyPr wrap="none">
            <a:spAutoFit/>
          </a:bodyPr>
          <a:lstStyle/>
          <a:p>
            <a:pPr marL="0" marR="0" lvl="0" indent="0" algn="ctr" defTabSz="914400" rtl="0" eaLnBrk="1" fontAlgn="auto" latinLnBrk="0" hangingPunct="1">
              <a:lnSpc>
                <a:spcPct val="11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PHIẾU HỌC TẬP 01: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Sự</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ra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đời</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của</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Thánh</a:t>
            </a:r>
            <a:r>
              <a:rPr kumimoji="0" lang="en-US" sz="28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46364727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21929" y="1670875"/>
            <a:ext cx="4229043" cy="517065"/>
          </a:xfrm>
          <a:prstGeom prst="rect">
            <a:avLst/>
          </a:prstGeom>
        </p:spPr>
        <p:txBody>
          <a:bodyPr wrap="none">
            <a:spAutoFit/>
          </a:bodyPr>
          <a:lstStyle/>
          <a:p>
            <a:pPr>
              <a:lnSpc>
                <a:spcPct val="115000"/>
              </a:lnSpc>
              <a:spcAft>
                <a:spcPts val="0"/>
              </a:spcAft>
            </a:pPr>
            <a:r>
              <a:rPr lang="en-US" sz="2400" b="1" i="1" u="sng" dirty="0">
                <a:solidFill>
                  <a:srgbClr val="680000"/>
                </a:solidFill>
                <a:latin typeface="Times New Roman" panose="02020603050405020304" pitchFamily="18" charset="0"/>
                <a:ea typeface="Times New Roman" panose="02020603050405020304" pitchFamily="18" charset="0"/>
              </a:rPr>
              <a:t>b. </a:t>
            </a:r>
            <a:r>
              <a:rPr lang="en-US" sz="2400" b="1" i="1" u="sng" dirty="0" err="1">
                <a:solidFill>
                  <a:srgbClr val="680000"/>
                </a:solidFill>
                <a:latin typeface="Times New Roman" panose="02020603050405020304" pitchFamily="18" charset="0"/>
                <a:ea typeface="Times New Roman" panose="02020603050405020304" pitchFamily="18" charset="0"/>
              </a:rPr>
              <a:t>Sự</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lớn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lên</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của</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Thánh</a:t>
            </a:r>
            <a:r>
              <a:rPr lang="en-US" sz="2400" b="1" i="1" u="sng" dirty="0">
                <a:solidFill>
                  <a:srgbClr val="680000"/>
                </a:solidFill>
                <a:latin typeface="Times New Roman" panose="02020603050405020304" pitchFamily="18" charset="0"/>
                <a:ea typeface="Times New Roman" panose="02020603050405020304" pitchFamily="18" charset="0"/>
              </a:rPr>
              <a:t> </a:t>
            </a:r>
            <a:r>
              <a:rPr lang="en-US" sz="2400" b="1" i="1" u="sng" dirty="0" err="1">
                <a:solidFill>
                  <a:srgbClr val="680000"/>
                </a:solidFill>
                <a:latin typeface="Times New Roman" panose="02020603050405020304" pitchFamily="18" charset="0"/>
                <a:ea typeface="Times New Roman" panose="02020603050405020304" pitchFamily="18" charset="0"/>
              </a:rPr>
              <a:t>Gióng</a:t>
            </a:r>
            <a:r>
              <a:rPr lang="en-US" sz="2400" b="1" i="1" u="sng" dirty="0">
                <a:solidFill>
                  <a:srgbClr val="68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Right Arrow 6"/>
          <p:cNvSpPr/>
          <p:nvPr/>
        </p:nvSpPr>
        <p:spPr>
          <a:xfrm>
            <a:off x="206706" y="2253082"/>
            <a:ext cx="3586162" cy="1307795"/>
          </a:xfrm>
          <a:prstGeom prst="rightArrow">
            <a:avLst/>
          </a:prstGeom>
          <a:blipFill>
            <a:blip r:embed="rId2"/>
            <a:tile tx="0" ty="0" sx="100000" sy="100000" flip="none" algn="tl"/>
          </a:blipFill>
          <a:ln>
            <a:noFill/>
          </a:ln>
          <a:effectLst>
            <a:outerShdw blurRad="107950" dist="12700" dir="5400000" algn="ctr">
              <a:srgbClr val="000000"/>
            </a:outerShdw>
          </a:effectLst>
          <a:scene3d>
            <a:camera prst="perspectiveContrastingRightFacing"/>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latin typeface="Times New Roman" panose="02020603050405020304" pitchFamily="18" charset="0"/>
                <a:cs typeface="Times New Roman" panose="02020603050405020304" pitchFamily="18" charset="0"/>
              </a:rPr>
              <a:t>HOẠT ĐỘNG NHÓM</a:t>
            </a:r>
          </a:p>
        </p:txBody>
      </p:sp>
      <p:sp>
        <p:nvSpPr>
          <p:cNvPr id="8" name="TextBox 7"/>
          <p:cNvSpPr txBox="1"/>
          <p:nvPr/>
        </p:nvSpPr>
        <p:spPr>
          <a:xfrm>
            <a:off x="3493875" y="2248264"/>
            <a:ext cx="5191549" cy="461665"/>
          </a:xfrm>
          <a:prstGeom prst="rect">
            <a:avLst/>
          </a:prstGeom>
          <a:noFill/>
        </p:spPr>
        <p:txBody>
          <a:bodyPr wrap="none" rtlCol="0">
            <a:spAutoFit/>
          </a:bodyPr>
          <a:lstStyle/>
          <a:p>
            <a:r>
              <a:rPr lang="en-US" sz="2400" b="1" dirty="0">
                <a:latin typeface="Times New Roman" panose="02020603050405020304" pitchFamily="18" charset="0"/>
                <a:cs typeface="Times New Roman" panose="02020603050405020304" pitchFamily="18" charset="0"/>
              </a:rPr>
              <a:t>HOÀN THÀNH PHIẾU HỌC TẬP 02</a:t>
            </a:r>
          </a:p>
        </p:txBody>
      </p:sp>
      <p:pic>
        <p:nvPicPr>
          <p:cNvPr id="9" name="Picture 8"/>
          <p:cNvPicPr>
            <a:picLocks noChangeAspect="1"/>
          </p:cNvPicPr>
          <p:nvPr/>
        </p:nvPicPr>
        <p:blipFill>
          <a:blip r:embed="rId7"/>
          <a:stretch>
            <a:fillRect/>
          </a:stretch>
        </p:blipFill>
        <p:spPr>
          <a:xfrm>
            <a:off x="9708331" y="3066736"/>
            <a:ext cx="1535454" cy="86369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0" name="Picture 9"/>
          <p:cNvPicPr>
            <a:picLocks noChangeAspect="1"/>
          </p:cNvPicPr>
          <p:nvPr/>
        </p:nvPicPr>
        <p:blipFill>
          <a:blip r:embed="rId8"/>
          <a:stretch>
            <a:fillRect/>
          </a:stretch>
        </p:blipFill>
        <p:spPr>
          <a:xfrm>
            <a:off x="3086100" y="2886074"/>
            <a:ext cx="6257925" cy="3264983"/>
          </a:xfrm>
          <a:prstGeom prst="rect">
            <a:avLst/>
          </a:prstGeom>
        </p:spPr>
      </p:pic>
      <p:pic>
        <p:nvPicPr>
          <p:cNvPr id="11" name="Picture 10"/>
          <p:cNvPicPr>
            <a:picLocks noChangeAspect="1"/>
          </p:cNvPicPr>
          <p:nvPr/>
        </p:nvPicPr>
        <p:blipFill>
          <a:blip r:embed="rId9"/>
          <a:stretch>
            <a:fillRect/>
          </a:stretch>
        </p:blipFill>
        <p:spPr>
          <a:xfrm>
            <a:off x="9663259" y="5024754"/>
            <a:ext cx="1625598" cy="91439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2674867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60400" y="0"/>
            <a:ext cx="10661650" cy="2074414"/>
          </a:xfrm>
          <a:prstGeom prst="rect">
            <a:avLst/>
          </a:prstGeom>
        </p:spPr>
        <p:txBody>
          <a:bodyPr wrap="square">
            <a:spAutoFit/>
          </a:bodyPr>
          <a:lstStyle/>
          <a:p>
            <a:pPr algn="ctr">
              <a:lnSpc>
                <a:spcPct val="115000"/>
              </a:lnSpc>
              <a:spcAft>
                <a:spcPts val="0"/>
              </a:spcAft>
            </a:pPr>
            <a:r>
              <a:rPr lang="en-US" sz="2800" b="1" dirty="0">
                <a:solidFill>
                  <a:srgbClr val="FF0000"/>
                </a:solidFill>
                <a:latin typeface="Times New Roman" panose="02020603050405020304" pitchFamily="18" charset="0"/>
                <a:ea typeface="Times New Roman" panose="02020603050405020304" pitchFamily="18" charset="0"/>
              </a:rPr>
              <a:t>PHIẾU HỌC TẬP 02: </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solidFill>
                  <a:srgbClr val="FF0000"/>
                </a:solidFill>
                <a:latin typeface="Times New Roman" panose="02020603050405020304" pitchFamily="18" charset="0"/>
                <a:ea typeface="Times New Roman" panose="02020603050405020304" pitchFamily="18" charset="0"/>
              </a:rPr>
              <a:t>Sự</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lớn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lên</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quá</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trình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đánh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giặc</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và</a:t>
            </a:r>
            <a:r>
              <a:rPr lang="en-US" sz="2800" b="1" dirty="0">
                <a:solidFill>
                  <a:srgbClr val="FF0000"/>
                </a:solidFill>
                <a:latin typeface="Times New Roman" panose="02020603050405020304" pitchFamily="18" charset="0"/>
                <a:ea typeface="Times New Roman" panose="02020603050405020304" pitchFamily="18" charset="0"/>
              </a:rPr>
              <a:t> bay </a:t>
            </a:r>
            <a:r>
              <a:rPr lang="en-US" sz="2800" b="1" dirty="0" err="1">
                <a:solidFill>
                  <a:srgbClr val="FF0000"/>
                </a:solidFill>
                <a:latin typeface="Times New Roman" panose="02020603050405020304" pitchFamily="18" charset="0"/>
                <a:ea typeface="Times New Roman" panose="02020603050405020304" pitchFamily="18" charset="0"/>
              </a:rPr>
              <a:t>về</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trời</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của</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Thánh</a:t>
            </a:r>
            <a:r>
              <a:rPr lang="en-US" sz="2800" b="1" dirty="0">
                <a:solidFill>
                  <a:srgbClr val="FF0000"/>
                </a:solidFill>
                <a:latin typeface="Times New Roman" panose="02020603050405020304" pitchFamily="18" charset="0"/>
                <a:ea typeface="Times New Roman" panose="02020603050405020304" pitchFamily="18" charset="0"/>
              </a:rPr>
              <a:t> </a:t>
            </a:r>
            <a:r>
              <a:rPr lang="en-US" sz="2800" b="1" dirty="0" err="1">
                <a:solidFill>
                  <a:srgbClr val="FF0000"/>
                </a:solidFill>
                <a:latin typeface="Times New Roman" panose="02020603050405020304" pitchFamily="18" charset="0"/>
                <a:ea typeface="Times New Roman" panose="02020603050405020304" pitchFamily="18" charset="0"/>
              </a:rPr>
              <a:t>Gióng</a:t>
            </a:r>
            <a:endParaRPr lang="en-US" sz="28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Nhóm</a:t>
            </a:r>
            <a:r>
              <a:rPr lang="en-US" sz="2800" b="1" dirty="0">
                <a:latin typeface="Times New Roman" panose="02020603050405020304" pitchFamily="18" charset="0"/>
                <a:ea typeface="Times New Roman" panose="02020603050405020304" pitchFamily="18" charset="0"/>
              </a:rPr>
              <a:t> </a:t>
            </a:r>
            <a:r>
              <a:rPr lang="en-US" sz="2800" b="1" dirty="0" err="1">
                <a:latin typeface="Times New Roman" panose="02020603050405020304" pitchFamily="18" charset="0"/>
                <a:ea typeface="Times New Roman" panose="02020603050405020304" pitchFamily="18" charset="0"/>
              </a:rPr>
              <a:t>trưởng</a:t>
            </a:r>
            <a:r>
              <a:rPr lang="en-US" sz="2800" b="1" dirty="0">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b="1" dirty="0">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p:txBody>
      </p:sp>
      <p:graphicFrame>
        <p:nvGraphicFramePr>
          <p:cNvPr id="5" name="Table 4"/>
          <p:cNvGraphicFramePr>
            <a:graphicFrameLocks noGrp="1"/>
          </p:cNvGraphicFramePr>
          <p:nvPr>
            <p:extLst>
              <p:ext uri="{D42A27DB-BD31-4B8C-83A1-F6EECF244321}">
                <p14:modId xmlns:p14="http://schemas.microsoft.com/office/powerpoint/2010/main" val="3433987169"/>
              </p:ext>
            </p:extLst>
          </p:nvPr>
        </p:nvGraphicFramePr>
        <p:xfrm>
          <a:off x="660400" y="1638713"/>
          <a:ext cx="10858500" cy="5009134"/>
        </p:xfrm>
        <a:graphic>
          <a:graphicData uri="http://schemas.openxmlformats.org/drawingml/2006/table">
            <a:tbl>
              <a:tblPr firstRow="1" firstCol="1" bandRow="1" bandCol="1"/>
              <a:tblGrid>
                <a:gridCol w="5429250">
                  <a:extLst>
                    <a:ext uri="{9D8B030D-6E8A-4147-A177-3AD203B41FA5}">
                      <a16:colId xmlns:a16="http://schemas.microsoft.com/office/drawing/2014/main" val="360615267"/>
                    </a:ext>
                  </a:extLst>
                </a:gridCol>
                <a:gridCol w="5429250">
                  <a:extLst>
                    <a:ext uri="{9D8B030D-6E8A-4147-A177-3AD203B41FA5}">
                      <a16:colId xmlns:a16="http://schemas.microsoft.com/office/drawing/2014/main" val="1819782159"/>
                    </a:ext>
                  </a:extLst>
                </a:gridCol>
              </a:tblGrid>
              <a:tr h="0">
                <a:tc>
                  <a:txBody>
                    <a:body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tc>
                  <a:txBody>
                    <a:bodyPr/>
                    <a:lstStyle/>
                    <a:p>
                      <a:pPr algn="ctr">
                        <a:lnSpc>
                          <a:spcPct val="115000"/>
                        </a:lnSpc>
                        <a:spcAft>
                          <a:spcPts val="0"/>
                        </a:spcAft>
                      </a:pPr>
                      <a:r>
                        <a:rPr lang="en-US" sz="2800" b="1">
                          <a:solidFill>
                            <a:srgbClr val="313131"/>
                          </a:solidFill>
                          <a:effectLst/>
                          <a:latin typeface="Times New Roman" panose="02020603050405020304" pitchFamily="18" charset="0"/>
                          <a:ea typeface="Times New Roman" panose="02020603050405020304" pitchFamily="18" charset="0"/>
                        </a:rPr>
                        <a:t>Ý nghĩa</a:t>
                      </a:r>
                      <a:endParaRPr lang="en-US" sz="280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EEEEE"/>
                    </a:solidFill>
                  </a:tcPr>
                </a:tc>
                <a:extLst>
                  <a:ext uri="{0D108BD9-81ED-4DB2-BD59-A6C34878D82A}">
                    <a16:rowId xmlns:a16="http://schemas.microsoft.com/office/drawing/2014/main" val="1971585545"/>
                  </a:ext>
                </a:extLst>
              </a:tr>
              <a:tr h="0">
                <a:tc rowSpan="3">
                  <a:txBody>
                    <a:bodyPr/>
                    <a:lstStyle/>
                    <a:p>
                      <a:pPr algn="just">
                        <a:lnSpc>
                          <a:spcPct val="115000"/>
                        </a:lnSpc>
                        <a:spcAft>
                          <a:spcPts val="0"/>
                        </a:spcAft>
                      </a:pPr>
                      <a:r>
                        <a:rPr lang="en-US" sz="2800" dirty="0" err="1">
                          <a:effectLst/>
                          <a:latin typeface="Times New Roman" panose="02020603050405020304" pitchFamily="18" charset="0"/>
                          <a:ea typeface="Times New Roman" panose="02020603050405020304" pitchFamily="18" charset="0"/>
                        </a:rPr>
                        <a:t>a.Tiếng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nói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đầu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tiên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xin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đánh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11206024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5139519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59383983"/>
                  </a:ext>
                </a:extLst>
              </a:tr>
              <a:tr h="180975">
                <a:tc rowSpan="3">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b.Gióng đòi roi sắt, ngựa sắt, giáp sắt</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2987968655"/>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1155568912"/>
                  </a:ext>
                </a:extLst>
              </a:tr>
              <a:tr h="0">
                <a:tc vMerge="1">
                  <a:txBody>
                    <a:bodyPr/>
                    <a:lstStyle/>
                    <a:p>
                      <a:endParaRPr lang="en-US"/>
                    </a:p>
                  </a:txBody>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34214726"/>
                  </a:ext>
                </a:extLst>
              </a:tr>
              <a:tr h="179705">
                <a:tc rowSpan="2">
                  <a:txBody>
                    <a:bodyPr/>
                    <a:lstStyle/>
                    <a:p>
                      <a:pPr algn="just">
                        <a:lnSpc>
                          <a:spcPct val="115000"/>
                        </a:lnSpc>
                        <a:spcAft>
                          <a:spcPts val="0"/>
                        </a:spcAft>
                      </a:pPr>
                      <a:r>
                        <a:rPr lang="en-US" sz="2800">
                          <a:effectLst/>
                          <a:latin typeface="Times New Roman" panose="02020603050405020304" pitchFamily="18" charset="0"/>
                          <a:ea typeface="Times New Roman" panose="02020603050405020304" pitchFamily="18" charset="0"/>
                        </a:rPr>
                        <a:t>c. Bà con góp gạo nuôi Gióng</a:t>
                      </a: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vi-VN" sz="2800" dirty="0">
                          <a:solidFill>
                            <a:srgbClr val="000000"/>
                          </a:solidFill>
                          <a:effectLst/>
                          <a:latin typeface="Times New Roman" panose="02020603050405020304" pitchFamily="18" charset="0"/>
                          <a:ea typeface="Times New Roman" panose="02020603050405020304" pitchFamily="18" charset="0"/>
                        </a:rPr>
                        <a:t> </a:t>
                      </a:r>
                      <a:endParaRPr lang="en-US" sz="28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ot"/>
                      <a:round/>
                      <a:headEnd type="none" w="med" len="med"/>
                      <a:tailEnd type="none" w="med" len="med"/>
                    </a:lnB>
                  </a:tcPr>
                </a:tc>
                <a:extLst>
                  <a:ext uri="{0D108BD9-81ED-4DB2-BD59-A6C34878D82A}">
                    <a16:rowId xmlns:a16="http://schemas.microsoft.com/office/drawing/2014/main" val="3796563717"/>
                  </a:ext>
                </a:extLst>
              </a:tr>
              <a:tr h="170815">
                <a:tc vMerge="1">
                  <a:txBody>
                    <a:bodyPr/>
                    <a:lstStyle/>
                    <a:p>
                      <a:endParaRPr lang="en-US"/>
                    </a:p>
                  </a:txBody>
                  <a:tcPr/>
                </a:tc>
                <a:tc>
                  <a:txBody>
                    <a:bodyPr/>
                    <a:lstStyle/>
                    <a:p>
                      <a:pPr algn="ctr">
                        <a:lnSpc>
                          <a:spcPct val="115000"/>
                        </a:lnSpc>
                        <a:spcAft>
                          <a:spcPts val="0"/>
                        </a:spcAft>
                      </a:pPr>
                      <a:r>
                        <a:rPr lang="vi-VN" sz="1300" dirty="0">
                          <a:solidFill>
                            <a:srgbClr val="000000"/>
                          </a:solidFill>
                          <a:effectLst/>
                          <a:latin typeface="Times New Roman" panose="02020603050405020304" pitchFamily="18" charset="0"/>
                          <a:ea typeface="Times New Roman" panose="02020603050405020304" pitchFamily="18" charset="0"/>
                        </a:rPr>
                        <a:t> </a:t>
                      </a:r>
                      <a:endParaRPr lang="en-US" sz="1200" dirty="0">
                        <a:effectLst/>
                        <a:latin typeface="Times New Roman" panose="02020603050405020304" pitchFamily="18" charset="0"/>
                        <a:ea typeface="Times New Roman" panose="02020603050405020304" pitchFamily="18" charset="0"/>
                      </a:endParaRPr>
                    </a:p>
                  </a:txBody>
                  <a:tcPr marL="66040" marR="66040" marT="66040" marB="6604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ot"/>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74352203"/>
                  </a:ext>
                </a:extLst>
              </a:tr>
            </a:tbl>
          </a:graphicData>
        </a:graphic>
      </p:graphicFrame>
    </p:spTree>
    <p:extLst>
      <p:ext uri="{BB962C8B-B14F-4D97-AF65-F5344CB8AC3E}">
        <p14:creationId xmlns:p14="http://schemas.microsoft.com/office/powerpoint/2010/main" val="33518373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482399"/>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240761762"/>
              </p:ext>
            </p:extLst>
          </p:nvPr>
        </p:nvGraphicFramePr>
        <p:xfrm>
          <a:off x="413438" y="2198768"/>
          <a:ext cx="11341100" cy="3914658"/>
        </p:xfrm>
        <a:graphic>
          <a:graphicData uri="http://schemas.openxmlformats.org/drawingml/2006/table">
            <a:tbl>
              <a:tblPr firstRow="1" firstCol="1" bandRow="1"/>
              <a:tblGrid>
                <a:gridCol w="2120900">
                  <a:extLst>
                    <a:ext uri="{9D8B030D-6E8A-4147-A177-3AD203B41FA5}">
                      <a16:colId xmlns:a16="http://schemas.microsoft.com/office/drawing/2014/main" val="475176972"/>
                    </a:ext>
                  </a:extLst>
                </a:gridCol>
                <a:gridCol w="9220200">
                  <a:extLst>
                    <a:ext uri="{9D8B030D-6E8A-4147-A177-3AD203B41FA5}">
                      <a16:colId xmlns:a16="http://schemas.microsoft.com/office/drawing/2014/main"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8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8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val="4275505067"/>
                  </a:ext>
                </a:extLst>
              </a:tr>
              <a:tr h="59885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xin</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8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giặc</a:t>
                      </a:r>
                      <a:endParaRPr lang="en-US" sz="2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800" i="1" dirty="0">
                          <a:effectLst/>
                          <a:latin typeface="Times New Roman" panose="02020603050405020304" pitchFamily="18" charset="0"/>
                          <a:ea typeface="Times New Roman" panose="02020603050405020304" pitchFamily="18" charset="0"/>
                        </a:rPr>
                        <a:t>+ Ca </a:t>
                      </a:r>
                      <a:r>
                        <a:rPr lang="en-US" sz="2800" i="1" dirty="0" err="1">
                          <a:effectLst/>
                          <a:latin typeface="Times New Roman" panose="02020603050405020304" pitchFamily="18" charset="0"/>
                          <a:ea typeface="Times New Roman" panose="02020603050405020304" pitchFamily="18" charset="0"/>
                        </a:rPr>
                        <a:t>ngợi</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lòng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nước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tiềm</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ẩn</a:t>
                      </a:r>
                      <a:r>
                        <a:rPr lang="en-US" sz="2800" i="1" dirty="0">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Nguyện</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vọng</a:t>
                      </a:r>
                      <a:r>
                        <a:rPr lang="en-US" sz="2800" i="1" dirty="0">
                          <a:effectLst/>
                          <a:latin typeface="Times New Roman" panose="02020603050405020304" pitchFamily="18" charset="0"/>
                          <a:ea typeface="Times New Roman" panose="02020603050405020304" pitchFamily="18" charset="0"/>
                        </a:rPr>
                        <a:t>, ý </a:t>
                      </a:r>
                      <a:r>
                        <a:rPr lang="en-US" sz="2800" i="1" dirty="0" err="1">
                          <a:effectLst/>
                          <a:latin typeface="Times New Roman" panose="02020603050405020304" pitchFamily="18" charset="0"/>
                          <a:ea typeface="Times New Roman" panose="02020603050405020304" pitchFamily="18" charset="0"/>
                        </a:rPr>
                        <a:t>thức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tự</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nguyện</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đánh</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giặc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cứu</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nước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yêu</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nước</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tạo</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khả</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năng</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kì</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lạ</a:t>
                      </a:r>
                      <a:r>
                        <a:rPr lang="en-US" sz="2800" i="1" dirty="0">
                          <a:effectLst/>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a:p>
                      <a:pPr algn="just">
                        <a:lnSpc>
                          <a:spcPct val="115000"/>
                        </a:lnSpc>
                        <a:spcAft>
                          <a:spcPts val="0"/>
                        </a:spcAft>
                      </a:pPr>
                      <a:r>
                        <a:rPr lang="en-US" sz="2800" i="1" dirty="0">
                          <a:effectLst/>
                          <a:latin typeface="Times New Roman" panose="02020603050405020304" pitchFamily="18" charset="0"/>
                          <a:ea typeface="Times New Roman" panose="02020603050405020304" pitchFamily="18" charset="0"/>
                        </a:rPr>
                        <a:t>+ S</a:t>
                      </a:r>
                      <a:r>
                        <a:rPr lang="vi-VN" sz="2800" i="1" dirty="0">
                          <a:effectLst/>
                          <a:latin typeface="Times New Roman" panose="02020603050405020304" pitchFamily="18" charset="0"/>
                          <a:ea typeface="Times New Roman" panose="02020603050405020304" pitchFamily="18" charset="0"/>
                        </a:rPr>
                        <a:t>ức mạnh tự cường </a:t>
                      </a:r>
                      <a:r>
                        <a:rPr lang="en-US" sz="2800" i="1" dirty="0" err="1">
                          <a:effectLst/>
                          <a:latin typeface="Times New Roman" panose="02020603050405020304" pitchFamily="18" charset="0"/>
                          <a:ea typeface="Times New Roman" panose="02020603050405020304" pitchFamily="18" charset="0"/>
                        </a:rPr>
                        <a:t>và</a:t>
                      </a:r>
                      <a:r>
                        <a:rPr lang="en-US" sz="2800" i="1" dirty="0">
                          <a:effectLst/>
                          <a:latin typeface="Times New Roman" panose="02020603050405020304" pitchFamily="18" charset="0"/>
                          <a:ea typeface="Times New Roman" panose="02020603050405020304" pitchFamily="18" charset="0"/>
                        </a:rPr>
                        <a:t> </a:t>
                      </a:r>
                      <a:r>
                        <a:rPr lang="en-US" sz="2800" i="1" dirty="0" err="1">
                          <a:effectLst/>
                          <a:latin typeface="Times New Roman" panose="02020603050405020304" pitchFamily="18" charset="0"/>
                          <a:ea typeface="Times New Roman" panose="02020603050405020304" pitchFamily="18" charset="0"/>
                        </a:rPr>
                        <a:t>niềm</a:t>
                      </a:r>
                      <a:r>
                        <a:rPr lang="vi-VN" sz="2800" i="1" dirty="0">
                          <a:effectLst/>
                          <a:latin typeface="Times New Roman" panose="02020603050405020304" pitchFamily="18" charset="0"/>
                          <a:ea typeface="Times New Roman" panose="02020603050405020304" pitchFamily="18" charset="0"/>
                        </a:rPr>
                        <a:t> tin chiến thắng</a:t>
                      </a:r>
                      <a:r>
                        <a:rPr lang="en-US" sz="2800" i="1" u="sng" dirty="0">
                          <a:effectLst/>
                          <a:latin typeface="Times New Roman" panose="02020603050405020304" pitchFamily="18" charset="0"/>
                          <a:ea typeface="Times New Roman" panose="02020603050405020304" pitchFamily="18" charset="0"/>
                        </a:rPr>
                        <a:t>.</a:t>
                      </a:r>
                    </a:p>
                    <a:p>
                      <a:pPr algn="just">
                        <a:spcAft>
                          <a:spcPts val="0"/>
                        </a:spcAft>
                      </a:pPr>
                      <a:r>
                        <a:rPr lang="en-US" sz="2800" dirty="0">
                          <a:effectLst/>
                          <a:latin typeface="Times New Roman" panose="02020603050405020304" pitchFamily="18" charset="0"/>
                          <a:ea typeface="Calibri" panose="020F0502020204030204" pitchFamily="34" charset="0"/>
                        </a:rPr>
                        <a:t>=&gt; Chi </a:t>
                      </a:r>
                      <a:r>
                        <a:rPr lang="en-US" sz="2800" dirty="0" err="1">
                          <a:effectLst/>
                          <a:latin typeface="Times New Roman" panose="02020603050405020304" pitchFamily="18" charset="0"/>
                          <a:ea typeface="Calibri" panose="020F0502020204030204" pitchFamily="34" charset="0"/>
                        </a:rPr>
                        <a:t>tiết</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kì</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ảo</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Gióng</a:t>
                      </a:r>
                      <a:r>
                        <a:rPr lang="en-US" sz="2800" dirty="0">
                          <a:effectLst/>
                          <a:latin typeface="Times New Roman" panose="02020603050405020304" pitchFamily="18" charset="0"/>
                          <a:ea typeface="Calibri" panose="020F0502020204030204" pitchFamily="34" charset="0"/>
                        </a:rPr>
                        <a:t> là </a:t>
                      </a:r>
                      <a:r>
                        <a:rPr lang="en-US" sz="2800" dirty="0" err="1">
                          <a:effectLst/>
                          <a:latin typeface="Times New Roman" panose="02020603050405020304" pitchFamily="18" charset="0"/>
                          <a:ea typeface="Calibri" panose="020F0502020204030204" pitchFamily="34" charset="0"/>
                        </a:rPr>
                        <a:t>hình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ảnh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của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nhân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dân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lúc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bình</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thường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âm</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thầm</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lặng</a:t>
                      </a:r>
                      <a:r>
                        <a:rPr lang="en-US" sz="2800" dirty="0">
                          <a:effectLst/>
                          <a:latin typeface="Times New Roman" panose="02020603050405020304" pitchFamily="18" charset="0"/>
                          <a:ea typeface="Calibri" panose="020F0502020204030204" pitchFamily="34" charset="0"/>
                        </a:rPr>
                        <a:t> lẽ </a:t>
                      </a:r>
                      <a:r>
                        <a:rPr lang="en-US" sz="2800" dirty="0" err="1">
                          <a:effectLst/>
                          <a:latin typeface="Times New Roman" panose="02020603050405020304" pitchFamily="18" charset="0"/>
                          <a:ea typeface="Calibri" panose="020F0502020204030204" pitchFamily="34" charset="0"/>
                        </a:rPr>
                        <a:t>nhưng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khi</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đất</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nước</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gặp</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nguy</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biến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thi</a:t>
                      </a:r>
                      <a:r>
                        <a:rPr lang="en-US" sz="2800" dirty="0">
                          <a:effectLst/>
                          <a:latin typeface="Times New Roman" panose="02020603050405020304" pitchFamily="18" charset="0"/>
                          <a:ea typeface="Calibri" panose="020F0502020204030204" pitchFamily="34" charset="0"/>
                        </a:rPr>
                        <a:t>̀ họ </a:t>
                      </a:r>
                      <a:r>
                        <a:rPr lang="en-US" sz="2800" dirty="0" err="1">
                          <a:effectLst/>
                          <a:latin typeface="Times New Roman" panose="02020603050405020304" pitchFamily="18" charset="0"/>
                          <a:ea typeface="Calibri" panose="020F0502020204030204" pitchFamily="34" charset="0"/>
                        </a:rPr>
                        <a:t>sẵn</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sàng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đứng</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ra</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cứu</a:t>
                      </a:r>
                      <a:r>
                        <a:rPr lang="en-US" sz="2800" dirty="0">
                          <a:effectLst/>
                          <a:latin typeface="Times New Roman" panose="02020603050405020304" pitchFamily="18" charset="0"/>
                          <a:ea typeface="Calibri" panose="020F0502020204030204" pitchFamily="34" charset="0"/>
                        </a:rPr>
                        <a:t> </a:t>
                      </a:r>
                      <a:r>
                        <a:rPr lang="en-US" sz="2800" dirty="0" err="1">
                          <a:effectLst/>
                          <a:latin typeface="Times New Roman" panose="02020603050405020304" pitchFamily="18" charset="0"/>
                          <a:ea typeface="Calibri" panose="020F0502020204030204" pitchFamily="34" charset="0"/>
                        </a:rPr>
                        <a:t>nước</a:t>
                      </a:r>
                      <a:r>
                        <a:rPr lang="en-US" sz="2800" dirty="0">
                          <a:effectLst/>
                          <a:latin typeface="Times New Roman" panose="02020603050405020304" pitchFamily="18" charset="0"/>
                          <a:ea typeface="Calibri" panose="020F0502020204030204" pitchFamily="34" charset="0"/>
                        </a:rPr>
                        <a:t>.</a:t>
                      </a: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D7D31">
                        <a:lumMod val="20000"/>
                        <a:lumOff val="80000"/>
                      </a:srgbClr>
                    </a:solidFill>
                  </a:tcPr>
                </a:tc>
                <a:extLst>
                  <a:ext uri="{0D108BD9-81ED-4DB2-BD59-A6C34878D82A}">
                    <a16:rowId xmlns:a16="http://schemas.microsoft.com/office/drawing/2014/main" val="4275709089"/>
                  </a:ext>
                </a:extLst>
              </a:tr>
            </a:tbl>
          </a:graphicData>
        </a:graphic>
      </p:graphicFrame>
    </p:spTree>
    <p:extLst>
      <p:ext uri="{BB962C8B-B14F-4D97-AF65-F5344CB8AC3E}">
        <p14:creationId xmlns:p14="http://schemas.microsoft.com/office/powerpoint/2010/main" val="11811865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Soạn bài Thánh Gió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59340" y="1104099"/>
            <a:ext cx="6843938" cy="4543956"/>
          </a:xfrm>
          <a:prstGeom prst="rect">
            <a:avLst/>
          </a:prstGeom>
          <a:noFill/>
          <a:extLst>
            <a:ext uri="{909E8E84-426E-40DD-AFC4-6F175D3DCCD1}">
              <a14:hiddenFill xmlns:a14="http://schemas.microsoft.com/office/drawing/2010/main">
                <a:solidFill>
                  <a:srgbClr val="FFFFFF"/>
                </a:solidFill>
              </a14:hiddenFill>
            </a:ext>
          </a:extLst>
        </p:spPr>
      </p:pic>
      <p:pic>
        <p:nvPicPr>
          <p:cNvPr id="138" name="Picture 13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52" y="25536"/>
            <a:ext cx="12194187" cy="6858000"/>
          </a:xfrm>
          <a:prstGeom prst="rect">
            <a:avLst/>
          </a:prstGeom>
          <a:ln>
            <a:noFill/>
          </a:ln>
          <a:effectLst>
            <a:outerShdw blurRad="292100" dist="139700" dir="2700000" algn="tl" rotWithShape="0">
              <a:srgbClr val="333333">
                <a:alpha val="65000"/>
              </a:srgbClr>
            </a:outerShdw>
          </a:effectLst>
        </p:spPr>
      </p:pic>
      <p:pic>
        <p:nvPicPr>
          <p:cNvPr id="129" name="den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61602" y="3041096"/>
            <a:ext cx="2641676" cy="2595911"/>
          </a:xfrm>
          <a:prstGeom prst="rect">
            <a:avLst/>
          </a:prstGeom>
        </p:spPr>
      </p:pic>
      <p:pic>
        <p:nvPicPr>
          <p:cNvPr id="144" name="mau6">
            <a:hlinkClick r:id="rId7" action="ppaction://hlinksldjump"/>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861602" y="3010857"/>
            <a:ext cx="2641676" cy="2655638"/>
          </a:xfrm>
          <a:prstGeom prst="rect">
            <a:avLst/>
          </a:prstGeom>
        </p:spPr>
      </p:pic>
      <p:pic>
        <p:nvPicPr>
          <p:cNvPr id="128" name="den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592773" y="3378945"/>
            <a:ext cx="2639135" cy="2652312"/>
          </a:xfrm>
          <a:prstGeom prst="rect">
            <a:avLst/>
          </a:prstGeom>
        </p:spPr>
      </p:pic>
      <p:pic>
        <p:nvPicPr>
          <p:cNvPr id="143" name="mau5">
            <a:hlinkClick r:id="rId10" action="ppaction://hlinksldjump"/>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609475" y="3359300"/>
            <a:ext cx="2617950" cy="2660728"/>
          </a:xfrm>
          <a:prstGeom prst="rect">
            <a:avLst/>
          </a:prstGeom>
        </p:spPr>
      </p:pic>
      <p:pic>
        <p:nvPicPr>
          <p:cNvPr id="127" name="den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4301091" y="3041096"/>
            <a:ext cx="2676281" cy="2641083"/>
          </a:xfrm>
          <a:prstGeom prst="rect">
            <a:avLst/>
          </a:prstGeom>
        </p:spPr>
      </p:pic>
      <p:pic>
        <p:nvPicPr>
          <p:cNvPr id="142" name="mau4">
            <a:hlinkClick r:id="rId13" action="ppaction://hlinksldjump"/>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301091" y="3028382"/>
            <a:ext cx="2676281" cy="2649285"/>
          </a:xfrm>
          <a:prstGeom prst="rect">
            <a:avLst/>
          </a:prstGeom>
        </p:spPr>
      </p:pic>
      <p:pic>
        <p:nvPicPr>
          <p:cNvPr id="126" name="den3"/>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9185728" y="750566"/>
            <a:ext cx="2656061" cy="2631240"/>
          </a:xfrm>
          <a:prstGeom prst="rect">
            <a:avLst/>
          </a:prstGeom>
        </p:spPr>
      </p:pic>
      <p:pic>
        <p:nvPicPr>
          <p:cNvPr id="141" name="mau3">
            <a:hlinkClick r:id="rId16" action="ppaction://hlinksldjump"/>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9212779" y="744811"/>
            <a:ext cx="2642897" cy="2612122"/>
          </a:xfrm>
          <a:prstGeom prst="rect">
            <a:avLst/>
          </a:prstGeom>
        </p:spPr>
      </p:pic>
      <p:pic>
        <p:nvPicPr>
          <p:cNvPr id="125" name="den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961873" y="1093051"/>
            <a:ext cx="2623196" cy="2653963"/>
          </a:xfrm>
          <a:prstGeom prst="rect">
            <a:avLst/>
          </a:prstGeom>
        </p:spPr>
      </p:pic>
      <p:pic>
        <p:nvPicPr>
          <p:cNvPr id="140" name="mau2">
            <a:hlinkClick r:id="rId19" action="ppaction://hlinksldjump"/>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6984167" y="1083575"/>
            <a:ext cx="2595656" cy="2665806"/>
          </a:xfrm>
          <a:prstGeom prst="rect">
            <a:avLst/>
          </a:prstGeom>
        </p:spPr>
      </p:pic>
      <p:pic>
        <p:nvPicPr>
          <p:cNvPr id="124" name="den1"/>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4662299" y="755021"/>
            <a:ext cx="2683666" cy="2689745"/>
          </a:xfrm>
          <a:prstGeom prst="rect">
            <a:avLst/>
          </a:prstGeom>
        </p:spPr>
      </p:pic>
      <p:pic>
        <p:nvPicPr>
          <p:cNvPr id="139" name="mau1">
            <a:hlinkClick r:id="rId22" action="ppaction://hlinksldjump"/>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4652545" y="703880"/>
            <a:ext cx="2700364" cy="2724721"/>
          </a:xfrm>
          <a:prstGeom prst="rect">
            <a:avLst/>
          </a:prstGeom>
        </p:spPr>
      </p:pic>
      <p:pic>
        <p:nvPicPr>
          <p:cNvPr id="146" name="Picture 145"/>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3165813" y="1483962"/>
            <a:ext cx="657335" cy="657335"/>
          </a:xfrm>
          <a:prstGeom prst="rect">
            <a:avLst/>
          </a:prstGeom>
        </p:spPr>
      </p:pic>
      <p:pic>
        <p:nvPicPr>
          <p:cNvPr id="147" name="Picture 146"/>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2885184" y="2268888"/>
            <a:ext cx="596873" cy="596873"/>
          </a:xfrm>
          <a:prstGeom prst="rect">
            <a:avLst/>
          </a:prstGeom>
        </p:spPr>
      </p:pic>
      <p:pic>
        <p:nvPicPr>
          <p:cNvPr id="148" name="Picture 147"/>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3886118" y="2128787"/>
            <a:ext cx="634259" cy="634259"/>
          </a:xfrm>
          <a:prstGeom prst="rect">
            <a:avLst/>
          </a:prstGeom>
        </p:spPr>
      </p:pic>
      <p:pic>
        <p:nvPicPr>
          <p:cNvPr id="149" name="Picture 148"/>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1471395" y="912243"/>
            <a:ext cx="991067" cy="3562350"/>
          </a:xfrm>
          <a:prstGeom prst="rect">
            <a:avLst/>
          </a:prstGeom>
        </p:spPr>
      </p:pic>
      <p:pic>
        <p:nvPicPr>
          <p:cNvPr id="150" name="Picture 149"/>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a:off x="1961492" y="4361636"/>
            <a:ext cx="1001939" cy="1536685"/>
          </a:xfrm>
          <a:prstGeom prst="rect">
            <a:avLst/>
          </a:prstGeom>
        </p:spPr>
      </p:pic>
      <p:sp>
        <p:nvSpPr>
          <p:cNvPr id="3" name="Rectangle 2"/>
          <p:cNvSpPr/>
          <p:nvPr/>
        </p:nvSpPr>
        <p:spPr>
          <a:xfrm>
            <a:off x="3358055" y="6243145"/>
            <a:ext cx="2286000" cy="29954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a:solidFill>
                <a:prstClr val="white"/>
              </a:solidFill>
            </a:endParaRPr>
          </a:p>
        </p:txBody>
      </p:sp>
      <p:sp>
        <p:nvSpPr>
          <p:cNvPr id="24" name="Rectangle 23"/>
          <p:cNvSpPr/>
          <p:nvPr/>
        </p:nvSpPr>
        <p:spPr>
          <a:xfrm>
            <a:off x="15397" y="4140697"/>
            <a:ext cx="4344026" cy="1938992"/>
          </a:xfrm>
          <a:prstGeom prst="rect">
            <a:avLst/>
          </a:prstGeom>
          <a:solidFill>
            <a:srgbClr val="FFC000"/>
          </a:solidFill>
          <a:ln w="57150">
            <a:solidFill>
              <a:srgbClr val="FF0000"/>
            </a:solidFill>
          </a:ln>
        </p:spPr>
        <p:txBody>
          <a:bodyPr wrap="square">
            <a:spAutoFit/>
          </a:bodyPr>
          <a:lstStyle/>
          <a:p>
            <a:pPr algn="just" defTabSz="914400"/>
            <a:r>
              <a:rPr lang="en-US" sz="2400" b="1" dirty="0" err="1">
                <a:ln w="0">
                  <a:noFill/>
                </a:ln>
                <a:solidFill>
                  <a:srgbClr val="5F5F5F"/>
                </a:solidFill>
                <a:latin typeface="Times New Roman" pitchFamily="18" charset="0"/>
                <a:cs typeface="Times New Roman" pitchFamily="18" charset="0"/>
              </a:rPr>
              <a:t>Các</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bạn</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được</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lựa</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chọn</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mảnh</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ghép</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cho</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mình</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đã</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đánh</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số</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thứ</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tự</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từ</a:t>
            </a:r>
            <a:r>
              <a:rPr lang="en-US" sz="2400" b="1" dirty="0">
                <a:ln w="0">
                  <a:noFill/>
                </a:ln>
                <a:solidFill>
                  <a:srgbClr val="5F5F5F"/>
                </a:solidFill>
                <a:latin typeface="Times New Roman" pitchFamily="18" charset="0"/>
                <a:cs typeface="Times New Roman" pitchFamily="18" charset="0"/>
              </a:rPr>
              <a:t> 1-6, </a:t>
            </a:r>
            <a:r>
              <a:rPr lang="en-US" sz="2400" b="1" dirty="0" err="1">
                <a:ln w="0">
                  <a:noFill/>
                </a:ln>
                <a:solidFill>
                  <a:srgbClr val="5F5F5F"/>
                </a:solidFill>
                <a:latin typeface="Times New Roman" pitchFamily="18" charset="0"/>
                <a:cs typeface="Times New Roman" pitchFamily="18" charset="0"/>
              </a:rPr>
              <a:t>mỗi</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mảnh</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ghép</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ứng</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với</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một</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câu</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cs typeface="Times New Roman" pitchFamily="18" charset="0"/>
              </a:rPr>
              <a:t>hỏi</a:t>
            </a:r>
            <a:r>
              <a:rPr lang="en-US" sz="2400" b="1" dirty="0">
                <a:ln w="0">
                  <a:noFill/>
                </a:ln>
                <a:solidFill>
                  <a:srgbClr val="5F5F5F"/>
                </a:solidFill>
                <a:latin typeface="Times New Roman" pitchFamily="18" charset="0"/>
                <a:cs typeface="Times New Roman" pitchFamily="18" charset="0"/>
              </a:rPr>
              <a:t>, </a:t>
            </a:r>
            <a:r>
              <a:rPr lang="en-US" sz="2400" b="1" dirty="0" err="1">
                <a:ln w="0">
                  <a:noFill/>
                </a:ln>
                <a:solidFill>
                  <a:srgbClr val="5F5F5F"/>
                </a:solidFill>
                <a:latin typeface="Times New Roman" pitchFamily="18" charset="0"/>
              </a:rPr>
              <a:t>nếu</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sai</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thì</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sẽ</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nhường</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cơ</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hội</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cho</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bạn</a:t>
            </a:r>
            <a:r>
              <a:rPr lang="en-US" sz="2400" b="1" dirty="0">
                <a:ln w="0">
                  <a:noFill/>
                </a:ln>
                <a:solidFill>
                  <a:srgbClr val="5F5F5F"/>
                </a:solidFill>
                <a:latin typeface="Times New Roman" pitchFamily="18" charset="0"/>
              </a:rPr>
              <a:t> </a:t>
            </a:r>
            <a:r>
              <a:rPr lang="en-US" sz="2400" b="1" dirty="0" err="1">
                <a:ln w="0">
                  <a:noFill/>
                </a:ln>
                <a:solidFill>
                  <a:srgbClr val="5F5F5F"/>
                </a:solidFill>
                <a:latin typeface="Times New Roman" pitchFamily="18" charset="0"/>
              </a:rPr>
              <a:t>khác</a:t>
            </a:r>
            <a:endParaRPr lang="en-US" sz="2400" b="1" dirty="0">
              <a:ln w="0">
                <a:noFill/>
              </a:ln>
              <a:solidFill>
                <a:srgbClr val="5F5F5F"/>
              </a:solidFill>
              <a:latin typeface="Times New Roman" pitchFamily="18" charset="0"/>
            </a:endParaRPr>
          </a:p>
        </p:txBody>
      </p:sp>
    </p:spTree>
    <p:extLst>
      <p:ext uri="{BB962C8B-B14F-4D97-AF65-F5344CB8AC3E}">
        <p14:creationId xmlns:p14="http://schemas.microsoft.com/office/powerpoint/2010/main" val="943816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49"/>
                                        </p:tgtEl>
                                        <p:attrNameLst>
                                          <p:attrName>r</p:attrName>
                                        </p:attrNameLst>
                                      </p:cBhvr>
                                    </p:animRot>
                                    <p:animRot by="-240000">
                                      <p:cBhvr>
                                        <p:cTn id="7" dur="200" fill="hold">
                                          <p:stCondLst>
                                            <p:cond delay="200"/>
                                          </p:stCondLst>
                                        </p:cTn>
                                        <p:tgtEl>
                                          <p:spTgt spid="149"/>
                                        </p:tgtEl>
                                        <p:attrNameLst>
                                          <p:attrName>r</p:attrName>
                                        </p:attrNameLst>
                                      </p:cBhvr>
                                    </p:animRot>
                                    <p:animRot by="240000">
                                      <p:cBhvr>
                                        <p:cTn id="8" dur="200" fill="hold">
                                          <p:stCondLst>
                                            <p:cond delay="400"/>
                                          </p:stCondLst>
                                        </p:cTn>
                                        <p:tgtEl>
                                          <p:spTgt spid="149"/>
                                        </p:tgtEl>
                                        <p:attrNameLst>
                                          <p:attrName>r</p:attrName>
                                        </p:attrNameLst>
                                      </p:cBhvr>
                                    </p:animRot>
                                    <p:animRot by="-240000">
                                      <p:cBhvr>
                                        <p:cTn id="9" dur="200" fill="hold">
                                          <p:stCondLst>
                                            <p:cond delay="600"/>
                                          </p:stCondLst>
                                        </p:cTn>
                                        <p:tgtEl>
                                          <p:spTgt spid="149"/>
                                        </p:tgtEl>
                                        <p:attrNameLst>
                                          <p:attrName>r</p:attrName>
                                        </p:attrNameLst>
                                      </p:cBhvr>
                                    </p:animRot>
                                    <p:animRot by="120000">
                                      <p:cBhvr>
                                        <p:cTn id="10" dur="200" fill="hold">
                                          <p:stCondLst>
                                            <p:cond delay="800"/>
                                          </p:stCondLst>
                                        </p:cTn>
                                        <p:tgtEl>
                                          <p:spTgt spid="149"/>
                                        </p:tgtEl>
                                        <p:attrNameLst>
                                          <p:attrName>r</p:attrName>
                                        </p:attrNameLst>
                                      </p:cBhvr>
                                    </p:animRot>
                                  </p:childTnLst>
                                </p:cTn>
                              </p:par>
                              <p:par>
                                <p:cTn id="11" presetID="21" presetClass="entr" presetSubtype="4"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heel(4)">
                                      <p:cBhvr>
                                        <p:cTn id="13"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4" restart="whenNotActive" fill="hold" evtFilter="cancelBubble" nodeType="interactiveSeq">
                <p:stCondLst>
                  <p:cond evt="onClick" delay="0">
                    <p:tgtEl>
                      <p:spTgt spid="124"/>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124"/>
                                        </p:tgtEl>
                                      </p:cBhvr>
                                    </p:animEffect>
                                    <p:set>
                                      <p:cBhvr>
                                        <p:cTn id="19" dur="1" fill="hold">
                                          <p:stCondLst>
                                            <p:cond delay="499"/>
                                          </p:stCondLst>
                                        </p:cTn>
                                        <p:tgtEl>
                                          <p:spTgt spid="124"/>
                                        </p:tgtEl>
                                        <p:attrNameLst>
                                          <p:attrName>style.visibility</p:attrName>
                                        </p:attrNameLst>
                                      </p:cBhvr>
                                      <p:to>
                                        <p:strVal val="hidden"/>
                                      </p:to>
                                    </p:set>
                                  </p:childTnLst>
                                  <p:subTnLst>
                                    <p:audio>
                                      <p:cMediaNode>
                                        <p:cTn display="0" masterRel="sameClick">
                                          <p:stCondLst>
                                            <p:cond evt="begin" delay="0">
                                              <p:tn val="17"/>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4"/>
                  </p:tgtEl>
                </p:cond>
              </p:nextCondLst>
            </p:seq>
            <p:seq concurrent="1" nextAc="seek">
              <p:cTn id="20" restart="whenNotActive" fill="hold" evtFilter="cancelBubble" nodeType="interactiveSeq">
                <p:stCondLst>
                  <p:cond evt="onClick" delay="0">
                    <p:tgtEl>
                      <p:spTgt spid="125"/>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125"/>
                                        </p:tgtEl>
                                      </p:cBhvr>
                                    </p:animEffect>
                                    <p:set>
                                      <p:cBhvr>
                                        <p:cTn id="25" dur="1" fill="hold">
                                          <p:stCondLst>
                                            <p:cond delay="499"/>
                                          </p:stCondLst>
                                        </p:cTn>
                                        <p:tgtEl>
                                          <p:spTgt spid="125"/>
                                        </p:tgtEl>
                                        <p:attrNameLst>
                                          <p:attrName>style.visibility</p:attrName>
                                        </p:attrNameLst>
                                      </p:cBhvr>
                                      <p:to>
                                        <p:strVal val="hidden"/>
                                      </p:to>
                                    </p:set>
                                  </p:childTnLst>
                                  <p:subTnLst>
                                    <p:audio>
                                      <p:cMediaNode>
                                        <p:cTn display="0" masterRel="sameClick">
                                          <p:stCondLst>
                                            <p:cond evt="begin" delay="0">
                                              <p:tn val="23"/>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5"/>
                  </p:tgtEl>
                </p:cond>
              </p:nextCondLst>
            </p:seq>
            <p:seq concurrent="1" nextAc="seek">
              <p:cTn id="26" restart="whenNotActive" fill="hold" evtFilter="cancelBubble" nodeType="interactiveSeq">
                <p:stCondLst>
                  <p:cond evt="onClick" delay="0">
                    <p:tgtEl>
                      <p:spTgt spid="126"/>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26"/>
                                        </p:tgtEl>
                                      </p:cBhvr>
                                    </p:animEffect>
                                    <p:set>
                                      <p:cBhvr>
                                        <p:cTn id="31" dur="1" fill="hold">
                                          <p:stCondLst>
                                            <p:cond delay="499"/>
                                          </p:stCondLst>
                                        </p:cTn>
                                        <p:tgtEl>
                                          <p:spTgt spid="126"/>
                                        </p:tgtEl>
                                        <p:attrNameLst>
                                          <p:attrName>style.visibility</p:attrName>
                                        </p:attrNameLst>
                                      </p:cBhvr>
                                      <p:to>
                                        <p:strVal val="hidden"/>
                                      </p:to>
                                    </p:set>
                                  </p:childTnLst>
                                  <p:subTnLst>
                                    <p:audio>
                                      <p:cMediaNode>
                                        <p:cTn display="0" masterRel="sameClick">
                                          <p:stCondLst>
                                            <p:cond evt="begin" delay="0">
                                              <p:tn val="29"/>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6"/>
                  </p:tgtEl>
                </p:cond>
              </p:nextCondLst>
            </p:seq>
            <p:seq concurrent="1" nextAc="seek">
              <p:cTn id="32" restart="whenNotActive" fill="hold" evtFilter="cancelBubble" nodeType="interactiveSeq">
                <p:stCondLst>
                  <p:cond evt="onClick" delay="0">
                    <p:tgtEl>
                      <p:spTgt spid="127"/>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127"/>
                                        </p:tgtEl>
                                      </p:cBhvr>
                                    </p:animEffect>
                                    <p:set>
                                      <p:cBhvr>
                                        <p:cTn id="37" dur="1" fill="hold">
                                          <p:stCondLst>
                                            <p:cond delay="499"/>
                                          </p:stCondLst>
                                        </p:cTn>
                                        <p:tgtEl>
                                          <p:spTgt spid="127"/>
                                        </p:tgtEl>
                                        <p:attrNameLst>
                                          <p:attrName>style.visibility</p:attrName>
                                        </p:attrNameLst>
                                      </p:cBhvr>
                                      <p:to>
                                        <p:strVal val="hidden"/>
                                      </p:to>
                                    </p:set>
                                  </p:childTnLst>
                                  <p:subTnLst>
                                    <p:audio>
                                      <p:cMediaNode>
                                        <p:cTn display="0" masterRel="sameClick">
                                          <p:stCondLst>
                                            <p:cond evt="begin" delay="0">
                                              <p:tn val="35"/>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7"/>
                  </p:tgtEl>
                </p:cond>
              </p:nextCondLst>
            </p:seq>
            <p:seq concurrent="1" nextAc="seek">
              <p:cTn id="38" restart="whenNotActive" fill="hold" evtFilter="cancelBubble" nodeType="interactiveSeq">
                <p:stCondLst>
                  <p:cond evt="onClick" delay="0">
                    <p:tgtEl>
                      <p:spTgt spid="128"/>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128"/>
                                        </p:tgtEl>
                                      </p:cBhvr>
                                    </p:animEffect>
                                    <p:set>
                                      <p:cBhvr>
                                        <p:cTn id="43" dur="1" fill="hold">
                                          <p:stCondLst>
                                            <p:cond delay="499"/>
                                          </p:stCondLst>
                                        </p:cTn>
                                        <p:tgtEl>
                                          <p:spTgt spid="128"/>
                                        </p:tgtEl>
                                        <p:attrNameLst>
                                          <p:attrName>style.visibility</p:attrName>
                                        </p:attrNameLst>
                                      </p:cBhvr>
                                      <p:to>
                                        <p:strVal val="hidden"/>
                                      </p:to>
                                    </p:set>
                                  </p:childTnLst>
                                  <p:subTnLst>
                                    <p:audio>
                                      <p:cMediaNode>
                                        <p:cTn display="0" masterRel="sameClick">
                                          <p:stCondLst>
                                            <p:cond evt="begin" delay="0">
                                              <p:tn val="41"/>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8"/>
                  </p:tgtEl>
                </p:cond>
              </p:nextCondLst>
            </p:seq>
            <p:seq concurrent="1" nextAc="seek">
              <p:cTn id="44" restart="whenNotActive" fill="hold" evtFilter="cancelBubble" nodeType="interactiveSeq">
                <p:stCondLst>
                  <p:cond evt="onClick" delay="0">
                    <p:tgtEl>
                      <p:spTgt spid="129"/>
                    </p:tgtEl>
                  </p:cond>
                </p:stCondLst>
                <p:endSync evt="end" delay="0">
                  <p:rtn val="all"/>
                </p:endSync>
                <p:childTnLst>
                  <p:par>
                    <p:cTn id="45" fill="hold">
                      <p:stCondLst>
                        <p:cond delay="0"/>
                      </p:stCondLst>
                      <p:childTnLst>
                        <p:par>
                          <p:cTn id="46" fill="hold">
                            <p:stCondLst>
                              <p:cond delay="0"/>
                            </p:stCondLst>
                            <p:childTnLst>
                              <p:par>
                                <p:cTn id="47" presetID="10" presetClass="exit" presetSubtype="0" fill="hold" nodeType="clickEffect">
                                  <p:stCondLst>
                                    <p:cond delay="0"/>
                                  </p:stCondLst>
                                  <p:childTnLst>
                                    <p:animEffect transition="out" filter="fade">
                                      <p:cBhvr>
                                        <p:cTn id="48" dur="500"/>
                                        <p:tgtEl>
                                          <p:spTgt spid="129"/>
                                        </p:tgtEl>
                                      </p:cBhvr>
                                    </p:animEffect>
                                    <p:set>
                                      <p:cBhvr>
                                        <p:cTn id="49" dur="1" fill="hold">
                                          <p:stCondLst>
                                            <p:cond delay="499"/>
                                          </p:stCondLst>
                                        </p:cTn>
                                        <p:tgtEl>
                                          <p:spTgt spid="129"/>
                                        </p:tgtEl>
                                        <p:attrNameLst>
                                          <p:attrName>style.visibility</p:attrName>
                                        </p:attrNameLst>
                                      </p:cBhvr>
                                      <p:to>
                                        <p:strVal val="hidden"/>
                                      </p:to>
                                    </p:set>
                                  </p:childTnLst>
                                  <p:subTnLst>
                                    <p:audio>
                                      <p:cMediaNode>
                                        <p:cTn display="0" masterRel="sameClick">
                                          <p:stCondLst>
                                            <p:cond evt="begin" delay="0">
                                              <p:tn val="47"/>
                                            </p:cond>
                                          </p:stCondLst>
                                          <p:endCondLst>
                                            <p:cond evt="onStopAudio" delay="0">
                                              <p:tgtEl>
                                                <p:sldTgt/>
                                              </p:tgtEl>
                                            </p:cond>
                                          </p:endCondLst>
                                        </p:cTn>
                                        <p:tgtEl>
                                          <p:sndTgt r:embed="rId3" name="cashreg.wav"/>
                                        </p:tgtEl>
                                      </p:cMediaNode>
                                    </p:audio>
                                  </p:subTnLst>
                                </p:cTn>
                              </p:par>
                            </p:childTnLst>
                          </p:cTn>
                        </p:par>
                      </p:childTnLst>
                    </p:cTn>
                  </p:par>
                </p:childTnLst>
              </p:cTn>
              <p:nextCondLst>
                <p:cond evt="onClick" delay="0">
                  <p:tgtEl>
                    <p:spTgt spid="129"/>
                  </p:tgtEl>
                </p:cond>
              </p:nextCondLst>
            </p:seq>
            <p:seq concurrent="1" nextAc="seek">
              <p:cTn id="50" restart="whenNotActive" fill="hold" evtFilter="cancelBubble" nodeType="interactiveSeq">
                <p:stCondLst>
                  <p:cond evt="onClick" delay="0">
                    <p:tgtEl>
                      <p:spTgt spid="139"/>
                    </p:tgtEl>
                  </p:cond>
                </p:stCondLst>
                <p:endSync evt="end" delay="0">
                  <p:rtn val="all"/>
                </p:endSync>
                <p:childTnLst>
                  <p:par>
                    <p:cTn id="51" fill="hold">
                      <p:stCondLst>
                        <p:cond delay="0"/>
                      </p:stCondLst>
                      <p:childTnLst>
                        <p:par>
                          <p:cTn id="52" fill="hold">
                            <p:stCondLst>
                              <p:cond delay="0"/>
                            </p:stCondLst>
                            <p:childTnLst>
                              <p:par>
                                <p:cTn id="53" presetID="10" presetClass="exit" presetSubtype="0" fill="hold" nodeType="clickEffect">
                                  <p:stCondLst>
                                    <p:cond delay="0"/>
                                  </p:stCondLst>
                                  <p:childTnLst>
                                    <p:animEffect transition="out" filter="fade">
                                      <p:cBhvr>
                                        <p:cTn id="54" dur="500"/>
                                        <p:tgtEl>
                                          <p:spTgt spid="139"/>
                                        </p:tgtEl>
                                      </p:cBhvr>
                                    </p:animEffect>
                                    <p:set>
                                      <p:cBhvr>
                                        <p:cTn id="55" dur="1" fill="hold">
                                          <p:stCondLst>
                                            <p:cond delay="499"/>
                                          </p:stCondLst>
                                        </p:cTn>
                                        <p:tgtEl>
                                          <p:spTgt spid="139"/>
                                        </p:tgtEl>
                                        <p:attrNameLst>
                                          <p:attrName>style.visibility</p:attrName>
                                        </p:attrNameLst>
                                      </p:cBhvr>
                                      <p:to>
                                        <p:strVal val="hidden"/>
                                      </p:to>
                                    </p:set>
                                  </p:childTnLst>
                                </p:cTn>
                              </p:par>
                            </p:childTnLst>
                          </p:cTn>
                        </p:par>
                      </p:childTnLst>
                    </p:cTn>
                  </p:par>
                </p:childTnLst>
              </p:cTn>
              <p:nextCondLst>
                <p:cond evt="onClick" delay="0">
                  <p:tgtEl>
                    <p:spTgt spid="139"/>
                  </p:tgtEl>
                </p:cond>
              </p:nextCondLst>
            </p:seq>
            <p:seq concurrent="1" nextAc="seek">
              <p:cTn id="56" restart="whenNotActive" fill="hold" evtFilter="cancelBubble" nodeType="interactiveSeq">
                <p:stCondLst>
                  <p:cond evt="onClick" delay="0">
                    <p:tgtEl>
                      <p:spTgt spid="140"/>
                    </p:tgtEl>
                  </p:cond>
                </p:stCondLst>
                <p:endSync evt="end" delay="0">
                  <p:rtn val="all"/>
                </p:endSync>
                <p:childTnLst>
                  <p:par>
                    <p:cTn id="57" fill="hold">
                      <p:stCondLst>
                        <p:cond delay="0"/>
                      </p:stCondLst>
                      <p:childTnLst>
                        <p:par>
                          <p:cTn id="58" fill="hold">
                            <p:stCondLst>
                              <p:cond delay="0"/>
                            </p:stCondLst>
                            <p:childTnLst>
                              <p:par>
                                <p:cTn id="59" presetID="10" presetClass="exit" presetSubtype="0" fill="hold" nodeType="clickEffect">
                                  <p:stCondLst>
                                    <p:cond delay="0"/>
                                  </p:stCondLst>
                                  <p:childTnLst>
                                    <p:animEffect transition="out" filter="fade">
                                      <p:cBhvr>
                                        <p:cTn id="60" dur="500"/>
                                        <p:tgtEl>
                                          <p:spTgt spid="140"/>
                                        </p:tgtEl>
                                      </p:cBhvr>
                                    </p:animEffect>
                                    <p:set>
                                      <p:cBhvr>
                                        <p:cTn id="61" dur="1" fill="hold">
                                          <p:stCondLst>
                                            <p:cond delay="499"/>
                                          </p:stCondLst>
                                        </p:cTn>
                                        <p:tgtEl>
                                          <p:spTgt spid="140"/>
                                        </p:tgtEl>
                                        <p:attrNameLst>
                                          <p:attrName>style.visibility</p:attrName>
                                        </p:attrNameLst>
                                      </p:cBhvr>
                                      <p:to>
                                        <p:strVal val="hidden"/>
                                      </p:to>
                                    </p:set>
                                  </p:childTnLst>
                                </p:cTn>
                              </p:par>
                            </p:childTnLst>
                          </p:cTn>
                        </p:par>
                      </p:childTnLst>
                    </p:cTn>
                  </p:par>
                </p:childTnLst>
              </p:cTn>
              <p:nextCondLst>
                <p:cond evt="onClick" delay="0">
                  <p:tgtEl>
                    <p:spTgt spid="140"/>
                  </p:tgtEl>
                </p:cond>
              </p:nextCondLst>
            </p:seq>
            <p:seq concurrent="1" nextAc="seek">
              <p:cTn id="62" restart="whenNotActive" fill="hold" evtFilter="cancelBubble" nodeType="interactiveSeq">
                <p:stCondLst>
                  <p:cond evt="onClick" delay="0">
                    <p:tgtEl>
                      <p:spTgt spid="141"/>
                    </p:tgtEl>
                  </p:cond>
                </p:stCondLst>
                <p:endSync evt="end" delay="0">
                  <p:rtn val="all"/>
                </p:endSync>
                <p:childTnLst>
                  <p:par>
                    <p:cTn id="63" fill="hold">
                      <p:stCondLst>
                        <p:cond delay="0"/>
                      </p:stCondLst>
                      <p:childTnLst>
                        <p:par>
                          <p:cTn id="64" fill="hold">
                            <p:stCondLst>
                              <p:cond delay="0"/>
                            </p:stCondLst>
                            <p:childTnLst>
                              <p:par>
                                <p:cTn id="65" presetID="10" presetClass="exit" presetSubtype="0" fill="hold" nodeType="clickEffect">
                                  <p:stCondLst>
                                    <p:cond delay="0"/>
                                  </p:stCondLst>
                                  <p:childTnLst>
                                    <p:animEffect transition="out" filter="fade">
                                      <p:cBhvr>
                                        <p:cTn id="66" dur="500"/>
                                        <p:tgtEl>
                                          <p:spTgt spid="141"/>
                                        </p:tgtEl>
                                      </p:cBhvr>
                                    </p:animEffect>
                                    <p:set>
                                      <p:cBhvr>
                                        <p:cTn id="67" dur="1" fill="hold">
                                          <p:stCondLst>
                                            <p:cond delay="499"/>
                                          </p:stCondLst>
                                        </p:cTn>
                                        <p:tgtEl>
                                          <p:spTgt spid="141"/>
                                        </p:tgtEl>
                                        <p:attrNameLst>
                                          <p:attrName>style.visibility</p:attrName>
                                        </p:attrNameLst>
                                      </p:cBhvr>
                                      <p:to>
                                        <p:strVal val="hidden"/>
                                      </p:to>
                                    </p:set>
                                  </p:childTnLst>
                                </p:cTn>
                              </p:par>
                            </p:childTnLst>
                          </p:cTn>
                        </p:par>
                      </p:childTnLst>
                    </p:cTn>
                  </p:par>
                </p:childTnLst>
              </p:cTn>
              <p:nextCondLst>
                <p:cond evt="onClick" delay="0">
                  <p:tgtEl>
                    <p:spTgt spid="141"/>
                  </p:tgtEl>
                </p:cond>
              </p:nextCondLst>
            </p:seq>
            <p:seq concurrent="1" nextAc="seek">
              <p:cTn id="68" restart="whenNotActive" fill="hold" evtFilter="cancelBubble" nodeType="interactiveSeq">
                <p:stCondLst>
                  <p:cond evt="onClick" delay="0">
                    <p:tgtEl>
                      <p:spTgt spid="142"/>
                    </p:tgtEl>
                  </p:cond>
                </p:stCondLst>
                <p:endSync evt="end" delay="0">
                  <p:rtn val="all"/>
                </p:endSync>
                <p:childTnLst>
                  <p:par>
                    <p:cTn id="69" fill="hold">
                      <p:stCondLst>
                        <p:cond delay="0"/>
                      </p:stCondLst>
                      <p:childTnLst>
                        <p:par>
                          <p:cTn id="70" fill="hold">
                            <p:stCondLst>
                              <p:cond delay="0"/>
                            </p:stCondLst>
                            <p:childTnLst>
                              <p:par>
                                <p:cTn id="71" presetID="10" presetClass="exit" presetSubtype="0" fill="hold" nodeType="clickEffect">
                                  <p:stCondLst>
                                    <p:cond delay="0"/>
                                  </p:stCondLst>
                                  <p:childTnLst>
                                    <p:animEffect transition="out" filter="fade">
                                      <p:cBhvr>
                                        <p:cTn id="72" dur="500"/>
                                        <p:tgtEl>
                                          <p:spTgt spid="142"/>
                                        </p:tgtEl>
                                      </p:cBhvr>
                                    </p:animEffect>
                                    <p:set>
                                      <p:cBhvr>
                                        <p:cTn id="73" dur="1" fill="hold">
                                          <p:stCondLst>
                                            <p:cond delay="499"/>
                                          </p:stCondLst>
                                        </p:cTn>
                                        <p:tgtEl>
                                          <p:spTgt spid="142"/>
                                        </p:tgtEl>
                                        <p:attrNameLst>
                                          <p:attrName>style.visibility</p:attrName>
                                        </p:attrNameLst>
                                      </p:cBhvr>
                                      <p:to>
                                        <p:strVal val="hidden"/>
                                      </p:to>
                                    </p:set>
                                  </p:childTnLst>
                                </p:cTn>
                              </p:par>
                            </p:childTnLst>
                          </p:cTn>
                        </p:par>
                      </p:childTnLst>
                    </p:cTn>
                  </p:par>
                </p:childTnLst>
              </p:cTn>
              <p:nextCondLst>
                <p:cond evt="onClick" delay="0">
                  <p:tgtEl>
                    <p:spTgt spid="142"/>
                  </p:tgtEl>
                </p:cond>
              </p:nextCondLst>
            </p:seq>
            <p:seq concurrent="1" nextAc="seek">
              <p:cTn id="74" restart="whenNotActive" fill="hold" evtFilter="cancelBubble" nodeType="interactiveSeq">
                <p:stCondLst>
                  <p:cond evt="onClick" delay="0">
                    <p:tgtEl>
                      <p:spTgt spid="143"/>
                    </p:tgtEl>
                  </p:cond>
                </p:stCondLst>
                <p:endSync evt="end" delay="0">
                  <p:rtn val="all"/>
                </p:endSync>
                <p:childTnLst>
                  <p:par>
                    <p:cTn id="75" fill="hold">
                      <p:stCondLst>
                        <p:cond delay="0"/>
                      </p:stCondLst>
                      <p:childTnLst>
                        <p:par>
                          <p:cTn id="76" fill="hold">
                            <p:stCondLst>
                              <p:cond delay="0"/>
                            </p:stCondLst>
                            <p:childTnLst>
                              <p:par>
                                <p:cTn id="77" presetID="10" presetClass="exit" presetSubtype="0" fill="hold" nodeType="clickEffect">
                                  <p:stCondLst>
                                    <p:cond delay="0"/>
                                  </p:stCondLst>
                                  <p:childTnLst>
                                    <p:animEffect transition="out" filter="fade">
                                      <p:cBhvr>
                                        <p:cTn id="78" dur="500"/>
                                        <p:tgtEl>
                                          <p:spTgt spid="143"/>
                                        </p:tgtEl>
                                      </p:cBhvr>
                                    </p:animEffect>
                                    <p:set>
                                      <p:cBhvr>
                                        <p:cTn id="79" dur="1" fill="hold">
                                          <p:stCondLst>
                                            <p:cond delay="499"/>
                                          </p:stCondLst>
                                        </p:cTn>
                                        <p:tgtEl>
                                          <p:spTgt spid="143"/>
                                        </p:tgtEl>
                                        <p:attrNameLst>
                                          <p:attrName>style.visibility</p:attrName>
                                        </p:attrNameLst>
                                      </p:cBhvr>
                                      <p:to>
                                        <p:strVal val="hidden"/>
                                      </p:to>
                                    </p:set>
                                  </p:childTnLst>
                                </p:cTn>
                              </p:par>
                            </p:childTnLst>
                          </p:cTn>
                        </p:par>
                      </p:childTnLst>
                    </p:cTn>
                  </p:par>
                </p:childTnLst>
              </p:cTn>
              <p:nextCondLst>
                <p:cond evt="onClick" delay="0">
                  <p:tgtEl>
                    <p:spTgt spid="143"/>
                  </p:tgtEl>
                </p:cond>
              </p:nextCondLst>
            </p:seq>
            <p:seq concurrent="1" nextAc="seek">
              <p:cTn id="80" restart="whenNotActive" fill="hold" evtFilter="cancelBubble" nodeType="interactiveSeq">
                <p:stCondLst>
                  <p:cond evt="onClick" delay="0">
                    <p:tgtEl>
                      <p:spTgt spid="144"/>
                    </p:tgtEl>
                  </p:cond>
                </p:stCondLst>
                <p:endSync evt="end" delay="0">
                  <p:rtn val="all"/>
                </p:endSync>
                <p:childTnLst>
                  <p:par>
                    <p:cTn id="81" fill="hold">
                      <p:stCondLst>
                        <p:cond delay="0"/>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500"/>
                                        <p:tgtEl>
                                          <p:spTgt spid="144"/>
                                        </p:tgtEl>
                                      </p:cBhvr>
                                    </p:animEffect>
                                    <p:set>
                                      <p:cBhvr>
                                        <p:cTn id="85" dur="1" fill="hold">
                                          <p:stCondLst>
                                            <p:cond delay="499"/>
                                          </p:stCondLst>
                                        </p:cTn>
                                        <p:tgtEl>
                                          <p:spTgt spid="144"/>
                                        </p:tgtEl>
                                        <p:attrNameLst>
                                          <p:attrName>style.visibility</p:attrName>
                                        </p:attrNameLst>
                                      </p:cBhvr>
                                      <p:to>
                                        <p:strVal val="hidden"/>
                                      </p:to>
                                    </p:set>
                                  </p:childTnLst>
                                </p:cTn>
                              </p:par>
                            </p:childTnLst>
                          </p:cTn>
                        </p:par>
                      </p:childTnLst>
                    </p:cTn>
                  </p:par>
                </p:childTnLst>
              </p:cTn>
              <p:nextCondLst>
                <p:cond evt="onClick" delay="0">
                  <p:tgtEl>
                    <p:spTgt spid="144"/>
                  </p:tgtEl>
                </p:cond>
              </p:nextCondLst>
            </p:seq>
          </p:childTnLst>
        </p:cTn>
      </p:par>
    </p:tnLst>
    <p:bldLst>
      <p:bldP spid="2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777578"/>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291029" y="1200381"/>
            <a:ext cx="4229043" cy="51706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b.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lớn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lên</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của</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2" name="Table 21"/>
          <p:cNvGraphicFramePr>
            <a:graphicFrameLocks noGrp="1"/>
          </p:cNvGraphicFramePr>
          <p:nvPr>
            <p:extLst>
              <p:ext uri="{D42A27DB-BD31-4B8C-83A1-F6EECF244321}">
                <p14:modId xmlns:p14="http://schemas.microsoft.com/office/powerpoint/2010/main" val="3187496524"/>
              </p:ext>
            </p:extLst>
          </p:nvPr>
        </p:nvGraphicFramePr>
        <p:xfrm>
          <a:off x="413438" y="1634392"/>
          <a:ext cx="11341100" cy="4950585"/>
        </p:xfrm>
        <a:graphic>
          <a:graphicData uri="http://schemas.openxmlformats.org/drawingml/2006/table">
            <a:tbl>
              <a:tblPr firstRow="1" firstCol="1" bandRow="1"/>
              <a:tblGrid>
                <a:gridCol w="2120900">
                  <a:extLst>
                    <a:ext uri="{9D8B030D-6E8A-4147-A177-3AD203B41FA5}">
                      <a16:colId xmlns:a16="http://schemas.microsoft.com/office/drawing/2014/main" val="475176972"/>
                    </a:ext>
                  </a:extLst>
                </a:gridCol>
                <a:gridCol w="9220200">
                  <a:extLst>
                    <a:ext uri="{9D8B030D-6E8A-4147-A177-3AD203B41FA5}">
                      <a16:colId xmlns:a16="http://schemas.microsoft.com/office/drawing/2014/main" val="273403022"/>
                    </a:ext>
                  </a:extLst>
                </a:gridCol>
              </a:tblGrid>
              <a:tr h="569554">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en-US"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400" b="1" dirty="0" err="1">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lnSpc>
                          <a:spcPct val="115000"/>
                        </a:lnSpc>
                        <a:spcAft>
                          <a:spcPts val="0"/>
                        </a:spcAft>
                      </a:pPr>
                      <a:r>
                        <a:rPr lang="vi-VN" sz="2400" b="1" dirty="0">
                          <a:solidFill>
                            <a:srgbClr val="313131"/>
                          </a:solidFill>
                          <a:effectLst/>
                          <a:latin typeface="Times New Roman" panose="02020603050405020304" pitchFamily="18" charset="0"/>
                          <a:ea typeface="Times New Roman" panose="02020603050405020304" pitchFamily="18" charset="0"/>
                          <a:cs typeface="Times New Roman" panose="02020603050405020304" pitchFamily="18" charset="0"/>
                        </a:rPr>
                        <a:t>Cảm nhận về ý nghĩa chi tiết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EEEEEE"/>
                    </a:solidFill>
                  </a:tcPr>
                </a:tc>
                <a:extLst>
                  <a:ext uri="{0D108BD9-81ED-4DB2-BD59-A6C34878D82A}">
                    <a16:rowId xmlns:a16="http://schemas.microsoft.com/office/drawing/2014/main" val="4275505067"/>
                  </a:ext>
                </a:extLst>
              </a:tr>
              <a:tr h="64175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đòi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roi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ngựa</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sắt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hại</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0"/>
                        </a:spcAft>
                      </a:pPr>
                      <a:r>
                        <a:rPr lang="en-US" sz="2400" i="1" dirty="0">
                          <a:solidFill>
                            <a:srgbClr val="0D0D0D"/>
                          </a:solidFill>
                          <a:effectLst/>
                          <a:latin typeface="Times New Roman" panose="02020603050405020304" pitchFamily="18" charset="0"/>
                          <a:ea typeface="Times New Roman" panose="02020603050405020304" pitchFamily="18" charset="0"/>
                          <a:sym typeface="Wingdings" panose="05000000000000000000" pitchFamily="2" charset="2"/>
                        </a:rPr>
                        <a:t> </a:t>
                      </a:r>
                      <a:r>
                        <a:rPr lang="en-US" sz="2400" i="1" dirty="0">
                          <a:solidFill>
                            <a:srgbClr val="0D0D0D"/>
                          </a:solidFill>
                          <a:effectLst/>
                          <a:latin typeface="Times New Roman" panose="02020603050405020304" pitchFamily="18" charset="0"/>
                          <a:ea typeface="Times New Roman" panose="02020603050405020304" pitchFamily="18" charset="0"/>
                        </a:rPr>
                        <a:t>Chi </a:t>
                      </a:r>
                      <a:r>
                        <a:rPr lang="en-US" sz="2400" i="1" dirty="0" err="1">
                          <a:solidFill>
                            <a:srgbClr val="0D0D0D"/>
                          </a:solidFill>
                          <a:effectLst/>
                          <a:latin typeface="Times New Roman" panose="02020603050405020304" pitchFamily="18" charset="0"/>
                          <a:ea typeface="Times New Roman" panose="02020603050405020304" pitchFamily="18" charset="0"/>
                        </a:rPr>
                        <a:t>tiết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thể</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ước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vũ</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khí</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thần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kỳ</a:t>
                      </a:r>
                      <a:r>
                        <a:rPr lang="en-US" sz="2400" i="1" dirty="0">
                          <a:solidFill>
                            <a:srgbClr val="0D0D0D"/>
                          </a:solidFill>
                          <a:effectLst/>
                          <a:latin typeface="Times New Roman" panose="02020603050405020304" pitchFamily="18" charset="0"/>
                          <a:ea typeface="Times New Roman" panose="02020603050405020304" pitchFamily="18" charset="0"/>
                        </a:rPr>
                        <a:t> . </a:t>
                      </a:r>
                      <a:r>
                        <a:rPr lang="en-US" sz="2400" i="1" dirty="0" err="1">
                          <a:solidFill>
                            <a:srgbClr val="0D0D0D"/>
                          </a:solidFill>
                          <a:effectLst/>
                          <a:latin typeface="Times New Roman" panose="02020603050405020304" pitchFamily="18" charset="0"/>
                          <a:ea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thành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tựu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hoá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kĩ</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thuật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Hùng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Vương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dân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sự</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tiến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bộ</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rèn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sắt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đúc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phục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vụ</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cầu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cuộc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sống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chống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giặc</a:t>
                      </a:r>
                      <a:r>
                        <a:rPr lang="en-US" sz="2400" b="1" i="1"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extLst>
                  <a:ext uri="{0D108BD9-81ED-4DB2-BD59-A6C34878D82A}">
                    <a16:rowId xmlns:a16="http://schemas.microsoft.com/office/drawing/2014/main" val="3053091143"/>
                  </a:ext>
                </a:extLst>
              </a:tr>
              <a:tr h="706036">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just">
                        <a:lnSpc>
                          <a:spcPct val="115000"/>
                        </a:lnSpc>
                        <a:spcAft>
                          <a:spcPts val="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góp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gạo</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nuôi</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Gióng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nSpc>
                          <a:spcPct val="115000"/>
                        </a:lnSpc>
                        <a:spcAft>
                          <a:spcPts val="0"/>
                        </a:spcAft>
                      </a:pPr>
                      <a:r>
                        <a:rPr lang="en-US" sz="2400" b="1" i="1" dirty="0">
                          <a:effectLst/>
                          <a:latin typeface="Times New Roman" panose="02020603050405020304" pitchFamily="18" charset="0"/>
                          <a:ea typeface="Times New Roman" panose="02020603050405020304" pitchFamily="18" charset="0"/>
                        </a:rPr>
                        <a:t>-&gt;</a:t>
                      </a:r>
                      <a:r>
                        <a:rPr lang="en-US" sz="2400" i="1"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thần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đoàn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cộng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giặc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nước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rPr>
                        <a:t> ý </a:t>
                      </a:r>
                      <a:r>
                        <a:rPr lang="en-US" sz="2400" dirty="0" err="1">
                          <a:effectLst/>
                          <a:latin typeface="Times New Roman" panose="02020603050405020304" pitchFamily="18" charset="0"/>
                          <a:ea typeface="Times New Roman" panose="02020603050405020304" pitchFamily="18" charset="0"/>
                        </a:rPr>
                        <a:t>chí</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sức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toàn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dân</a:t>
                      </a:r>
                      <a:r>
                        <a:rPr lang="en-US" sz="2400" dirty="0">
                          <a:effectLst/>
                          <a:latin typeface="Times New Roman" panose="02020603050405020304" pitchFamily="18" charset="0"/>
                          <a:ea typeface="Times New Roman" panose="02020603050405020304" pitchFamily="18" charset="0"/>
                        </a:rPr>
                        <a:t>.</a:t>
                      </a:r>
                    </a:p>
                    <a:p>
                      <a:pPr>
                        <a:lnSpc>
                          <a:spcPct val="115000"/>
                        </a:lnSpc>
                        <a:spcAft>
                          <a:spcPts val="0"/>
                        </a:spcAft>
                      </a:pPr>
                      <a:r>
                        <a:rPr lang="en-US" sz="2400" i="1" dirty="0" err="1">
                          <a:effectLst/>
                          <a:latin typeface="Times New Roman" panose="02020603050405020304" pitchFamily="18" charset="0"/>
                          <a:ea typeface="Times New Roman" panose="02020603050405020304" pitchFamily="18" charset="0"/>
                        </a:rPr>
                        <a:t>Gióng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lớn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lên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bằng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cơm</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gạo</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nhân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Sức</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mạnh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Gióng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sức</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mạnh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của</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cả</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cộng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đồng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toàn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chung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sức</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đồng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lòng</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đánh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giặc</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Đó</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là</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tinh</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thần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đoàn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kết</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dân</a:t>
                      </a:r>
                      <a:r>
                        <a:rPr lang="en-US" sz="2400" i="1" dirty="0">
                          <a:effectLst/>
                          <a:latin typeface="Times New Roman" panose="02020603050405020304" pitchFamily="18" charset="0"/>
                          <a:ea typeface="Times New Roman" panose="02020603050405020304" pitchFamily="18" charset="0"/>
                        </a:rPr>
                        <a:t> </a:t>
                      </a:r>
                      <a:r>
                        <a:rPr lang="en-US" sz="2400" i="1" dirty="0" err="1">
                          <a:effectLst/>
                          <a:latin typeface="Times New Roman" panose="02020603050405020304" pitchFamily="18" charset="0"/>
                          <a:ea typeface="Times New Roman" panose="02020603050405020304" pitchFamily="18" charset="0"/>
                        </a:rPr>
                        <a:t>tộc</a:t>
                      </a:r>
                      <a:r>
                        <a:rPr lang="en-US" sz="2400" i="1" dirty="0">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07000"/>
                        </a:lnSpc>
                      </a:pPr>
                      <a:endParaRPr lang="en-US" sz="2400" dirty="0">
                        <a:effectLst/>
                        <a:latin typeface="Times New Roman" panose="02020603050405020304" pitchFamily="18" charset="0"/>
                        <a:cs typeface="Times New Roman" panose="02020603050405020304" pitchFamily="18" charset="0"/>
                      </a:endParaRPr>
                    </a:p>
                  </a:txBody>
                  <a:tcPr marL="51016" marR="51016" marT="51016" marB="5101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472C4">
                        <a:lumMod val="20000"/>
                        <a:lumOff val="80000"/>
                      </a:srgbClr>
                    </a:solidFill>
                  </a:tcPr>
                </a:tc>
                <a:extLst>
                  <a:ext uri="{0D108BD9-81ED-4DB2-BD59-A6C34878D82A}">
                    <a16:rowId xmlns:a16="http://schemas.microsoft.com/office/drawing/2014/main" val="2120090015"/>
                  </a:ext>
                </a:extLst>
              </a:tr>
            </a:tbl>
          </a:graphicData>
        </a:graphic>
      </p:graphicFrame>
    </p:spTree>
    <p:extLst>
      <p:ext uri="{BB962C8B-B14F-4D97-AF65-F5344CB8AC3E}">
        <p14:creationId xmlns:p14="http://schemas.microsoft.com/office/powerpoint/2010/main" val="126067484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614575"/>
            <a:ext cx="5375189" cy="483017"/>
          </a:xfrm>
          <a:prstGeom prst="rect">
            <a:avLst/>
          </a:prstGeom>
        </p:spPr>
        <p:txBody>
          <a:bodyPr wrap="none">
            <a:spAutoFit/>
          </a:bodyPr>
          <a:lstStyle/>
          <a:p>
            <a:pPr>
              <a:lnSpc>
                <a:spcPct val="115000"/>
              </a:lnSpc>
              <a:spcAft>
                <a:spcPts val="0"/>
              </a:spcAft>
            </a:pPr>
            <a:r>
              <a:rPr lang="en-US" sz="2400" b="1" i="1" u="sng" dirty="0">
                <a:solidFill>
                  <a:srgbClr val="800000"/>
                </a:solidFill>
                <a:latin typeface="Times New Roman" panose="02020603050405020304" pitchFamily="18" charset="0"/>
                <a:ea typeface="Times New Roman" panose="02020603050405020304" pitchFamily="18" charset="0"/>
              </a:rPr>
              <a:t>c. </a:t>
            </a:r>
            <a:r>
              <a:rPr lang="en-US" sz="2400" b="1" i="1" u="sng" dirty="0" err="1">
                <a:solidFill>
                  <a:srgbClr val="800000"/>
                </a:solidFill>
                <a:latin typeface="Times New Roman" panose="02020603050405020304" pitchFamily="18" charset="0"/>
                <a:ea typeface="Times New Roman" panose="02020603050405020304" pitchFamily="18" charset="0"/>
              </a:rPr>
              <a:t>Thánh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Gióng</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đánh</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giặc</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và</a:t>
            </a:r>
            <a:r>
              <a:rPr lang="en-US" sz="2400" b="1" i="1" u="sng" dirty="0">
                <a:solidFill>
                  <a:srgbClr val="800000"/>
                </a:solidFill>
                <a:latin typeface="Times New Roman" panose="02020603050405020304" pitchFamily="18" charset="0"/>
                <a:ea typeface="Times New Roman" panose="02020603050405020304" pitchFamily="18" charset="0"/>
              </a:rPr>
              <a:t>  bay </a:t>
            </a:r>
            <a:r>
              <a:rPr lang="en-US" sz="2400" b="1" i="1" u="sng" dirty="0" err="1">
                <a:solidFill>
                  <a:srgbClr val="800000"/>
                </a:solidFill>
                <a:latin typeface="Times New Roman" panose="02020603050405020304" pitchFamily="18" charset="0"/>
                <a:ea typeface="Times New Roman" panose="02020603050405020304" pitchFamily="18" charset="0"/>
              </a:rPr>
              <a:t>về</a:t>
            </a:r>
            <a:r>
              <a:rPr lang="en-US" sz="2400" b="1" i="1" u="sng" dirty="0">
                <a:solidFill>
                  <a:srgbClr val="800000"/>
                </a:solidFill>
                <a:latin typeface="Times New Roman" panose="02020603050405020304" pitchFamily="18" charset="0"/>
                <a:ea typeface="Times New Roman" panose="02020603050405020304" pitchFamily="18" charset="0"/>
              </a:rPr>
              <a:t> </a:t>
            </a:r>
            <a:r>
              <a:rPr lang="en-US" sz="2400" b="1" i="1" u="sng" dirty="0" err="1">
                <a:solidFill>
                  <a:srgbClr val="800000"/>
                </a:solidFill>
                <a:latin typeface="Times New Roman" panose="02020603050405020304" pitchFamily="18" charset="0"/>
                <a:ea typeface="Times New Roman" panose="02020603050405020304" pitchFamily="18" charset="0"/>
              </a:rPr>
              <a:t>trời</a:t>
            </a:r>
            <a:endParaRPr lang="en-US" sz="2400" dirty="0">
              <a:effectLst/>
              <a:latin typeface="Times New Roman" panose="02020603050405020304" pitchFamily="18" charset="0"/>
              <a:ea typeface="Times New Roman" panose="02020603050405020304" pitchFamily="18" charset="0"/>
            </a:endParaRPr>
          </a:p>
        </p:txBody>
      </p:sp>
      <p:pic>
        <p:nvPicPr>
          <p:cNvPr id="12" name="Picture 11"/>
          <p:cNvPicPr>
            <a:picLocks noChangeAspect="1"/>
          </p:cNvPicPr>
          <p:nvPr/>
        </p:nvPicPr>
        <p:blipFill>
          <a:blip r:embed="rId7"/>
          <a:stretch>
            <a:fillRect/>
          </a:stretch>
        </p:blipFill>
        <p:spPr>
          <a:xfrm>
            <a:off x="2994930" y="3338216"/>
            <a:ext cx="2556309" cy="2667894"/>
          </a:xfrm>
          <a:prstGeom prst="rect">
            <a:avLst/>
          </a:prstGeom>
        </p:spPr>
      </p:pic>
      <p:sp>
        <p:nvSpPr>
          <p:cNvPr id="25" name="Rounded Rectangular Callout 24"/>
          <p:cNvSpPr/>
          <p:nvPr/>
        </p:nvSpPr>
        <p:spPr>
          <a:xfrm>
            <a:off x="5579865" y="2055700"/>
            <a:ext cx="5476030" cy="2408646"/>
          </a:xfrm>
          <a:prstGeom prst="wedgeRoundRectCallout">
            <a:avLst>
              <a:gd name="adj1" fmla="val -57641"/>
              <a:gd name="adj2" fmla="val 69009"/>
              <a:gd name="adj3" fmla="val 16667"/>
            </a:avLst>
          </a:prstGeom>
          <a:ln w="28575"/>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dirty="0">
                <a:latin typeface="Times New Roman" panose="02020603050405020304" pitchFamily="18" charset="0"/>
                <a:ea typeface="Calibri" panose="020F0502020204030204" pitchFamily="34" charset="0"/>
              </a:rPr>
              <a:t>1)</a:t>
            </a:r>
            <a:r>
              <a:rPr lang="vi-VN" dirty="0">
                <a:latin typeface="Times New Roman" panose="02020603050405020304" pitchFamily="18" charset="0"/>
                <a:ea typeface="Calibri" panose="020F0502020204030204" pitchFamily="34" charset="0"/>
              </a:rPr>
              <a:t> Tìm và liệt kê các chi tiết kì ảo về Gióng đánh tan giặc và bay về trời ? Từ “chú bé” được thay bằng “tráng sĩ” có ý nghĩa gì? Chi tiết kì ảo đó có ý nghĩa g</a:t>
            </a:r>
            <a:r>
              <a:rPr lang="en-US" dirty="0">
                <a:latin typeface="Times New Roman" panose="02020603050405020304" pitchFamily="18" charset="0"/>
                <a:ea typeface="Calibri" panose="020F0502020204030204" pitchFamily="34" charset="0"/>
              </a:rPr>
              <a:t>ì?</a:t>
            </a:r>
            <a:endParaRPr lang="en-US" sz="1600" dirty="0">
              <a:latin typeface="Times New Roman" panose="02020603050405020304" pitchFamily="18" charset="0"/>
              <a:ea typeface="Calibri" panose="020F0502020204030204" pitchFamily="34" charset="0"/>
            </a:endParaRPr>
          </a:p>
          <a:p>
            <a:pPr algn="just">
              <a:spcAft>
                <a:spcPts val="0"/>
              </a:spcAft>
            </a:pPr>
            <a:r>
              <a:rPr lang="en-US" dirty="0">
                <a:latin typeface="Times New Roman" panose="02020603050405020304" pitchFamily="18" charset="0"/>
                <a:ea typeface="Calibri" panose="020F0502020204030204" pitchFamily="34" charset="0"/>
              </a:rPr>
              <a:t>(2) </a:t>
            </a:r>
            <a:r>
              <a:rPr lang="en-US" dirty="0" err="1">
                <a:latin typeface="Times New Roman" panose="02020603050405020304" pitchFamily="18" charset="0"/>
                <a:ea typeface="Calibri" panose="020F0502020204030204" pitchFamily="34" charset="0"/>
              </a:rPr>
              <a:t>Chiến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công</a:t>
            </a:r>
            <a:r>
              <a:rPr lang="en-US" dirty="0">
                <a:latin typeface="Times New Roman" panose="02020603050405020304" pitchFamily="18" charset="0"/>
                <a:ea typeface="Calibri" panose="020F0502020204030204" pitchFamily="34" charset="0"/>
              </a:rPr>
              <a:t> phi </a:t>
            </a:r>
            <a:r>
              <a:rPr lang="en-US" dirty="0" err="1">
                <a:latin typeface="Times New Roman" panose="02020603050405020304" pitchFamily="18" charset="0"/>
                <a:ea typeface="Calibri" panose="020F0502020204030204" pitchFamily="34" charset="0"/>
              </a:rPr>
              <a:t>thường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đã</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làm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nên</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điều</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gì</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Em</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hãy</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nêu</a:t>
            </a:r>
            <a:r>
              <a:rPr lang="en-US" dirty="0">
                <a:latin typeface="Times New Roman" panose="02020603050405020304" pitchFamily="18" charset="0"/>
                <a:ea typeface="Calibri" panose="020F0502020204030204" pitchFamily="34" charset="0"/>
              </a:rPr>
              <a:t> ý </a:t>
            </a:r>
            <a:r>
              <a:rPr lang="en-US" dirty="0" err="1">
                <a:latin typeface="Times New Roman" panose="02020603050405020304" pitchFamily="18" charset="0"/>
                <a:ea typeface="Calibri" panose="020F0502020204030204" pitchFamily="34" charset="0"/>
              </a:rPr>
              <a:t>nghĩa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của</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hình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tượng</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Thánh</a:t>
            </a:r>
            <a:r>
              <a:rPr lang="en-US" dirty="0">
                <a:latin typeface="Times New Roman" panose="02020603050405020304" pitchFamily="18" charset="0"/>
                <a:ea typeface="Calibri" panose="020F0502020204030204" pitchFamily="34" charset="0"/>
              </a:rPr>
              <a:t> </a:t>
            </a:r>
            <a:r>
              <a:rPr lang="en-US" dirty="0" err="1">
                <a:latin typeface="Times New Roman" panose="02020603050405020304" pitchFamily="18" charset="0"/>
                <a:ea typeface="Calibri" panose="020F0502020204030204" pitchFamily="34" charset="0"/>
              </a:rPr>
              <a:t>Gióng</a:t>
            </a:r>
            <a:r>
              <a:rPr lang="en-US" dirty="0">
                <a:latin typeface="Times New Roman" panose="02020603050405020304" pitchFamily="18" charset="0"/>
                <a:ea typeface="Calibri" panose="020F0502020204030204" pitchFamily="34" charset="0"/>
              </a:rPr>
              <a:t>?</a:t>
            </a:r>
            <a:endParaRPr lang="en-US" sz="16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016819" y="2523337"/>
            <a:ext cx="2512194" cy="1941009"/>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42150051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460895"/>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a:t>
            </a: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Gióng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5375189" cy="483017"/>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24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54738" y="2236244"/>
            <a:ext cx="10858500" cy="2392963"/>
          </a:xfrm>
          <a:prstGeom prst="rect">
            <a:avLst/>
          </a:prstGeom>
        </p:spPr>
        <p:txBody>
          <a:bodyPr>
            <a:spAutoFit/>
          </a:bodyPr>
          <a:lstStyle/>
          <a:p>
            <a:pPr>
              <a:lnSpc>
                <a:spcPct val="115000"/>
              </a:lnSpc>
              <a:spcAft>
                <a:spcPts val="0"/>
              </a:spcAft>
            </a:pP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Chú</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bé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ươn</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vai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trở</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thành</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tráng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sĩ</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oai</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phong</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lẫm</a:t>
            </a:r>
            <a:r>
              <a:rPr lang="en-US" sz="2600" b="1" i="1" dirty="0">
                <a:latin typeface="Times New Roman" panose="02020603050405020304" pitchFamily="18" charset="0"/>
                <a:ea typeface="Times New Roman" panose="02020603050405020304" pitchFamily="18" charset="0"/>
              </a:rPr>
              <a:t> </a:t>
            </a:r>
            <a:r>
              <a:rPr lang="en-US" sz="2600" b="1" i="1" dirty="0" err="1">
                <a:latin typeface="Times New Roman" panose="02020603050405020304" pitchFamily="18" charset="0"/>
                <a:ea typeface="Times New Roman" panose="02020603050405020304" pitchFamily="18" charset="0"/>
              </a:rPr>
              <a:t>liệt</a:t>
            </a:r>
            <a:r>
              <a:rPr lang="en-US" sz="2600" b="1" i="1" dirty="0">
                <a:latin typeface="Times New Roman" panose="02020603050405020304" pitchFamily="18" charset="0"/>
                <a:ea typeface="Times New Roman" panose="02020603050405020304" pitchFamily="18" charset="0"/>
              </a:rPr>
              <a:t>.</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Sự</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lớn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dậy</a:t>
            </a:r>
            <a:r>
              <a:rPr lang="en-US" sz="2600" dirty="0">
                <a:latin typeface="Times New Roman" panose="02020603050405020304" pitchFamily="18" charset="0"/>
                <a:ea typeface="Times New Roman" panose="02020603050405020304" pitchFamily="18" charset="0"/>
              </a:rPr>
              <a:t> phi </a:t>
            </a:r>
            <a:r>
              <a:rPr lang="en-US" sz="2600" dirty="0" err="1">
                <a:latin typeface="Times New Roman" panose="02020603050405020304" pitchFamily="18" charset="0"/>
                <a:ea typeface="Times New Roman" panose="02020603050405020304" pitchFamily="18" charset="0"/>
              </a:rPr>
              <a:t>thường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về</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lực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để</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yêu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cầu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cứu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600" dirty="0">
                <a:latin typeface="Times New Roman" panose="02020603050405020304" pitchFamily="18" charset="0"/>
                <a:ea typeface="Times New Roman" panose="02020603050405020304" pitchFamily="18" charset="0"/>
              </a:rPr>
              <a: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Gióng</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mặc</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áo</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giáp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cầm</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roi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cưỡi</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ngựa</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sắt</a:t>
            </a:r>
            <a:r>
              <a:rPr lang="en-US" sz="2600" i="1" dirty="0">
                <a:latin typeface="Times New Roman" panose="02020603050405020304" pitchFamily="18" charset="0"/>
                <a:ea typeface="Times New Roman" panose="02020603050405020304" pitchFamily="18" charset="0"/>
              </a:rPr>
              <a:t> ... </a:t>
            </a:r>
            <a:r>
              <a:rPr lang="en-US" sz="2600" i="1" dirty="0" err="1">
                <a:latin typeface="Times New Roman" panose="02020603050405020304" pitchFamily="18" charset="0"/>
                <a:ea typeface="Times New Roman" panose="02020603050405020304" pitchFamily="18" charset="0"/>
              </a:rPr>
              <a:t>đánh</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hết</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này</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đến</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lớp</a:t>
            </a:r>
            <a:r>
              <a:rPr lang="en-US" sz="2600" i="1"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khác</a:t>
            </a:r>
            <a:r>
              <a:rPr lang="en-US" sz="2600" i="1" dirty="0">
                <a:latin typeface="Times New Roman" panose="02020603050405020304" pitchFamily="18" charset="0"/>
                <a:ea typeface="Times New Roman" panose="02020603050405020304" pitchFamily="18" charset="0"/>
              </a:rPr>
              <a:t>.</a:t>
            </a:r>
            <a:r>
              <a:rPr lang="en-US" sz="2600" b="1" i="1" dirty="0">
                <a:latin typeface="Times New Roman" panose="02020603050405020304" pitchFamily="18" charset="0"/>
                <a:ea typeface="Times New Roman" panose="02020603050405020304" pitchFamily="18" charset="0"/>
              </a:rPr>
              <a:t> -&gt;</a:t>
            </a:r>
            <a:r>
              <a:rPr lang="en-US" sz="2600" dirty="0" err="1">
                <a:latin typeface="Times New Roman" panose="02020603050405020304" pitchFamily="18" charset="0"/>
                <a:ea typeface="Times New Roman" panose="02020603050405020304" pitchFamily="18" charset="0"/>
              </a:rPr>
              <a:t>Đó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là</a:t>
            </a:r>
            <a:r>
              <a:rPr lang="en-US" sz="2600" b="1" i="1"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vẻ</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đẹp</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dũng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mãnh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người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anh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nhìn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tưởng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nhân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dân</a:t>
            </a:r>
            <a:r>
              <a:rPr lang="en-US" sz="2600" dirty="0">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20221" y="4520751"/>
            <a:ext cx="10858500" cy="1435842"/>
          </a:xfrm>
          <a:prstGeom prst="rect">
            <a:avLst/>
          </a:prstGeom>
        </p:spPr>
        <p:txBody>
          <a:bodyPr>
            <a:spAutoFit/>
          </a:bodyPr>
          <a:lstStyle/>
          <a:p>
            <a:pPr algn="just">
              <a:lnSpc>
                <a:spcPct val="115000"/>
              </a:lnSpc>
              <a:spcAft>
                <a:spcPts val="0"/>
              </a:spcAft>
            </a:pPr>
            <a:r>
              <a:rPr lang="pt-BR" sz="2600" dirty="0">
                <a:latin typeface="Times New Roman" panose="02020603050405020304" pitchFamily="18" charset="0"/>
                <a:ea typeface="Times New Roman" panose="02020603050405020304" pitchFamily="18" charset="0"/>
              </a:rPr>
              <a:t>* </a:t>
            </a:r>
            <a:r>
              <a:rPr lang="pt-BR" sz="2600" b="1" dirty="0">
                <a:solidFill>
                  <a:srgbClr val="0D0D0D"/>
                </a:solidFill>
                <a:latin typeface="Times New Roman" panose="02020603050405020304" pitchFamily="18" charset="0"/>
                <a:ea typeface="Times New Roman" panose="02020603050405020304" pitchFamily="18" charset="0"/>
              </a:rPr>
              <a:t>Roi sắt gãy, Gióng nhổ những bụi tre bên đường đánh giặc.</a:t>
            </a:r>
            <a:r>
              <a:rPr lang="pt-BR" sz="2600" dirty="0">
                <a:solidFill>
                  <a:srgbClr val="0D0D0D"/>
                </a:solidFill>
                <a:latin typeface="Times New Roman" panose="02020603050405020304" pitchFamily="18" charset="0"/>
                <a:ea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600" dirty="0" err="1">
                <a:latin typeface="Times New Roman" panose="02020603050405020304" pitchFamily="18" charset="0"/>
                <a:ea typeface="Times New Roman" panose="02020603050405020304" pitchFamily="18" charset="0"/>
              </a:rPr>
              <a:t>Gióng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không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chỉ</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đánh</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giặc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hiện</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sắt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mà</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cả</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vũ</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khí</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thô</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bằng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cỏ</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cây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hoa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lá</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của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đất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r>
              <a:rPr lang="en-US" sz="2600" dirty="0">
                <a:latin typeface="Times New Roman" panose="02020603050405020304" pitchFamily="18" charset="0"/>
                <a:ea typeface="Times New Roman" panose="02020603050405020304" pitchFamily="18" charset="0"/>
              </a:rPr>
              <a:t>. </a:t>
            </a:r>
            <a:endParaRPr lang="en-US" sz="2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2230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anim calcmode="lin" valueType="num">
                                      <p:cBhvr>
                                        <p:cTn id="8"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1" end="1"/>
                                            </p:txEl>
                                          </p:spTgt>
                                        </p:tgtEl>
                                        <p:attrNameLst>
                                          <p:attrName>style.visibility</p:attrName>
                                        </p:attrNameLst>
                                      </p:cBhvr>
                                      <p:to>
                                        <p:strVal val="visible"/>
                                      </p:to>
                                    </p:set>
                                    <p:animEffect transition="in" filter="fade">
                                      <p:cBhvr>
                                        <p:cTn id="14" dur="1000"/>
                                        <p:tgtEl>
                                          <p:spTgt spid="4">
                                            <p:txEl>
                                              <p:pRg st="1" end="1"/>
                                            </p:txEl>
                                          </p:spTgt>
                                        </p:tgtEl>
                                      </p:cBhvr>
                                    </p:animEffect>
                                    <p:anim calcmode="lin" valueType="num">
                                      <p:cBhvr>
                                        <p:cTn id="15"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animEffect transition="in" filter="fade">
                                      <p:cBhvr>
                                        <p:cTn id="21" dur="1000"/>
                                        <p:tgtEl>
                                          <p:spTgt spid="4">
                                            <p:txEl>
                                              <p:pRg st="2" end="2"/>
                                            </p:txEl>
                                          </p:spTgt>
                                        </p:tgtEl>
                                      </p:cBhvr>
                                    </p:animEffect>
                                    <p:anim calcmode="lin" valueType="num">
                                      <p:cBhvr>
                                        <p:cTn id="22"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Effect transition="in" filter="fade">
                                      <p:cBhvr>
                                        <p:cTn id="28" dur="1000"/>
                                        <p:tgtEl>
                                          <p:spTgt spid="7">
                                            <p:txEl>
                                              <p:pRg st="0" end="0"/>
                                            </p:txEl>
                                          </p:spTgt>
                                        </p:tgtEl>
                                      </p:cBhvr>
                                    </p:animEffect>
                                    <p:anim calcmode="lin" valueType="num">
                                      <p:cBhvr>
                                        <p:cTn id="29"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7">
                                            <p:txEl>
                                              <p:pRg st="1" end="1"/>
                                            </p:txEl>
                                          </p:spTgt>
                                        </p:tgtEl>
                                        <p:attrNameLst>
                                          <p:attrName>style.visibility</p:attrName>
                                        </p:attrNameLst>
                                      </p:cBhvr>
                                      <p:to>
                                        <p:strVal val="visible"/>
                                      </p:to>
                                    </p:set>
                                    <p:animEffect transition="in" filter="fade">
                                      <p:cBhvr>
                                        <p:cTn id="35" dur="1000"/>
                                        <p:tgtEl>
                                          <p:spTgt spid="7">
                                            <p:txEl>
                                              <p:pRg st="1" end="1"/>
                                            </p:txEl>
                                          </p:spTgt>
                                        </p:tgtEl>
                                      </p:cBhvr>
                                    </p:animEffect>
                                    <p:anim calcmode="lin" valueType="num">
                                      <p:cBhvr>
                                        <p:cTn id="3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37"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3996790" y="579744"/>
            <a:ext cx="4543479" cy="983627"/>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344017" y="1244548"/>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a:t>
            </a: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Nhân vật Thánh Gióng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411416" y="1727834"/>
            <a:ext cx="7106433" cy="613245"/>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c.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Gióng</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đánh</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giặc</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và</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bay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về</a:t>
            </a:r>
            <a:r>
              <a:rPr kumimoji="0" lang="en-US" sz="3200" b="1" i="1" u="sng"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3200" b="1" i="1" u="sng"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trời</a:t>
            </a:r>
            <a:endParaRPr kumimoji="0" lang="en-US" sz="32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20221" y="2420594"/>
            <a:ext cx="11055862" cy="3233514"/>
          </a:xfrm>
          <a:prstGeom prst="rect">
            <a:avLst/>
          </a:prstGeom>
        </p:spPr>
        <p:txBody>
          <a:bodyPr wrap="square">
            <a:spAutoFit/>
          </a:bodyPr>
          <a:lstStyle/>
          <a:p>
            <a:pPr algn="just">
              <a:lnSpc>
                <a:spcPct val="115000"/>
              </a:lnSpc>
              <a:spcAft>
                <a:spcPts val="0"/>
              </a:spcAft>
            </a:pPr>
            <a:r>
              <a:rPr lang="pt-BR" sz="3600" b="1" i="1" dirty="0">
                <a:latin typeface="Times New Roman" panose="02020603050405020304" pitchFamily="18" charset="0"/>
                <a:ea typeface="Times New Roman" panose="02020603050405020304" pitchFamily="18" charset="0"/>
              </a:rPr>
              <a:t>* Tráng sĩ đánh giặc xong, cởi áo giáp sắt  bỏ lại và </a:t>
            </a:r>
            <a:r>
              <a:rPr lang="pt-BR" sz="3600" b="1" dirty="0">
                <a:latin typeface="Times New Roman" panose="02020603050405020304" pitchFamily="18" charset="0"/>
                <a:ea typeface="Times New Roman" panose="02020603050405020304" pitchFamily="18" charset="0"/>
              </a:rPr>
              <a:t> bay về trời.</a:t>
            </a:r>
            <a:endParaRPr lang="en-US" sz="36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3600" dirty="0">
                <a:latin typeface="Times New Roman" panose="02020603050405020304" pitchFamily="18" charset="0"/>
                <a:ea typeface="Times New Roman" panose="02020603050405020304" pitchFamily="18" charset="0"/>
              </a:rPr>
              <a:t>- Người anh hùng vô tư, trong sáng, không màng địa vị, công danh.</a:t>
            </a:r>
            <a:endParaRPr lang="en-US" sz="3600" dirty="0">
              <a:latin typeface="Times New Roman" panose="02020603050405020304" pitchFamily="18" charset="0"/>
              <a:ea typeface="Times New Roman" panose="02020603050405020304" pitchFamily="18" charset="0"/>
            </a:endParaRPr>
          </a:p>
          <a:p>
            <a:pPr>
              <a:lnSpc>
                <a:spcPct val="107000"/>
              </a:lnSpc>
              <a:spcAft>
                <a:spcPts val="0"/>
              </a:spcAft>
              <a:tabLst>
                <a:tab pos="1386840" algn="l"/>
              </a:tabLst>
            </a:pPr>
            <a:r>
              <a:rPr lang="pt-BR" sz="3600" b="1" i="1" dirty="0">
                <a:latin typeface="Times New Roman" panose="02020603050405020304" pitchFamily="18" charset="0"/>
                <a:ea typeface="Times New Roman" panose="02020603050405020304" pitchFamily="18" charset="0"/>
              </a:rPr>
              <a:t>- </a:t>
            </a:r>
            <a:r>
              <a:rPr lang="pt-BR" sz="3600" dirty="0">
                <a:latin typeface="Times New Roman" panose="02020603050405020304" pitchFamily="18" charset="0"/>
                <a:ea typeface="Times New Roman" panose="02020603050405020304" pitchFamily="18" charset="0"/>
              </a:rPr>
              <a:t>Sự ra đi phi thường là ước muốn b</a:t>
            </a:r>
            <a:r>
              <a:rPr lang="vi-VN" sz="3600" dirty="0">
                <a:latin typeface="Times New Roman" panose="02020603050405020304" pitchFamily="18" charset="0"/>
                <a:ea typeface="Times New Roman" panose="02020603050405020304" pitchFamily="18" charset="0"/>
              </a:rPr>
              <a:t>ất</a:t>
            </a:r>
            <a:r>
              <a:rPr lang="pt-BR" sz="3600" dirty="0">
                <a:latin typeface="Times New Roman" panose="02020603050405020304" pitchFamily="18" charset="0"/>
                <a:ea typeface="Times New Roman" panose="02020603050405020304" pitchFamily="18" charset="0"/>
              </a:rPr>
              <a:t> tử ho</a:t>
            </a:r>
            <a:r>
              <a:rPr lang="vi-VN" sz="3600" dirty="0">
                <a:latin typeface="Times New Roman" panose="02020603050405020304" pitchFamily="18" charset="0"/>
                <a:ea typeface="Times New Roman" panose="02020603050405020304" pitchFamily="18" charset="0"/>
              </a:rPr>
              <a:t>á</a:t>
            </a:r>
            <a:r>
              <a:rPr lang="pt-BR" sz="3600" dirty="0">
                <a:latin typeface="Times New Roman" panose="02020603050405020304" pitchFamily="18" charset="0"/>
                <a:ea typeface="Times New Roman" panose="02020603050405020304" pitchFamily="18" charset="0"/>
              </a:rPr>
              <a:t> Th</a:t>
            </a:r>
            <a:r>
              <a:rPr lang="vi-VN" sz="3600" dirty="0">
                <a:latin typeface="Times New Roman" panose="02020603050405020304" pitchFamily="18" charset="0"/>
                <a:ea typeface="Times New Roman" panose="02020603050405020304" pitchFamily="18" charset="0"/>
              </a:rPr>
              <a:t>ánh</a:t>
            </a:r>
            <a:r>
              <a:rPr lang="pt-BR" sz="3600" dirty="0">
                <a:latin typeface="Times New Roman" panose="02020603050405020304" pitchFamily="18" charset="0"/>
                <a:ea typeface="Times New Roman" panose="02020603050405020304" pitchFamily="18" charset="0"/>
              </a:rPr>
              <a:t> Gi</a:t>
            </a:r>
            <a:r>
              <a:rPr lang="vi-VN" sz="3600" dirty="0">
                <a:latin typeface="Times New Roman" panose="02020603050405020304" pitchFamily="18" charset="0"/>
                <a:ea typeface="Times New Roman" panose="02020603050405020304" pitchFamily="18" charset="0"/>
              </a:rPr>
              <a:t>óng</a:t>
            </a:r>
            <a:r>
              <a:rPr lang="en-US" sz="3600" dirty="0">
                <a:latin typeface="Times New Roman" panose="02020603050405020304" pitchFamily="18" charset="0"/>
                <a:ea typeface="Times New Roman" panose="02020603050405020304" pitchFamily="18" charset="0"/>
              </a:rPr>
              <a:t>.</a:t>
            </a:r>
            <a:endParaRPr lang="en-US" sz="3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6018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fade">
                                      <p:cBhvr>
                                        <p:cTn id="21" dur="1000"/>
                                        <p:tgtEl>
                                          <p:spTgt spid="8">
                                            <p:txEl>
                                              <p:pRg st="2" end="2"/>
                                            </p:txEl>
                                          </p:spTgt>
                                        </p:tgtEl>
                                      </p:cBhvr>
                                    </p:animEffect>
                                    <p:anim calcmode="lin" valueType="num">
                                      <p:cBhvr>
                                        <p:cTn id="2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253426"/>
            <a:ext cx="4105611" cy="487506"/>
          </a:xfrm>
          <a:prstGeom prst="rect">
            <a:avLst/>
          </a:prstGeom>
        </p:spPr>
        <p:txBody>
          <a:bodyPr wrap="none">
            <a:spAutoFit/>
          </a:bodyPr>
          <a:lstStyle/>
          <a:p>
            <a:pPr>
              <a:lnSpc>
                <a:spcPct val="107000"/>
              </a:lnSpc>
              <a:spcAft>
                <a:spcPts val="0"/>
              </a:spcAft>
              <a:tabLst>
                <a:tab pos="1386840" algn="l"/>
              </a:tabLst>
            </a:pPr>
            <a:r>
              <a:rPr lang="en-US" sz="2400" b="1" dirty="0">
                <a:solidFill>
                  <a:srgbClr val="0000FF"/>
                </a:solidFill>
                <a:latin typeface="Times New Roman" panose="02020603050405020304" pitchFamily="18" charset="0"/>
                <a:ea typeface="MS Mincho"/>
              </a:rPr>
              <a:t>2. Chi </a:t>
            </a:r>
            <a:r>
              <a:rPr lang="en-US" sz="2400" b="1" dirty="0" err="1">
                <a:solidFill>
                  <a:srgbClr val="0000FF"/>
                </a:solidFill>
                <a:latin typeface="Times New Roman" panose="02020603050405020304" pitchFamily="18" charset="0"/>
                <a:ea typeface="MS Mincho"/>
              </a:rPr>
              <a:t>tiết</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hoang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đường</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kì</a:t>
            </a:r>
            <a:r>
              <a:rPr lang="en-US" sz="2400" b="1" dirty="0">
                <a:solidFill>
                  <a:srgbClr val="0000FF"/>
                </a:solidFill>
                <a:latin typeface="Times New Roman" panose="02020603050405020304" pitchFamily="18" charset="0"/>
                <a:ea typeface="MS Mincho"/>
              </a:rPr>
              <a:t> </a:t>
            </a:r>
            <a:r>
              <a:rPr lang="en-US" sz="2400" b="1" dirty="0" err="1">
                <a:solidFill>
                  <a:srgbClr val="0000FF"/>
                </a:solidFill>
                <a:latin typeface="Times New Roman" panose="02020603050405020304" pitchFamily="18" charset="0"/>
                <a:ea typeface="MS Mincho"/>
              </a:rPr>
              <a:t>ảo</a:t>
            </a:r>
            <a:r>
              <a:rPr lang="en-US" sz="2400" b="1" dirty="0">
                <a:solidFill>
                  <a:srgbClr val="0000FF"/>
                </a:solidFill>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pic>
        <p:nvPicPr>
          <p:cNvPr id="7" name="Picture 6"/>
          <p:cNvPicPr>
            <a:picLocks noChangeAspect="1"/>
          </p:cNvPicPr>
          <p:nvPr/>
        </p:nvPicPr>
        <p:blipFill>
          <a:blip r:embed="rId7"/>
          <a:stretch>
            <a:fillRect/>
          </a:stretch>
        </p:blipFill>
        <p:spPr>
          <a:xfrm>
            <a:off x="1791831" y="2957172"/>
            <a:ext cx="2393263" cy="245526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9" name="Oval Callout 8"/>
          <p:cNvSpPr/>
          <p:nvPr/>
        </p:nvSpPr>
        <p:spPr>
          <a:xfrm>
            <a:off x="5085523" y="1864663"/>
            <a:ext cx="5301946" cy="2642552"/>
          </a:xfrm>
          <a:prstGeom prst="wedgeEllipseCallout">
            <a:avLst>
              <a:gd name="adj1" fmla="val -71404"/>
              <a:gd name="adj2" fmla="val 46120"/>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Liệt kê những chi tiết hoang đường kì ảo trong truyện? Nêu ý nghĩa của những chi tiết đó?</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8407886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 name="Picture 1"/>
          <p:cNvPicPr>
            <a:picLocks noChangeAspect="1"/>
          </p:cNvPicPr>
          <p:nvPr/>
        </p:nvPicPr>
        <p:blipFill>
          <a:blip r:embed="rId7"/>
          <a:stretch>
            <a:fillRect/>
          </a:stretch>
        </p:blipFill>
        <p:spPr>
          <a:xfrm>
            <a:off x="411415" y="1444624"/>
            <a:ext cx="11432747" cy="5094207"/>
          </a:xfrm>
          <a:prstGeom prst="rect">
            <a:avLst/>
          </a:prstGeom>
        </p:spPr>
      </p:pic>
      <p:sp>
        <p:nvSpPr>
          <p:cNvPr id="20" name="Rectangle 19"/>
          <p:cNvSpPr/>
          <p:nvPr/>
        </p:nvSpPr>
        <p:spPr>
          <a:xfrm>
            <a:off x="1006651" y="1826499"/>
            <a:ext cx="4105611" cy="487506"/>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Chi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tiết</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hoang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đường</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kì</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 </a:t>
            </a:r>
            <a:r>
              <a:rPr kumimoji="0" lang="en-US" sz="2400" b="1" i="0" u="none" strike="noStrike" kern="1200" cap="none" spc="0" normalizeH="0" baseline="0" noProof="0" dirty="0" err="1">
                <a:ln>
                  <a:noFill/>
                </a:ln>
                <a:solidFill>
                  <a:srgbClr val="0000FF"/>
                </a:solidFill>
                <a:effectLst/>
                <a:uLnTx/>
                <a:uFillTx/>
                <a:latin typeface="Times New Roman" panose="02020603050405020304" pitchFamily="18" charset="0"/>
                <a:ea typeface="MS Mincho"/>
                <a:cs typeface="+mn-cs"/>
              </a:rPr>
              <a:t>ảo</a:t>
            </a:r>
            <a:r>
              <a:rPr kumimoji="0" lang="en-US"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797268" y="2397401"/>
            <a:ext cx="5132045" cy="3582519"/>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Chi </a:t>
            </a:r>
            <a:r>
              <a:rPr lang="en-US" sz="2400" b="1" dirty="0" err="1">
                <a:solidFill>
                  <a:srgbClr val="FF0000"/>
                </a:solidFill>
                <a:latin typeface="Brush Script MT" panose="03060802040406070304" pitchFamily="66" charset="0"/>
                <a:ea typeface="MS Mincho"/>
              </a:rPr>
              <a:t>tiết</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hoang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đường</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kì</a:t>
            </a:r>
            <a:r>
              <a:rPr lang="en-US" sz="2400" b="1" dirty="0">
                <a:solidFill>
                  <a:srgbClr val="FF0000"/>
                </a:solidFill>
                <a:latin typeface="Brush Script MT" panose="03060802040406070304" pitchFamily="66" charset="0"/>
                <a:ea typeface="MS Mincho"/>
              </a:rPr>
              <a:t> </a:t>
            </a:r>
            <a:r>
              <a:rPr lang="en-US" sz="2400" b="1" dirty="0" err="1">
                <a:solidFill>
                  <a:srgbClr val="FF0000"/>
                </a:solidFill>
                <a:latin typeface="Brush Script MT" panose="03060802040406070304" pitchFamily="66" charset="0"/>
                <a:ea typeface="MS Mincho"/>
              </a:rPr>
              <a:t>ảo</a:t>
            </a:r>
            <a:r>
              <a:rPr lang="en-US" sz="2400" b="1" dirty="0">
                <a:solidFill>
                  <a:srgbClr val="FF0000"/>
                </a:solidFill>
                <a:latin typeface="Brush Script MT" panose="03060802040406070304" pitchFamily="66" charset="0"/>
                <a:ea typeface="MS Mincho"/>
              </a:rPr>
              <a:t>: </a:t>
            </a:r>
            <a:endParaRPr lang="en-US" sz="2400" b="1" dirty="0">
              <a:solidFill>
                <a:srgbClr val="FF0000"/>
              </a:solidFill>
              <a:latin typeface="Brush Script MT" panose="03060802040406070304" pitchFamily="66"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Sự ra đời của Gióng: bà mẹ ướm vết chân lạ, về thụ thai. Tiếng nói đầu tiên là đòi đi đánh 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lớn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thổi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vươn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vai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thành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nhổ</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tre</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quật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vào</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lũ</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giặc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xong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lẫn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ngựa</a:t>
            </a:r>
            <a:r>
              <a:rPr lang="en-US" sz="2400" dirty="0">
                <a:latin typeface="Times New Roman" panose="02020603050405020304" pitchFamily="18" charset="0"/>
                <a:ea typeface="MS Mincho"/>
              </a:rPr>
              <a:t> bay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trời</a:t>
            </a:r>
            <a:r>
              <a:rPr lang="en-US" sz="2400"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276887" y="2030631"/>
            <a:ext cx="5219700" cy="3785652"/>
          </a:xfrm>
          <a:prstGeom prst="rect">
            <a:avLst/>
          </a:prstGeom>
        </p:spPr>
        <p:txBody>
          <a:bodyPr wrap="square">
            <a:spAutoFit/>
          </a:bodyPr>
          <a:lstStyle/>
          <a:p>
            <a:pPr>
              <a:spcAft>
                <a:spcPts val="0"/>
              </a:spcAft>
            </a:pPr>
            <a:r>
              <a:rPr lang="en-US" sz="2400" b="1" dirty="0">
                <a:solidFill>
                  <a:srgbClr val="FF0000"/>
                </a:solidFill>
                <a:latin typeface="Brush Script MT" panose="03060802040406070304" pitchFamily="66" charset="0"/>
                <a:ea typeface="MS Mincho"/>
              </a:rPr>
              <a:t>* Ý </a:t>
            </a:r>
            <a:r>
              <a:rPr lang="en-US" sz="2400" b="1" dirty="0" err="1">
                <a:solidFill>
                  <a:srgbClr val="FF0000"/>
                </a:solidFill>
                <a:latin typeface="Brush Script MT" panose="03060802040406070304" pitchFamily="66" charset="0"/>
                <a:ea typeface="MS Mincho"/>
              </a:rPr>
              <a:t>nghĩa</a:t>
            </a:r>
            <a:r>
              <a:rPr lang="en-US" sz="2400" b="1" dirty="0">
                <a:solidFill>
                  <a:srgbClr val="FF0000"/>
                </a:solidFill>
                <a:latin typeface="Brush Script MT" panose="03060802040406070304" pitchFamily="66" charset="0"/>
                <a:ea typeface="MS Mincho"/>
              </a:rPr>
              <a:t>:</a:t>
            </a:r>
            <a:endParaRPr lang="en-US" sz="2400" b="1" dirty="0">
              <a:solidFill>
                <a:srgbClr val="FF0000"/>
              </a:solidFill>
              <a:latin typeface="Brush Script MT" panose="03060802040406070304" pitchFamily="66" charset="0"/>
              <a:ea typeface="Times New Roman" panose="02020603050405020304" pitchFamily="18" charset="0"/>
            </a:endParaRPr>
          </a:p>
          <a:p>
            <a:pPr>
              <a:spcAft>
                <a:spcPts val="0"/>
              </a:spcAft>
            </a:pP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Tác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giả</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gian</a:t>
            </a:r>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phẩm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Gióng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lòng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ý </a:t>
            </a:r>
            <a:r>
              <a:rPr lang="en-US" sz="2400" dirty="0" err="1">
                <a:latin typeface="Times New Roman" panose="02020603050405020304" pitchFamily="18" charset="0"/>
                <a:ea typeface="MS Mincho"/>
              </a:rPr>
              <a:t>chí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quyết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tâm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có</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sức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trong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sáng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vô</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tư</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Nhấn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mạnh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sự</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ra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kì</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chiến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công</a:t>
            </a:r>
            <a:r>
              <a:rPr lang="en-US" sz="2400" dirty="0">
                <a:latin typeface="Times New Roman" panose="02020603050405020304" pitchFamily="18" charset="0"/>
                <a:ea typeface="MS Mincho"/>
              </a:rPr>
              <a:t> phi </a:t>
            </a:r>
            <a:r>
              <a:rPr lang="en-US" sz="2400" dirty="0" err="1">
                <a:latin typeface="Times New Roman" panose="02020603050405020304" pitchFamily="18" charset="0"/>
                <a:ea typeface="MS Mincho"/>
              </a:rPr>
              <a:t>thường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hóa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bất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tử</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endParaRPr lang="en-US" sz="2400" dirty="0">
              <a:latin typeface="Times New Roman" panose="02020603050405020304" pitchFamily="18" charset="0"/>
              <a:ea typeface="Times New Roman" panose="02020603050405020304" pitchFamily="18" charset="0"/>
            </a:endParaRPr>
          </a:p>
          <a:p>
            <a:r>
              <a:rPr lang="en-US" sz="2400" dirty="0">
                <a:latin typeface="Times New Roman" panose="02020603050405020304" pitchFamily="18" charset="0"/>
                <a:ea typeface="MS Mincho"/>
              </a:rPr>
              <a:t>- Ca </a:t>
            </a:r>
            <a:r>
              <a:rPr lang="en-US" sz="2400" dirty="0" err="1">
                <a:latin typeface="Times New Roman" panose="02020603050405020304" pitchFamily="18" charset="0"/>
                <a:ea typeface="MS Mincho"/>
              </a:rPr>
              <a:t>ngợi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tinh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thần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yêu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đoàn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kết</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của</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nhân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dân</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và</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gửi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gắm</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ước</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mơ</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về</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người</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anh</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hùng</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cứu</a:t>
            </a:r>
            <a:r>
              <a:rPr lang="en-US" sz="2400" dirty="0">
                <a:latin typeface="Times New Roman" panose="02020603050405020304" pitchFamily="18" charset="0"/>
                <a:ea typeface="MS Mincho"/>
              </a:rPr>
              <a:t> </a:t>
            </a:r>
            <a:r>
              <a:rPr lang="en-US" sz="2400" dirty="0" err="1">
                <a:latin typeface="Times New Roman" panose="02020603050405020304" pitchFamily="18" charset="0"/>
                <a:ea typeface="MS Mincho"/>
              </a:rPr>
              <a:t>nước</a:t>
            </a:r>
            <a:r>
              <a:rPr lang="en-US" sz="2400" dirty="0">
                <a:latin typeface="Times New Roman" panose="02020603050405020304" pitchFamily="18" charset="0"/>
                <a:ea typeface="MS Mincho"/>
              </a:rPr>
              <a:t>.</a:t>
            </a:r>
            <a:endParaRPr lang="en-US" sz="2400" dirty="0"/>
          </a:p>
        </p:txBody>
      </p:sp>
    </p:spTree>
    <p:extLst>
      <p:ext uri="{BB962C8B-B14F-4D97-AF65-F5344CB8AC3E}">
        <p14:creationId xmlns:p14="http://schemas.microsoft.com/office/powerpoint/2010/main" val="1531562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fade">
                                      <p:cBhvr>
                                        <p:cTn id="28" dur="1000"/>
                                        <p:tgtEl>
                                          <p:spTgt spid="3">
                                            <p:txEl>
                                              <p:pRg st="3" end="3"/>
                                            </p:txEl>
                                          </p:spTgt>
                                        </p:tgtEl>
                                      </p:cBhvr>
                                    </p:animEffect>
                                    <p:anim calcmode="lin" valueType="num">
                                      <p:cBhvr>
                                        <p:cTn id="29"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Effect transition="in" filter="fade">
                                      <p:cBhvr>
                                        <p:cTn id="35" dur="1000"/>
                                        <p:tgtEl>
                                          <p:spTgt spid="3">
                                            <p:txEl>
                                              <p:pRg st="4" end="4"/>
                                            </p:txEl>
                                          </p:spTgt>
                                        </p:tgtEl>
                                      </p:cBhvr>
                                    </p:animEffect>
                                    <p:anim calcmode="lin" valueType="num">
                                      <p:cBhvr>
                                        <p:cTn id="36"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8">
                                            <p:txEl>
                                              <p:pRg st="0" end="0"/>
                                            </p:txEl>
                                          </p:spTgt>
                                        </p:tgtEl>
                                        <p:attrNameLst>
                                          <p:attrName>style.visibility</p:attrName>
                                        </p:attrNameLst>
                                      </p:cBhvr>
                                      <p:to>
                                        <p:strVal val="visible"/>
                                      </p:to>
                                    </p:set>
                                    <p:animEffect transition="in" filter="fade">
                                      <p:cBhvr>
                                        <p:cTn id="42" dur="1000"/>
                                        <p:tgtEl>
                                          <p:spTgt spid="8">
                                            <p:txEl>
                                              <p:pRg st="0" end="0"/>
                                            </p:txEl>
                                          </p:spTgt>
                                        </p:tgtEl>
                                      </p:cBhvr>
                                    </p:animEffect>
                                    <p:anim calcmode="lin" valueType="num">
                                      <p:cBhvr>
                                        <p:cTn id="4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8">
                                            <p:txEl>
                                              <p:pRg st="1" end="1"/>
                                            </p:txEl>
                                          </p:spTgt>
                                        </p:tgtEl>
                                        <p:attrNameLst>
                                          <p:attrName>style.visibility</p:attrName>
                                        </p:attrNameLst>
                                      </p:cBhvr>
                                      <p:to>
                                        <p:strVal val="visible"/>
                                      </p:to>
                                    </p:set>
                                    <p:animEffect transition="in" filter="fade">
                                      <p:cBhvr>
                                        <p:cTn id="49" dur="1000"/>
                                        <p:tgtEl>
                                          <p:spTgt spid="8">
                                            <p:txEl>
                                              <p:pRg st="1" end="1"/>
                                            </p:txEl>
                                          </p:spTgt>
                                        </p:tgtEl>
                                      </p:cBhvr>
                                    </p:animEffect>
                                    <p:anim calcmode="lin" valueType="num">
                                      <p:cBhvr>
                                        <p:cTn id="50"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8">
                                            <p:txEl>
                                              <p:pRg st="2" end="2"/>
                                            </p:txEl>
                                          </p:spTgt>
                                        </p:tgtEl>
                                        <p:attrNameLst>
                                          <p:attrName>style.visibility</p:attrName>
                                        </p:attrNameLst>
                                      </p:cBhvr>
                                      <p:to>
                                        <p:strVal val="visible"/>
                                      </p:to>
                                    </p:set>
                                    <p:animEffect transition="in" filter="fade">
                                      <p:cBhvr>
                                        <p:cTn id="56" dur="1000"/>
                                        <p:tgtEl>
                                          <p:spTgt spid="8">
                                            <p:txEl>
                                              <p:pRg st="2" end="2"/>
                                            </p:txEl>
                                          </p:spTgt>
                                        </p:tgtEl>
                                      </p:cBhvr>
                                    </p:animEffect>
                                    <p:anim calcmode="lin" valueType="num">
                                      <p:cBhvr>
                                        <p:cTn id="57"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58"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a:lnSpc>
                <a:spcPct val="107000"/>
              </a:lnSpc>
              <a:spcAft>
                <a:spcPts val="0"/>
              </a:spcAft>
              <a:tabLst>
                <a:tab pos="1386840" algn="l"/>
              </a:tabLst>
            </a:pPr>
            <a:r>
              <a:rPr lang="en-US" sz="2400" b="1" i="1" u="sng" dirty="0">
                <a:solidFill>
                  <a:srgbClr val="0000FF"/>
                </a:solidFill>
                <a:latin typeface="Times New Roman" panose="02020603050405020304" pitchFamily="18" charset="0"/>
                <a:ea typeface="Times New Roman" panose="02020603050405020304" pitchFamily="18" charset="0"/>
              </a:rPr>
              <a:t>3.  </a:t>
            </a:r>
            <a:r>
              <a:rPr lang="en-US" sz="2400" b="1" i="1" u="sng" dirty="0" err="1">
                <a:solidFill>
                  <a:srgbClr val="0000FF"/>
                </a:solidFill>
                <a:latin typeface="Times New Roman" panose="02020603050405020304" pitchFamily="18" charset="0"/>
                <a:ea typeface="Times New Roman" panose="02020603050405020304" pitchFamily="18" charset="0"/>
              </a:rPr>
              <a:t>Các</a:t>
            </a:r>
            <a:r>
              <a:rPr lang="en-US" sz="2400" b="1" i="1" u="sng" dirty="0">
                <a:solidFill>
                  <a:srgbClr val="0000FF"/>
                </a:solidFill>
                <a:latin typeface="Times New Roman" panose="02020603050405020304" pitchFamily="18" charset="0"/>
                <a:ea typeface="Times New Roman" panose="02020603050405020304" pitchFamily="18" charset="0"/>
              </a:rPr>
              <a:t> chi </a:t>
            </a:r>
            <a:r>
              <a:rPr lang="en-US" sz="2400" b="1" i="1" u="sng" dirty="0" err="1">
                <a:solidFill>
                  <a:srgbClr val="0000FF"/>
                </a:solidFill>
                <a:latin typeface="Times New Roman" panose="02020603050405020304" pitchFamily="18" charset="0"/>
                <a:ea typeface="Times New Roman" panose="02020603050405020304" pitchFamily="18" charset="0"/>
              </a:rPr>
              <a:t>tiết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liên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quan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đến</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sự</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thật</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lịch</a:t>
            </a:r>
            <a:r>
              <a:rPr lang="en-US" sz="2400" b="1" i="1" u="sng" dirty="0">
                <a:solidFill>
                  <a:srgbClr val="0000FF"/>
                </a:solidFill>
                <a:latin typeface="Times New Roman" panose="02020603050405020304" pitchFamily="18" charset="0"/>
                <a:ea typeface="Times New Roman" panose="02020603050405020304" pitchFamily="18" charset="0"/>
              </a:rPr>
              <a:t> </a:t>
            </a:r>
            <a:r>
              <a:rPr lang="en-US" sz="2400" b="1" i="1" u="sng" dirty="0" err="1">
                <a:solidFill>
                  <a:srgbClr val="0000FF"/>
                </a:solidFill>
                <a:latin typeface="Times New Roman" panose="02020603050405020304" pitchFamily="18" charset="0"/>
                <a:ea typeface="Times New Roman" panose="02020603050405020304" pitchFamily="18" charset="0"/>
              </a:rPr>
              <a:t>sử</a:t>
            </a:r>
            <a:endParaRPr lang="en-US" sz="2400" dirty="0">
              <a:effectLst/>
              <a:latin typeface="Times New Roman" panose="02020603050405020304" pitchFamily="18" charset="0"/>
              <a:ea typeface="Times New Roman" panose="02020603050405020304" pitchFamily="18" charset="0"/>
            </a:endParaRPr>
          </a:p>
        </p:txBody>
      </p:sp>
      <p:pic>
        <p:nvPicPr>
          <p:cNvPr id="9" name="Picture 8"/>
          <p:cNvPicPr>
            <a:picLocks noChangeAspect="1"/>
          </p:cNvPicPr>
          <p:nvPr/>
        </p:nvPicPr>
        <p:blipFill>
          <a:blip r:embed="rId7"/>
          <a:stretch>
            <a:fillRect/>
          </a:stretch>
        </p:blipFill>
        <p:spPr>
          <a:xfrm>
            <a:off x="829991" y="2459972"/>
            <a:ext cx="3898761" cy="312211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0" name="Rounded Rectangle 9"/>
          <p:cNvSpPr/>
          <p:nvPr/>
        </p:nvSpPr>
        <p:spPr>
          <a:xfrm>
            <a:off x="5498657" y="2045351"/>
            <a:ext cx="5850651" cy="120015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pt-BR" sz="2400" dirty="0">
                <a:solidFill>
                  <a:schemeClr val="tx1"/>
                </a:solidFill>
                <a:latin typeface="Times New Roman" panose="02020603050405020304" pitchFamily="18" charset="0"/>
                <a:ea typeface="Times New Roman" panose="02020603050405020304" pitchFamily="18" charset="0"/>
              </a:rPr>
              <a:t>(1)</a:t>
            </a:r>
            <a:r>
              <a:rPr lang="vi-VN"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Nêu</a:t>
            </a:r>
            <a:r>
              <a:rPr lang="vi-VN" sz="2400" dirty="0">
                <a:solidFill>
                  <a:schemeClr val="tx1"/>
                </a:solidFill>
                <a:latin typeface="Times New Roman" panose="02020603050405020304" pitchFamily="18" charset="0"/>
                <a:ea typeface="Times New Roman" panose="02020603050405020304" pitchFamily="18" charset="0"/>
              </a:rPr>
              <a:t> thời gian, địa điểm, hoàn cảnh diễn ra các sự việc trong câu </a:t>
            </a:r>
            <a:r>
              <a:rPr lang="en-US" sz="2400" dirty="0" err="1">
                <a:solidFill>
                  <a:schemeClr val="tx1"/>
                </a:solidFill>
                <a:latin typeface="Times New Roman" panose="02020603050405020304" pitchFamily="18" charset="0"/>
                <a:ea typeface="Times New Roman" panose="02020603050405020304" pitchFamily="18" charset="0"/>
              </a:rPr>
              <a:t>ch</a:t>
            </a:r>
            <a:r>
              <a:rPr lang="vi-VN" sz="2400" dirty="0">
                <a:solidFill>
                  <a:schemeClr val="tx1"/>
                </a:solidFill>
                <a:latin typeface="Times New Roman" panose="02020603050405020304" pitchFamily="18" charset="0"/>
                <a:ea typeface="Times New Roman" panose="02020603050405020304" pitchFamily="18" charset="0"/>
              </a:rPr>
              <a:t>uyện?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Hoàn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cảnh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ấy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cho</a:t>
            </a:r>
            <a:r>
              <a:rPr lang="en-US" sz="2400" dirty="0">
                <a:solidFill>
                  <a:schemeClr val="tx1"/>
                </a:solidFill>
                <a:latin typeface="Times New Roman" panose="02020603050405020304" pitchFamily="18" charset="0"/>
                <a:ea typeface="Times New Roman" panose="02020603050405020304" pitchFamily="18" charset="0"/>
              </a:rPr>
              <a:t> ta </a:t>
            </a:r>
            <a:r>
              <a:rPr lang="en-US" sz="2400" dirty="0" err="1">
                <a:solidFill>
                  <a:schemeClr val="tx1"/>
                </a:solidFill>
                <a:latin typeface="Times New Roman" panose="02020603050405020304" pitchFamily="18" charset="0"/>
                <a:ea typeface="Times New Roman" panose="02020603050405020304" pitchFamily="18" charset="0"/>
              </a:rPr>
              <a:t>biết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được</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điều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a:solidFill>
                  <a:schemeClr val="tx1"/>
                </a:solidFill>
                <a:latin typeface="Times New Roman" panose="02020603050405020304" pitchFamily="18" charset="0"/>
                <a:ea typeface="Times New Roman" panose="02020603050405020304" pitchFamily="18" charset="0"/>
              </a:rPr>
              <a:t>?</a:t>
            </a:r>
          </a:p>
        </p:txBody>
      </p:sp>
      <p:sp>
        <p:nvSpPr>
          <p:cNvPr id="25" name="Rounded Rectangle 24"/>
          <p:cNvSpPr/>
          <p:nvPr/>
        </p:nvSpPr>
        <p:spPr>
          <a:xfrm>
            <a:off x="5498657" y="3331584"/>
            <a:ext cx="5850651" cy="1048286"/>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(2) </a:t>
            </a:r>
            <a:r>
              <a:rPr lang="en-US" sz="2400" dirty="0" err="1">
                <a:solidFill>
                  <a:schemeClr val="tx1"/>
                </a:solidFill>
                <a:latin typeface="Times New Roman" panose="02020603050405020304" pitchFamily="18" charset="0"/>
                <a:ea typeface="Times New Roman" panose="02020603050405020304" pitchFamily="18" charset="0"/>
              </a:rPr>
              <a:t>Những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dấu</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tích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của</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truyền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thuyết</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Thánh</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Gióng</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để</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lại</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đến</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ngày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này</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là</a:t>
            </a:r>
            <a:r>
              <a:rPr lang="en-US" sz="2400" dirty="0">
                <a:solidFill>
                  <a:schemeClr val="tx1"/>
                </a:solidFill>
                <a:latin typeface="Times New Roman" panose="02020603050405020304" pitchFamily="18" charset="0"/>
                <a:ea typeface="Times New Roman" panose="02020603050405020304" pitchFamily="18" charset="0"/>
              </a:rPr>
              <a:t> </a:t>
            </a:r>
            <a:r>
              <a:rPr lang="en-US" sz="2400" dirty="0" err="1">
                <a:solidFill>
                  <a:schemeClr val="tx1"/>
                </a:solidFill>
                <a:latin typeface="Times New Roman" panose="02020603050405020304" pitchFamily="18" charset="0"/>
                <a:ea typeface="Times New Roman" panose="02020603050405020304" pitchFamily="18" charset="0"/>
              </a:rPr>
              <a:t>gì</a:t>
            </a:r>
            <a:r>
              <a:rPr lang="en-US" sz="2400" dirty="0">
                <a:solidFill>
                  <a:schemeClr val="tx1"/>
                </a:solidFill>
                <a:latin typeface="Times New Roman" panose="02020603050405020304" pitchFamily="18" charset="0"/>
                <a:ea typeface="Times New Roman" panose="02020603050405020304" pitchFamily="18" charset="0"/>
              </a:rPr>
              <a:t>?</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
        <p:nvSpPr>
          <p:cNvPr id="26" name="Rounded Rectangle 25"/>
          <p:cNvSpPr/>
          <p:nvPr/>
        </p:nvSpPr>
        <p:spPr>
          <a:xfrm>
            <a:off x="5498656" y="4465953"/>
            <a:ext cx="5850651" cy="1525220"/>
          </a:xfrm>
          <a:prstGeom prst="roundRect">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spcAft>
                <a:spcPts val="0"/>
              </a:spcAft>
            </a:pPr>
            <a:r>
              <a:rPr lang="en-US" sz="2400" dirty="0">
                <a:solidFill>
                  <a:schemeClr val="tx1"/>
                </a:solidFill>
                <a:latin typeface="Times New Roman" panose="02020603050405020304" pitchFamily="18" charset="0"/>
                <a:ea typeface="Times New Roman" panose="02020603050405020304" pitchFamily="18" charset="0"/>
              </a:rPr>
              <a:t>(3)</a:t>
            </a:r>
            <a:r>
              <a:rPr lang="vi-VN" sz="2400" dirty="0">
                <a:solidFill>
                  <a:schemeClr val="tx1"/>
                </a:solidFill>
                <a:latin typeface="Times New Roman" panose="02020603050405020304" pitchFamily="18" charset="0"/>
                <a:ea typeface="Times New Roman" panose="02020603050405020304" pitchFamily="18" charset="0"/>
              </a:rPr>
              <a:t> Lời kể nào trong truyện Thánh Gióng hàm ý rằng câu chuyện đã thực sự xảy ra trong quá khứ? Nhận xét về ý nghĩa của lời kể đó?</a:t>
            </a:r>
            <a:endParaRPr lang="en-US" sz="2000" dirty="0">
              <a:solidFill>
                <a:schemeClr val="tx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1259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fade">
                                      <p:cBhvr>
                                        <p:cTn id="14" dur="1000"/>
                                        <p:tgtEl>
                                          <p:spTgt spid="25"/>
                                        </p:tgtEl>
                                      </p:cBhvr>
                                    </p:animEffect>
                                    <p:anim calcmode="lin" valueType="num">
                                      <p:cBhvr>
                                        <p:cTn id="15" dur="1000" fill="hold"/>
                                        <p:tgtEl>
                                          <p:spTgt spid="25"/>
                                        </p:tgtEl>
                                        <p:attrNameLst>
                                          <p:attrName>ppt_x</p:attrName>
                                        </p:attrNameLst>
                                      </p:cBhvr>
                                      <p:tavLst>
                                        <p:tav tm="0">
                                          <p:val>
                                            <p:strVal val="#ppt_x"/>
                                          </p:val>
                                        </p:tav>
                                        <p:tav tm="100000">
                                          <p:val>
                                            <p:strVal val="#ppt_x"/>
                                          </p:val>
                                        </p:tav>
                                      </p:tavLst>
                                    </p:anim>
                                    <p:anim calcmode="lin" valueType="num">
                                      <p:cBhvr>
                                        <p:cTn id="1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1000"/>
                                        <p:tgtEl>
                                          <p:spTgt spid="26"/>
                                        </p:tgtEl>
                                      </p:cBhvr>
                                    </p:animEffect>
                                    <p:anim calcmode="lin" valueType="num">
                                      <p:cBhvr>
                                        <p:cTn id="22" dur="1000" fill="hold"/>
                                        <p:tgtEl>
                                          <p:spTgt spid="26"/>
                                        </p:tgtEl>
                                        <p:attrNameLst>
                                          <p:attrName>ppt_x</p:attrName>
                                        </p:attrNameLst>
                                      </p:cBhvr>
                                      <p:tavLst>
                                        <p:tav tm="0">
                                          <p:val>
                                            <p:strVal val="#ppt_x"/>
                                          </p:val>
                                        </p:tav>
                                        <p:tav tm="100000">
                                          <p:val>
                                            <p:strVal val="#ppt_x"/>
                                          </p:val>
                                        </p:tav>
                                      </p:tavLst>
                                    </p:anim>
                                    <p:anim calcmode="lin" valueType="num">
                                      <p:cBhvr>
                                        <p:cTn id="23"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871553"/>
            <a:ext cx="10858500" cy="4342984"/>
          </a:xfrm>
          <a:prstGeom prst="rect">
            <a:avLst/>
          </a:prstGeom>
        </p:spPr>
        <p:txBody>
          <a:bodyPr>
            <a:spAutoFit/>
          </a:bodyPr>
          <a:lstStyle/>
          <a:p>
            <a:pPr marR="30480" algn="just">
              <a:lnSpc>
                <a:spcPct val="115000"/>
              </a:lnSpc>
              <a:spcAft>
                <a:spcPts val="1200"/>
              </a:spcAft>
            </a:pP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Câu</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chuyện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được</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đặt</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trong</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hoàn</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cảnh</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cụ</a:t>
            </a:r>
            <a:r>
              <a:rPr lang="en-US" sz="2800" b="1" dirty="0">
                <a:solidFill>
                  <a:srgbClr val="993300"/>
                </a:solidFill>
                <a:latin typeface="Times New Roman" panose="02020603050405020304" pitchFamily="18" charset="0"/>
                <a:ea typeface="Calibri" panose="020F0502020204030204" pitchFamily="34" charset="0"/>
              </a:rPr>
              <a:t> </a:t>
            </a:r>
            <a:r>
              <a:rPr lang="en-US" sz="2800" b="1" dirty="0" err="1">
                <a:solidFill>
                  <a:srgbClr val="993300"/>
                </a:solidFill>
                <a:latin typeface="Times New Roman" panose="02020603050405020304" pitchFamily="18" charset="0"/>
                <a:ea typeface="Calibri" panose="020F0502020204030204" pitchFamily="34" charset="0"/>
              </a:rPr>
              <a:t>thể</a:t>
            </a:r>
            <a:r>
              <a:rPr lang="en-US" sz="2800" b="1" dirty="0">
                <a:solidFill>
                  <a:srgbClr val="9933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Thời</a:t>
            </a:r>
            <a:r>
              <a:rPr lang="en-US" sz="2800" b="1" dirty="0">
                <a:solidFill>
                  <a:srgbClr val="000000"/>
                </a:solidFill>
                <a:latin typeface="Times New Roman" panose="02020603050405020304" pitchFamily="18" charset="0"/>
                <a:ea typeface="Times New Roman" panose="02020603050405020304" pitchFamily="18" charset="0"/>
              </a:rPr>
              <a:t> </a:t>
            </a:r>
            <a:r>
              <a:rPr lang="en-US" sz="2800" b="1" dirty="0" err="1">
                <a:solidFill>
                  <a:srgbClr val="000000"/>
                </a:solidFill>
                <a:latin typeface="Times New Roman" panose="02020603050405020304" pitchFamily="18" charset="0"/>
                <a:ea typeface="Times New Roman" panose="02020603050405020304" pitchFamily="18" charset="0"/>
              </a:rPr>
              <a:t>gian</a:t>
            </a: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Đời Hùng Vương thứ 6.</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b="1" dirty="0">
                <a:latin typeface="Times New Roman" panose="02020603050405020304" pitchFamily="18" charset="0"/>
                <a:ea typeface="Times New Roman" panose="02020603050405020304" pitchFamily="18" charset="0"/>
              </a:rPr>
              <a:t>- Địa điểm</a:t>
            </a:r>
            <a:r>
              <a:rPr lang="vi-VN" sz="2800" dirty="0">
                <a:latin typeface="Times New Roman" panose="02020603050405020304" pitchFamily="18" charset="0"/>
                <a:ea typeface="Times New Roman" panose="02020603050405020304" pitchFamily="18" charset="0"/>
              </a:rPr>
              <a:t>: Tại làng Gióng.</a:t>
            </a:r>
            <a:endParaRPr lang="en-US" sz="2800" dirty="0">
              <a:latin typeface="Times New Roman" panose="02020603050405020304" pitchFamily="18" charset="0"/>
              <a:ea typeface="Times New Roman" panose="02020603050405020304" pitchFamily="18" charset="0"/>
            </a:endParaRPr>
          </a:p>
          <a:p>
            <a:pPr algn="just">
              <a:spcAft>
                <a:spcPts val="0"/>
              </a:spcAft>
            </a:pPr>
            <a:r>
              <a:rPr lang="en-US" sz="2800" dirty="0" err="1">
                <a:latin typeface="Times New Roman" panose="02020603050405020304" pitchFamily="18" charset="0"/>
                <a:ea typeface="Times New Roman" panose="02020603050405020304" pitchFamily="18" charset="0"/>
              </a:rPr>
              <a:t>Hoàn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cảnh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lịch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sử</a:t>
            </a:r>
            <a:r>
              <a:rPr lang="en-US" sz="2800" dirty="0">
                <a:latin typeface="Times New Roman" panose="02020603050405020304" pitchFamily="18" charset="0"/>
                <a:ea typeface="Times New Roman" panose="02020603050405020304" pitchFamily="18" charset="0"/>
              </a:rPr>
              <a:t>:</a:t>
            </a:r>
          </a:p>
          <a:p>
            <a:pPr algn="just">
              <a:spcAft>
                <a:spcPts val="0"/>
              </a:spcAft>
            </a:pPr>
            <a:r>
              <a:rPr lang="en-US" sz="2800" dirty="0">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những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cuộc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tranh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diễn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giữa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tộc</a:t>
            </a:r>
            <a:r>
              <a:rPr lang="en-US" sz="2800" dirty="0">
                <a:solidFill>
                  <a:srgbClr val="000000"/>
                </a:solidFill>
                <a:latin typeface="Times New Roman" panose="02020603050405020304" pitchFamily="18" charset="0"/>
                <a:ea typeface="Times New Roman" panose="02020603050405020304" pitchFamily="18" charset="0"/>
              </a:rPr>
              <a:t> ta </a:t>
            </a:r>
            <a:r>
              <a:rPr lang="en-US" sz="2800" dirty="0" err="1">
                <a:solidFill>
                  <a:srgbClr val="000000"/>
                </a:solidFill>
                <a:latin typeface="Times New Roman" panose="02020603050405020304" pitchFamily="18" charset="0"/>
                <a:ea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Bắc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Ân</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bấy</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giờ</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chế</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tạo</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ra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vũ</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khí</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bằng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sắt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thép</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15000"/>
              </a:lnSpc>
              <a:spcAft>
                <a:spcPts val="0"/>
              </a:spcAft>
            </a:pP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Người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Việt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cổ</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đoàn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kết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đứng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lên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chống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ngoại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xâm</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dùng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tất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cả</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phương</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tiện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để</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đánh</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giặc</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4762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2">
                                            <p:txEl>
                                              <p:pRg st="6" end="6"/>
                                            </p:txEl>
                                          </p:spTgt>
                                        </p:tgtEl>
                                        <p:attrNameLst>
                                          <p:attrName>style.visibility</p:attrName>
                                        </p:attrNameLst>
                                      </p:cBhvr>
                                      <p:to>
                                        <p:strVal val="visible"/>
                                      </p:to>
                                    </p:set>
                                    <p:animEffect transition="in" filter="fade">
                                      <p:cBhvr>
                                        <p:cTn id="49" dur="1000"/>
                                        <p:tgtEl>
                                          <p:spTgt spid="2">
                                            <p:txEl>
                                              <p:pRg st="6" end="6"/>
                                            </p:txEl>
                                          </p:spTgt>
                                        </p:tgtEl>
                                      </p:cBhvr>
                                    </p:animEffect>
                                    <p:anim calcmode="lin" valueType="num">
                                      <p:cBhvr>
                                        <p:cTn id="50"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2">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7" name="Group 6"/>
          <p:cNvGrpSpPr/>
          <p:nvPr/>
        </p:nvGrpSpPr>
        <p:grpSpPr>
          <a:xfrm>
            <a:off x="904815" y="1874308"/>
            <a:ext cx="10358346" cy="2604297"/>
            <a:chOff x="2223202" y="2617584"/>
            <a:chExt cx="7745595" cy="1649430"/>
          </a:xfrm>
        </p:grpSpPr>
        <p:sp>
          <p:nvSpPr>
            <p:cNvPr id="8" name="Freeform 7"/>
            <p:cNvSpPr/>
            <p:nvPr/>
          </p:nvSpPr>
          <p:spPr>
            <a:xfrm>
              <a:off x="6096000" y="3244861"/>
              <a:ext cx="3182949" cy="368275"/>
            </a:xfrm>
            <a:custGeom>
              <a:avLst/>
              <a:gdLst/>
              <a:ahLst/>
              <a:cxnLst/>
              <a:rect l="0" t="0" r="0" b="0"/>
              <a:pathLst>
                <a:path>
                  <a:moveTo>
                    <a:pt x="0" y="0"/>
                  </a:moveTo>
                  <a:lnTo>
                    <a:pt x="0" y="184137"/>
                  </a:lnTo>
                  <a:lnTo>
                    <a:pt x="3182949" y="184137"/>
                  </a:lnTo>
                  <a:lnTo>
                    <a:pt x="3182949"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8"/>
            <p:cNvSpPr/>
            <p:nvPr/>
          </p:nvSpPr>
          <p:spPr>
            <a:xfrm>
              <a:off x="6096000" y="3244861"/>
              <a:ext cx="1060983" cy="368275"/>
            </a:xfrm>
            <a:custGeom>
              <a:avLst/>
              <a:gdLst/>
              <a:ahLst/>
              <a:cxnLst/>
              <a:rect l="0" t="0" r="0" b="0"/>
              <a:pathLst>
                <a:path>
                  <a:moveTo>
                    <a:pt x="0" y="0"/>
                  </a:moveTo>
                  <a:lnTo>
                    <a:pt x="0" y="184137"/>
                  </a:lnTo>
                  <a:lnTo>
                    <a:pt x="1060983" y="184137"/>
                  </a:lnTo>
                  <a:lnTo>
                    <a:pt x="1060983"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0" name="Freeform 9"/>
            <p:cNvSpPr/>
            <p:nvPr/>
          </p:nvSpPr>
          <p:spPr>
            <a:xfrm>
              <a:off x="5035016" y="3244861"/>
              <a:ext cx="1060983" cy="368275"/>
            </a:xfrm>
            <a:custGeom>
              <a:avLst/>
              <a:gdLst/>
              <a:ahLst/>
              <a:cxnLst/>
              <a:rect l="0" t="0" r="0" b="0"/>
              <a:pathLst>
                <a:path>
                  <a:moveTo>
                    <a:pt x="1060983" y="0"/>
                  </a:moveTo>
                  <a:lnTo>
                    <a:pt x="1060983"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451288" y="3244861"/>
              <a:ext cx="2631753" cy="368275"/>
            </a:xfrm>
            <a:custGeom>
              <a:avLst/>
              <a:gdLst/>
              <a:ahLst/>
              <a:cxnLst/>
              <a:rect l="0" t="0" r="0" b="0"/>
              <a:pathLst>
                <a:path>
                  <a:moveTo>
                    <a:pt x="3182949" y="0"/>
                  </a:moveTo>
                  <a:lnTo>
                    <a:pt x="3182949" y="184137"/>
                  </a:lnTo>
                  <a:lnTo>
                    <a:pt x="0" y="184137"/>
                  </a:lnTo>
                  <a:lnTo>
                    <a:pt x="0" y="368275"/>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913211" y="2617584"/>
              <a:ext cx="2121966" cy="657004"/>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3200" b="1" kern="1200" dirty="0">
                  <a:latin typeface="Times New Roman" panose="02020603050405020304" pitchFamily="18" charset="0"/>
                  <a:cs typeface="Times New Roman" panose="02020603050405020304" pitchFamily="18" charset="0"/>
                </a:rPr>
                <a:t>* </a:t>
              </a:r>
              <a:r>
                <a:rPr lang="en-US" sz="3200" b="1" kern="1200" dirty="0" err="1">
                  <a:latin typeface="Times New Roman" panose="02020603050405020304" pitchFamily="18" charset="0"/>
                  <a:cs typeface="Times New Roman" panose="02020603050405020304" pitchFamily="18" charset="0"/>
                </a:rPr>
                <a:t>Dấu</a:t>
              </a:r>
              <a:r>
                <a:rPr lang="en-US" sz="3200" b="1" kern="1200" dirty="0">
                  <a:latin typeface="Times New Roman" panose="02020603050405020304" pitchFamily="18" charset="0"/>
                  <a:cs typeface="Times New Roman" panose="02020603050405020304" pitchFamily="18" charset="0"/>
                </a:rPr>
                <a:t> </a:t>
              </a:r>
              <a:r>
                <a:rPr lang="en-US" sz="3200" b="1" kern="1200" dirty="0" err="1">
                  <a:latin typeface="Times New Roman" panose="02020603050405020304" pitchFamily="18" charset="0"/>
                  <a:cs typeface="Times New Roman" panose="02020603050405020304" pitchFamily="18" charset="0"/>
                </a:rPr>
                <a:t>tích</a:t>
              </a:r>
              <a:r>
                <a:rPr lang="en-US" sz="3200" b="1" kern="1200" dirty="0">
                  <a:latin typeface="Times New Roman" panose="02020603050405020304" pitchFamily="18" charset="0"/>
                  <a:cs typeface="Times New Roman" panose="02020603050405020304" pitchFamily="18" charset="0"/>
                </a:rPr>
                <a:t> </a:t>
              </a:r>
              <a:endParaRPr lang="en-US" sz="32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223202"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kern="1200" dirty="0">
                  <a:latin typeface="Times New Roman" panose="02020603050405020304" pitchFamily="18" charset="0"/>
                  <a:cs typeface="Times New Roman" panose="02020603050405020304" pitchFamily="18" charset="0"/>
                </a:rPr>
                <a:t>Đền thờ Phù Đổng Thiên Vương</a:t>
              </a:r>
              <a:endParaRPr lang="en-US" sz="24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4220503"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Bụi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tre</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đằng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ngà</a:t>
              </a:r>
              <a:endParaRPr lang="en-US" sz="28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217804"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Ao</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hồ</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liên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tiếp</a:t>
              </a:r>
              <a:endParaRPr lang="en-US" sz="28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8215106" y="3436362"/>
              <a:ext cx="1753691" cy="830652"/>
            </a:xfrm>
            <a:custGeom>
              <a:avLst/>
              <a:gdLst>
                <a:gd name="connsiteX0" fmla="*/ 0 w 1753691"/>
                <a:gd name="connsiteY0" fmla="*/ 0 h 876845"/>
                <a:gd name="connsiteX1" fmla="*/ 1753691 w 1753691"/>
                <a:gd name="connsiteY1" fmla="*/ 0 h 876845"/>
                <a:gd name="connsiteX2" fmla="*/ 1753691 w 1753691"/>
                <a:gd name="connsiteY2" fmla="*/ 876845 h 876845"/>
                <a:gd name="connsiteX3" fmla="*/ 0 w 1753691"/>
                <a:gd name="connsiteY3" fmla="*/ 876845 h 876845"/>
                <a:gd name="connsiteX4" fmla="*/ 0 w 1753691"/>
                <a:gd name="connsiteY4" fmla="*/ 0 h 876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691" h="876845">
                  <a:moveTo>
                    <a:pt x="0" y="0"/>
                  </a:moveTo>
                  <a:lnTo>
                    <a:pt x="1753691" y="0"/>
                  </a:lnTo>
                  <a:lnTo>
                    <a:pt x="1753691" y="876845"/>
                  </a:lnTo>
                  <a:lnTo>
                    <a:pt x="0" y="876845"/>
                  </a:lnTo>
                  <a:lnTo>
                    <a:pt x="0" y="0"/>
                  </a:lnTo>
                  <a:close/>
                </a:path>
              </a:pathLst>
            </a:custGeom>
            <a:blipFill rotWithShape="0">
              <a:blip r:embed="rId7"/>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Dấu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ngựa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Thánh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Gióng</a:t>
              </a:r>
              <a:endParaRPr lang="en-US" sz="2400" kern="1200" dirty="0">
                <a:latin typeface="Times New Roman" panose="02020603050405020304" pitchFamily="18" charset="0"/>
                <a:cs typeface="Times New Roman" panose="02020603050405020304" pitchFamily="18" charset="0"/>
              </a:endParaRPr>
            </a:p>
          </p:txBody>
        </p:sp>
      </p:grpSp>
      <p:pic>
        <p:nvPicPr>
          <p:cNvPr id="18" name="Picture 17"/>
          <p:cNvPicPr>
            <a:picLocks noChangeAspect="1"/>
          </p:cNvPicPr>
          <p:nvPr/>
        </p:nvPicPr>
        <p:blipFill>
          <a:blip r:embed="rId8"/>
          <a:stretch>
            <a:fillRect/>
          </a:stretch>
        </p:blipFill>
        <p:spPr>
          <a:xfrm>
            <a:off x="904815"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19" name="Picture 18"/>
          <p:cNvPicPr>
            <a:picLocks noChangeAspect="1"/>
          </p:cNvPicPr>
          <p:nvPr/>
        </p:nvPicPr>
        <p:blipFill>
          <a:blip r:embed="rId9"/>
          <a:stretch>
            <a:fillRect/>
          </a:stretch>
        </p:blipFill>
        <p:spPr>
          <a:xfrm>
            <a:off x="3575847" y="4624047"/>
            <a:ext cx="2345248" cy="173389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0" name="Picture 19"/>
          <p:cNvPicPr>
            <a:picLocks noChangeAspect="1"/>
          </p:cNvPicPr>
          <p:nvPr/>
        </p:nvPicPr>
        <p:blipFill>
          <a:blip r:embed="rId10"/>
          <a:stretch>
            <a:fillRect/>
          </a:stretch>
        </p:blipFill>
        <p:spPr>
          <a:xfrm>
            <a:off x="6246879" y="4624047"/>
            <a:ext cx="2316906" cy="1743075"/>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pic>
        <p:nvPicPr>
          <p:cNvPr id="21" name="Picture 20"/>
          <p:cNvPicPr>
            <a:picLocks noChangeAspect="1"/>
          </p:cNvPicPr>
          <p:nvPr/>
        </p:nvPicPr>
        <p:blipFill>
          <a:blip r:embed="rId11"/>
          <a:stretch>
            <a:fillRect/>
          </a:stretch>
        </p:blipFill>
        <p:spPr>
          <a:xfrm>
            <a:off x="8889570" y="4624047"/>
            <a:ext cx="2373591" cy="1752600"/>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Tree>
    <p:extLst>
      <p:ext uri="{BB962C8B-B14F-4D97-AF65-F5344CB8AC3E}">
        <p14:creationId xmlns:p14="http://schemas.microsoft.com/office/powerpoint/2010/main" val="114318998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4" name="Rectangle 3"/>
          <p:cNvSpPr/>
          <p:nvPr/>
        </p:nvSpPr>
        <p:spPr>
          <a:xfrm>
            <a:off x="335138" y="1363143"/>
            <a:ext cx="5713424"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3.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Các</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chi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tiết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liên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quan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đến</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sự</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thật</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lịch</a:t>
            </a:r>
            <a:r>
              <a:rPr kumimoji="0" lang="en-US" sz="2400" b="1" i="1" u="sng" strike="noStrike" kern="1200" cap="none" spc="0" normalizeH="0" baseline="0" noProof="0" dirty="0">
                <a:ln>
                  <a:noFill/>
                </a:ln>
                <a:solidFill>
                  <a:srgbClr val="0000FF"/>
                </a:solidFill>
                <a:effectLst/>
                <a:uLnTx/>
                <a:uFillTx/>
                <a:latin typeface="Times New Roman" panose="02020603050405020304" pitchFamily="18" charset="0"/>
                <a:ea typeface="Times New Roman" panose="02020603050405020304" pitchFamily="18" charset="0"/>
                <a:cs typeface="+mn-cs"/>
              </a:rPr>
              <a:t> </a:t>
            </a:r>
            <a:r>
              <a:rPr kumimoji="0" lang="en-US" sz="2400" b="1" i="1" u="sng" strike="noStrike" kern="1200" cap="none" spc="0" normalizeH="0" baseline="0" noProof="0" dirty="0" err="1">
                <a:ln>
                  <a:noFill/>
                </a:ln>
                <a:solidFill>
                  <a:srgbClr val="0000FF"/>
                </a:solidFill>
                <a:effectLst/>
                <a:uLnTx/>
                <a:uFillTx/>
                <a:latin typeface="Times New Roman" panose="02020603050405020304" pitchFamily="18" charset="0"/>
                <a:ea typeface="Times New Roman" panose="02020603050405020304" pitchFamily="18" charset="0"/>
                <a:cs typeface="+mn-cs"/>
              </a:rPr>
              <a:t>sử</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882803" y="2145202"/>
            <a:ext cx="6026150" cy="372024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1">
            <a:schemeClr val="accent4"/>
          </a:lnRef>
          <a:fillRef idx="2">
            <a:schemeClr val="accent4"/>
          </a:fillRef>
          <a:effectRef idx="1">
            <a:schemeClr val="accent4"/>
          </a:effectRef>
          <a:fontRef idx="minor">
            <a:schemeClr val="dk1"/>
          </a:fontRef>
        </p:style>
        <p:txBody>
          <a:bodyPr wrap="square">
            <a:spAutoFit/>
          </a:bodyPr>
          <a:lstStyle/>
          <a:p>
            <a:pPr>
              <a:lnSpc>
                <a:spcPct val="107000"/>
              </a:lnSpc>
              <a:spcAft>
                <a:spcPts val="0"/>
              </a:spcAft>
            </a:pPr>
            <a:r>
              <a:rPr lang="en-US" sz="2800" b="1" dirty="0">
                <a:solidFill>
                  <a:srgbClr val="800000"/>
                </a:solidFill>
                <a:latin typeface="Times New Roman" panose="02020603050405020304" pitchFamily="18" charset="0"/>
                <a:ea typeface="Times New Roman" panose="02020603050405020304" pitchFamily="18" charset="0"/>
              </a:rPr>
              <a:t>* Ý </a:t>
            </a:r>
            <a:r>
              <a:rPr lang="en-US" sz="2800" b="1" dirty="0" err="1">
                <a:solidFill>
                  <a:srgbClr val="800000"/>
                </a:solidFill>
                <a:latin typeface="Times New Roman" panose="02020603050405020304" pitchFamily="18" charset="0"/>
                <a:ea typeface="Times New Roman" panose="02020603050405020304" pitchFamily="18" charset="0"/>
              </a:rPr>
              <a:t>nghĩa</a:t>
            </a:r>
            <a:r>
              <a:rPr lang="en-US" sz="2800" b="1" dirty="0">
                <a:solidFill>
                  <a:srgbClr val="800000"/>
                </a:solidFill>
                <a:latin typeface="Times New Roman" panose="02020603050405020304" pitchFamily="18" charset="0"/>
                <a:ea typeface="Times New Roman" panose="02020603050405020304" pitchFamily="18" charset="0"/>
              </a:rPr>
              <a:t>:</a:t>
            </a:r>
            <a:endParaRPr lang="en-US" sz="2800" dirty="0">
              <a:latin typeface="Times New Roman" panose="02020603050405020304" pitchFamily="18" charset="0"/>
              <a:ea typeface="Times New Roman" panose="02020603050405020304" pitchFamily="18" charset="0"/>
            </a:endParaRPr>
          </a:p>
          <a:p>
            <a:pPr>
              <a:lnSpc>
                <a:spcPct val="107000"/>
              </a:lnSpc>
              <a:spcAft>
                <a:spcPts val="0"/>
              </a:spcAft>
            </a:pPr>
            <a:r>
              <a:rPr lang="en-US" sz="2800" dirty="0">
                <a:latin typeface="Times New Roman" panose="02020603050405020304" pitchFamily="18" charset="0"/>
                <a:ea typeface="Times New Roman" panose="02020603050405020304" pitchFamily="18" charset="0"/>
              </a:rPr>
              <a:t> - </a:t>
            </a:r>
            <a:r>
              <a:rPr lang="en-US" sz="2800" dirty="0" err="1">
                <a:latin typeface="Times New Roman" panose="02020603050405020304" pitchFamily="18" charset="0"/>
                <a:ea typeface="Times New Roman" panose="02020603050405020304" pitchFamily="18" charset="0"/>
              </a:rPr>
              <a:t>Nhân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a:t>
            </a:r>
            <a:r>
              <a:rPr lang="en-US" sz="2800" dirty="0">
                <a:latin typeface="Times New Roman" panose="02020603050405020304" pitchFamily="18" charset="0"/>
                <a:ea typeface="Times New Roman" panose="02020603050405020304" pitchFamily="18" charset="0"/>
              </a:rPr>
              <a:t> ta tin </a:t>
            </a:r>
            <a:r>
              <a:rPr lang="en-US" sz="2800" dirty="0" err="1">
                <a:latin typeface="Times New Roman" panose="02020603050405020304" pitchFamily="18" charset="0"/>
                <a:ea typeface="Times New Roman" panose="02020603050405020304" pitchFamily="18" charset="0"/>
              </a:rPr>
              <a:t>rằng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Gióng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trân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trọng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biết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niềm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tự</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về</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anh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hùng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giặc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cứu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a:t>
            </a:r>
          </a:p>
          <a:p>
            <a:r>
              <a:rPr lang="en-US" sz="2800" b="1"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Tăng</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tính</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xác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thực</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câu</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chuyện</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tạo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niềm</a:t>
            </a:r>
            <a:r>
              <a:rPr lang="en-US" sz="2800" dirty="0">
                <a:solidFill>
                  <a:srgbClr val="0D0D0D"/>
                </a:solidFill>
                <a:latin typeface="Times New Roman" panose="02020603050405020304" pitchFamily="18" charset="0"/>
                <a:ea typeface="MS Mincho"/>
              </a:rPr>
              <a:t> tin </a:t>
            </a:r>
            <a:r>
              <a:rPr lang="en-US" sz="2800" dirty="0" err="1">
                <a:solidFill>
                  <a:srgbClr val="0D0D0D"/>
                </a:solidFill>
                <a:latin typeface="Times New Roman" panose="02020603050405020304" pitchFamily="18" charset="0"/>
                <a:ea typeface="MS Mincho"/>
              </a:rPr>
              <a:t>cho</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người</a:t>
            </a:r>
            <a:r>
              <a:rPr lang="en-US" sz="2800" dirty="0">
                <a:solidFill>
                  <a:srgbClr val="0D0D0D"/>
                </a:solidFill>
                <a:latin typeface="Times New Roman" panose="02020603050405020304" pitchFamily="18" charset="0"/>
                <a:ea typeface="MS Mincho"/>
              </a:rPr>
              <a:t> </a:t>
            </a:r>
            <a:r>
              <a:rPr lang="en-US" sz="2800" dirty="0" err="1">
                <a:solidFill>
                  <a:srgbClr val="0D0D0D"/>
                </a:solidFill>
                <a:latin typeface="Times New Roman" panose="02020603050405020304" pitchFamily="18" charset="0"/>
                <a:ea typeface="MS Mincho"/>
              </a:rPr>
              <a:t>đọc</a:t>
            </a:r>
            <a:r>
              <a:rPr lang="en-US" sz="2800" dirty="0">
                <a:solidFill>
                  <a:srgbClr val="0D0D0D"/>
                </a:solidFill>
                <a:latin typeface="Times New Roman" panose="02020603050405020304" pitchFamily="18" charset="0"/>
                <a:ea typeface="MS Mincho"/>
              </a:rPr>
              <a:t>.</a:t>
            </a:r>
            <a:endParaRPr lang="en-US" sz="2800" dirty="0"/>
          </a:p>
        </p:txBody>
      </p:sp>
      <p:pic>
        <p:nvPicPr>
          <p:cNvPr id="3" name="Picture 2"/>
          <p:cNvPicPr>
            <a:picLocks noChangeAspect="1"/>
          </p:cNvPicPr>
          <p:nvPr/>
        </p:nvPicPr>
        <p:blipFill>
          <a:blip r:embed="rId7"/>
          <a:stretch>
            <a:fillRect/>
          </a:stretch>
        </p:blipFill>
        <p:spPr>
          <a:xfrm>
            <a:off x="7339674" y="2116053"/>
            <a:ext cx="3813949" cy="3618628"/>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50054502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p:cNvPicPr>
            <a:picLocks noChangeAspect="1"/>
          </p:cNvPicPr>
          <p:nvPr/>
        </p:nvPicPr>
        <p:blipFill>
          <a:blip r:embed="rId3"/>
          <a:stretch>
            <a:fillRect/>
          </a:stretch>
        </p:blipFill>
        <p:spPr>
          <a:xfrm>
            <a:off x="42175" y="0"/>
            <a:ext cx="12192000" cy="6858000"/>
          </a:xfrm>
          <a:prstGeom prst="rect">
            <a:avLst/>
          </a:prstGeom>
        </p:spPr>
      </p:pic>
      <p:pic>
        <p:nvPicPr>
          <p:cNvPr id="1026" name="Picture 2" descr="Chử Đồng Tử - Phật tử đầu tiên của Việt Na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3040" y="9560"/>
            <a:ext cx="3108960" cy="219456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hầu Đệ Nhất Thượng Thiê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83040" y="4310713"/>
            <a:ext cx="3108960" cy="2568872"/>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5">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84006" y="6032136"/>
            <a:ext cx="1350169" cy="825864"/>
          </a:xfrm>
          <a:prstGeom prst="rect">
            <a:avLst/>
          </a:prstGeom>
        </p:spPr>
      </p:pic>
      <p:pic>
        <p:nvPicPr>
          <p:cNvPr id="9" name="Picture 2" descr="Soạn bài Thánh Gióng | Soạn Thánh Gióng ngắn nhất | Soạn văn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175" y="4450918"/>
            <a:ext cx="3312333" cy="2347190"/>
          </a:xfrm>
          <a:prstGeom prst="rect">
            <a:avLst/>
          </a:prstGeom>
          <a:noFill/>
          <a:extLst>
            <a:ext uri="{909E8E84-426E-40DD-AFC4-6F175D3DCCD1}">
              <a14:hiddenFill xmlns:a14="http://schemas.microsoft.com/office/drawing/2010/main">
                <a:solidFill>
                  <a:srgbClr val="FFFFFF"/>
                </a:solidFill>
              </a14:hiddenFill>
            </a:ext>
          </a:extLst>
        </p:spPr>
      </p:pic>
      <p:sp>
        <p:nvSpPr>
          <p:cNvPr id="40" name="Snip Diagonal Corner Rectangle 39"/>
          <p:cNvSpPr/>
          <p:nvPr/>
        </p:nvSpPr>
        <p:spPr>
          <a:xfrm>
            <a:off x="3121758" y="1680049"/>
            <a:ext cx="5919107" cy="1253218"/>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r>
              <a:rPr lang="en-US" sz="3200" b="1" dirty="0" err="1">
                <a:solidFill>
                  <a:prstClr val="white"/>
                </a:solidFill>
                <a:latin typeface="Times" panose="02020603050405020304" pitchFamily="18" charset="0"/>
                <a:cs typeface="Times" panose="02020603050405020304" pitchFamily="18" charset="0"/>
              </a:rPr>
              <a:t>Câu</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hỏi</a:t>
            </a:r>
            <a:r>
              <a:rPr lang="en-US" sz="3200" b="1" dirty="0">
                <a:solidFill>
                  <a:prstClr val="white"/>
                </a:solidFill>
                <a:latin typeface="Times" panose="02020603050405020304" pitchFamily="18" charset="0"/>
                <a:cs typeface="Times" panose="02020603050405020304" pitchFamily="18" charset="0"/>
              </a:rPr>
              <a:t> 1: </a:t>
            </a:r>
            <a:r>
              <a:rPr lang="en-US" sz="3200" b="1" dirty="0" err="1">
                <a:solidFill>
                  <a:prstClr val="white"/>
                </a:solidFill>
                <a:latin typeface="Times" panose="02020603050405020304" pitchFamily="18" charset="0"/>
                <a:cs typeface="Times" panose="02020603050405020304" pitchFamily="18" charset="0"/>
              </a:rPr>
              <a:t>Tứ</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bất</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tử</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có</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nghĩa</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là</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gì</a:t>
            </a:r>
            <a:r>
              <a:rPr lang="en-US" sz="3200" b="1" dirty="0">
                <a:solidFill>
                  <a:prstClr val="white"/>
                </a:solidFill>
                <a:latin typeface="Times" panose="02020603050405020304" pitchFamily="18" charset="0"/>
                <a:cs typeface="Times" panose="02020603050405020304" pitchFamily="18" charset="0"/>
              </a:rPr>
              <a:t>?</a:t>
            </a:r>
            <a:endParaRPr lang="en-US" sz="2800" b="1" dirty="0">
              <a:solidFill>
                <a:prstClr val="white"/>
              </a:solidFill>
              <a:latin typeface="Times New Roman" panose="02020603050405020304" pitchFamily="18" charset="0"/>
              <a:cs typeface="Times New Roman" panose="02020603050405020304" pitchFamily="18" charset="0"/>
            </a:endParaRPr>
          </a:p>
        </p:txBody>
      </p:sp>
      <p:sp>
        <p:nvSpPr>
          <p:cNvPr id="50" name="Snip Diagonal Corner Rectangle 49"/>
          <p:cNvSpPr/>
          <p:nvPr/>
        </p:nvSpPr>
        <p:spPr>
          <a:xfrm>
            <a:off x="3124744" y="3429000"/>
            <a:ext cx="5919107" cy="1719606"/>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a:r>
              <a:rPr lang="en-US" sz="3200" b="1" dirty="0" err="1">
                <a:solidFill>
                  <a:prstClr val="white"/>
                </a:solidFill>
                <a:latin typeface="Times New Roman" panose="02020603050405020304" pitchFamily="18" charset="0"/>
                <a:cs typeface="Times New Roman" panose="02020603050405020304" pitchFamily="18" charset="0"/>
              </a:rPr>
              <a:t>Đáp</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án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Tứ</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bất</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tử</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là</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tên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gọi</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chung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của</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bốn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vị</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thánh</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bất</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tử</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trong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tín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ngưỡng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Việt</a:t>
            </a:r>
            <a:r>
              <a:rPr lang="en-US" sz="3200" b="1" dirty="0">
                <a:solidFill>
                  <a:prstClr val="white"/>
                </a:solidFill>
                <a:latin typeface="Times New Roman" panose="02020603050405020304" pitchFamily="18" charset="0"/>
                <a:cs typeface="Times New Roman" panose="02020603050405020304" pitchFamily="18" charset="0"/>
              </a:rPr>
              <a:t> Nam</a:t>
            </a:r>
            <a:endParaRPr lang="en-US" sz="3200" b="1" u="sng" dirty="0">
              <a:solidFill>
                <a:prstClr val="white"/>
              </a:solidFill>
              <a:latin typeface="Times New Roman" panose="02020603050405020304" pitchFamily="18" charset="0"/>
              <a:cs typeface="Times New Roman" panose="02020603050405020304" pitchFamily="18" charset="0"/>
            </a:endParaRPr>
          </a:p>
        </p:txBody>
      </p:sp>
      <p:pic>
        <p:nvPicPr>
          <p:cNvPr id="1028" name="Picture 4" descr="TỨ BẤT TỬ TRONG VĂN HÓA DÂN GIAN VIỆT NAM"/>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0" y="9560"/>
            <a:ext cx="2961124" cy="23441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67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par>
                                <p:cTn id="19" presetID="53" presetClass="entr" presetSubtype="16" fill="hold" nodeType="withEffect">
                                  <p:stCondLst>
                                    <p:cond delay="0"/>
                                  </p:stCondLst>
                                  <p:childTnLst>
                                    <p:set>
                                      <p:cBhvr>
                                        <p:cTn id="20" dur="1" fill="hold">
                                          <p:stCondLst>
                                            <p:cond delay="0"/>
                                          </p:stCondLst>
                                        </p:cTn>
                                        <p:tgtEl>
                                          <p:spTgt spid="1028"/>
                                        </p:tgtEl>
                                        <p:attrNameLst>
                                          <p:attrName>style.visibility</p:attrName>
                                        </p:attrNameLst>
                                      </p:cBhvr>
                                      <p:to>
                                        <p:strVal val="visible"/>
                                      </p:to>
                                    </p:set>
                                    <p:anim calcmode="lin" valueType="num">
                                      <p:cBhvr>
                                        <p:cTn id="21" dur="500" fill="hold"/>
                                        <p:tgtEl>
                                          <p:spTgt spid="1028"/>
                                        </p:tgtEl>
                                        <p:attrNameLst>
                                          <p:attrName>ppt_w</p:attrName>
                                        </p:attrNameLst>
                                      </p:cBhvr>
                                      <p:tavLst>
                                        <p:tav tm="0">
                                          <p:val>
                                            <p:fltVal val="0"/>
                                          </p:val>
                                        </p:tav>
                                        <p:tav tm="100000">
                                          <p:val>
                                            <p:strVal val="#ppt_w"/>
                                          </p:val>
                                        </p:tav>
                                      </p:tavLst>
                                    </p:anim>
                                    <p:anim calcmode="lin" valueType="num">
                                      <p:cBhvr>
                                        <p:cTn id="22" dur="500" fill="hold"/>
                                        <p:tgtEl>
                                          <p:spTgt spid="1028"/>
                                        </p:tgtEl>
                                        <p:attrNameLst>
                                          <p:attrName>ppt_h</p:attrName>
                                        </p:attrNameLst>
                                      </p:cBhvr>
                                      <p:tavLst>
                                        <p:tav tm="0">
                                          <p:val>
                                            <p:fltVal val="0"/>
                                          </p:val>
                                        </p:tav>
                                        <p:tav tm="100000">
                                          <p:val>
                                            <p:strVal val="#ppt_h"/>
                                          </p:val>
                                        </p:tav>
                                      </p:tavLst>
                                    </p:anim>
                                    <p:animEffect transition="in" filter="fade">
                                      <p:cBhvr>
                                        <p:cTn id="23" dur="500"/>
                                        <p:tgtEl>
                                          <p:spTgt spid="1028"/>
                                        </p:tgtEl>
                                      </p:cBhvr>
                                    </p:animEffect>
                                  </p:childTnLst>
                                </p:cTn>
                              </p:par>
                              <p:par>
                                <p:cTn id="24" presetID="53" presetClass="entr" presetSubtype="16"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par>
                                <p:cTn id="29" presetID="53" presetClass="entr" presetSubtype="16" fill="hold" nodeType="withEffect">
                                  <p:stCondLst>
                                    <p:cond delay="0"/>
                                  </p:stCondLst>
                                  <p:childTnLst>
                                    <p:set>
                                      <p:cBhvr>
                                        <p:cTn id="30" dur="1" fill="hold">
                                          <p:stCondLst>
                                            <p:cond delay="0"/>
                                          </p:stCondLst>
                                        </p:cTn>
                                        <p:tgtEl>
                                          <p:spTgt spid="1026"/>
                                        </p:tgtEl>
                                        <p:attrNameLst>
                                          <p:attrName>style.visibility</p:attrName>
                                        </p:attrNameLst>
                                      </p:cBhvr>
                                      <p:to>
                                        <p:strVal val="visible"/>
                                      </p:to>
                                    </p:set>
                                    <p:anim calcmode="lin" valueType="num">
                                      <p:cBhvr>
                                        <p:cTn id="31" dur="500" fill="hold"/>
                                        <p:tgtEl>
                                          <p:spTgt spid="1026"/>
                                        </p:tgtEl>
                                        <p:attrNameLst>
                                          <p:attrName>ppt_w</p:attrName>
                                        </p:attrNameLst>
                                      </p:cBhvr>
                                      <p:tavLst>
                                        <p:tav tm="0">
                                          <p:val>
                                            <p:fltVal val="0"/>
                                          </p:val>
                                        </p:tav>
                                        <p:tav tm="100000">
                                          <p:val>
                                            <p:strVal val="#ppt_w"/>
                                          </p:val>
                                        </p:tav>
                                      </p:tavLst>
                                    </p:anim>
                                    <p:anim calcmode="lin" valueType="num">
                                      <p:cBhvr>
                                        <p:cTn id="32" dur="500" fill="hold"/>
                                        <p:tgtEl>
                                          <p:spTgt spid="1026"/>
                                        </p:tgtEl>
                                        <p:attrNameLst>
                                          <p:attrName>ppt_h</p:attrName>
                                        </p:attrNameLst>
                                      </p:cBhvr>
                                      <p:tavLst>
                                        <p:tav tm="0">
                                          <p:val>
                                            <p:fltVal val="0"/>
                                          </p:val>
                                        </p:tav>
                                        <p:tav tm="100000">
                                          <p:val>
                                            <p:strVal val="#ppt_h"/>
                                          </p:val>
                                        </p:tav>
                                      </p:tavLst>
                                    </p:anim>
                                    <p:animEffect transition="in" filter="fade">
                                      <p:cBhvr>
                                        <p:cTn id="33" dur="500"/>
                                        <p:tgtEl>
                                          <p:spTgt spid="1026"/>
                                        </p:tgtEl>
                                      </p:cBhvr>
                                    </p:animEffect>
                                  </p:childTnLst>
                                </p:cTn>
                              </p:par>
                              <p:par>
                                <p:cTn id="34" presetID="53" presetClass="entr" presetSubtype="16" fill="hold" nodeType="withEffect">
                                  <p:stCondLst>
                                    <p:cond delay="0"/>
                                  </p:stCondLst>
                                  <p:childTnLst>
                                    <p:set>
                                      <p:cBhvr>
                                        <p:cTn id="35" dur="1" fill="hold">
                                          <p:stCondLst>
                                            <p:cond delay="0"/>
                                          </p:stCondLst>
                                        </p:cTn>
                                        <p:tgtEl>
                                          <p:spTgt spid="1030"/>
                                        </p:tgtEl>
                                        <p:attrNameLst>
                                          <p:attrName>style.visibility</p:attrName>
                                        </p:attrNameLst>
                                      </p:cBhvr>
                                      <p:to>
                                        <p:strVal val="visible"/>
                                      </p:to>
                                    </p:set>
                                    <p:anim calcmode="lin" valueType="num">
                                      <p:cBhvr>
                                        <p:cTn id="36" dur="500" fill="hold"/>
                                        <p:tgtEl>
                                          <p:spTgt spid="1030"/>
                                        </p:tgtEl>
                                        <p:attrNameLst>
                                          <p:attrName>ppt_w</p:attrName>
                                        </p:attrNameLst>
                                      </p:cBhvr>
                                      <p:tavLst>
                                        <p:tav tm="0">
                                          <p:val>
                                            <p:fltVal val="0"/>
                                          </p:val>
                                        </p:tav>
                                        <p:tav tm="100000">
                                          <p:val>
                                            <p:strVal val="#ppt_w"/>
                                          </p:val>
                                        </p:tav>
                                      </p:tavLst>
                                    </p:anim>
                                    <p:anim calcmode="lin" valueType="num">
                                      <p:cBhvr>
                                        <p:cTn id="37" dur="500" fill="hold"/>
                                        <p:tgtEl>
                                          <p:spTgt spid="1030"/>
                                        </p:tgtEl>
                                        <p:attrNameLst>
                                          <p:attrName>ppt_h</p:attrName>
                                        </p:attrNameLst>
                                      </p:cBhvr>
                                      <p:tavLst>
                                        <p:tav tm="0">
                                          <p:val>
                                            <p:fltVal val="0"/>
                                          </p:val>
                                        </p:tav>
                                        <p:tav tm="100000">
                                          <p:val>
                                            <p:strVal val="#ppt_h"/>
                                          </p:val>
                                        </p:tav>
                                      </p:tavLst>
                                    </p:anim>
                                    <p:animEffect transition="in" filter="fade">
                                      <p:cBhvr>
                                        <p:cTn id="38" dur="500"/>
                                        <p:tgtEl>
                                          <p:spTgt spid="1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IV.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9" name="Group 8"/>
          <p:cNvGrpSpPr/>
          <p:nvPr/>
        </p:nvGrpSpPr>
        <p:grpSpPr>
          <a:xfrm>
            <a:off x="1718949" y="1711607"/>
            <a:ext cx="8741401" cy="4299942"/>
            <a:chOff x="2035968" y="1600766"/>
            <a:chExt cx="8120062" cy="4299942"/>
          </a:xfrm>
        </p:grpSpPr>
        <p:sp>
          <p:nvSpPr>
            <p:cNvPr id="10" name="Freeform 9"/>
            <p:cNvSpPr/>
            <p:nvPr/>
          </p:nvSpPr>
          <p:spPr>
            <a:xfrm>
              <a:off x="5726906" y="3750738"/>
              <a:ext cx="738187" cy="1587103"/>
            </a:xfrm>
            <a:custGeom>
              <a:avLst/>
              <a:gdLst/>
              <a:ahLst/>
              <a:cxnLst/>
              <a:rect l="0" t="0" r="0" b="0"/>
              <a:pathLst>
                <a:path>
                  <a:moveTo>
                    <a:pt x="0" y="0"/>
                  </a:moveTo>
                  <a:lnTo>
                    <a:pt x="369093" y="0"/>
                  </a:lnTo>
                  <a:lnTo>
                    <a:pt x="369093" y="1587103"/>
                  </a:lnTo>
                  <a:lnTo>
                    <a:pt x="738187" y="1587103"/>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1" name="Freeform 10"/>
            <p:cNvSpPr/>
            <p:nvPr/>
          </p:nvSpPr>
          <p:spPr>
            <a:xfrm>
              <a:off x="5726906" y="3705018"/>
              <a:ext cx="738187" cy="91440"/>
            </a:xfrm>
            <a:custGeom>
              <a:avLst/>
              <a:gdLst/>
              <a:ahLst/>
              <a:cxnLst/>
              <a:rect l="0" t="0" r="0" b="0"/>
              <a:pathLst>
                <a:path>
                  <a:moveTo>
                    <a:pt x="0" y="45720"/>
                  </a:moveTo>
                  <a:lnTo>
                    <a:pt x="738187" y="4572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2" name="Freeform 11"/>
            <p:cNvSpPr/>
            <p:nvPr/>
          </p:nvSpPr>
          <p:spPr>
            <a:xfrm>
              <a:off x="5726906" y="2163634"/>
              <a:ext cx="738187" cy="1587103"/>
            </a:xfrm>
            <a:custGeom>
              <a:avLst/>
              <a:gdLst/>
              <a:ahLst/>
              <a:cxnLst/>
              <a:rect l="0" t="0" r="0" b="0"/>
              <a:pathLst>
                <a:path>
                  <a:moveTo>
                    <a:pt x="0" y="1587103"/>
                  </a:moveTo>
                  <a:lnTo>
                    <a:pt x="369093" y="1587103"/>
                  </a:lnTo>
                  <a:lnTo>
                    <a:pt x="369093" y="0"/>
                  </a:lnTo>
                  <a:lnTo>
                    <a:pt x="738187" y="0"/>
                  </a:lnTo>
                </a:path>
              </a:pathLst>
            </a:custGeom>
            <a:noFill/>
          </p:spPr>
          <p:style>
            <a:lnRef idx="2">
              <a:schemeClr val="accent2">
                <a:hueOff val="0"/>
                <a:satOff val="0"/>
                <a:lumOff val="0"/>
                <a:alphaOff val="0"/>
              </a:schemeClr>
            </a:lnRef>
            <a:fillRef idx="0">
              <a:scrgbClr r="0" g="0" b="0"/>
            </a:fillRef>
            <a:effectRef idx="0">
              <a:schemeClr val="accent3">
                <a:tint val="90000"/>
                <a:hueOff val="0"/>
                <a:satOff val="0"/>
                <a:lumOff val="0"/>
                <a:alphaOff val="0"/>
              </a:schemeClr>
            </a:effectRef>
            <a:fontRef idx="minor">
              <a:schemeClr val="tx1">
                <a:hueOff val="0"/>
                <a:satOff val="0"/>
                <a:lumOff val="0"/>
                <a:alphaOff val="0"/>
              </a:schemeClr>
            </a:fontRef>
          </p:style>
        </p:sp>
        <p:sp>
          <p:nvSpPr>
            <p:cNvPr id="13" name="Freeform 12"/>
            <p:cNvSpPr/>
            <p:nvPr/>
          </p:nvSpPr>
          <p:spPr>
            <a:xfrm>
              <a:off x="2035968"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b="1" kern="1200" dirty="0">
                  <a:latin typeface="Times New Roman" panose="02020603050405020304" pitchFamily="18" charset="0"/>
                  <a:cs typeface="Times New Roman" panose="02020603050405020304" pitchFamily="18" charset="0"/>
                </a:rPr>
                <a:t>1. </a:t>
              </a:r>
              <a:r>
                <a:rPr lang="en-US" sz="3500" b="1" kern="1200" dirty="0" err="1">
                  <a:latin typeface="Times New Roman" panose="02020603050405020304" pitchFamily="18" charset="0"/>
                  <a:cs typeface="Times New Roman" panose="02020603050405020304" pitchFamily="18" charset="0"/>
                </a:rPr>
                <a:t>Nghệ</a:t>
              </a:r>
              <a:r>
                <a:rPr lang="en-US" sz="3500" b="1" kern="1200" dirty="0">
                  <a:latin typeface="Times New Roman" panose="02020603050405020304" pitchFamily="18" charset="0"/>
                  <a:cs typeface="Times New Roman" panose="02020603050405020304" pitchFamily="18" charset="0"/>
                </a:rPr>
                <a:t> </a:t>
              </a:r>
              <a:r>
                <a:rPr lang="en-US" sz="3500" b="1" kern="1200" dirty="0" err="1">
                  <a:latin typeface="Times New Roman" panose="02020603050405020304" pitchFamily="18" charset="0"/>
                  <a:cs typeface="Times New Roman" panose="02020603050405020304" pitchFamily="18" charset="0"/>
                </a:rPr>
                <a:t>thuật</a:t>
              </a:r>
              <a:r>
                <a:rPr lang="en-US" sz="3500" b="1" kern="1200" dirty="0">
                  <a:latin typeface="Times New Roman" panose="02020603050405020304" pitchFamily="18" charset="0"/>
                  <a:cs typeface="Times New Roman" panose="02020603050405020304" pitchFamily="18" charset="0"/>
                </a:rPr>
                <a:t>:</a:t>
              </a:r>
              <a:endParaRPr lang="en-US" sz="35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a:off x="6465093" y="1600766"/>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a:latin typeface="Times New Roman" panose="02020603050405020304" pitchFamily="18" charset="0"/>
                  <a:cs typeface="Times New Roman" panose="02020603050405020304" pitchFamily="18" charset="0"/>
                </a:rPr>
                <a:t>Chi tiết tượng tượng kì ảo.</a:t>
              </a:r>
              <a:endParaRPr lang="en-US" sz="35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a:off x="6465093" y="3187870"/>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vi-VN" sz="3500" kern="1200" dirty="0">
                  <a:latin typeface="Times New Roman" panose="02020603050405020304" pitchFamily="18" charset="0"/>
                  <a:cs typeface="Times New Roman" panose="02020603050405020304" pitchFamily="18" charset="0"/>
                </a:rPr>
                <a:t>Khéo kết hợp huyền thoại và thực tế </a:t>
              </a:r>
              <a:endParaRPr lang="en-US" sz="35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a:off x="6465093" y="4774973"/>
              <a:ext cx="3690937" cy="1125735"/>
            </a:xfrm>
            <a:custGeom>
              <a:avLst/>
              <a:gdLst>
                <a:gd name="connsiteX0" fmla="*/ 0 w 3690937"/>
                <a:gd name="connsiteY0" fmla="*/ 0 h 1125735"/>
                <a:gd name="connsiteX1" fmla="*/ 3690937 w 3690937"/>
                <a:gd name="connsiteY1" fmla="*/ 0 h 1125735"/>
                <a:gd name="connsiteX2" fmla="*/ 3690937 w 3690937"/>
                <a:gd name="connsiteY2" fmla="*/ 1125735 h 1125735"/>
                <a:gd name="connsiteX3" fmla="*/ 0 w 3690937"/>
                <a:gd name="connsiteY3" fmla="*/ 1125735 h 1125735"/>
                <a:gd name="connsiteX4" fmla="*/ 0 w 3690937"/>
                <a:gd name="connsiteY4" fmla="*/ 0 h 1125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0937" h="1125735">
                  <a:moveTo>
                    <a:pt x="0" y="0"/>
                  </a:moveTo>
                  <a:lnTo>
                    <a:pt x="3690937" y="0"/>
                  </a:lnTo>
                  <a:lnTo>
                    <a:pt x="3690937" y="1125735"/>
                  </a:lnTo>
                  <a:lnTo>
                    <a:pt x="0" y="1125735"/>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22225" tIns="22225" rIns="22225" bIns="22225" numCol="1" spcCol="1270" anchor="ctr" anchorCtr="0">
              <a:noAutofit/>
            </a:bodyPr>
            <a:lstStyle/>
            <a:p>
              <a:pPr lvl="0" algn="ctr" defTabSz="1555750">
                <a:lnSpc>
                  <a:spcPct val="90000"/>
                </a:lnSpc>
                <a:spcBef>
                  <a:spcPct val="0"/>
                </a:spcBef>
                <a:spcAft>
                  <a:spcPct val="35000"/>
                </a:spcAft>
              </a:pPr>
              <a:r>
                <a:rPr lang="en-US" sz="3500" kern="1200" dirty="0" err="1">
                  <a:latin typeface="Times New Roman" panose="02020603050405020304" pitchFamily="18" charset="0"/>
                  <a:cs typeface="Times New Roman" panose="02020603050405020304" pitchFamily="18" charset="0"/>
                </a:rPr>
                <a:t>Lời</a:t>
              </a:r>
              <a:r>
                <a:rPr lang="en-US" sz="3500" kern="1200" dirty="0">
                  <a:latin typeface="Times New Roman" panose="02020603050405020304" pitchFamily="18" charset="0"/>
                  <a:cs typeface="Times New Roman" panose="02020603050405020304" pitchFamily="18" charset="0"/>
                </a:rPr>
                <a:t> </a:t>
              </a:r>
              <a:r>
                <a:rPr lang="en-US" sz="3500" kern="1200" dirty="0" err="1">
                  <a:latin typeface="Times New Roman" panose="02020603050405020304" pitchFamily="18" charset="0"/>
                  <a:cs typeface="Times New Roman" panose="02020603050405020304" pitchFamily="18" charset="0"/>
                </a:rPr>
                <a:t>kể</a:t>
              </a:r>
              <a:r>
                <a:rPr lang="en-US" sz="3500" kern="1200" dirty="0">
                  <a:latin typeface="Times New Roman" panose="02020603050405020304" pitchFamily="18" charset="0"/>
                  <a:cs typeface="Times New Roman" panose="02020603050405020304" pitchFamily="18" charset="0"/>
                </a:rPr>
                <a:t> </a:t>
              </a:r>
              <a:r>
                <a:rPr lang="en-US" sz="3500" kern="1200" dirty="0" err="1">
                  <a:latin typeface="Times New Roman" panose="02020603050405020304" pitchFamily="18" charset="0"/>
                  <a:cs typeface="Times New Roman" panose="02020603050405020304" pitchFamily="18" charset="0"/>
                </a:rPr>
                <a:t>cô</a:t>
              </a:r>
              <a:r>
                <a:rPr lang="en-US" sz="3500" kern="1200" dirty="0">
                  <a:latin typeface="Times New Roman" panose="02020603050405020304" pitchFamily="18" charset="0"/>
                  <a:cs typeface="Times New Roman" panose="02020603050405020304" pitchFamily="18" charset="0"/>
                </a:rPr>
                <a:t> </a:t>
              </a:r>
              <a:r>
                <a:rPr lang="en-US" sz="3500" kern="1200" dirty="0" err="1">
                  <a:latin typeface="Times New Roman" panose="02020603050405020304" pitchFamily="18" charset="0"/>
                  <a:cs typeface="Times New Roman" panose="02020603050405020304" pitchFamily="18" charset="0"/>
                </a:rPr>
                <a:t>đọng</a:t>
              </a:r>
              <a:r>
                <a:rPr lang="en-US" sz="3500" kern="1200" dirty="0">
                  <a:latin typeface="Times New Roman" panose="02020603050405020304" pitchFamily="18" charset="0"/>
                  <a:cs typeface="Times New Roman" panose="02020603050405020304" pitchFamily="18" charset="0"/>
                </a:rPr>
                <a:t>, </a:t>
              </a:r>
              <a:r>
                <a:rPr lang="en-US" sz="3500" kern="1200" dirty="0" err="1">
                  <a:latin typeface="Times New Roman" panose="02020603050405020304" pitchFamily="18" charset="0"/>
                  <a:cs typeface="Times New Roman" panose="02020603050405020304" pitchFamily="18" charset="0"/>
                </a:rPr>
                <a:t>trang</a:t>
              </a:r>
              <a:r>
                <a:rPr lang="en-US" sz="3500" kern="1200" dirty="0">
                  <a:latin typeface="Times New Roman" panose="02020603050405020304" pitchFamily="18" charset="0"/>
                  <a:cs typeface="Times New Roman" panose="02020603050405020304" pitchFamily="18" charset="0"/>
                </a:rPr>
                <a:t> </a:t>
              </a:r>
              <a:r>
                <a:rPr lang="en-US" sz="3500" kern="1200" dirty="0" err="1">
                  <a:latin typeface="Times New Roman" panose="02020603050405020304" pitchFamily="18" charset="0"/>
                  <a:cs typeface="Times New Roman" panose="02020603050405020304" pitchFamily="18" charset="0"/>
                </a:rPr>
                <a:t>trọng</a:t>
              </a:r>
              <a:endParaRPr lang="en-US" sz="35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871314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ĐỌC - HIỂU 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057600" y="840726"/>
            <a:ext cx="405277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7" name="Rectangle 6"/>
          <p:cNvSpPr/>
          <p:nvPr/>
        </p:nvSpPr>
        <p:spPr>
          <a:xfrm>
            <a:off x="437216" y="1187731"/>
            <a:ext cx="2077941" cy="553357"/>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IV.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Tổng</a:t>
            </a: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a:cs typeface="+mn-cs"/>
              </a:rPr>
              <a:t>kết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3" name="Group 2"/>
          <p:cNvGrpSpPr/>
          <p:nvPr/>
        </p:nvGrpSpPr>
        <p:grpSpPr>
          <a:xfrm>
            <a:off x="1309570" y="1693169"/>
            <a:ext cx="9560159" cy="4164706"/>
            <a:chOff x="1383072" y="1669395"/>
            <a:chExt cx="9560159" cy="4999867"/>
          </a:xfrm>
          <a:scene3d>
            <a:camera prst="orthographicFront">
              <a:rot lat="0" lon="0" rev="0"/>
            </a:camera>
            <a:lightRig rig="soft" dir="t">
              <a:rot lat="0" lon="0" rev="0"/>
            </a:lightRig>
          </a:scene3d>
        </p:grpSpPr>
        <p:sp>
          <p:nvSpPr>
            <p:cNvPr id="4" name="Freeform 3"/>
            <p:cNvSpPr/>
            <p:nvPr/>
          </p:nvSpPr>
          <p:spPr>
            <a:xfrm>
              <a:off x="6096000" y="3043013"/>
              <a:ext cx="2224013" cy="771971"/>
            </a:xfrm>
            <a:custGeom>
              <a:avLst/>
              <a:gdLst/>
              <a:ahLst/>
              <a:cxnLst/>
              <a:rect l="0" t="0" r="0" b="0"/>
              <a:pathLst>
                <a:path>
                  <a:moveTo>
                    <a:pt x="0" y="0"/>
                  </a:moveTo>
                  <a:lnTo>
                    <a:pt x="0" y="385985"/>
                  </a:lnTo>
                  <a:lnTo>
                    <a:pt x="2224013" y="385985"/>
                  </a:lnTo>
                  <a:lnTo>
                    <a:pt x="2224013"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7"/>
            <p:cNvSpPr/>
            <p:nvPr/>
          </p:nvSpPr>
          <p:spPr>
            <a:xfrm>
              <a:off x="3871986" y="3043013"/>
              <a:ext cx="2224013" cy="771971"/>
            </a:xfrm>
            <a:custGeom>
              <a:avLst/>
              <a:gdLst/>
              <a:ahLst/>
              <a:cxnLst/>
              <a:rect l="0" t="0" r="0" b="0"/>
              <a:pathLst>
                <a:path>
                  <a:moveTo>
                    <a:pt x="2224013" y="0"/>
                  </a:moveTo>
                  <a:lnTo>
                    <a:pt x="2224013" y="385985"/>
                  </a:lnTo>
                  <a:lnTo>
                    <a:pt x="0" y="385985"/>
                  </a:lnTo>
                  <a:lnTo>
                    <a:pt x="0" y="771971"/>
                  </a:lnTo>
                </a:path>
              </a:pathLst>
            </a:custGeom>
            <a:noFill/>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8" name="Freeform 17"/>
            <p:cNvSpPr/>
            <p:nvPr/>
          </p:nvSpPr>
          <p:spPr>
            <a:xfrm>
              <a:off x="4257972" y="1669395"/>
              <a:ext cx="3676054" cy="137361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800" b="1" kern="1200" dirty="0">
                  <a:latin typeface="Times New Roman" panose="02020603050405020304" pitchFamily="18" charset="0"/>
                  <a:cs typeface="Times New Roman" panose="02020603050405020304" pitchFamily="18" charset="0"/>
                </a:rPr>
                <a:t>2. </a:t>
              </a:r>
              <a:r>
                <a:rPr lang="en-US" sz="2800" b="1" kern="1200" dirty="0" err="1">
                  <a:latin typeface="Times New Roman" panose="02020603050405020304" pitchFamily="18" charset="0"/>
                  <a:cs typeface="Times New Roman" panose="02020603050405020304" pitchFamily="18" charset="0"/>
                </a:rPr>
                <a:t>Nội</a:t>
              </a:r>
              <a:r>
                <a:rPr lang="en-US" sz="2800" b="1" kern="1200" dirty="0">
                  <a:latin typeface="Times New Roman" panose="02020603050405020304" pitchFamily="18" charset="0"/>
                  <a:cs typeface="Times New Roman" panose="02020603050405020304" pitchFamily="18" charset="0"/>
                </a:rPr>
                <a:t> dung, ý </a:t>
              </a:r>
              <a:r>
                <a:rPr lang="en-US" sz="2800" b="1" kern="1200" dirty="0" err="1">
                  <a:latin typeface="Times New Roman" panose="02020603050405020304" pitchFamily="18" charset="0"/>
                  <a:cs typeface="Times New Roman" panose="02020603050405020304" pitchFamily="18" charset="0"/>
                </a:rPr>
                <a:t>nghĩa</a:t>
              </a:r>
              <a:r>
                <a:rPr lang="en-US" sz="2800" b="1" kern="1200" dirty="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1383072" y="3814985"/>
              <a:ext cx="4326941" cy="2854277"/>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Nội</a:t>
              </a:r>
              <a:r>
                <a:rPr lang="en-US" sz="2400" i="1" kern="1200" dirty="0">
                  <a:latin typeface="Times New Roman" panose="02020603050405020304" pitchFamily="18" charset="0"/>
                  <a:cs typeface="Times New Roman" panose="02020603050405020304" pitchFamily="18" charset="0"/>
                </a:rPr>
                <a:t> dung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Truyện</a:t>
              </a:r>
              <a:r>
                <a:rPr lang="en-US" sz="2400" kern="1200" dirty="0">
                  <a:latin typeface="Times New Roman" panose="02020603050405020304" pitchFamily="18" charset="0"/>
                  <a:cs typeface="Times New Roman" panose="02020603050405020304" pitchFamily="18" charset="0"/>
                </a:rPr>
                <a:t> ca </a:t>
              </a:r>
              <a:r>
                <a:rPr lang="en-US" sz="2400" kern="1200" dirty="0" err="1">
                  <a:latin typeface="Times New Roman" panose="02020603050405020304" pitchFamily="18" charset="0"/>
                  <a:cs typeface="Times New Roman" panose="02020603050405020304" pitchFamily="18" charset="0"/>
                </a:rPr>
                <a:t>ngợi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công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lao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đánh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đuổi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giặc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ngoại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xâm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người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anh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hùng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Thánh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Gióng</a:t>
              </a:r>
              <a:r>
                <a:rPr lang="en-US" sz="2400" kern="1200" dirty="0">
                  <a:latin typeface="Times New Roman" panose="02020603050405020304" pitchFamily="18" charset="0"/>
                  <a:cs typeface="Times New Roman" panose="02020603050405020304" pitchFamily="18" charset="0"/>
                </a:rPr>
                <a:t>, qua </a:t>
              </a:r>
              <a:r>
                <a:rPr lang="en-US" sz="2400" kern="1200" dirty="0" err="1">
                  <a:latin typeface="Times New Roman" panose="02020603050405020304" pitchFamily="18" charset="0"/>
                  <a:cs typeface="Times New Roman" panose="02020603050405020304" pitchFamily="18" charset="0"/>
                </a:rPr>
                <a:t>đó</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hiện</a:t>
              </a:r>
              <a:r>
                <a:rPr lang="en-US" sz="2400" kern="1200" dirty="0">
                  <a:latin typeface="Times New Roman" panose="02020603050405020304" pitchFamily="18" charset="0"/>
                  <a:cs typeface="Times New Roman" panose="02020603050405020304" pitchFamily="18" charset="0"/>
                </a:rPr>
                <a:t> ý </a:t>
              </a:r>
              <a:r>
                <a:rPr lang="en-US" sz="2400" kern="1200" dirty="0" err="1">
                  <a:latin typeface="Times New Roman" panose="02020603050405020304" pitchFamily="18" charset="0"/>
                  <a:cs typeface="Times New Roman" panose="02020603050405020304" pitchFamily="18" charset="0"/>
                </a:rPr>
                <a:t>thức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cường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tộc</a:t>
              </a:r>
              <a:r>
                <a:rPr lang="en-US" sz="2400" kern="1200" dirty="0">
                  <a:latin typeface="Times New Roman" panose="02020603050405020304" pitchFamily="18" charset="0"/>
                  <a:cs typeface="Times New Roman" panose="02020603050405020304" pitchFamily="18" charset="0"/>
                </a:rPr>
                <a:t> ta.</a:t>
              </a:r>
            </a:p>
          </p:txBody>
        </p:sp>
        <p:sp>
          <p:nvSpPr>
            <p:cNvPr id="20" name="Freeform 19"/>
            <p:cNvSpPr/>
            <p:nvPr/>
          </p:nvSpPr>
          <p:spPr>
            <a:xfrm>
              <a:off x="6481984" y="3814984"/>
              <a:ext cx="4461247" cy="2854278"/>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w="28575">
              <a:solidFill>
                <a:schemeClr val="tx1"/>
              </a:solidFill>
            </a:ln>
            <a:effectLst>
              <a:outerShdw blurRad="107950" dist="12700" dir="5400000" algn="ctr">
                <a:srgbClr val="000000"/>
              </a:outerShdw>
            </a:effectLst>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vi-VN" sz="2400" i="1" kern="1200" dirty="0">
                  <a:latin typeface="Times New Roman" panose="02020603050405020304" pitchFamily="18" charset="0"/>
                  <a:cs typeface="Times New Roman" panose="02020603050405020304" pitchFamily="18" charset="0"/>
                </a:rPr>
                <a:t>*</a:t>
              </a:r>
              <a:r>
                <a:rPr lang="en-US" sz="2400" i="1" kern="1200" dirty="0">
                  <a:latin typeface="Times New Roman" panose="02020603050405020304" pitchFamily="18" charset="0"/>
                  <a:cs typeface="Times New Roman" panose="02020603050405020304" pitchFamily="18" charset="0"/>
                </a:rPr>
                <a:t> Ý </a:t>
              </a:r>
              <a:r>
                <a:rPr lang="en-US" sz="2400" i="1" kern="1200" dirty="0" err="1">
                  <a:latin typeface="Times New Roman" panose="02020603050405020304" pitchFamily="18" charset="0"/>
                  <a:cs typeface="Times New Roman" panose="02020603050405020304" pitchFamily="18" charset="0"/>
                </a:rPr>
                <a:t>nghĩa</a:t>
              </a:r>
              <a:r>
                <a:rPr lang="en-US" sz="2400" kern="1200" dirty="0">
                  <a:latin typeface="Times New Roman" panose="02020603050405020304" pitchFamily="18" charset="0"/>
                  <a:cs typeface="Times New Roman" panose="02020603050405020304" pitchFamily="18" charset="0"/>
                </a:rPr>
                <a:t>: </a:t>
              </a:r>
              <a:r>
                <a:rPr lang="nl-NL" sz="2400" kern="1200" dirty="0">
                  <a:latin typeface="Times New Roman" panose="02020603050405020304" pitchFamily="18" charset="0"/>
                  <a:cs typeface="Times New Roman" panose="02020603050405020304" pitchFamily="18" charset="0"/>
                </a:rPr>
                <a:t>Hình tượng </a:t>
              </a:r>
              <a:r>
                <a:rPr lang="nl-NL" sz="2400" i="1" kern="1200" dirty="0">
                  <a:latin typeface="Times New Roman" panose="02020603050405020304" pitchFamily="18" charset="0"/>
                  <a:cs typeface="Times New Roman" panose="02020603050405020304" pitchFamily="18" charset="0"/>
                </a:rPr>
                <a:t>Thánh Gióng</a:t>
              </a:r>
              <a:r>
                <a:rPr lang="nl-NL" sz="2400" kern="1200" dirty="0">
                  <a:latin typeface="Times New Roman" panose="02020603050405020304" pitchFamily="18" charset="0"/>
                  <a:cs typeface="Times New Roman" panose="02020603050405020304" pitchFamily="18" charset="0"/>
                </a:rPr>
                <a:t> là biểu tượng rực rỡ của lòng yêu nước, sức mạnh phi thường, quyết tâm, tinh thần đoàn của dân tộc. Truyền thuyết thể hiện ước mơ của nhân dân về người anh hùng đánh giặc.</a:t>
              </a:r>
              <a:endParaRPr lang="en-US" sz="2400" kern="12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368593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65" name="TextBox 64"/>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29" name="Picture 28"/>
          <p:cNvPicPr>
            <a:picLocks noChangeAspect="1"/>
          </p:cNvPicPr>
          <p:nvPr/>
        </p:nvPicPr>
        <p:blipFill>
          <a:blip r:embed="rId7"/>
          <a:srcRect l="48981" t="-4691" r="40519" b="100000"/>
          <a:stretch>
            <a:fillRect/>
          </a:stretch>
        </p:blipFill>
        <p:spPr>
          <a:xfrm>
            <a:off x="7349513" y="2391902"/>
            <a:ext cx="600075" cy="158841"/>
          </a:xfrm>
          <a:custGeom>
            <a:avLst/>
            <a:gdLst>
              <a:gd name="connsiteX0" fmla="*/ 0 w 600075"/>
              <a:gd name="connsiteY0" fmla="*/ 0 h 158841"/>
              <a:gd name="connsiteX1" fmla="*/ 600075 w 600075"/>
              <a:gd name="connsiteY1" fmla="*/ 0 h 158841"/>
              <a:gd name="connsiteX2" fmla="*/ 600075 w 600075"/>
              <a:gd name="connsiteY2" fmla="*/ 158841 h 158841"/>
              <a:gd name="connsiteX3" fmla="*/ 0 w 600075"/>
              <a:gd name="connsiteY3" fmla="*/ 158841 h 158841"/>
              <a:gd name="connsiteX4" fmla="*/ 0 w 600075"/>
              <a:gd name="connsiteY4" fmla="*/ 0 h 158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5" h="158841">
                <a:moveTo>
                  <a:pt x="0" y="0"/>
                </a:moveTo>
                <a:lnTo>
                  <a:pt x="600075" y="0"/>
                </a:lnTo>
                <a:lnTo>
                  <a:pt x="600075" y="158841"/>
                </a:lnTo>
                <a:lnTo>
                  <a:pt x="0" y="158841"/>
                </a:lnTo>
                <a:lnTo>
                  <a:pt x="0" y="0"/>
                </a:lnTo>
                <a:close/>
              </a:path>
            </a:pathLst>
          </a:custGeom>
        </p:spPr>
      </p:pic>
      <p:pic>
        <p:nvPicPr>
          <p:cNvPr id="28" name="Picture 27"/>
          <p:cNvPicPr>
            <a:picLocks noChangeAspect="1"/>
          </p:cNvPicPr>
          <p:nvPr/>
        </p:nvPicPr>
        <p:blipFill>
          <a:blip r:embed="rId8">
            <a:extLst>
              <a:ext uri="{BEBA8EAE-BF5A-486C-A8C5-ECC9F3942E4B}">
                <a14:imgProps xmlns:a14="http://schemas.microsoft.com/office/drawing/2010/main">
                  <a14:imgLayer r:embed="rId9">
                    <a14:imgEffect>
                      <a14:brightnessContrast bright="-20000"/>
                    </a14:imgEffect>
                  </a14:imgLayer>
                </a14:imgProps>
              </a:ext>
            </a:extLst>
          </a:blip>
          <a:srcRect r="51019"/>
          <a:stretch>
            <a:fillRect/>
          </a:stretch>
        </p:blipFill>
        <p:spPr>
          <a:xfrm>
            <a:off x="660400" y="1726484"/>
            <a:ext cx="2573501" cy="3404862"/>
          </a:xfrm>
          <a:custGeom>
            <a:avLst/>
            <a:gdLst>
              <a:gd name="connsiteX0" fmla="*/ 0 w 2799272"/>
              <a:gd name="connsiteY0" fmla="*/ 0 h 3386138"/>
              <a:gd name="connsiteX1" fmla="*/ 2799272 w 2799272"/>
              <a:gd name="connsiteY1" fmla="*/ 0 h 3386138"/>
              <a:gd name="connsiteX2" fmla="*/ 2799272 w 2799272"/>
              <a:gd name="connsiteY2" fmla="*/ 3386138 h 3386138"/>
              <a:gd name="connsiteX3" fmla="*/ 0 w 2799272"/>
              <a:gd name="connsiteY3" fmla="*/ 3386138 h 3386138"/>
              <a:gd name="connsiteX4" fmla="*/ 0 w 2799272"/>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272" h="3386138">
                <a:moveTo>
                  <a:pt x="0" y="0"/>
                </a:moveTo>
                <a:lnTo>
                  <a:pt x="2799272" y="0"/>
                </a:lnTo>
                <a:lnTo>
                  <a:pt x="2799272"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6" name="Picture 25"/>
          <p:cNvPicPr>
            <a:picLocks noChangeAspect="1"/>
          </p:cNvPicPr>
          <p:nvPr/>
        </p:nvPicPr>
        <p:blipFill>
          <a:blip r:embed="rId10">
            <a:extLst>
              <a:ext uri="{BEBA8EAE-BF5A-486C-A8C5-ECC9F3942E4B}">
                <a14:imgProps xmlns:a14="http://schemas.microsoft.com/office/drawing/2010/main">
                  <a14:imgLayer r:embed="rId9">
                    <a14:imgEffect>
                      <a14:sharpenSoften amount="-25000"/>
                    </a14:imgEffect>
                  </a14:imgLayer>
                </a14:imgProps>
              </a:ext>
            </a:extLst>
          </a:blip>
          <a:srcRect l="59481"/>
          <a:stretch>
            <a:fillRect/>
          </a:stretch>
        </p:blipFill>
        <p:spPr>
          <a:xfrm>
            <a:off x="8656773" y="1578022"/>
            <a:ext cx="2862126" cy="3404862"/>
          </a:xfrm>
          <a:custGeom>
            <a:avLst/>
            <a:gdLst>
              <a:gd name="connsiteX0" fmla="*/ 0 w 2315653"/>
              <a:gd name="connsiteY0" fmla="*/ 0 h 3386138"/>
              <a:gd name="connsiteX1" fmla="*/ 2315653 w 2315653"/>
              <a:gd name="connsiteY1" fmla="*/ 0 h 3386138"/>
              <a:gd name="connsiteX2" fmla="*/ 2315653 w 2315653"/>
              <a:gd name="connsiteY2" fmla="*/ 3386138 h 3386138"/>
              <a:gd name="connsiteX3" fmla="*/ 0 w 2315653"/>
              <a:gd name="connsiteY3" fmla="*/ 3386138 h 3386138"/>
              <a:gd name="connsiteX4" fmla="*/ 0 w 2315653"/>
              <a:gd name="connsiteY4" fmla="*/ 0 h 3386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653" h="3386138">
                <a:moveTo>
                  <a:pt x="0" y="0"/>
                </a:moveTo>
                <a:lnTo>
                  <a:pt x="2315653" y="0"/>
                </a:lnTo>
                <a:lnTo>
                  <a:pt x="2315653" y="3386138"/>
                </a:lnTo>
                <a:lnTo>
                  <a:pt x="0" y="3386138"/>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11" name="TextBox 10"/>
          <p:cNvSpPr txBox="1"/>
          <p:nvPr/>
        </p:nvSpPr>
        <p:spPr>
          <a:xfrm>
            <a:off x="1371061" y="5284844"/>
            <a:ext cx="1072538"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cs typeface="Times New Roman" panose="02020603050405020304" pitchFamily="18" charset="0"/>
              </a:rPr>
              <a:t>DÃY 1</a:t>
            </a:r>
          </a:p>
        </p:txBody>
      </p:sp>
      <p:sp>
        <p:nvSpPr>
          <p:cNvPr id="32" name="TextBox 31"/>
          <p:cNvSpPr txBox="1"/>
          <p:nvPr/>
        </p:nvSpPr>
        <p:spPr>
          <a:xfrm>
            <a:off x="9728972" y="5096031"/>
            <a:ext cx="1072538" cy="461665"/>
          </a:xfrm>
          <a:prstGeom prst="rect">
            <a:avLst/>
          </a:prstGeom>
          <a:noFill/>
        </p:spPr>
        <p:txBody>
          <a:bodyPr wrap="none" rtlCol="0">
            <a:spAutoFit/>
          </a:bodyPr>
          <a:lstStyle/>
          <a:p>
            <a:r>
              <a:rPr lang="en-US" sz="2400" b="1" dirty="0">
                <a:solidFill>
                  <a:srgbClr val="FF0000"/>
                </a:solidFill>
                <a:latin typeface="Times New Roman" panose="02020603050405020304" pitchFamily="18" charset="0"/>
                <a:cs typeface="Times New Roman" panose="02020603050405020304" pitchFamily="18" charset="0"/>
              </a:rPr>
              <a:t>DÃY 2</a:t>
            </a:r>
          </a:p>
        </p:txBody>
      </p:sp>
      <p:sp>
        <p:nvSpPr>
          <p:cNvPr id="13" name="Hexagon 12"/>
          <p:cNvSpPr/>
          <p:nvPr/>
        </p:nvSpPr>
        <p:spPr>
          <a:xfrm>
            <a:off x="3281829" y="1709418"/>
            <a:ext cx="5329883" cy="2728479"/>
          </a:xfrm>
          <a:prstGeom prst="hexagon">
            <a:avLst/>
          </a:prstGeom>
          <a:blipFill>
            <a:blip r:embed="rId11"/>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a:solidFill>
                  <a:srgbClr val="FF0000"/>
                </a:solidFill>
                <a:latin typeface="Times New Roman" panose="02020603050405020304" pitchFamily="18" charset="0"/>
                <a:ea typeface="Times New Roman" panose="02020603050405020304" pitchFamily="18" charset="0"/>
              </a:rPr>
              <a:t>Lớp</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có</a:t>
            </a:r>
            <a:r>
              <a:rPr lang="en-US" sz="2000" dirty="0">
                <a:solidFill>
                  <a:srgbClr val="FF0000"/>
                </a:solidFill>
                <a:latin typeface="Times New Roman" panose="02020603050405020304" pitchFamily="18" charset="0"/>
                <a:ea typeface="Times New Roman" panose="02020603050405020304" pitchFamily="18" charset="0"/>
              </a:rPr>
              <a:t> 2 </a:t>
            </a:r>
            <a:r>
              <a:rPr lang="en-US" sz="2000" dirty="0" err="1">
                <a:solidFill>
                  <a:srgbClr val="FF0000"/>
                </a:solidFill>
                <a:latin typeface="Times New Roman" panose="02020603050405020304" pitchFamily="18" charset="0"/>
                <a:ea typeface="Times New Roman" panose="02020603050405020304" pitchFamily="18" charset="0"/>
              </a:rPr>
              <a:t>dãy</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mỗi</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dãy</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thực</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hiện</a:t>
            </a:r>
            <a:r>
              <a:rPr lang="en-US" sz="2000" dirty="0">
                <a:solidFill>
                  <a:srgbClr val="FF0000"/>
                </a:solidFill>
                <a:latin typeface="Times New Roman" panose="02020603050405020304" pitchFamily="18" charset="0"/>
                <a:ea typeface="Times New Roman" panose="02020603050405020304" pitchFamily="18" charset="0"/>
              </a:rPr>
              <a:t> 1 </a:t>
            </a:r>
            <a:r>
              <a:rPr lang="en-US" sz="2000" dirty="0" err="1">
                <a:solidFill>
                  <a:srgbClr val="FF0000"/>
                </a:solidFill>
                <a:latin typeface="Times New Roman" panose="02020603050405020304" pitchFamily="18" charset="0"/>
                <a:ea typeface="Times New Roman" panose="02020603050405020304" pitchFamily="18" charset="0"/>
              </a:rPr>
              <a:t>nhiệm</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vụ</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Thảo</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luận</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theo</a:t>
            </a:r>
            <a:r>
              <a:rPr lang="en-US" sz="2000" dirty="0">
                <a:solidFill>
                  <a:srgbClr val="FF0000"/>
                </a:solidFill>
                <a:latin typeface="Times New Roman" panose="02020603050405020304" pitchFamily="18" charset="0"/>
                <a:ea typeface="Times New Roman" panose="02020603050405020304" pitchFamily="18" charset="0"/>
              </a:rPr>
              <a:t> </a:t>
            </a:r>
            <a:r>
              <a:rPr lang="en-US" sz="2000" dirty="0" err="1">
                <a:solidFill>
                  <a:srgbClr val="FF0000"/>
                </a:solidFill>
                <a:latin typeface="Times New Roman" panose="02020603050405020304" pitchFamily="18" charset="0"/>
                <a:ea typeface="Times New Roman" panose="02020603050405020304" pitchFamily="18" charset="0"/>
              </a:rPr>
              <a:t>nhóm</a:t>
            </a:r>
            <a:r>
              <a:rPr lang="en-US" sz="2000" dirty="0">
                <a:solidFill>
                  <a:srgbClr val="FF0000"/>
                </a:solidFill>
                <a:latin typeface="Times New Roman" panose="02020603050405020304" pitchFamily="18" charset="0"/>
                <a:ea typeface="Times New Roman" panose="02020603050405020304" pitchFamily="18" charset="0"/>
              </a:rPr>
              <a:t>.</a:t>
            </a:r>
          </a:p>
          <a:p>
            <a:pPr indent="457200" algn="just">
              <a:spcBef>
                <a:spcPts val="600"/>
              </a:spcBef>
              <a:spcAft>
                <a:spcPts val="600"/>
              </a:spcAft>
            </a:pPr>
            <a:r>
              <a:rPr lang="vi-VN" sz="2000" dirty="0">
                <a:solidFill>
                  <a:srgbClr val="0000FF"/>
                </a:solidFill>
                <a:latin typeface="Times New Roman" panose="02020603050405020304" pitchFamily="18" charset="0"/>
                <a:ea typeface="Calibri" panose="020F0502020204030204" pitchFamily="34" charset="0"/>
              </a:rPr>
              <a:t>Mỗi nhóm </a:t>
            </a:r>
            <a:r>
              <a:rPr lang="en-US" sz="2000" dirty="0">
                <a:solidFill>
                  <a:srgbClr val="0000FF"/>
                </a:solidFill>
                <a:latin typeface="Times New Roman" panose="02020603050405020304" pitchFamily="18" charset="0"/>
                <a:ea typeface="Calibri" panose="020F0502020204030204" pitchFamily="34" charset="0"/>
              </a:rPr>
              <a:t>4</a:t>
            </a:r>
            <a:r>
              <a:rPr lang="vi-VN" sz="2000" dirty="0">
                <a:solidFill>
                  <a:srgbClr val="0000FF"/>
                </a:solidFill>
                <a:latin typeface="Times New Roman" panose="02020603050405020304" pitchFamily="18" charset="0"/>
                <a:ea typeface="Calibri" panose="020F0502020204030204" pitchFamily="34" charset="0"/>
              </a:rPr>
              <a:t> ng­ười</a:t>
            </a:r>
            <a:r>
              <a:rPr lang="en-US" sz="2000" dirty="0">
                <a:solidFill>
                  <a:srgbClr val="0000FF"/>
                </a:solidFill>
                <a:latin typeface="Times New Roman" panose="02020603050405020304" pitchFamily="18" charset="0"/>
                <a:ea typeface="Calibri" panose="020F0502020204030204" pitchFamily="34" charset="0"/>
              </a:rPr>
              <a:t> (= </a:t>
            </a:r>
            <a:r>
              <a:rPr lang="en-US" sz="2000" dirty="0" err="1">
                <a:solidFill>
                  <a:srgbClr val="0000FF"/>
                </a:solidFill>
                <a:latin typeface="Times New Roman" panose="02020603050405020304" pitchFamily="18" charset="0"/>
                <a:ea typeface="Calibri" panose="020F0502020204030204" pitchFamily="34" charset="0"/>
              </a:rPr>
              <a:t>một</a:t>
            </a:r>
            <a:r>
              <a:rPr lang="en-US" sz="2000" dirty="0">
                <a:solidFill>
                  <a:srgbClr val="0000FF"/>
                </a:solidFill>
                <a:latin typeface="Times New Roman" panose="02020603050405020304" pitchFamily="18" charset="0"/>
                <a:ea typeface="Calibri" panose="020F0502020204030204" pitchFamily="34" charset="0"/>
              </a:rPr>
              <a:t> </a:t>
            </a:r>
            <a:r>
              <a:rPr lang="en-US" sz="2000" dirty="0" err="1">
                <a:solidFill>
                  <a:srgbClr val="0000FF"/>
                </a:solidFill>
                <a:latin typeface="Times New Roman" panose="02020603050405020304" pitchFamily="18" charset="0"/>
                <a:ea typeface="Calibri" panose="020F0502020204030204" pitchFamily="34" charset="0"/>
              </a:rPr>
              <a:t>bàn</a:t>
            </a:r>
            <a:r>
              <a:rPr lang="en-US" sz="2000" dirty="0">
                <a:solidFill>
                  <a:srgbClr val="0000FF"/>
                </a:solidFill>
                <a:latin typeface="Times New Roman" panose="02020603050405020304" pitchFamily="18" charset="0"/>
                <a:ea typeface="Calibri" panose="020F0502020204030204" pitchFamily="34" charset="0"/>
              </a:rPr>
              <a:t>)</a:t>
            </a:r>
            <a:r>
              <a:rPr lang="vi-VN" sz="2000" dirty="0">
                <a:solidFill>
                  <a:srgbClr val="0000FF"/>
                </a:solidFill>
                <a:latin typeface="Times New Roman" panose="02020603050405020304" pitchFamily="18" charset="0"/>
                <a:ea typeface="Calibri" panose="020F0502020204030204" pitchFamily="34" charset="0"/>
              </a:rPr>
              <a:t>, mỗi ng­ười viết </a:t>
            </a:r>
            <a:r>
              <a:rPr lang="en-US" sz="2000" dirty="0">
                <a:solidFill>
                  <a:srgbClr val="0000FF"/>
                </a:solidFill>
                <a:latin typeface="Times New Roman" panose="02020603050405020304" pitchFamily="18" charset="0"/>
                <a:ea typeface="Calibri" panose="020F0502020204030204" pitchFamily="34" charset="0"/>
              </a:rPr>
              <a:t>2</a:t>
            </a:r>
            <a:r>
              <a:rPr lang="vi-VN" sz="2000" dirty="0">
                <a:solidFill>
                  <a:srgbClr val="0000FF"/>
                </a:solidFill>
                <a:latin typeface="Times New Roman" panose="02020603050405020304" pitchFamily="18" charset="0"/>
                <a:ea typeface="Calibri" panose="020F0502020204030204" pitchFamily="34" charset="0"/>
              </a:rPr>
              <a:t> ý kiến trên một tờ giấy trong vòng </a:t>
            </a:r>
            <a:r>
              <a:rPr lang="en-US" sz="2000" dirty="0">
                <a:solidFill>
                  <a:srgbClr val="0000FF"/>
                </a:solidFill>
                <a:latin typeface="Times New Roman" panose="02020603050405020304" pitchFamily="18" charset="0"/>
                <a:ea typeface="Calibri" panose="020F0502020204030204" pitchFamily="34" charset="0"/>
              </a:rPr>
              <a:t>2</a:t>
            </a:r>
            <a:r>
              <a:rPr lang="vi-VN" sz="2000" dirty="0">
                <a:solidFill>
                  <a:srgbClr val="0000FF"/>
                </a:solidFill>
                <a:latin typeface="Times New Roman" panose="02020603050405020304" pitchFamily="18" charset="0"/>
                <a:ea typeface="Calibri" panose="020F0502020204030204" pitchFamily="34" charset="0"/>
              </a:rPr>
              <a:t> phút về cách giải quyết </a:t>
            </a:r>
            <a:r>
              <a:rPr lang="en-US" sz="2000" dirty="0" err="1">
                <a:solidFill>
                  <a:srgbClr val="0000FF"/>
                </a:solidFill>
                <a:latin typeface="Times New Roman" panose="02020603050405020304" pitchFamily="18" charset="0"/>
                <a:ea typeface="Calibri" panose="020F0502020204030204" pitchFamily="34" charset="0"/>
              </a:rPr>
              <a:t>câu</a:t>
            </a:r>
            <a:r>
              <a:rPr lang="en-US" sz="2000" dirty="0">
                <a:solidFill>
                  <a:srgbClr val="0000FF"/>
                </a:solidFill>
                <a:latin typeface="Times New Roman" panose="02020603050405020304" pitchFamily="18" charset="0"/>
                <a:ea typeface="Calibri" panose="020F0502020204030204" pitchFamily="34" charset="0"/>
              </a:rPr>
              <a:t> </a:t>
            </a:r>
            <a:r>
              <a:rPr lang="en-US" sz="2000" dirty="0" err="1">
                <a:solidFill>
                  <a:srgbClr val="0000FF"/>
                </a:solidFill>
                <a:latin typeface="Times New Roman" panose="02020603050405020304" pitchFamily="18" charset="0"/>
                <a:ea typeface="Calibri" panose="020F0502020204030204" pitchFamily="34" charset="0"/>
              </a:rPr>
              <a:t>hỏi</a:t>
            </a:r>
            <a:r>
              <a:rPr lang="en-US" sz="2000" dirty="0">
                <a:solidFill>
                  <a:srgbClr val="0000FF"/>
                </a:solidFill>
                <a:latin typeface="Times New Roman" panose="02020603050405020304" pitchFamily="18" charset="0"/>
                <a:ea typeface="Calibri" panose="020F0502020204030204" pitchFamily="34" charset="0"/>
              </a:rPr>
              <a:t> </a:t>
            </a:r>
            <a:r>
              <a:rPr lang="vi-VN" sz="2000" dirty="0">
                <a:solidFill>
                  <a:srgbClr val="0000FF"/>
                </a:solidFill>
                <a:latin typeface="Times New Roman" panose="02020603050405020304" pitchFamily="18" charset="0"/>
                <a:ea typeface="Calibri" panose="020F0502020204030204" pitchFamily="34" charset="0"/>
              </a:rPr>
              <a:t>và tiếp tục chuyển cho ngư­ời bên cạnh</a:t>
            </a:r>
            <a:r>
              <a:rPr lang="en-US" sz="2000" dirty="0">
                <a:solidFill>
                  <a:srgbClr val="0000FF"/>
                </a:solidFill>
                <a:latin typeface="Times New Roman" panose="02020603050405020304" pitchFamily="18" charset="0"/>
                <a:ea typeface="Calibri" panose="020F0502020204030204" pitchFamily="34" charset="0"/>
              </a:rPr>
              <a:t>.</a:t>
            </a:r>
            <a:endParaRPr lang="en-US" sz="2000" dirty="0">
              <a:latin typeface="Times New Roman" panose="02020603050405020304" pitchFamily="18" charset="0"/>
              <a:ea typeface="Calibri" panose="020F0502020204030204" pitchFamily="34" charset="0"/>
            </a:endParaRPr>
          </a:p>
        </p:txBody>
      </p:sp>
      <p:sp>
        <p:nvSpPr>
          <p:cNvPr id="16" name="Oval 15"/>
          <p:cNvSpPr/>
          <p:nvPr/>
        </p:nvSpPr>
        <p:spPr>
          <a:xfrm>
            <a:off x="3185278"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HS1</a:t>
            </a:r>
          </a:p>
        </p:txBody>
      </p:sp>
      <p:sp>
        <p:nvSpPr>
          <p:cNvPr id="37" name="Oval 36"/>
          <p:cNvSpPr/>
          <p:nvPr/>
        </p:nvSpPr>
        <p:spPr>
          <a:xfrm>
            <a:off x="4731091"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HS2</a:t>
            </a:r>
          </a:p>
        </p:txBody>
      </p:sp>
      <p:sp>
        <p:nvSpPr>
          <p:cNvPr id="38" name="Oval 37"/>
          <p:cNvSpPr/>
          <p:nvPr/>
        </p:nvSpPr>
        <p:spPr>
          <a:xfrm>
            <a:off x="6276904"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HS3</a:t>
            </a:r>
          </a:p>
        </p:txBody>
      </p:sp>
      <p:sp>
        <p:nvSpPr>
          <p:cNvPr id="39" name="Oval 38"/>
          <p:cNvSpPr/>
          <p:nvPr/>
        </p:nvSpPr>
        <p:spPr>
          <a:xfrm>
            <a:off x="7822716" y="4864166"/>
            <a:ext cx="1046325" cy="1118270"/>
          </a:xfrm>
          <a:prstGeom prst="ellipse">
            <a:avLst/>
          </a:prstGeom>
          <a:blipFill>
            <a:blip r:embed="rId1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HS4</a:t>
            </a:r>
          </a:p>
        </p:txBody>
      </p:sp>
      <p:sp>
        <p:nvSpPr>
          <p:cNvPr id="17" name="Right Arrow 16"/>
          <p:cNvSpPr/>
          <p:nvPr/>
        </p:nvSpPr>
        <p:spPr>
          <a:xfrm>
            <a:off x="4280018" y="488248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ight Arrow 41"/>
          <p:cNvSpPr/>
          <p:nvPr/>
        </p:nvSpPr>
        <p:spPr>
          <a:xfrm>
            <a:off x="5852842" y="496600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ight Arrow 42"/>
          <p:cNvSpPr/>
          <p:nvPr/>
        </p:nvSpPr>
        <p:spPr>
          <a:xfrm>
            <a:off x="7398654" y="4982884"/>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ight Arrow 43"/>
          <p:cNvSpPr/>
          <p:nvPr/>
        </p:nvSpPr>
        <p:spPr>
          <a:xfrm rot="10614428">
            <a:off x="7339266" y="5446855"/>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ight Arrow 44"/>
          <p:cNvSpPr/>
          <p:nvPr/>
        </p:nvSpPr>
        <p:spPr>
          <a:xfrm rot="10614428">
            <a:off x="5789813" y="5512160"/>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ight Arrow 45"/>
          <p:cNvSpPr/>
          <p:nvPr/>
        </p:nvSpPr>
        <p:spPr>
          <a:xfrm rot="10614428">
            <a:off x="4222660" y="5493161"/>
            <a:ext cx="401531" cy="47036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2395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1000"/>
                                        <p:tgtEl>
                                          <p:spTgt spid="37"/>
                                        </p:tgtEl>
                                      </p:cBhvr>
                                    </p:animEffect>
                                    <p:anim calcmode="lin" valueType="num">
                                      <p:cBhvr>
                                        <p:cTn id="22" dur="1000" fill="hold"/>
                                        <p:tgtEl>
                                          <p:spTgt spid="37"/>
                                        </p:tgtEl>
                                        <p:attrNameLst>
                                          <p:attrName>ppt_x</p:attrName>
                                        </p:attrNameLst>
                                      </p:cBhvr>
                                      <p:tavLst>
                                        <p:tav tm="0">
                                          <p:val>
                                            <p:strVal val="#ppt_x"/>
                                          </p:val>
                                        </p:tav>
                                        <p:tav tm="100000">
                                          <p:val>
                                            <p:strVal val="#ppt_x"/>
                                          </p:val>
                                        </p:tav>
                                      </p:tavLst>
                                    </p:anim>
                                    <p:anim calcmode="lin" valueType="num">
                                      <p:cBhvr>
                                        <p:cTn id="2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1000"/>
                                        <p:tgtEl>
                                          <p:spTgt spid="42"/>
                                        </p:tgtEl>
                                      </p:cBhvr>
                                    </p:animEffect>
                                    <p:anim calcmode="lin" valueType="num">
                                      <p:cBhvr>
                                        <p:cTn id="29" dur="1000" fill="hold"/>
                                        <p:tgtEl>
                                          <p:spTgt spid="42"/>
                                        </p:tgtEl>
                                        <p:attrNameLst>
                                          <p:attrName>ppt_x</p:attrName>
                                        </p:attrNameLst>
                                      </p:cBhvr>
                                      <p:tavLst>
                                        <p:tav tm="0">
                                          <p:val>
                                            <p:strVal val="#ppt_x"/>
                                          </p:val>
                                        </p:tav>
                                        <p:tav tm="100000">
                                          <p:val>
                                            <p:strVal val="#ppt_x"/>
                                          </p:val>
                                        </p:tav>
                                      </p:tavLst>
                                    </p:anim>
                                    <p:anim calcmode="lin" valueType="num">
                                      <p:cBhvr>
                                        <p:cTn id="30"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1000"/>
                                        <p:tgtEl>
                                          <p:spTgt spid="43"/>
                                        </p:tgtEl>
                                      </p:cBhvr>
                                    </p:animEffect>
                                    <p:anim calcmode="lin" valueType="num">
                                      <p:cBhvr>
                                        <p:cTn id="43" dur="1000" fill="hold"/>
                                        <p:tgtEl>
                                          <p:spTgt spid="43"/>
                                        </p:tgtEl>
                                        <p:attrNameLst>
                                          <p:attrName>ppt_x</p:attrName>
                                        </p:attrNameLst>
                                      </p:cBhvr>
                                      <p:tavLst>
                                        <p:tav tm="0">
                                          <p:val>
                                            <p:strVal val="#ppt_x"/>
                                          </p:val>
                                        </p:tav>
                                        <p:tav tm="100000">
                                          <p:val>
                                            <p:strVal val="#ppt_x"/>
                                          </p:val>
                                        </p:tav>
                                      </p:tavLst>
                                    </p:anim>
                                    <p:anim calcmode="lin" valueType="num">
                                      <p:cBhvr>
                                        <p:cTn id="44"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anim calcmode="lin" valueType="num">
                                      <p:cBhvr>
                                        <p:cTn id="50" dur="1000" fill="hold"/>
                                        <p:tgtEl>
                                          <p:spTgt spid="39"/>
                                        </p:tgtEl>
                                        <p:attrNameLst>
                                          <p:attrName>ppt_x</p:attrName>
                                        </p:attrNameLst>
                                      </p:cBhvr>
                                      <p:tavLst>
                                        <p:tav tm="0">
                                          <p:val>
                                            <p:strVal val="#ppt_x"/>
                                          </p:val>
                                        </p:tav>
                                        <p:tav tm="100000">
                                          <p:val>
                                            <p:strVal val="#ppt_x"/>
                                          </p:val>
                                        </p:tav>
                                      </p:tavLst>
                                    </p:anim>
                                    <p:anim calcmode="lin" valueType="num">
                                      <p:cBhvr>
                                        <p:cTn id="5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1000"/>
                                        <p:tgtEl>
                                          <p:spTgt spid="45"/>
                                        </p:tgtEl>
                                      </p:cBhvr>
                                    </p:animEffect>
                                    <p:anim calcmode="lin" valueType="num">
                                      <p:cBhvr>
                                        <p:cTn id="64" dur="1000" fill="hold"/>
                                        <p:tgtEl>
                                          <p:spTgt spid="45"/>
                                        </p:tgtEl>
                                        <p:attrNameLst>
                                          <p:attrName>ppt_x</p:attrName>
                                        </p:attrNameLst>
                                      </p:cBhvr>
                                      <p:tavLst>
                                        <p:tav tm="0">
                                          <p:val>
                                            <p:strVal val="#ppt_x"/>
                                          </p:val>
                                        </p:tav>
                                        <p:tav tm="100000">
                                          <p:val>
                                            <p:strVal val="#ppt_x"/>
                                          </p:val>
                                        </p:tav>
                                      </p:tavLst>
                                    </p:anim>
                                    <p:anim calcmode="lin" valueType="num">
                                      <p:cBhvr>
                                        <p:cTn id="6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2" presetClass="entr" presetSubtype="0" fill="hold" grpId="0" nodeType="clickEffect">
                                  <p:stCondLst>
                                    <p:cond delay="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1000"/>
                                        <p:tgtEl>
                                          <p:spTgt spid="46"/>
                                        </p:tgtEl>
                                      </p:cBhvr>
                                    </p:animEffect>
                                    <p:anim calcmode="lin" valueType="num">
                                      <p:cBhvr>
                                        <p:cTn id="71" dur="1000" fill="hold"/>
                                        <p:tgtEl>
                                          <p:spTgt spid="46"/>
                                        </p:tgtEl>
                                        <p:attrNameLst>
                                          <p:attrName>ppt_x</p:attrName>
                                        </p:attrNameLst>
                                      </p:cBhvr>
                                      <p:tavLst>
                                        <p:tav tm="0">
                                          <p:val>
                                            <p:strVal val="#ppt_x"/>
                                          </p:val>
                                        </p:tav>
                                        <p:tav tm="100000">
                                          <p:val>
                                            <p:strVal val="#ppt_x"/>
                                          </p:val>
                                        </p:tav>
                                      </p:tavLst>
                                    </p:anim>
                                    <p:anim calcmode="lin" valueType="num">
                                      <p:cBhvr>
                                        <p:cTn id="72"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37" grpId="0" animBg="1"/>
      <p:bldP spid="38" grpId="0" animBg="1"/>
      <p:bldP spid="39" grpId="0" animBg="1"/>
      <p:bldP spid="17" grpId="0" animBg="1"/>
      <p:bldP spid="42" grpId="0" animBg="1"/>
      <p:bldP spid="43" grpId="0" animBg="1"/>
      <p:bldP spid="44" grpId="0" animBg="1"/>
      <p:bldP spid="45" grpId="0" animBg="1"/>
      <p:bldP spid="4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LUYỆN</a:t>
            </a:r>
            <a:r>
              <a:rPr kumimoji="0" lang="en-US" sz="32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TẬP</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 name="Rectangle 1"/>
          <p:cNvSpPr/>
          <p:nvPr/>
        </p:nvSpPr>
        <p:spPr>
          <a:xfrm>
            <a:off x="647700" y="1457273"/>
            <a:ext cx="5068888" cy="248433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en-US" sz="2600" b="1" dirty="0" err="1">
                <a:solidFill>
                  <a:srgbClr val="000000"/>
                </a:solidFill>
                <a:latin typeface="Times New Roman" panose="02020603050405020304" pitchFamily="18" charset="0"/>
                <a:ea typeface="Calibri" panose="020F0502020204030204" pitchFamily="34" charset="0"/>
              </a:rPr>
              <a:t>Dãy</a:t>
            </a:r>
            <a:r>
              <a:rPr lang="en-US" sz="2600" b="1" dirty="0">
                <a:solidFill>
                  <a:srgbClr val="000000"/>
                </a:solidFill>
                <a:latin typeface="Times New Roman" panose="02020603050405020304" pitchFamily="18" charset="0"/>
                <a:ea typeface="Calibri" panose="020F0502020204030204" pitchFamily="34" charset="0"/>
              </a:rPr>
              <a:t> 1</a:t>
            </a:r>
          </a:p>
          <a:p>
            <a:pPr marR="65405">
              <a:lnSpc>
                <a:spcPct val="115000"/>
              </a:lnSpc>
              <a:spcBef>
                <a:spcPts val="410"/>
              </a:spcBef>
              <a:spcAft>
                <a:spcPts val="600"/>
              </a:spcAft>
              <a:tabLst>
                <a:tab pos="472440" algn="l"/>
              </a:tabLst>
            </a:pPr>
            <a:r>
              <a:rPr lang="en-US" sz="2600" dirty="0">
                <a:solidFill>
                  <a:srgbClr val="000000"/>
                </a:solidFill>
                <a:latin typeface="Times New Roman" panose="02020603050405020304" pitchFamily="18" charset="0"/>
                <a:ea typeface="Calibri" panose="020F0502020204030204" pitchFamily="34" charset="0"/>
              </a:rPr>
              <a:t> </a:t>
            </a:r>
            <a:r>
              <a:rPr lang="en-US" sz="2600" b="1" dirty="0" err="1">
                <a:solidFill>
                  <a:srgbClr val="000000"/>
                </a:solidFill>
                <a:latin typeface="Times New Roman" panose="02020603050405020304" pitchFamily="18" charset="0"/>
                <a:ea typeface="Calibri" panose="020F0502020204030204" pitchFamily="34" charset="0"/>
              </a:rPr>
              <a:t>Câu</a:t>
            </a:r>
            <a:r>
              <a:rPr lang="en-US" sz="2600" b="1" dirty="0">
                <a:solidFill>
                  <a:srgbClr val="000000"/>
                </a:solidFill>
                <a:latin typeface="Times New Roman" panose="02020603050405020304" pitchFamily="18" charset="0"/>
                <a:ea typeface="Calibri" panose="020F0502020204030204" pitchFamily="34" charset="0"/>
              </a:rPr>
              <a:t> 1.</a:t>
            </a:r>
            <a:r>
              <a:rPr lang="en-US" sz="2600" dirty="0">
                <a:solidFill>
                  <a:srgbClr val="000000"/>
                </a:solidFill>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Việc</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lập</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đền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thờ</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hàng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năm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mở</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thể</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hiện</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điều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gì</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Nêu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một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vài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hiểu</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biết</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của</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em</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về</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hội</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Gióng</a:t>
            </a:r>
            <a:r>
              <a:rPr lang="en-US" sz="2600" dirty="0">
                <a:latin typeface="Times New Roman" panose="02020603050405020304" pitchFamily="18" charset="0"/>
                <a:ea typeface="Calibri" panose="020F0502020204030204" pitchFamily="34" charset="0"/>
              </a:rPr>
              <a:t>?</a:t>
            </a:r>
            <a:endParaRPr lang="en-US" sz="2600" dirty="0">
              <a:effectLst/>
              <a:latin typeface="Times New Roman" panose="02020603050405020304" pitchFamily="18" charset="0"/>
              <a:ea typeface="Calibri" panose="020F0502020204030204" pitchFamily="34" charset="0"/>
            </a:endParaRPr>
          </a:p>
        </p:txBody>
      </p:sp>
      <p:sp>
        <p:nvSpPr>
          <p:cNvPr id="9" name="Rectangle 8"/>
          <p:cNvSpPr/>
          <p:nvPr/>
        </p:nvSpPr>
        <p:spPr>
          <a:xfrm>
            <a:off x="6147308" y="1410890"/>
            <a:ext cx="5384292" cy="2202654"/>
          </a:xfrm>
          <a:prstGeom prst="rect">
            <a:avLst/>
          </a:prstGeom>
        </p:spPr>
        <p:txBody>
          <a:bodyPr wrap="square">
            <a:spAutoFit/>
          </a:bodyPr>
          <a:lstStyle/>
          <a:p>
            <a:pPr marR="65405" algn="ctr">
              <a:lnSpc>
                <a:spcPct val="115000"/>
              </a:lnSpc>
              <a:spcBef>
                <a:spcPts val="410"/>
              </a:spcBef>
              <a:spcAft>
                <a:spcPts val="600"/>
              </a:spcAft>
              <a:tabLst>
                <a:tab pos="472440" algn="l"/>
              </a:tabLst>
            </a:pPr>
            <a:r>
              <a:rPr lang="pt-BR" sz="2800" b="1" dirty="0">
                <a:latin typeface="Times New Roman" panose="02020603050405020304" pitchFamily="18" charset="0"/>
                <a:ea typeface="Calibri" panose="020F0502020204030204" pitchFamily="34" charset="0"/>
              </a:rPr>
              <a:t>Dãy 2: </a:t>
            </a:r>
          </a:p>
          <a:p>
            <a:pPr marR="65405">
              <a:lnSpc>
                <a:spcPct val="115000"/>
              </a:lnSpc>
              <a:spcBef>
                <a:spcPts val="410"/>
              </a:spcBef>
              <a:spcAft>
                <a:spcPts val="600"/>
              </a:spcAft>
              <a:tabLst>
                <a:tab pos="472440" algn="l"/>
              </a:tabLst>
            </a:pPr>
            <a:r>
              <a:rPr lang="pt-BR" sz="2800" b="1" dirty="0">
                <a:latin typeface="Times New Roman" panose="02020603050405020304" pitchFamily="18" charset="0"/>
                <a:ea typeface="Calibri" panose="020F0502020204030204" pitchFamily="34" charset="0"/>
              </a:rPr>
              <a:t>Câu 2</a:t>
            </a:r>
            <a:r>
              <a:rPr lang="pt-BR" sz="2800" dirty="0">
                <a:latin typeface="Times New Roman" panose="02020603050405020304" pitchFamily="18" charset="0"/>
                <a:ea typeface="Calibri" panose="020F0502020204030204" pitchFamily="34" charset="0"/>
              </a:rPr>
              <a:t>. Tại sao hội thi thể thao trong nhà trường mang tên“</a:t>
            </a:r>
            <a:r>
              <a:rPr lang="pt-BR" sz="2800" b="1" i="1" dirty="0">
                <a:latin typeface="Times New Roman" panose="02020603050405020304" pitchFamily="18" charset="0"/>
                <a:ea typeface="Calibri" panose="020F0502020204030204" pitchFamily="34" charset="0"/>
              </a:rPr>
              <a:t>Hội khỏe Phù Đổng”?</a:t>
            </a:r>
            <a:endParaRPr lang="en-US" sz="2800" dirty="0">
              <a:effectLst/>
              <a:latin typeface="Times New Roman" panose="02020603050405020304" pitchFamily="18" charset="0"/>
              <a:ea typeface="Calibri" panose="020F0502020204030204" pitchFamily="34" charset="0"/>
            </a:endParaRPr>
          </a:p>
        </p:txBody>
      </p:sp>
      <p:pic>
        <p:nvPicPr>
          <p:cNvPr id="10" name="Picture 9"/>
          <p:cNvPicPr>
            <a:picLocks noChangeAspect="1"/>
          </p:cNvPicPr>
          <p:nvPr/>
        </p:nvPicPr>
        <p:blipFill>
          <a:blip r:embed="rId7"/>
          <a:stretch>
            <a:fillRect/>
          </a:stretch>
        </p:blipFill>
        <p:spPr>
          <a:xfrm>
            <a:off x="709201" y="3941607"/>
            <a:ext cx="4705761" cy="2516343"/>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1" name="Picture 10"/>
          <p:cNvPicPr>
            <a:picLocks noChangeAspect="1"/>
          </p:cNvPicPr>
          <p:nvPr/>
        </p:nvPicPr>
        <p:blipFill>
          <a:blip r:embed="rId8"/>
          <a:stretch>
            <a:fillRect/>
          </a:stretch>
        </p:blipFill>
        <p:spPr>
          <a:xfrm>
            <a:off x="6208809" y="3788791"/>
            <a:ext cx="4906866" cy="266915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7025786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p>
        </p:txBody>
      </p:sp>
      <p:sp>
        <p:nvSpPr>
          <p:cNvPr id="3" name="Rectangle 2"/>
          <p:cNvSpPr/>
          <p:nvPr/>
        </p:nvSpPr>
        <p:spPr>
          <a:xfrm>
            <a:off x="660400" y="1515646"/>
            <a:ext cx="10858500" cy="4577407"/>
          </a:xfrm>
          <a:prstGeom prst="rect">
            <a:avLst/>
          </a:prstGeom>
        </p:spPr>
        <p:txBody>
          <a:bodyPr>
            <a:spAutoFit/>
          </a:bodyPr>
          <a:lstStyle/>
          <a:p>
            <a:pPr algn="just">
              <a:lnSpc>
                <a:spcPct val="115000"/>
              </a:lnSpc>
              <a:spcAft>
                <a:spcPts val="0"/>
              </a:spcAft>
            </a:pPr>
            <a:r>
              <a:rPr lang="en-US" sz="3200" dirty="0">
                <a:latin typeface="Times New Roman" panose="02020603050405020304" pitchFamily="18" charset="0"/>
                <a:ea typeface="Times New Roman" panose="02020603050405020304" pitchFamily="18" charset="0"/>
              </a:rPr>
              <a:t>1. </a:t>
            </a:r>
            <a:r>
              <a:rPr lang="en-US" sz="3200" dirty="0" err="1">
                <a:latin typeface="Times New Roman" panose="02020603050405020304" pitchFamily="18" charset="0"/>
                <a:ea typeface="Times New Roman" panose="02020603050405020304" pitchFamily="18" charset="0"/>
              </a:rPr>
              <a:t>Việc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lập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hàng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năm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mở</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tấm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lòng</a:t>
            </a:r>
            <a:r>
              <a:rPr lang="en-US" sz="3200" dirty="0">
                <a:latin typeface="Times New Roman" panose="02020603050405020304" pitchFamily="18" charset="0"/>
                <a:ea typeface="Times New Roman" panose="02020603050405020304" pitchFamily="18" charset="0"/>
              </a:rPr>
              <a:t> tri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người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hùng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bất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tử</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hướng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nguồn</a:t>
            </a:r>
            <a:r>
              <a:rPr lang="en-US" sz="3200" dirty="0">
                <a:latin typeface="Times New Roman" panose="02020603050405020304" pitchFamily="18" charset="0"/>
                <a:ea typeface="Times New Roman" panose="02020603050405020304" pitchFamily="18" charset="0"/>
              </a:rPr>
              <a:t>.</a:t>
            </a:r>
          </a:p>
          <a:p>
            <a:pPr>
              <a:lnSpc>
                <a:spcPct val="115000"/>
              </a:lnSpc>
              <a:spcAft>
                <a:spcPts val="0"/>
              </a:spcAft>
            </a:pP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hội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văn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hóa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truyền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mô</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phỏng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rõ</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một</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khoa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học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diễn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đấu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của</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Thánh</a:t>
            </a:r>
            <a:r>
              <a:rPr lang="en-US" sz="3200" u="sng" dirty="0">
                <a:solidFill>
                  <a:srgbClr val="0000FF"/>
                </a:solidFill>
                <a:latin typeface="Times New Roman" panose="02020603050405020304" pitchFamily="18" charset="0"/>
                <a:ea typeface="Calibri" panose="020F0502020204030204" pitchFamily="34" charset="0"/>
                <a:hlinkClick r:id="rId7" tooltip="Thánh Gióng"/>
              </a:rPr>
              <a:t> </a:t>
            </a:r>
            <a:r>
              <a:rPr lang="en-US" sz="3200" u="sng" dirty="0" err="1">
                <a:solidFill>
                  <a:srgbClr val="0000FF"/>
                </a:solidFill>
                <a:latin typeface="Times New Roman" panose="02020603050405020304" pitchFamily="18" charset="0"/>
                <a:ea typeface="Calibri" panose="020F0502020204030204" pitchFamily="34" charset="0"/>
                <a:hlinkClick r:id="rId7" tooltip="Thánh Gióng"/>
              </a:rPr>
              <a:t>Gióng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u="sng" dirty="0" err="1">
                <a:solidFill>
                  <a:srgbClr val="0000FF"/>
                </a:solidFill>
                <a:latin typeface="Times New Roman" panose="02020603050405020304" pitchFamily="18" charset="0"/>
                <a:ea typeface="Calibri" panose="020F0502020204030204" pitchFamily="34" charset="0"/>
                <a:hlinkClick r:id="rId8" tooltip="Văn Lang"/>
              </a:rPr>
              <a:t>Văn</a:t>
            </a:r>
            <a:r>
              <a:rPr lang="en-US" sz="3200" u="sng" dirty="0">
                <a:solidFill>
                  <a:srgbClr val="0000FF"/>
                </a:solidFill>
                <a:latin typeface="Times New Roman" panose="02020603050405020304" pitchFamily="18" charset="0"/>
                <a:ea typeface="Calibri" panose="020F0502020204030204" pitchFamily="34" charset="0"/>
                <a:hlinkClick r:id="rId8" tooltip="Văn Lang"/>
              </a:rPr>
              <a:t> Lang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giặc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Thông</a:t>
            </a:r>
            <a:r>
              <a:rPr lang="en-US" sz="3200" dirty="0">
                <a:latin typeface="Times New Roman" panose="02020603050405020304" pitchFamily="18" charset="0"/>
                <a:ea typeface="Times New Roman" panose="02020603050405020304" pitchFamily="18" charset="0"/>
              </a:rPr>
              <a:t> qua </a:t>
            </a:r>
            <a:r>
              <a:rPr lang="en-US" sz="3200" dirty="0" err="1">
                <a:latin typeface="Times New Roman" panose="02020603050405020304" pitchFamily="18" charset="0"/>
                <a:ea typeface="Times New Roman" panose="02020603050405020304" pitchFamily="18" charset="0"/>
              </a:rPr>
              <a:t>đó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có</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thể</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nâng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cao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nhận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cộng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đồng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về</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hình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thức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bộ</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lạc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thời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xưa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liên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tưởng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tới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chiến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tranh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nhân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dân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toàn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diện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trong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sự</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nghiệp</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giải</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phóng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và</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bảo</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vệ</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Tổ</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quốc</a:t>
            </a:r>
            <a:r>
              <a:rPr lang="en-US" sz="3200" dirty="0">
                <a:latin typeface="Times New Roman" panose="02020603050405020304" pitchFamily="18" charset="0"/>
                <a:ea typeface="Times New Roman" panose="02020603050405020304" pitchFamily="18" charset="0"/>
              </a:rPr>
              <a:t>".</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293222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53845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LUYỆN TẬP</a:t>
            </a:r>
          </a:p>
        </p:txBody>
      </p:sp>
      <p:sp>
        <p:nvSpPr>
          <p:cNvPr id="2" name="Rectangle 1"/>
          <p:cNvSpPr/>
          <p:nvPr/>
        </p:nvSpPr>
        <p:spPr>
          <a:xfrm>
            <a:off x="660400" y="1554224"/>
            <a:ext cx="10858500" cy="4056495"/>
          </a:xfrm>
          <a:prstGeom prst="rect">
            <a:avLst/>
          </a:prstGeom>
        </p:spPr>
        <p:txBody>
          <a:bodyPr>
            <a:spAutoFit/>
          </a:bodyPr>
          <a:lstStyle/>
          <a:p>
            <a:pPr>
              <a:lnSpc>
                <a:spcPct val="115000"/>
              </a:lnSpc>
              <a:spcAft>
                <a:spcPts val="0"/>
              </a:spcAft>
            </a:pPr>
            <a:r>
              <a:rPr lang="en-US" sz="3200" b="1" dirty="0">
                <a:latin typeface="Times New Roman" panose="02020603050405020304" pitchFamily="18" charset="0"/>
                <a:ea typeface="Times New Roman" panose="02020603050405020304" pitchFamily="18" charset="0"/>
              </a:rPr>
              <a:t>2. </a:t>
            </a:r>
            <a:r>
              <a:rPr lang="en-US" sz="3200" b="1" dirty="0" err="1">
                <a:latin typeface="Times New Roman" panose="02020603050405020304" pitchFamily="18" charset="0"/>
                <a:ea typeface="Times New Roman" panose="02020603050405020304" pitchFamily="18" charset="0"/>
              </a:rPr>
              <a:t>Lí</a:t>
            </a:r>
            <a:r>
              <a:rPr lang="en-US" sz="3200" b="1" dirty="0">
                <a:latin typeface="Times New Roman" panose="02020603050405020304" pitchFamily="18" charset="0"/>
                <a:ea typeface="Times New Roman" panose="02020603050405020304" pitchFamily="18" charset="0"/>
              </a:rPr>
              <a:t> do </a:t>
            </a:r>
            <a:r>
              <a:rPr lang="en-US" sz="3200" b="1" dirty="0" err="1">
                <a:latin typeface="Times New Roman" panose="02020603050405020304" pitchFamily="18" charset="0"/>
                <a:ea typeface="Times New Roman" panose="02020603050405020304" pitchFamily="18" charset="0"/>
              </a:rPr>
              <a:t>đặt</a:t>
            </a:r>
            <a:r>
              <a:rPr lang="en-US" sz="3200" b="1" dirty="0">
                <a:latin typeface="Times New Roman" panose="02020603050405020304" pitchFamily="18" charset="0"/>
                <a:ea typeface="Times New Roman" panose="02020603050405020304" pitchFamily="18" charset="0"/>
              </a:rPr>
              <a:t> </a:t>
            </a:r>
            <a:r>
              <a:rPr lang="en-US" sz="3200" b="1" dirty="0" err="1">
                <a:latin typeface="Times New Roman" panose="02020603050405020304" pitchFamily="18" charset="0"/>
                <a:ea typeface="Times New Roman" panose="02020603050405020304" pitchFamily="18" charset="0"/>
              </a:rPr>
              <a:t>tên</a:t>
            </a:r>
            <a:r>
              <a:rPr lang="en-US" sz="3200" b="1" dirty="0">
                <a:latin typeface="Times New Roman" panose="02020603050405020304" pitchFamily="18" charset="0"/>
                <a:ea typeface="Times New Roman" panose="02020603050405020304" pitchFamily="18" charset="0"/>
              </a:rPr>
              <a:t>:</a:t>
            </a:r>
          </a:p>
          <a:p>
            <a:pPr>
              <a:lnSpc>
                <a:spcPct val="115000"/>
              </a:lnSpc>
            </a:pPr>
            <a:r>
              <a:rPr lang="vi-VN" sz="3200" dirty="0">
                <a:latin typeface="Times New Roman" panose="02020603050405020304" pitchFamily="18" charset="0"/>
                <a:ea typeface="Calibri" panose="020F0502020204030204" pitchFamily="34" charset="0"/>
              </a:rPr>
              <a:t>– Hội thi dành cho lứa tuổi thiếu niên, lứa tuổi Thánh Gióng trong thời đại mới.</a:t>
            </a:r>
            <a:endParaRPr lang="en-US" sz="3200" dirty="0">
              <a:latin typeface="Times New Roman" panose="02020603050405020304" pitchFamily="18" charset="0"/>
              <a:ea typeface="Calibri" panose="020F0502020204030204" pitchFamily="34" charset="0"/>
            </a:endParaRPr>
          </a:p>
          <a:p>
            <a:pPr>
              <a:lnSpc>
                <a:spcPct val="115000"/>
              </a:lnSpc>
            </a:pPr>
            <a:r>
              <a:rPr lang="vi-VN" sz="3200" dirty="0">
                <a:latin typeface="Times New Roman" panose="02020603050405020304" pitchFamily="18" charset="0"/>
                <a:ea typeface="Calibri" panose="020F0502020204030204" pitchFamily="34" charset="0"/>
              </a:rPr>
              <a:t>– Hình ảnh Thánh Gióng là hình ảnh của sức mạnh, của tinh thần chiến thắng rất phù hợp với ý nghĩa của một hội thi thể thao.</a:t>
            </a:r>
            <a:endParaRPr lang="en-US" sz="3200" dirty="0">
              <a:latin typeface="Times New Roman" panose="02020603050405020304" pitchFamily="18" charset="0"/>
              <a:ea typeface="Calibri" panose="020F0502020204030204" pitchFamily="34" charset="0"/>
            </a:endParaRPr>
          </a:p>
          <a:p>
            <a:pPr>
              <a:lnSpc>
                <a:spcPct val="115000"/>
              </a:lnSpc>
            </a:pP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Mục đích của hội thi là </a:t>
            </a:r>
            <a:r>
              <a:rPr lang="en-US" sz="3200" dirty="0" err="1">
                <a:latin typeface="Times New Roman" panose="02020603050405020304" pitchFamily="18" charset="0"/>
                <a:ea typeface="Calibri" panose="020F0502020204030204" pitchFamily="34" charset="0"/>
              </a:rPr>
              <a:t>rèn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luyện</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thể</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lực</a:t>
            </a:r>
            <a:r>
              <a:rPr lang="en-US" sz="3200" dirty="0">
                <a:latin typeface="Times New Roman" panose="02020603050405020304" pitchFamily="18" charset="0"/>
                <a:ea typeface="Calibri" panose="020F0502020204030204" pitchFamily="34" charset="0"/>
              </a:rPr>
              <a:t>, </a:t>
            </a:r>
            <a:r>
              <a:rPr lang="en-US" sz="3200" dirty="0" err="1">
                <a:latin typeface="Times New Roman" panose="02020603050405020304" pitchFamily="18" charset="0"/>
                <a:ea typeface="Calibri" panose="020F0502020204030204" pitchFamily="34" charset="0"/>
              </a:rPr>
              <a:t>sức</a:t>
            </a:r>
            <a:r>
              <a:rPr lang="en-US" sz="3200" dirty="0">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khoẻ để học tập, lao động, góp phần bảo vệ và xây dựng Tổ quốc sau này.</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3897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fade">
                                      <p:cBhvr>
                                        <p:cTn id="7" dur="1000"/>
                                        <p:tgtEl>
                                          <p:spTgt spid="2">
                                            <p:txEl>
                                              <p:pRg st="1" end="1"/>
                                            </p:txEl>
                                          </p:spTgt>
                                        </p:tgtEl>
                                      </p:cBhvr>
                                    </p:animEffect>
                                    <p:anim calcmode="lin" valueType="num">
                                      <p:cBhvr>
                                        <p:cTn id="8"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2" end="2"/>
                                            </p:txEl>
                                          </p:spTgt>
                                        </p:tgtEl>
                                        <p:attrNameLst>
                                          <p:attrName>style.visibility</p:attrName>
                                        </p:attrNameLst>
                                      </p:cBhvr>
                                      <p:to>
                                        <p:strVal val="visible"/>
                                      </p:to>
                                    </p:set>
                                    <p:animEffect transition="in" filter="fade">
                                      <p:cBhvr>
                                        <p:cTn id="14" dur="1000"/>
                                        <p:tgtEl>
                                          <p:spTgt spid="2">
                                            <p:txEl>
                                              <p:pRg st="2" end="2"/>
                                            </p:txEl>
                                          </p:spTgt>
                                        </p:tgtEl>
                                      </p:cBhvr>
                                    </p:animEffect>
                                    <p:anim calcmode="lin" valueType="num">
                                      <p:cBhvr>
                                        <p:cTn id="1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3" end="3"/>
                                            </p:txEl>
                                          </p:spTgt>
                                        </p:tgtEl>
                                        <p:attrNameLst>
                                          <p:attrName>style.visibility</p:attrName>
                                        </p:attrNameLst>
                                      </p:cBhvr>
                                      <p:to>
                                        <p:strVal val="visible"/>
                                      </p:to>
                                    </p:set>
                                    <p:animEffect transition="in" filter="fade">
                                      <p:cBhvr>
                                        <p:cTn id="21" dur="1000"/>
                                        <p:tgtEl>
                                          <p:spTgt spid="2">
                                            <p:txEl>
                                              <p:pRg st="3" end="3"/>
                                            </p:txEl>
                                          </p:spTgt>
                                        </p:tgtEl>
                                      </p:cBhvr>
                                    </p:animEffect>
                                    <p:anim calcmode="lin" valueType="num">
                                      <p:cBhvr>
                                        <p:cTn id="22"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b="1" dirty="0">
                <a:solidFill>
                  <a:prstClr val="white"/>
                </a:solidFill>
                <a:latin typeface="Times New Roman" panose="02020603050405020304" pitchFamily="18" charset="0"/>
                <a:cs typeface="Times New Roman" panose="02020603050405020304" pitchFamily="18" charset="0"/>
              </a:rPr>
              <a:t>VẬN DỤNG</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3" name="Rectangle 2"/>
          <p:cNvSpPr/>
          <p:nvPr/>
        </p:nvSpPr>
        <p:spPr>
          <a:xfrm>
            <a:off x="482812" y="1158716"/>
            <a:ext cx="2780954" cy="523220"/>
          </a:xfrm>
          <a:prstGeom prst="rect">
            <a:avLst/>
          </a:prstGeom>
        </p:spPr>
        <p:txBody>
          <a:bodyPr wrap="none">
            <a:spAutoFit/>
          </a:bodyPr>
          <a:lstStyle/>
          <a:p>
            <a:pPr algn="just"/>
            <a:r>
              <a:rPr lang="en-US" sz="2800" b="1" dirty="0">
                <a:latin typeface="Times New Roman" panose="02020603050405020304" pitchFamily="18" charset="0"/>
                <a:ea typeface="Calibri" panose="020F0502020204030204" pitchFamily="34" charset="0"/>
              </a:rPr>
              <a:t>3. </a:t>
            </a:r>
            <a:r>
              <a:rPr lang="en-US" sz="2800" b="1" dirty="0" err="1">
                <a:latin typeface="Times New Roman" panose="02020603050405020304" pitchFamily="18" charset="0"/>
                <a:ea typeface="Calibri" panose="020F0502020204030204" pitchFamily="34" charset="0"/>
              </a:rPr>
              <a:t>Viết</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đoạn</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văn</a:t>
            </a:r>
            <a:r>
              <a:rPr lang="en-US" sz="2800" b="1"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4" name="Rectangle 3"/>
          <p:cNvSpPr/>
          <p:nvPr/>
        </p:nvSpPr>
        <p:spPr>
          <a:xfrm>
            <a:off x="782179" y="1790003"/>
            <a:ext cx="6715894" cy="3779818"/>
          </a:xfrm>
          <a:custGeom>
            <a:avLst/>
            <a:gdLst>
              <a:gd name="connsiteX0" fmla="*/ 0 w 5257800"/>
              <a:gd name="connsiteY0" fmla="*/ 0 h 2713743"/>
              <a:gd name="connsiteX1" fmla="*/ 5257800 w 5257800"/>
              <a:gd name="connsiteY1" fmla="*/ 0 h 2713743"/>
              <a:gd name="connsiteX2" fmla="*/ 5257800 w 5257800"/>
              <a:gd name="connsiteY2" fmla="*/ 2713743 h 2713743"/>
              <a:gd name="connsiteX3" fmla="*/ 0 w 5257800"/>
              <a:gd name="connsiteY3" fmla="*/ 2713743 h 2713743"/>
              <a:gd name="connsiteX4" fmla="*/ 0 w 5257800"/>
              <a:gd name="connsiteY4" fmla="*/ 0 h 2713743"/>
              <a:gd name="connsiteX0" fmla="*/ 0 w 5657850"/>
              <a:gd name="connsiteY0" fmla="*/ 71438 h 2785181"/>
              <a:gd name="connsiteX1" fmla="*/ 5657850 w 5657850"/>
              <a:gd name="connsiteY1" fmla="*/ 0 h 2785181"/>
              <a:gd name="connsiteX2" fmla="*/ 5257800 w 5657850"/>
              <a:gd name="connsiteY2" fmla="*/ 2785181 h 2785181"/>
              <a:gd name="connsiteX3" fmla="*/ 0 w 5657850"/>
              <a:gd name="connsiteY3" fmla="*/ 2785181 h 2785181"/>
              <a:gd name="connsiteX4" fmla="*/ 0 w 5657850"/>
              <a:gd name="connsiteY4" fmla="*/ 71438 h 2785181"/>
              <a:gd name="connsiteX0" fmla="*/ 0 w 5726108"/>
              <a:gd name="connsiteY0" fmla="*/ 71438 h 2785181"/>
              <a:gd name="connsiteX1" fmla="*/ 5657850 w 5726108"/>
              <a:gd name="connsiteY1" fmla="*/ 0 h 2785181"/>
              <a:gd name="connsiteX2" fmla="*/ 5257800 w 5726108"/>
              <a:gd name="connsiteY2" fmla="*/ 2785181 h 2785181"/>
              <a:gd name="connsiteX3" fmla="*/ 0 w 5726108"/>
              <a:gd name="connsiteY3" fmla="*/ 2785181 h 2785181"/>
              <a:gd name="connsiteX4" fmla="*/ 0 w 5726108"/>
              <a:gd name="connsiteY4" fmla="*/ 71438 h 2785181"/>
              <a:gd name="connsiteX0" fmla="*/ 0 w 5757571"/>
              <a:gd name="connsiteY0" fmla="*/ 71438 h 2999493"/>
              <a:gd name="connsiteX1" fmla="*/ 5657850 w 5757571"/>
              <a:gd name="connsiteY1" fmla="*/ 0 h 2999493"/>
              <a:gd name="connsiteX2" fmla="*/ 5486400 w 5757571"/>
              <a:gd name="connsiteY2" fmla="*/ 2999493 h 2999493"/>
              <a:gd name="connsiteX3" fmla="*/ 0 w 5757571"/>
              <a:gd name="connsiteY3" fmla="*/ 2785181 h 2999493"/>
              <a:gd name="connsiteX4" fmla="*/ 0 w 5757571"/>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300038 w 6057609"/>
              <a:gd name="connsiteY0" fmla="*/ 71438 h 2999493"/>
              <a:gd name="connsiteX1" fmla="*/ 5957888 w 6057609"/>
              <a:gd name="connsiteY1" fmla="*/ 0 h 2999493"/>
              <a:gd name="connsiteX2" fmla="*/ 5786438 w 6057609"/>
              <a:gd name="connsiteY2" fmla="*/ 2999493 h 2999493"/>
              <a:gd name="connsiteX3" fmla="*/ 0 w 6057609"/>
              <a:gd name="connsiteY3" fmla="*/ 2985206 h 2999493"/>
              <a:gd name="connsiteX4" fmla="*/ 300038 w 6057609"/>
              <a:gd name="connsiteY4" fmla="*/ 71438 h 2999493"/>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 name="connsiteX0" fmla="*/ 242888 w 6057609"/>
              <a:gd name="connsiteY0" fmla="*/ 0 h 3242380"/>
              <a:gd name="connsiteX1" fmla="*/ 5957888 w 6057609"/>
              <a:gd name="connsiteY1" fmla="*/ 242887 h 3242380"/>
              <a:gd name="connsiteX2" fmla="*/ 5786438 w 6057609"/>
              <a:gd name="connsiteY2" fmla="*/ 3242380 h 3242380"/>
              <a:gd name="connsiteX3" fmla="*/ 0 w 6057609"/>
              <a:gd name="connsiteY3" fmla="*/ 3228093 h 3242380"/>
              <a:gd name="connsiteX4" fmla="*/ 242888 w 6057609"/>
              <a:gd name="connsiteY4" fmla="*/ 0 h 324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609" h="3242380">
                <a:moveTo>
                  <a:pt x="242888" y="0"/>
                </a:moveTo>
                <a:cubicBezTo>
                  <a:pt x="2176463" y="523875"/>
                  <a:pt x="4052888" y="161925"/>
                  <a:pt x="5957888" y="242887"/>
                </a:cubicBezTo>
                <a:cubicBezTo>
                  <a:pt x="6210300" y="1271294"/>
                  <a:pt x="5919788" y="2313986"/>
                  <a:pt x="5786438" y="3242380"/>
                </a:cubicBezTo>
                <a:lnTo>
                  <a:pt x="0" y="3228093"/>
                </a:lnTo>
                <a:cubicBezTo>
                  <a:pt x="614363" y="2256837"/>
                  <a:pt x="142875" y="971256"/>
                  <a:pt x="242888" y="0"/>
                </a:cubicBez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latin typeface="Times New Roman" panose="02020603050405020304" pitchFamily="18" charset="0"/>
                <a:ea typeface="Times New Roman" panose="02020603050405020304" pitchFamily="18" charset="0"/>
              </a:rPr>
              <a:t>  </a:t>
            </a:r>
            <a:r>
              <a:rPr lang="vi-VN" sz="3200" dirty="0">
                <a:latin typeface="Times New Roman" panose="02020603050405020304" pitchFamily="18" charset="0"/>
                <a:ea typeface="Times New Roman" panose="02020603050405020304" pitchFamily="18" charset="0"/>
              </a:rPr>
              <a:t>Viết đoạn văn (từ 5 - 7 câu) về một hình ảnh hay hành </a:t>
            </a:r>
            <a:r>
              <a:rPr lang="en-US" sz="3200" dirty="0">
                <a:latin typeface="Times New Roman" panose="02020603050405020304" pitchFamily="18" charset="0"/>
                <a:ea typeface="Times New Roman" panose="02020603050405020304" pitchFamily="18" charset="0"/>
              </a:rPr>
              <a:t>đ</a:t>
            </a:r>
            <a:r>
              <a:rPr lang="vi-VN" sz="3200" dirty="0">
                <a:latin typeface="Times New Roman" panose="02020603050405020304" pitchFamily="18" charset="0"/>
                <a:ea typeface="Times New Roman" panose="02020603050405020304" pitchFamily="18" charset="0"/>
              </a:rPr>
              <a:t>ộng của </a:t>
            </a:r>
            <a:r>
              <a:rPr lang="vi-VN" sz="3200" i="1" dirty="0">
                <a:latin typeface="Times New Roman" panose="02020603050405020304" pitchFamily="18" charset="0"/>
                <a:ea typeface="Times New Roman" panose="02020603050405020304" pitchFamily="18" charset="0"/>
              </a:rPr>
              <a:t>Thánh </a:t>
            </a:r>
            <a:r>
              <a:rPr lang="en-US" sz="3200" i="1" dirty="0">
                <a:latin typeface="Times New Roman" panose="02020603050405020304" pitchFamily="18" charset="0"/>
                <a:ea typeface="Times New Roman" panose="02020603050405020304" pitchFamily="18" charset="0"/>
              </a:rPr>
              <a:t> </a:t>
            </a:r>
            <a:r>
              <a:rPr lang="vi-VN" sz="3200" i="1" dirty="0">
                <a:latin typeface="Times New Roman" panose="02020603050405020304" pitchFamily="18" charset="0"/>
                <a:ea typeface="Times New Roman" panose="02020603050405020304" pitchFamily="18" charset="0"/>
              </a:rPr>
              <a:t>Gióng </a:t>
            </a:r>
            <a:r>
              <a:rPr lang="vi-VN" sz="3200" dirty="0">
                <a:latin typeface="Times New Roman" panose="02020603050405020304" pitchFamily="18" charset="0"/>
                <a:ea typeface="Times New Roman" panose="02020603050405020304" pitchFamily="18" charset="0"/>
              </a:rPr>
              <a:t>đã để lại ấn tượng sâu sắc nhất trong em? </a:t>
            </a:r>
            <a:endParaRPr lang="en-US" sz="3200" dirty="0"/>
          </a:p>
        </p:txBody>
      </p:sp>
      <p:pic>
        <p:nvPicPr>
          <p:cNvPr id="7" name="Picture 6"/>
          <p:cNvPicPr>
            <a:picLocks noChangeAspect="1"/>
          </p:cNvPicPr>
          <p:nvPr/>
        </p:nvPicPr>
        <p:blipFill>
          <a:blip r:embed="rId7"/>
          <a:stretch>
            <a:fillRect/>
          </a:stretch>
        </p:blipFill>
        <p:spPr>
          <a:xfrm>
            <a:off x="7797316" y="2232149"/>
            <a:ext cx="3599805" cy="3125831"/>
          </a:xfrm>
          <a:prstGeom prst="ellipse">
            <a:avLst/>
          </a:prstGeom>
          <a:ln>
            <a:noFill/>
          </a:ln>
          <a:effectLst>
            <a:glow rad="63500">
              <a:schemeClr val="accent2">
                <a:satMod val="175000"/>
                <a:alpha val="40000"/>
              </a:schemeClr>
            </a:glow>
            <a:softEdge rad="112500"/>
          </a:effectLst>
        </p:spPr>
      </p:pic>
    </p:spTree>
    <p:extLst>
      <p:ext uri="{BB962C8B-B14F-4D97-AF65-F5344CB8AC3E}">
        <p14:creationId xmlns:p14="http://schemas.microsoft.com/office/powerpoint/2010/main" val="51794385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60400" y="1820356"/>
            <a:ext cx="10858500" cy="4031873"/>
          </a:xfrm>
          <a:prstGeom prst="rect">
            <a:avLst/>
          </a:prstGeom>
        </p:spPr>
        <p:txBody>
          <a:bodyPr>
            <a:spAutoFit/>
          </a:bodyPr>
          <a:lstStyle/>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Nội</a:t>
            </a:r>
            <a:r>
              <a:rPr lang="en-US" sz="3200" dirty="0">
                <a:solidFill>
                  <a:srgbClr val="000000"/>
                </a:solidFill>
                <a:latin typeface="Times New Roman" panose="02020603050405020304" pitchFamily="18" charset="0"/>
                <a:ea typeface="Calibri" panose="020F0502020204030204" pitchFamily="34" charset="0"/>
              </a:rPr>
              <a:t> dung </a:t>
            </a:r>
            <a:r>
              <a:rPr lang="en-US" sz="3200" dirty="0" err="1">
                <a:solidFill>
                  <a:srgbClr val="000000"/>
                </a:solidFill>
                <a:latin typeface="Times New Roman" panose="02020603050405020304" pitchFamily="18" charset="0"/>
                <a:ea typeface="Calibri" panose="020F0502020204030204" pitchFamily="34" charset="0"/>
              </a:rPr>
              <a:t>đoạn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văn</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Xác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định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một</a:t>
            </a:r>
            <a:r>
              <a:rPr lang="en-US" sz="3200" dirty="0">
                <a:solidFill>
                  <a:srgbClr val="000000"/>
                </a:solidFill>
                <a:latin typeface="Times New Roman" panose="02020603050405020304" pitchFamily="18" charset="0"/>
                <a:ea typeface="Calibri" panose="020F0502020204030204" pitchFamily="34" charset="0"/>
              </a:rPr>
              <a:t> </a:t>
            </a:r>
            <a:r>
              <a:rPr lang="vi-VN" sz="3200" dirty="0">
                <a:latin typeface="Times New Roman" panose="02020603050405020304" pitchFamily="18" charset="0"/>
                <a:ea typeface="Calibri" panose="020F0502020204030204" pitchFamily="34" charset="0"/>
              </a:rPr>
              <a:t>hình ảnh hay hành động của </a:t>
            </a:r>
            <a:r>
              <a:rPr lang="vi-VN" sz="3200" i="1" dirty="0">
                <a:latin typeface="Times New Roman" panose="02020603050405020304" pitchFamily="18" charset="0"/>
                <a:ea typeface="Calibri" panose="020F0502020204030204" pitchFamily="34" charset="0"/>
              </a:rPr>
              <a:t>Thánh Gióng </a:t>
            </a:r>
            <a:r>
              <a:rPr lang="vi-VN" sz="3200" dirty="0">
                <a:latin typeface="Times New Roman" panose="02020603050405020304" pitchFamily="18" charset="0"/>
                <a:ea typeface="Calibri" panose="020F0502020204030204" pitchFamily="34" charset="0"/>
              </a:rPr>
              <a:t>đã để lại ấn tượng sâu sắc nhất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 </a:t>
            </a:r>
            <a:r>
              <a:rPr lang="en-US" sz="3200" dirty="0" err="1">
                <a:solidFill>
                  <a:srgbClr val="000000"/>
                </a:solidFill>
                <a:latin typeface="Times New Roman" panose="02020603050405020304" pitchFamily="18" charset="0"/>
                <a:ea typeface="Calibri" panose="020F0502020204030204" pitchFamily="34" charset="0"/>
              </a:rPr>
              <a:t>Bày</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tỏ</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cảm</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chân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mình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trước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hành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hay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đó</a:t>
            </a:r>
            <a:r>
              <a:rPr lang="en-US" sz="3200" dirty="0">
                <a:solidFill>
                  <a:srgbClr val="000000"/>
                </a:solidFill>
                <a:latin typeface="Times New Roman" panose="02020603050405020304" pitchFamily="18" charset="0"/>
                <a:ea typeface="Calibri" panose="020F0502020204030204" pitchFamily="34" charset="0"/>
              </a:rPr>
              <a:t> (VD: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nói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đầu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hoặc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hình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ảnh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Gióng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nhổ</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tre</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quật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vào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lũ</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giải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vì</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sao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xúc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động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nêu</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đặc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sắc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về</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thuật</a:t>
            </a:r>
            <a:r>
              <a:rPr lang="en-US" sz="3200" dirty="0">
                <a:solidFill>
                  <a:srgbClr val="000000"/>
                </a:solidFill>
                <a:latin typeface="Times New Roman" panose="02020603050405020304" pitchFamily="18" charset="0"/>
                <a:ea typeface="Calibri" panose="020F0502020204030204" pitchFamily="34" charset="0"/>
              </a:rPr>
              <a:t>, ý </a:t>
            </a:r>
            <a:r>
              <a:rPr lang="en-US" sz="3200" dirty="0" err="1">
                <a:solidFill>
                  <a:srgbClr val="000000"/>
                </a:solidFill>
                <a:latin typeface="Times New Roman" panose="02020603050405020304" pitchFamily="18" charset="0"/>
                <a:ea typeface="Calibri" panose="020F0502020204030204" pitchFamily="34" charset="0"/>
              </a:rPr>
              <a:t>nghĩa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chi </a:t>
            </a:r>
            <a:r>
              <a:rPr lang="en-US" sz="3200" dirty="0" err="1">
                <a:solidFill>
                  <a:srgbClr val="000000"/>
                </a:solidFill>
                <a:latin typeface="Times New Roman" panose="02020603050405020304" pitchFamily="18" charset="0"/>
                <a:ea typeface="Calibri" panose="020F0502020204030204" pitchFamily="34" charset="0"/>
              </a:rPr>
              <a:t>tiết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liên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hệ</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thực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tế</a:t>
            </a:r>
            <a:r>
              <a:rPr lang="en-US" sz="3200" dirty="0">
                <a:solidFill>
                  <a:srgbClr val="000000"/>
                </a:solidFill>
                <a:latin typeface="Times New Roman" panose="02020603050405020304" pitchFamily="18" charset="0"/>
                <a:ea typeface="Calibri" panose="020F0502020204030204" pitchFamily="34" charset="0"/>
              </a:rPr>
              <a:t> HS </a:t>
            </a:r>
            <a:r>
              <a:rPr lang="en-US" sz="3200" dirty="0" err="1">
                <a:solidFill>
                  <a:srgbClr val="000000"/>
                </a:solidFill>
                <a:latin typeface="Times New Roman" panose="02020603050405020304" pitchFamily="18" charset="0"/>
                <a:ea typeface="Calibri" panose="020F0502020204030204" pitchFamily="34" charset="0"/>
              </a:rPr>
              <a:t>trải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nghiệm</a:t>
            </a:r>
            <a:r>
              <a:rPr lang="en-US" sz="3200" dirty="0">
                <a:solidFill>
                  <a:srgbClr val="000000"/>
                </a:solidFill>
                <a:latin typeface="Times New Roman" panose="02020603050405020304" pitchFamily="18" charset="0"/>
                <a:ea typeface="Calibri" panose="020F0502020204030204" pitchFamily="34" charset="0"/>
              </a:rPr>
              <a:t>...)  </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484881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VĂN BẢN THÁNH GIÓNG</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820424" y="743199"/>
            <a:ext cx="238558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VẬN DỤNG</a:t>
            </a:r>
          </a:p>
        </p:txBody>
      </p:sp>
      <p:sp>
        <p:nvSpPr>
          <p:cNvPr id="3" name="Rectangle 2"/>
          <p:cNvSpPr/>
          <p:nvPr/>
        </p:nvSpPr>
        <p:spPr>
          <a:xfrm>
            <a:off x="482812" y="1158716"/>
            <a:ext cx="2780954"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3.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Viết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đoạn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4" name="Rectangle 3"/>
          <p:cNvSpPr/>
          <p:nvPr/>
        </p:nvSpPr>
        <p:spPr>
          <a:xfrm>
            <a:off x="482812" y="1646576"/>
            <a:ext cx="3288080" cy="523220"/>
          </a:xfrm>
          <a:prstGeom prst="rect">
            <a:avLst/>
          </a:prstGeom>
        </p:spPr>
        <p:txBody>
          <a:bodyPr wrap="none">
            <a:spAutoFit/>
          </a:bodyPr>
          <a:lstStyle/>
          <a:p>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Hình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thức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đoạn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văn</a:t>
            </a:r>
            <a:endParaRPr lang="en-US" sz="2800" dirty="0"/>
          </a:p>
        </p:txBody>
      </p:sp>
      <p:sp>
        <p:nvSpPr>
          <p:cNvPr id="7" name="Rectangle 6"/>
          <p:cNvSpPr/>
          <p:nvPr/>
        </p:nvSpPr>
        <p:spPr>
          <a:xfrm>
            <a:off x="4345422" y="1581943"/>
            <a:ext cx="3488455" cy="587853"/>
          </a:xfrm>
          <a:prstGeom prst="rect">
            <a:avLst/>
          </a:prstGeom>
        </p:spPr>
        <p:txBody>
          <a:bodyPr wrap="none">
            <a:spAutoFit/>
          </a:bodyPr>
          <a:lstStyle/>
          <a:p>
            <a:pPr>
              <a:lnSpc>
                <a:spcPct val="115000"/>
              </a:lnSpc>
              <a:spcAft>
                <a:spcPts val="0"/>
              </a:spcAft>
            </a:pPr>
            <a:r>
              <a:rPr lang="en-US" sz="2800" b="1" dirty="0" err="1">
                <a:solidFill>
                  <a:srgbClr val="0000FF"/>
                </a:solidFill>
                <a:latin typeface="Times New Roman" panose="02020603050405020304" pitchFamily="18" charset="0"/>
                <a:ea typeface="Times New Roman" panose="02020603050405020304" pitchFamily="18" charset="0"/>
              </a:rPr>
              <a:t>Đánh</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giá</a:t>
            </a:r>
            <a:r>
              <a:rPr lang="en-US" sz="2800" b="1" dirty="0">
                <a:solidFill>
                  <a:srgbClr val="0000FF"/>
                </a:solidFill>
                <a:latin typeface="Times New Roman" panose="02020603050405020304" pitchFamily="18" charset="0"/>
                <a:ea typeface="Times New Roman" panose="02020603050405020304" pitchFamily="18" charset="0"/>
              </a:rPr>
              <a:t> </a:t>
            </a:r>
            <a:r>
              <a:rPr lang="en-US" sz="2800" b="1" dirty="0" err="1">
                <a:solidFill>
                  <a:srgbClr val="0000FF"/>
                </a:solidFill>
                <a:latin typeface="Times New Roman" panose="02020603050405020304" pitchFamily="18" charset="0"/>
                <a:ea typeface="Times New Roman" panose="02020603050405020304" pitchFamily="18" charset="0"/>
              </a:rPr>
              <a:t>bằng</a:t>
            </a:r>
            <a:r>
              <a:rPr lang="en-US" sz="2800" b="1" dirty="0">
                <a:solidFill>
                  <a:srgbClr val="0000FF"/>
                </a:solidFill>
                <a:latin typeface="Times New Roman" panose="02020603050405020304" pitchFamily="18" charset="0"/>
                <a:ea typeface="Times New Roman" panose="02020603050405020304" pitchFamily="18" charset="0"/>
              </a:rPr>
              <a:t> rubric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572553695"/>
              </p:ext>
            </p:extLst>
          </p:nvPr>
        </p:nvGraphicFramePr>
        <p:xfrm>
          <a:off x="482812" y="2169796"/>
          <a:ext cx="11361352" cy="4149980"/>
        </p:xfrm>
        <a:graphic>
          <a:graphicData uri="http://schemas.openxmlformats.org/drawingml/2006/table">
            <a:tbl>
              <a:tblPr firstRow="1" firstCol="1" bandRow="1" bandCol="1"/>
              <a:tblGrid>
                <a:gridCol w="2303251">
                  <a:extLst>
                    <a:ext uri="{9D8B030D-6E8A-4147-A177-3AD203B41FA5}">
                      <a16:colId xmlns:a16="http://schemas.microsoft.com/office/drawing/2014/main" val="4093056841"/>
                    </a:ext>
                  </a:extLst>
                </a:gridCol>
                <a:gridCol w="2928937">
                  <a:extLst>
                    <a:ext uri="{9D8B030D-6E8A-4147-A177-3AD203B41FA5}">
                      <a16:colId xmlns:a16="http://schemas.microsoft.com/office/drawing/2014/main" val="2395919042"/>
                    </a:ext>
                  </a:extLst>
                </a:gridCol>
                <a:gridCol w="2828925">
                  <a:extLst>
                    <a:ext uri="{9D8B030D-6E8A-4147-A177-3AD203B41FA5}">
                      <a16:colId xmlns:a16="http://schemas.microsoft.com/office/drawing/2014/main" val="1495974165"/>
                    </a:ext>
                  </a:extLst>
                </a:gridCol>
                <a:gridCol w="3300239">
                  <a:extLst>
                    <a:ext uri="{9D8B030D-6E8A-4147-A177-3AD203B41FA5}">
                      <a16:colId xmlns:a16="http://schemas.microsoft.com/office/drawing/2014/main" val="3993341625"/>
                    </a:ext>
                  </a:extLst>
                </a:gridCol>
              </a:tblGrid>
              <a:tr h="864697">
                <a:tc>
                  <a:txBody>
                    <a:bodyPr/>
                    <a:lstStyle/>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Mức</a:t>
                      </a: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độ</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endParaRPr lang="en-US" sz="2000" b="0" dirty="0">
                        <a:solidFill>
                          <a:schemeClr val="tx1"/>
                        </a:solidFill>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Tiêu</a:t>
                      </a:r>
                      <a:r>
                        <a:rPr lang="en-US" sz="2000" b="1" dirty="0">
                          <a:solidFill>
                            <a:srgbClr val="172103"/>
                          </a:solidFill>
                          <a:effectLst/>
                          <a:latin typeface="Times New Roman" panose="02020603050405020304" pitchFamily="18" charset="0"/>
                          <a:ea typeface="Times New Roman" panose="02020603050405020304" pitchFamily="18" charset="0"/>
                        </a:rPr>
                        <a:t> </a:t>
                      </a:r>
                      <a:r>
                        <a:rPr lang="en-US" sz="2000" b="1" dirty="0" err="1">
                          <a:solidFill>
                            <a:srgbClr val="172103"/>
                          </a:solidFill>
                          <a:effectLst/>
                          <a:latin typeface="Times New Roman" panose="02020603050405020304" pitchFamily="18" charset="0"/>
                          <a:ea typeface="Times New Roman" panose="02020603050405020304" pitchFamily="18" charset="0"/>
                        </a:rPr>
                        <a:t>chí</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1</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2</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b="1">
                          <a:solidFill>
                            <a:srgbClr val="172103"/>
                          </a:solidFill>
                          <a:effectLst/>
                          <a:latin typeface="Times New Roman" panose="02020603050405020304" pitchFamily="18" charset="0"/>
                          <a:ea typeface="Times New Roman" panose="02020603050405020304" pitchFamily="18" charset="0"/>
                        </a:rPr>
                        <a:t>        Mức 3</a:t>
                      </a:r>
                      <a:endParaRPr lang="en-US" sz="200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557923116"/>
                  </a:ext>
                </a:extLst>
              </a:tr>
              <a:tr h="2937682">
                <a:tc>
                  <a:txBody>
                    <a:bodyPr/>
                    <a:lstStyle/>
                    <a:p>
                      <a:pPr>
                        <a:lnSpc>
                          <a:spcPct val="115000"/>
                        </a:lnSpc>
                        <a:spcAft>
                          <a:spcPts val="0"/>
                        </a:spcAft>
                        <a:tabLst>
                          <a:tab pos="602615" algn="l"/>
                        </a:tabLst>
                      </a:pPr>
                      <a:r>
                        <a:rPr lang="vi-VN" sz="2000" dirty="0">
                          <a:effectLst/>
                          <a:latin typeface="Times New Roman" panose="02020603050405020304" pitchFamily="18" charset="0"/>
                          <a:ea typeface="Times New Roman" panose="02020603050405020304" pitchFamily="18" charset="0"/>
                        </a:rPr>
                        <a:t>Viết đoạn văn (từ 5 - 7 câu) về một hình ảnh hay hành </a:t>
                      </a:r>
                      <a:r>
                        <a:rPr lang="en-US" sz="2000" dirty="0">
                          <a:effectLst/>
                          <a:latin typeface="Times New Roman" panose="02020603050405020304" pitchFamily="18" charset="0"/>
                          <a:ea typeface="Times New Roman" panose="02020603050405020304" pitchFamily="18" charset="0"/>
                        </a:rPr>
                        <a:t>đ</a:t>
                      </a:r>
                      <a:r>
                        <a:rPr lang="vi-VN" sz="2000" dirty="0">
                          <a:effectLst/>
                          <a:latin typeface="Times New Roman" panose="02020603050405020304" pitchFamily="18" charset="0"/>
                          <a:ea typeface="Times New Roman" panose="02020603050405020304" pitchFamily="18" charset="0"/>
                        </a:rPr>
                        <a:t>ộng của </a:t>
                      </a:r>
                      <a:r>
                        <a:rPr lang="vi-VN" sz="2000" i="1" dirty="0">
                          <a:effectLst/>
                          <a:latin typeface="Times New Roman" panose="02020603050405020304" pitchFamily="18" charset="0"/>
                          <a:ea typeface="Times New Roman" panose="02020603050405020304" pitchFamily="18" charset="0"/>
                        </a:rPr>
                        <a:t>Thánh Gióng </a:t>
                      </a:r>
                      <a:r>
                        <a:rPr lang="vi-VN" sz="2000" dirty="0">
                          <a:effectLst/>
                          <a:latin typeface="Times New Roman" panose="02020603050405020304" pitchFamily="18" charset="0"/>
                          <a:ea typeface="Times New Roman" panose="02020603050405020304" pitchFamily="18" charset="0"/>
                        </a:rPr>
                        <a:t>đã để lại ấn tượng sâu sắc nhất trong em</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còn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sai</a:t>
                      </a:r>
                      <a:r>
                        <a:rPr lang="en-US" sz="2000" dirty="0">
                          <a:solidFill>
                            <a:srgbClr val="172103"/>
                          </a:solidFill>
                          <a:effectLst/>
                          <a:latin typeface="Times New Roman" panose="02020603050405020304" pitchFamily="18" charset="0"/>
                          <a:ea typeface="Times New Roman" panose="02020603050405020304" pitchFamily="18" charset="0"/>
                        </a:rPr>
                        <a:t> 3-5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chính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tả</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lên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lỗi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(5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trở</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xuống</a:t>
                      </a:r>
                      <a:r>
                        <a:rPr lang="en-US" sz="2000" dirty="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nhưng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chưa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( 6-7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tabLst>
                          <a:tab pos="602615" algn="l"/>
                        </a:tabLst>
                      </a:pP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thức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đoạn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văn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số</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đúng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quy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định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nội</a:t>
                      </a:r>
                      <a:r>
                        <a:rPr lang="en-US" sz="2000" dirty="0">
                          <a:solidFill>
                            <a:srgbClr val="172103"/>
                          </a:solidFill>
                          <a:effectLst/>
                          <a:latin typeface="Times New Roman" panose="02020603050405020304" pitchFamily="18" charset="0"/>
                          <a:ea typeface="Times New Roman" panose="02020603050405020304" pitchFamily="18" charset="0"/>
                        </a:rPr>
                        <a:t> dung  </a:t>
                      </a:r>
                      <a:r>
                        <a:rPr lang="en-US" sz="2000" dirty="0" err="1">
                          <a:solidFill>
                            <a:srgbClr val="172103"/>
                          </a:solidFill>
                          <a:effectLst/>
                          <a:latin typeface="Times New Roman" panose="02020603050405020304" pitchFamily="18" charset="0"/>
                          <a:ea typeface="Times New Roman" panose="02020603050405020304" pitchFamily="18" charset="0"/>
                        </a:rPr>
                        <a:t>thể</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hiện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rõ</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một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hành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động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Gióng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gây</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ấn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tượng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biết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lí</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giải</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giá</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trị</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của</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hình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ảnh</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sâu</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sắc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có</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cảm</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xúc</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diễn</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đạt</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sáng</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tạo</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hấp</a:t>
                      </a:r>
                      <a:r>
                        <a:rPr lang="en-US" sz="2000" dirty="0">
                          <a:solidFill>
                            <a:srgbClr val="172103"/>
                          </a:solidFill>
                          <a:effectLst/>
                          <a:latin typeface="Times New Roman" panose="02020603050405020304" pitchFamily="18" charset="0"/>
                          <a:ea typeface="Times New Roman" panose="02020603050405020304" pitchFamily="18" charset="0"/>
                        </a:rPr>
                        <a:t> </a:t>
                      </a:r>
                      <a:r>
                        <a:rPr lang="en-US" sz="2000" dirty="0" err="1">
                          <a:solidFill>
                            <a:srgbClr val="172103"/>
                          </a:solidFill>
                          <a:effectLst/>
                          <a:latin typeface="Times New Roman" panose="02020603050405020304" pitchFamily="18" charset="0"/>
                          <a:ea typeface="Times New Roman" panose="02020603050405020304" pitchFamily="18" charset="0"/>
                        </a:rPr>
                        <a:t>dẫn</a:t>
                      </a:r>
                      <a:endParaRPr lang="en-US" sz="2000" dirty="0">
                        <a:effectLst/>
                        <a:latin typeface="Times New Roman" panose="02020603050405020304" pitchFamily="18" charset="0"/>
                        <a:ea typeface="Times New Roman" panose="02020603050405020304" pitchFamily="18" charset="0"/>
                      </a:endParaRPr>
                    </a:p>
                    <a:p>
                      <a:pPr>
                        <a:lnSpc>
                          <a:spcPct val="115000"/>
                        </a:lnSpc>
                        <a:spcAft>
                          <a:spcPts val="0"/>
                        </a:spcAft>
                        <a:tabLst>
                          <a:tab pos="602615" algn="l"/>
                        </a:tabLst>
                      </a:pPr>
                      <a:r>
                        <a:rPr lang="en-US" sz="2000" dirty="0">
                          <a:solidFill>
                            <a:srgbClr val="172103"/>
                          </a:solidFill>
                          <a:effectLst/>
                          <a:latin typeface="Times New Roman" panose="02020603050405020304" pitchFamily="18" charset="0"/>
                          <a:ea typeface="Times New Roman" panose="02020603050405020304" pitchFamily="18" charset="0"/>
                        </a:rPr>
                        <a:t>(8-10 </a:t>
                      </a:r>
                      <a:r>
                        <a:rPr lang="en-US" sz="2000" dirty="0" err="1">
                          <a:solidFill>
                            <a:srgbClr val="172103"/>
                          </a:solidFill>
                          <a:effectLst/>
                          <a:latin typeface="Times New Roman" panose="02020603050405020304" pitchFamily="18" charset="0"/>
                          <a:ea typeface="Times New Roman" panose="02020603050405020304" pitchFamily="18" charset="0"/>
                        </a:rPr>
                        <a:t>điểm</a:t>
                      </a:r>
                      <a:r>
                        <a:rPr lang="en-US" sz="2000" dirty="0">
                          <a:solidFill>
                            <a:srgbClr val="172103"/>
                          </a:solidFill>
                          <a:effectLst/>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08459730"/>
                  </a:ext>
                </a:extLst>
              </a:tr>
            </a:tbl>
          </a:graphicData>
        </a:graphic>
      </p:graphicFrame>
      <p:cxnSp>
        <p:nvCxnSpPr>
          <p:cNvPr id="10" name="Straight Connector 9"/>
          <p:cNvCxnSpPr/>
          <p:nvPr/>
        </p:nvCxnSpPr>
        <p:spPr>
          <a:xfrm>
            <a:off x="482812" y="2169796"/>
            <a:ext cx="2288963" cy="10020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339091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5122911" y="767090"/>
            <a:ext cx="1811714" cy="523220"/>
          </a:xfrm>
          <a:prstGeom prst="rect">
            <a:avLst/>
          </a:prstGeom>
        </p:spPr>
        <p:txBody>
          <a:bodyPr wrap="none">
            <a:spAutoFit/>
          </a:bodyPr>
          <a:lstStyle/>
          <a:p>
            <a:pPr>
              <a:spcAft>
                <a:spcPts val="0"/>
              </a:spcAft>
              <a:tabLst>
                <a:tab pos="1386840" algn="l"/>
              </a:tabLst>
            </a:pPr>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ffectLst/>
              <a:latin typeface="Times New Roman" panose="02020603050405020304" pitchFamily="18" charset="0"/>
              <a:ea typeface="Times New Roman" panose="02020603050405020304" pitchFamily="18" charset="0"/>
            </a:endParaRPr>
          </a:p>
        </p:txBody>
      </p:sp>
      <p:grpSp>
        <p:nvGrpSpPr>
          <p:cNvPr id="46" name="Group 45"/>
          <p:cNvGrpSpPr/>
          <p:nvPr/>
        </p:nvGrpSpPr>
        <p:grpSpPr>
          <a:xfrm>
            <a:off x="6784151" y="1772207"/>
            <a:ext cx="4293066" cy="3272012"/>
            <a:chOff x="1528224" y="2126345"/>
            <a:chExt cx="4293066" cy="3272012"/>
          </a:xfrm>
        </p:grpSpPr>
        <p:sp>
          <p:nvSpPr>
            <p:cNvPr id="47" name="Diamond 46"/>
            <p:cNvSpPr/>
            <p:nvPr/>
          </p:nvSpPr>
          <p:spPr>
            <a:xfrm>
              <a:off x="1528224" y="2126345"/>
              <a:ext cx="4293066" cy="3272012"/>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Diamond 47"/>
            <p:cNvSpPr/>
            <p:nvPr/>
          </p:nvSpPr>
          <p:spPr>
            <a:xfrm>
              <a:off x="1917163" y="2445429"/>
              <a:ext cx="3515188" cy="2625239"/>
            </a:xfrm>
            <a:prstGeom prst="diamond">
              <a:avLst/>
            </a:prstGeom>
            <a:noFill/>
            <a:ln w="38100"/>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4"/>
            <a:stretch>
              <a:fillRect/>
            </a:stretch>
          </p:blipFill>
          <p:spPr>
            <a:xfrm>
              <a:off x="2445467" y="2678464"/>
              <a:ext cx="2458579" cy="2137435"/>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
        <p:nvSpPr>
          <p:cNvPr id="14" name="Rectangle 13"/>
          <p:cNvSpPr/>
          <p:nvPr/>
        </p:nvSpPr>
        <p:spPr>
          <a:xfrm>
            <a:off x="753140" y="1566063"/>
            <a:ext cx="5916171" cy="923330"/>
          </a:xfrm>
          <a:prstGeom prst="rect">
            <a:avLst/>
          </a:prstGeom>
          <a:noFill/>
        </p:spPr>
        <p:txBody>
          <a:bodyPr wrap="none" lIns="91440" tIns="45720" rIns="91440" bIns="45720">
            <a:prstTxWarp prst="textWave4">
              <a:avLst/>
            </a:prstTxWarp>
            <a:spAutoFit/>
            <a:scene3d>
              <a:camera prst="perspectiveHeroicExtremeLeftFacing"/>
              <a:lightRig rig="threePt" dir="t"/>
            </a:scene3d>
          </a:bodyPr>
          <a:lstStyle/>
          <a:p>
            <a:pPr algn="ctr"/>
            <a:r>
              <a:rPr lang="en-US" sz="5400" b="1" cap="none" spc="50" dirty="0">
                <a:ln w="9525" cmpd="sng">
                  <a:solidFill>
                    <a:schemeClr val="accent1"/>
                  </a:solidFill>
                  <a:prstDash val="solid"/>
                </a:ln>
                <a:solidFill>
                  <a:srgbClr val="70AD47">
                    <a:tint val="1000"/>
                  </a:srgbClr>
                </a:solidFill>
                <a:effectLst>
                  <a:glow rad="38100">
                    <a:schemeClr val="accent1">
                      <a:alpha val="40000"/>
                    </a:schemeClr>
                  </a:glow>
                </a:effectLst>
                <a:latin typeface="Times New Roman" panose="02020603050405020304" pitchFamily="18" charset="0"/>
                <a:cs typeface="Times New Roman" panose="02020603050405020304" pitchFamily="18" charset="0"/>
              </a:rPr>
              <a:t>TRÒ CHƠI TIẾP SỨC</a:t>
            </a:r>
          </a:p>
        </p:txBody>
      </p:sp>
      <p:sp>
        <p:nvSpPr>
          <p:cNvPr id="16" name="Rectangle 15"/>
          <p:cNvSpPr/>
          <p:nvPr/>
        </p:nvSpPr>
        <p:spPr>
          <a:xfrm>
            <a:off x="1341242" y="3849323"/>
            <a:ext cx="6096000" cy="2062103"/>
          </a:xfrm>
          <a:prstGeom prst="rect">
            <a:avLst/>
          </a:prstGeom>
        </p:spPr>
        <p:txBody>
          <a:bodyPr>
            <a:spAutoFit/>
          </a:bodyPr>
          <a:lstStyle/>
          <a:p>
            <a:pPr>
              <a:spcAft>
                <a:spcPts val="0"/>
              </a:spcAft>
              <a:tabLst>
                <a:tab pos="1386840" algn="l"/>
              </a:tabLst>
            </a:pPr>
            <a:r>
              <a:rPr lang="en-US" sz="3200" dirty="0">
                <a:solidFill>
                  <a:schemeClr val="bg1"/>
                </a:solidFill>
                <a:latin typeface="Times New Roman" panose="02020603050405020304" pitchFamily="18" charset="0"/>
                <a:ea typeface="Times New Roman" panose="02020603050405020304" pitchFamily="18" charset="0"/>
              </a:rPr>
              <a:t>Qua </a:t>
            </a:r>
            <a:r>
              <a:rPr lang="en-US" sz="3200" dirty="0" err="1">
                <a:solidFill>
                  <a:schemeClr val="bg1"/>
                </a:solidFill>
                <a:latin typeface="Times New Roman" panose="02020603050405020304" pitchFamily="18" charset="0"/>
                <a:ea typeface="Times New Roman" panose="02020603050405020304" pitchFamily="18" charset="0"/>
              </a:rPr>
              <a:t>văn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bản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hãy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tìm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tính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để</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chỉ</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động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phẩm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của</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vật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Gióng</a:t>
            </a:r>
            <a:r>
              <a:rPr lang="en-US" sz="3200" dirty="0">
                <a:solidFill>
                  <a:schemeClr val="bg1"/>
                </a:solidFill>
                <a:latin typeface="Times New Roman" panose="02020603050405020304" pitchFamily="18" charset="0"/>
                <a:ea typeface="Times New Roman" panose="02020603050405020304" pitchFamily="18" charset="0"/>
              </a:rPr>
              <a: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01794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repeatCount="indefinite"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0" fill="hold"/>
                                        <p:tgtEl>
                                          <p:spTgt spid="46"/>
                                        </p:tgtEl>
                                        <p:attrNameLst>
                                          <p:attrName>ppt_w</p:attrName>
                                        </p:attrNameLst>
                                      </p:cBhvr>
                                      <p:tavLst>
                                        <p:tav tm="0">
                                          <p:val>
                                            <p:fltVal val="0"/>
                                          </p:val>
                                        </p:tav>
                                        <p:tav tm="100000">
                                          <p:val>
                                            <p:strVal val="#ppt_w"/>
                                          </p:val>
                                        </p:tav>
                                      </p:tavLst>
                                    </p:anim>
                                    <p:anim calcmode="lin" valueType="num">
                                      <p:cBhvr>
                                        <p:cTn id="8" dur="5000" fill="hold"/>
                                        <p:tgtEl>
                                          <p:spTgt spid="46"/>
                                        </p:tgtEl>
                                        <p:attrNameLst>
                                          <p:attrName>ppt_h</p:attrName>
                                        </p:attrNameLst>
                                      </p:cBhvr>
                                      <p:tavLst>
                                        <p:tav tm="0">
                                          <p:val>
                                            <p:fltVal val="0"/>
                                          </p:val>
                                        </p:tav>
                                        <p:tav tm="100000">
                                          <p:val>
                                            <p:strVal val="#ppt_h"/>
                                          </p:val>
                                        </p:tav>
                                      </p:tavLst>
                                    </p:anim>
                                    <p:anim calcmode="lin" valueType="num">
                                      <p:cBhvr>
                                        <p:cTn id="9" dur="5000" fill="hold"/>
                                        <p:tgtEl>
                                          <p:spTgt spid="46"/>
                                        </p:tgtEl>
                                        <p:attrNameLst>
                                          <p:attrName>style.rotation</p:attrName>
                                        </p:attrNameLst>
                                      </p:cBhvr>
                                      <p:tavLst>
                                        <p:tav tm="0">
                                          <p:val>
                                            <p:fltVal val="90"/>
                                          </p:val>
                                        </p:tav>
                                        <p:tav tm="100000">
                                          <p:val>
                                            <p:fltVal val="0"/>
                                          </p:val>
                                        </p:tav>
                                      </p:tavLst>
                                    </p:anim>
                                    <p:animEffect transition="in" filter="fade">
                                      <p:cBhvr>
                                        <p:cTn id="10" dur="5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0"/>
            <a:ext cx="12192000" cy="6858000"/>
          </a:xfrm>
          <a:prstGeom prst="rect">
            <a:avLst/>
          </a:prstGeom>
        </p:spPr>
      </p:pic>
      <p:pic>
        <p:nvPicPr>
          <p:cNvPr id="12" name="Picture 2" descr="Chử Đồng Tử - Phật tử đầu tiên của Việt Na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3040" y="9560"/>
            <a:ext cx="3108960" cy="219456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Chầu Đệ Nhất Thượng Thiê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83040" y="4310713"/>
            <a:ext cx="3108960" cy="2568872"/>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Soạn bài Thánh Gióng | Soạn Thánh Gióng ngắn nhất | Soạn văn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175" y="4450918"/>
            <a:ext cx="3312333" cy="234719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TỨ BẤT TỬ TRONG VĂN HÓA DÂN GIAN VIỆT NAM"/>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0" y="-37531"/>
            <a:ext cx="2961124" cy="2344189"/>
          </a:xfrm>
          <a:prstGeom prst="rect">
            <a:avLst/>
          </a:prstGeom>
          <a:noFill/>
          <a:extLst>
            <a:ext uri="{909E8E84-426E-40DD-AFC4-6F175D3DCCD1}">
              <a14:hiddenFill xmlns:a14="http://schemas.microsoft.com/office/drawing/2010/main">
                <a:solidFill>
                  <a:srgbClr val="FFFFFF"/>
                </a:solidFill>
              </a14:hiddenFill>
            </a:ext>
          </a:extLst>
        </p:spPr>
      </p:pic>
      <p:sp>
        <p:nvSpPr>
          <p:cNvPr id="40" name="Snip Diagonal Corner Rectangle 39"/>
          <p:cNvSpPr/>
          <p:nvPr/>
        </p:nvSpPr>
        <p:spPr>
          <a:xfrm>
            <a:off x="2084904" y="1353044"/>
            <a:ext cx="8022191" cy="1346590"/>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r>
              <a:rPr lang="en-US" sz="3200" b="1" dirty="0" err="1">
                <a:solidFill>
                  <a:prstClr val="white"/>
                </a:solidFill>
                <a:latin typeface="Times" panose="02020603050405020304" pitchFamily="18" charset="0"/>
                <a:cs typeface="Times" panose="02020603050405020304" pitchFamily="18" charset="0"/>
              </a:rPr>
              <a:t>Câu</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hỏi</a:t>
            </a:r>
            <a:r>
              <a:rPr lang="en-US" sz="3200" b="1" dirty="0">
                <a:solidFill>
                  <a:prstClr val="white"/>
                </a:solidFill>
                <a:latin typeface="Times" panose="02020603050405020304" pitchFamily="18" charset="0"/>
                <a:cs typeface="Times" panose="02020603050405020304" pitchFamily="18" charset="0"/>
              </a:rPr>
              <a:t> 2: </a:t>
            </a:r>
            <a:r>
              <a:rPr lang="en-US" sz="3200" b="1" dirty="0" err="1">
                <a:solidFill>
                  <a:prstClr val="white"/>
                </a:solidFill>
                <a:latin typeface="Times" panose="02020603050405020304" pitchFamily="18" charset="0"/>
                <a:cs typeface="Times" panose="02020603050405020304" pitchFamily="18" charset="0"/>
              </a:rPr>
              <a:t>Kể</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tên</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bốn</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vị</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thánh</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bất</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tử</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trong</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lịch</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sử</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Việt</a:t>
            </a:r>
            <a:r>
              <a:rPr lang="en-US" sz="3200" b="1" dirty="0">
                <a:solidFill>
                  <a:prstClr val="white"/>
                </a:solidFill>
                <a:latin typeface="Times" panose="02020603050405020304" pitchFamily="18" charset="0"/>
                <a:cs typeface="Times" panose="02020603050405020304" pitchFamily="18" charset="0"/>
              </a:rPr>
              <a:t> Nam ?</a:t>
            </a:r>
          </a:p>
        </p:txBody>
      </p:sp>
      <p:sp>
        <p:nvSpPr>
          <p:cNvPr id="50" name="Snip Diagonal Corner Rectangle 49"/>
          <p:cNvSpPr/>
          <p:nvPr/>
        </p:nvSpPr>
        <p:spPr>
          <a:xfrm>
            <a:off x="2084903" y="2957180"/>
            <a:ext cx="8022191" cy="1921114"/>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vi-VN" sz="3200" b="1" dirty="0">
                <a:solidFill>
                  <a:prstClr val="white"/>
                </a:solidFill>
                <a:latin typeface="Times New Roman" panose="02020603050405020304" pitchFamily="18" charset="0"/>
                <a:cs typeface="Times New Roman" panose="02020603050405020304" pitchFamily="18" charset="0"/>
              </a:rPr>
              <a:t>Đáp án: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Tản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Viên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Sơn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Thánh</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Sơn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Tinh</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Phù</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Đổng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Thiên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Vương</a:t>
            </a:r>
            <a:r>
              <a:rPr lang="vi-VN" sz="3200" b="1" dirty="0">
                <a:solidFill>
                  <a:prstClr val="white"/>
                </a:solidFill>
                <a:latin typeface="Times New Roman" panose="02020603050405020304" pitchFamily="18" charset="0"/>
                <a:cs typeface="Times New Roman" panose="02020603050405020304" pitchFamily="18" charset="0"/>
              </a:rPr>
              <a:t> hay Sóc Thiên Vương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Thánh</a:t>
            </a:r>
            <a:r>
              <a:rPr lang="en-US" sz="3200" b="1" dirty="0">
                <a:solidFill>
                  <a:prstClr val="white"/>
                </a:solidFill>
                <a:latin typeface="Times New Roman" panose="02020603050405020304" pitchFamily="18" charset="0"/>
                <a:cs typeface="Times New Roman" panose="02020603050405020304" pitchFamily="18" charset="0"/>
              </a:rPr>
              <a:t> </a:t>
            </a:r>
            <a:r>
              <a:rPr lang="vi-VN" sz="3200" b="1" dirty="0">
                <a:solidFill>
                  <a:prstClr val="white"/>
                </a:solidFill>
                <a:latin typeface="Times New Roman" panose="02020603050405020304" pitchFamily="18" charset="0"/>
                <a:cs typeface="Times New Roman" panose="02020603050405020304" pitchFamily="18" charset="0"/>
              </a:rPr>
              <a:t>Gióng), Chử Đồng Tử, công chúa Liễu Hạnh</a:t>
            </a:r>
            <a:endParaRPr lang="en-US" sz="3200" b="1" dirty="0">
              <a:solidFill>
                <a:prstClr val="white"/>
              </a:solidFill>
              <a:latin typeface="Times New Roman" panose="02020603050405020304" pitchFamily="18" charset="0"/>
              <a:cs typeface="Times New Roman" panose="02020603050405020304" pitchFamily="18" charset="0"/>
            </a:endParaRPr>
          </a:p>
        </p:txBody>
      </p:sp>
      <p:pic>
        <p:nvPicPr>
          <p:cNvPr id="46" name="Picture 45">
            <a:hlinkClick r:id="rId8" action="ppaction://hlinksldjump"/>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884006" y="6032136"/>
            <a:ext cx="1350169" cy="825864"/>
          </a:xfrm>
          <a:prstGeom prst="rect">
            <a:avLst/>
          </a:prstGeom>
        </p:spPr>
      </p:pic>
    </p:spTree>
    <p:extLst>
      <p:ext uri="{BB962C8B-B14F-4D97-AF65-F5344CB8AC3E}">
        <p14:creationId xmlns:p14="http://schemas.microsoft.com/office/powerpoint/2010/main" val="2008537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par>
                                <p:cTn id="19" presetID="25"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p:cTn id="21" dur="500" decel="50000" fill="hold">
                                          <p:stCondLst>
                                            <p:cond delay="0"/>
                                          </p:stCondLst>
                                        </p:cTn>
                                        <p:tgtEl>
                                          <p:spTgt spid="15"/>
                                        </p:tgtEl>
                                        <p:attrNameLst>
                                          <p:attrName>style.rotation</p:attrName>
                                        </p:attrNameLst>
                                      </p:cBhvr>
                                      <p:tavLst>
                                        <p:tav tm="0">
                                          <p:val>
                                            <p:fltVal val="-90"/>
                                          </p:val>
                                        </p:tav>
                                        <p:tav tm="100000">
                                          <p:val>
                                            <p:fltVal val="0"/>
                                          </p:val>
                                        </p:tav>
                                      </p:tavLst>
                                    </p:anim>
                                    <p:anim calcmode="lin" valueType="num">
                                      <p:cBhvr>
                                        <p:cTn id="22" dur="500" decel="50000" fill="hold">
                                          <p:stCondLst>
                                            <p:cond delay="0"/>
                                          </p:stCondLst>
                                        </p:cTn>
                                        <p:tgtEl>
                                          <p:spTgt spid="15"/>
                                        </p:tgtEl>
                                        <p:attrNameLst>
                                          <p:attrName>ppt_w</p:attrName>
                                        </p:attrNameLst>
                                      </p:cBhvr>
                                      <p:tavLst>
                                        <p:tav tm="0">
                                          <p:val>
                                            <p:strVal val="#ppt_w"/>
                                          </p:val>
                                        </p:tav>
                                        <p:tav tm="100000">
                                          <p:val>
                                            <p:strVal val="#ppt_w*.05"/>
                                          </p:val>
                                        </p:tav>
                                      </p:tavLst>
                                    </p:anim>
                                    <p:anim calcmode="lin" valueType="num">
                                      <p:cBhvr>
                                        <p:cTn id="23" dur="500" accel="50000" fill="hold">
                                          <p:stCondLst>
                                            <p:cond delay="500"/>
                                          </p:stCondLst>
                                        </p:cTn>
                                        <p:tgtEl>
                                          <p:spTgt spid="15"/>
                                        </p:tgtEl>
                                        <p:attrNameLst>
                                          <p:attrName>ppt_w</p:attrName>
                                        </p:attrNameLst>
                                      </p:cBhvr>
                                      <p:tavLst>
                                        <p:tav tm="0">
                                          <p:val>
                                            <p:strVal val="#ppt_w*.05"/>
                                          </p:val>
                                        </p:tav>
                                        <p:tav tm="100000">
                                          <p:val>
                                            <p:strVal val="#ppt_w"/>
                                          </p:val>
                                        </p:tav>
                                      </p:tavLst>
                                    </p:anim>
                                    <p:anim calcmode="lin" valueType="num">
                                      <p:cBhvr>
                                        <p:cTn id="24" dur="1000" fill="hold"/>
                                        <p:tgtEl>
                                          <p:spTgt spid="15"/>
                                        </p:tgtEl>
                                        <p:attrNameLst>
                                          <p:attrName>ppt_h</p:attrName>
                                        </p:attrNameLst>
                                      </p:cBhvr>
                                      <p:tavLst>
                                        <p:tav tm="0">
                                          <p:val>
                                            <p:strVal val="#ppt_h"/>
                                          </p:val>
                                        </p:tav>
                                        <p:tav tm="100000">
                                          <p:val>
                                            <p:strVal val="#ppt_h"/>
                                          </p:val>
                                        </p:tav>
                                      </p:tavLst>
                                    </p:anim>
                                    <p:anim calcmode="lin" valueType="num">
                                      <p:cBhvr>
                                        <p:cTn id="25" dur="500" decel="50000" fill="hold">
                                          <p:stCondLst>
                                            <p:cond delay="0"/>
                                          </p:stCondLst>
                                        </p:cTn>
                                        <p:tgtEl>
                                          <p:spTgt spid="15"/>
                                        </p:tgtEl>
                                        <p:attrNameLst>
                                          <p:attrName>ppt_x</p:attrName>
                                        </p:attrNameLst>
                                      </p:cBhvr>
                                      <p:tavLst>
                                        <p:tav tm="0">
                                          <p:val>
                                            <p:strVal val="#ppt_x+.4"/>
                                          </p:val>
                                        </p:tav>
                                        <p:tav tm="100000">
                                          <p:val>
                                            <p:strVal val="#ppt_x"/>
                                          </p:val>
                                        </p:tav>
                                      </p:tavLst>
                                    </p:anim>
                                    <p:anim calcmode="lin" valueType="num">
                                      <p:cBhvr>
                                        <p:cTn id="26" dur="500" decel="50000" fill="hold">
                                          <p:stCondLst>
                                            <p:cond delay="0"/>
                                          </p:stCondLst>
                                        </p:cTn>
                                        <p:tgtEl>
                                          <p:spTgt spid="15"/>
                                        </p:tgtEl>
                                        <p:attrNameLst>
                                          <p:attrName>ppt_y</p:attrName>
                                        </p:attrNameLst>
                                      </p:cBhvr>
                                      <p:tavLst>
                                        <p:tav tm="0">
                                          <p:val>
                                            <p:strVal val="#ppt_y-.2"/>
                                          </p:val>
                                        </p:tav>
                                        <p:tav tm="100000">
                                          <p:val>
                                            <p:strVal val="#ppt_y+.1"/>
                                          </p:val>
                                        </p:tav>
                                      </p:tavLst>
                                    </p:anim>
                                    <p:anim calcmode="lin" valueType="num">
                                      <p:cBhvr>
                                        <p:cTn id="27" dur="500" accel="50000" fill="hold">
                                          <p:stCondLst>
                                            <p:cond delay="500"/>
                                          </p:stCondLst>
                                        </p:cTn>
                                        <p:tgtEl>
                                          <p:spTgt spid="15"/>
                                        </p:tgtEl>
                                        <p:attrNameLst>
                                          <p:attrName>ppt_y</p:attrName>
                                        </p:attrNameLst>
                                      </p:cBhvr>
                                      <p:tavLst>
                                        <p:tav tm="0">
                                          <p:val>
                                            <p:strVal val="#ppt_y+.1"/>
                                          </p:val>
                                        </p:tav>
                                        <p:tav tm="100000">
                                          <p:val>
                                            <p:strVal val="#ppt_y"/>
                                          </p:val>
                                        </p:tav>
                                      </p:tavLst>
                                    </p:anim>
                                    <p:animEffect transition="in" filter="fade">
                                      <p:cBhvr>
                                        <p:cTn id="28" dur="1000" decel="50000">
                                          <p:stCondLst>
                                            <p:cond delay="0"/>
                                          </p:stCondLst>
                                        </p:cTn>
                                        <p:tgtEl>
                                          <p:spTgt spid="15"/>
                                        </p:tgtEl>
                                      </p:cBhvr>
                                    </p:animEffect>
                                  </p:childTnLst>
                                </p:cTn>
                              </p:par>
                              <p:par>
                                <p:cTn id="29" presetID="6" presetClass="entr" presetSubtype="16" fill="hold"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circle(in)">
                                      <p:cBhvr>
                                        <p:cTn id="31" dur="2000"/>
                                        <p:tgtEl>
                                          <p:spTgt spid="14"/>
                                        </p:tgtEl>
                                      </p:cBhvr>
                                    </p:animEffect>
                                  </p:childTnLst>
                                </p:cTn>
                              </p:par>
                              <p:par>
                                <p:cTn id="32" presetID="21" presetClass="entr" presetSubtype="1"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heel(1)">
                                      <p:cBhvr>
                                        <p:cTn id="34" dur="2000"/>
                                        <p:tgtEl>
                                          <p:spTgt spid="12"/>
                                        </p:tgtEl>
                                      </p:cBhvr>
                                    </p:animEffect>
                                  </p:childTnLst>
                                </p:cTn>
                              </p:par>
                              <p:par>
                                <p:cTn id="35" presetID="15" presetClass="entr" presetSubtype="0"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 calcmode="lin" valueType="num">
                                      <p:cBhvr>
                                        <p:cTn id="39" dur="1000" fill="hold"/>
                                        <p:tgtEl>
                                          <p:spTgt spid="1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1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20000"/>
                    </a14:imgEffect>
                  </a14:imgLayer>
                </a14:imgProps>
              </a:ext>
            </a:extLst>
          </a:blip>
          <a:stretch>
            <a:fillRect/>
          </a:stretch>
        </p:blipFill>
        <p:spPr>
          <a:xfrm>
            <a:off x="0" y="0"/>
            <a:ext cx="12192000" cy="6858000"/>
          </a:xfrm>
          <a:prstGeom prst="rect">
            <a:avLst/>
          </a:prstGeom>
        </p:spPr>
      </p:pic>
      <p:sp>
        <p:nvSpPr>
          <p:cNvPr id="32" name="Frame 31"/>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33"/>
          <p:cNvSpPr/>
          <p:nvPr/>
        </p:nvSpPr>
        <p:spPr>
          <a:xfrm>
            <a:off x="3930433" y="694382"/>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4"/>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6"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37" name="Group 5"/>
          <p:cNvGrpSpPr>
            <a:grpSpLocks/>
          </p:cNvGrpSpPr>
          <p:nvPr/>
        </p:nvGrpSpPr>
        <p:grpSpPr bwMode="auto">
          <a:xfrm flipH="1">
            <a:off x="335138" y="-80578"/>
            <a:ext cx="1035923" cy="1032413"/>
            <a:chOff x="2213" y="1920"/>
            <a:chExt cx="1426" cy="1810"/>
          </a:xfrm>
        </p:grpSpPr>
        <p:sp>
          <p:nvSpPr>
            <p:cNvPr id="38"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39"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40"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1"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45" name="Rectangle 44"/>
          <p:cNvSpPr/>
          <p:nvPr/>
        </p:nvSpPr>
        <p:spPr>
          <a:xfrm>
            <a:off x="4965749" y="790318"/>
            <a:ext cx="1811714"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tab pos="1386840" algn="l"/>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2102517657"/>
              </p:ext>
            </p:extLst>
          </p:nvPr>
        </p:nvGraphicFramePr>
        <p:xfrm>
          <a:off x="660400" y="1675241"/>
          <a:ext cx="10858500" cy="3820160"/>
        </p:xfrm>
        <a:graphic>
          <a:graphicData uri="http://schemas.openxmlformats.org/drawingml/2006/table">
            <a:tbl>
              <a:tblPr firstRow="1" firstCol="1" lastRow="1" lastCol="1" bandRow="1" bandCol="1"/>
              <a:tblGrid>
                <a:gridCol w="5429250">
                  <a:extLst>
                    <a:ext uri="{9D8B030D-6E8A-4147-A177-3AD203B41FA5}">
                      <a16:colId xmlns:a16="http://schemas.microsoft.com/office/drawing/2014/main" val="3441641075"/>
                    </a:ext>
                  </a:extLst>
                </a:gridCol>
                <a:gridCol w="5429250">
                  <a:extLst>
                    <a:ext uri="{9D8B030D-6E8A-4147-A177-3AD203B41FA5}">
                      <a16:colId xmlns:a16="http://schemas.microsoft.com/office/drawing/2014/main" val="296926426"/>
                    </a:ext>
                  </a:extLst>
                </a:gridCol>
              </a:tblGrid>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hành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động</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Tính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từ</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chỉ</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vẻ</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đẹp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của</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Thánh</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Gióng</a:t>
                      </a:r>
                      <a:endParaRPr lang="en-US" sz="3200" dirty="0">
                        <a:solidFill>
                          <a:schemeClr val="bg1"/>
                        </a:solidFill>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3676971"/>
                  </a:ext>
                </a:extLst>
              </a:tr>
              <a:tr h="0">
                <a:tc>
                  <a:txBody>
                    <a:bodyPr/>
                    <a:lstStyle/>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vươn</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vai</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nhổ</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tre</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quật</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vào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lũ</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giặc</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cởi</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bỏ</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áo</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giáp</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sắt</a:t>
                      </a:r>
                      <a:r>
                        <a:rPr lang="en-US" sz="3200" dirty="0">
                          <a:solidFill>
                            <a:schemeClr val="bg1"/>
                          </a:solidFill>
                          <a:effectLst/>
                          <a:latin typeface="Times New Roman" panose="02020603050405020304" pitchFamily="18" charset="0"/>
                          <a:ea typeface="Calibri" panose="020F0502020204030204" pitchFamily="34" charset="0"/>
                        </a:rPr>
                        <a:t>)</a:t>
                      </a:r>
                    </a:p>
                    <a:p>
                      <a:pPr>
                        <a:spcAft>
                          <a:spcPts val="750"/>
                        </a:spcAft>
                      </a:pPr>
                      <a:r>
                        <a:rPr lang="en-US" sz="3200" dirty="0">
                          <a:solidFill>
                            <a:schemeClr val="bg1"/>
                          </a:solidFill>
                          <a:effectLst/>
                          <a:latin typeface="Times New Roman" panose="02020603050405020304" pitchFamily="18" charset="0"/>
                          <a:ea typeface="Calibri" panose="020F0502020204030204" pitchFamily="34" charset="0"/>
                        </a:rPr>
                        <a:t>Bay (bay </a:t>
                      </a:r>
                      <a:r>
                        <a:rPr lang="en-US" sz="3200" dirty="0" err="1">
                          <a:solidFill>
                            <a:schemeClr val="bg1"/>
                          </a:solidFill>
                          <a:effectLst/>
                          <a:latin typeface="Times New Roman" panose="02020603050405020304" pitchFamily="18" charset="0"/>
                          <a:ea typeface="Calibri" panose="020F0502020204030204" pitchFamily="34" charset="0"/>
                        </a:rPr>
                        <a:t>về</a:t>
                      </a:r>
                      <a:r>
                        <a:rPr lang="en-US" sz="3200" dirty="0">
                          <a:solidFill>
                            <a:schemeClr val="bg1"/>
                          </a:solidFill>
                          <a:effectLst/>
                          <a:latin typeface="Times New Roman" panose="02020603050405020304" pitchFamily="18" charset="0"/>
                          <a:ea typeface="Calibri" panose="020F0502020204030204" pitchFamily="34" charset="0"/>
                        </a:rPr>
                        <a:t> </a:t>
                      </a:r>
                      <a:r>
                        <a:rPr lang="en-US" sz="3200" dirty="0" err="1">
                          <a:solidFill>
                            <a:schemeClr val="bg1"/>
                          </a:solidFill>
                          <a:effectLst/>
                          <a:latin typeface="Times New Roman" panose="02020603050405020304" pitchFamily="18" charset="0"/>
                          <a:ea typeface="Calibri" panose="020F0502020204030204" pitchFamily="34" charset="0"/>
                        </a:rPr>
                        <a:t>trời</a:t>
                      </a:r>
                      <a:r>
                        <a:rPr lang="en-US" sz="3200" dirty="0">
                          <a:solidFill>
                            <a:schemeClr val="bg1"/>
                          </a:solidFill>
                          <a:effectLst/>
                          <a:latin typeface="Times New Roman" panose="02020603050405020304" pitchFamily="18" charset="0"/>
                          <a:ea typeface="Calibri" panose="020F0502020204030204" pitchFamily="34"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Mạnh</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mẽ</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Dũng</a:t>
                      </a:r>
                      <a:r>
                        <a:rPr lang="en-US" sz="3200" dirty="0">
                          <a:solidFill>
                            <a:schemeClr val="bg1"/>
                          </a:solidFill>
                          <a:effectLst/>
                          <a:latin typeface="Times New Roman" panose="02020603050405020304" pitchFamily="18" charset="0"/>
                          <a:ea typeface="Times New Roman" panose="02020603050405020304" pitchFamily="18" charset="0"/>
                        </a:rPr>
                        <a:t> </a:t>
                      </a:r>
                      <a:r>
                        <a:rPr lang="en-US" sz="3200" dirty="0" err="1">
                          <a:solidFill>
                            <a:schemeClr val="bg1"/>
                          </a:solidFill>
                          <a:effectLst/>
                          <a:latin typeface="Times New Roman" panose="02020603050405020304" pitchFamily="18" charset="0"/>
                          <a:ea typeface="Times New Roman" panose="02020603050405020304" pitchFamily="18" charset="0"/>
                        </a:rPr>
                        <a:t>cảm</a:t>
                      </a:r>
                      <a:r>
                        <a:rPr lang="en-US" sz="3200" dirty="0">
                          <a:solidFill>
                            <a:schemeClr val="bg1"/>
                          </a:solidFill>
                          <a:effectLst/>
                          <a:latin typeface="Times New Roman" panose="02020603050405020304" pitchFamily="18" charset="0"/>
                          <a:ea typeface="Times New Roman" panose="02020603050405020304" pitchFamily="18" charset="0"/>
                        </a:rPr>
                        <a:t>.</a:t>
                      </a: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Nhanh</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err="1">
                          <a:solidFill>
                            <a:schemeClr val="bg1"/>
                          </a:solidFill>
                          <a:effectLst/>
                          <a:latin typeface="Times New Roman" panose="02020603050405020304" pitchFamily="18" charset="0"/>
                          <a:ea typeface="Times New Roman" panose="02020603050405020304" pitchFamily="18" charset="0"/>
                        </a:rPr>
                        <a:t>Khỏe</a:t>
                      </a:r>
                      <a:endParaRPr lang="en-US" sz="3200" dirty="0">
                        <a:solidFill>
                          <a:schemeClr val="bg1"/>
                        </a:solidFill>
                        <a:effectLst/>
                        <a:latin typeface="Times New Roman" panose="02020603050405020304" pitchFamily="18" charset="0"/>
                        <a:ea typeface="Times New Roman" panose="02020603050405020304" pitchFamily="18" charset="0"/>
                      </a:endParaRPr>
                    </a:p>
                    <a:p>
                      <a:pPr marL="342900" lvl="0" indent="-342900">
                        <a:spcAft>
                          <a:spcPts val="750"/>
                        </a:spcAft>
                        <a:buSzPts val="1400"/>
                        <a:buFont typeface="Times New Roman" panose="02020603050405020304" pitchFamily="18" charset="0"/>
                        <a:buChar char="-"/>
                      </a:pPr>
                      <a:r>
                        <a:rPr lang="en-US" sz="3200" dirty="0">
                          <a:solidFill>
                            <a:schemeClr val="bg1"/>
                          </a:solidFill>
                          <a:effectLst/>
                          <a:latin typeface="Times New Roman" panose="02020603050405020304" pitchFamily="18" charset="0"/>
                          <a:ea typeface="Times New Roman" panose="02020603050405020304" pitchFamily="18" charset="0"/>
                        </a:rPr>
                        <a:t>Cao </a:t>
                      </a:r>
                      <a:r>
                        <a:rPr lang="en-US" sz="3200" dirty="0" err="1">
                          <a:solidFill>
                            <a:schemeClr val="bg1"/>
                          </a:solidFill>
                          <a:effectLst/>
                          <a:latin typeface="Times New Roman" panose="02020603050405020304" pitchFamily="18" charset="0"/>
                          <a:ea typeface="Times New Roman" panose="02020603050405020304" pitchFamily="18" charset="0"/>
                        </a:rPr>
                        <a:t>lớn</a:t>
                      </a:r>
                      <a:r>
                        <a:rPr lang="en-US" sz="3200" dirty="0">
                          <a:solidFill>
                            <a:schemeClr val="bg1"/>
                          </a:solidFill>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541167376"/>
                  </a:ext>
                </a:extLst>
              </a:tr>
            </a:tbl>
          </a:graphicData>
        </a:graphic>
      </p:graphicFrame>
    </p:spTree>
    <p:extLst>
      <p:ext uri="{BB962C8B-B14F-4D97-AF65-F5344CB8AC3E}">
        <p14:creationId xmlns:p14="http://schemas.microsoft.com/office/powerpoint/2010/main" val="40319693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TIẾT</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76: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5" name="Flowchart: Alternate Process 24"/>
          <p:cNvSpPr/>
          <p:nvPr/>
        </p:nvSpPr>
        <p:spPr>
          <a:xfrm>
            <a:off x="954172" y="2123413"/>
            <a:ext cx="2789326" cy="529420"/>
          </a:xfrm>
          <a:prstGeom prst="flowChartAlternateProcess">
            <a:avLst/>
          </a:prstGeom>
          <a:blipFill>
            <a:blip r:embed="rId7"/>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latin typeface="Times New Roman" panose="02020603050405020304" pitchFamily="18" charset="0"/>
                <a:cs typeface="Times New Roman" panose="02020603050405020304" pitchFamily="18" charset="0"/>
              </a:rPr>
              <a:t>Hoạt</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động</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cặp</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đôi</a:t>
            </a:r>
            <a:endParaRPr lang="en-US" sz="2400" b="1" dirty="0">
              <a:latin typeface="Times New Roman" panose="02020603050405020304" pitchFamily="18" charset="0"/>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algn="just"/>
            <a:r>
              <a:rPr lang="en-US" sz="2800" b="1" dirty="0">
                <a:solidFill>
                  <a:srgbClr val="000000"/>
                </a:solidFill>
                <a:latin typeface="Times New Roman" panose="02020603050405020304" pitchFamily="18" charset="0"/>
                <a:ea typeface="Calibri" panose="020F0502020204030204" pitchFamily="34" charset="0"/>
              </a:rPr>
              <a:t>I. </a:t>
            </a:r>
            <a:r>
              <a:rPr lang="en-US" sz="2800" b="1" dirty="0" err="1">
                <a:solidFill>
                  <a:srgbClr val="000000"/>
                </a:solidFill>
                <a:latin typeface="Times New Roman" panose="02020603050405020304" pitchFamily="18" charset="0"/>
                <a:ea typeface="Calibri" panose="020F0502020204030204" pitchFamily="34" charset="0"/>
              </a:rPr>
              <a:t>Nhắc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lí</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latin typeface="Times New Roman" panose="02020603050405020304" pitchFamily="18" charset="0"/>
              <a:ea typeface="Calibri" panose="020F0502020204030204" pitchFamily="34" charset="0"/>
            </a:endParaRPr>
          </a:p>
          <a:p>
            <a:pPr algn="just"/>
            <a:r>
              <a:rPr lang="en-US" sz="2800" b="1" dirty="0">
                <a:solidFill>
                  <a:srgbClr val="000000"/>
                </a:solidFill>
                <a:latin typeface="Times New Roman" panose="02020603050405020304" pitchFamily="18" charset="0"/>
                <a:ea typeface="Calibri" panose="020F0502020204030204" pitchFamily="34" charset="0"/>
              </a:rPr>
              <a:t>1. </a:t>
            </a:r>
            <a:r>
              <a:rPr lang="en-US" sz="2800" b="1" dirty="0" err="1">
                <a:solidFill>
                  <a:srgbClr val="000000"/>
                </a:solidFill>
                <a:latin typeface="Times New Roman" panose="02020603050405020304" pitchFamily="18" charset="0"/>
                <a:ea typeface="Calibri" panose="020F0502020204030204" pitchFamily="34" charset="0"/>
              </a:rPr>
              <a:t>Cụm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từ</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2" name="Rectangle 11"/>
          <p:cNvSpPr/>
          <p:nvPr/>
        </p:nvSpPr>
        <p:spPr>
          <a:xfrm>
            <a:off x="4634316" y="1687989"/>
            <a:ext cx="6316684" cy="181588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(1) </a:t>
            </a:r>
            <a:r>
              <a:rPr lang="en-US" sz="2800" dirty="0" err="1">
                <a:latin typeface="Times New Roman" panose="02020603050405020304" pitchFamily="18" charset="0"/>
                <a:ea typeface="Calibri" panose="020F0502020204030204" pitchFamily="34" charset="0"/>
              </a:rPr>
              <a:t>Kể</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loại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đã</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học</a:t>
            </a:r>
            <a:r>
              <a:rPr lang="en-US" sz="2800" dirty="0">
                <a:latin typeface="Times New Roman" panose="02020603050405020304" pitchFamily="18" charset="0"/>
                <a:ea typeface="Calibri" panose="020F0502020204030204" pitchFamily="34" charset="0"/>
              </a:rPr>
              <a:t> ở </a:t>
            </a:r>
            <a:r>
              <a:rPr lang="en-US" sz="2800" dirty="0" err="1">
                <a:latin typeface="Times New Roman" panose="02020603050405020304" pitchFamily="18" charset="0"/>
                <a:ea typeface="Calibri" panose="020F0502020204030204" pitchFamily="34" charset="0"/>
              </a:rPr>
              <a:t>kì</a:t>
            </a:r>
            <a:r>
              <a:rPr lang="en-US" sz="2800" dirty="0">
                <a:latin typeface="Times New Roman" panose="02020603050405020304" pitchFamily="18" charset="0"/>
                <a:ea typeface="Calibri" panose="020F0502020204030204" pitchFamily="34" charset="0"/>
              </a:rPr>
              <a:t> 1. </a:t>
            </a:r>
            <a:r>
              <a:rPr lang="en-US" sz="2800" dirty="0" err="1">
                <a:latin typeface="Times New Roman" panose="02020603050405020304" pitchFamily="18" charset="0"/>
                <a:ea typeface="Calibri" panose="020F0502020204030204" pitchFamily="34" charset="0"/>
              </a:rPr>
              <a:t>Lấy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động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VB </a:t>
            </a:r>
            <a:r>
              <a:rPr lang="en-US" sz="2800" dirty="0" err="1">
                <a:latin typeface="Times New Roman" panose="02020603050405020304" pitchFamily="18" charset="0"/>
                <a:ea typeface="Calibri" panose="020F0502020204030204" pitchFamily="34" charset="0"/>
              </a:rPr>
              <a:t>Thánh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Gióng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ra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thành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cụm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vừa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tìm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8"/>
          <a:stretch>
            <a:fillRect/>
          </a:stretch>
        </p:blipFill>
        <p:spPr>
          <a:xfrm>
            <a:off x="1228300" y="3094497"/>
            <a:ext cx="3050627" cy="2330816"/>
          </a:xfrm>
          <a:prstGeom prst="ellipse">
            <a:avLst/>
          </a:prstGeom>
          <a:ln>
            <a:noFill/>
          </a:ln>
          <a:effectLst>
            <a:softEdge rad="112500"/>
          </a:effectLst>
        </p:spPr>
      </p:pic>
      <p:sp>
        <p:nvSpPr>
          <p:cNvPr id="14" name="Rectangle 13"/>
          <p:cNvSpPr/>
          <p:nvPr/>
        </p:nvSpPr>
        <p:spPr>
          <a:xfrm>
            <a:off x="4603050" y="3574519"/>
            <a:ext cx="6316684" cy="2349361"/>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750"/>
              </a:spcAft>
            </a:pPr>
            <a:r>
              <a:rPr lang="en-US" sz="2800" dirty="0">
                <a:latin typeface="Times New Roman" panose="02020603050405020304" pitchFamily="18" charset="0"/>
                <a:ea typeface="Calibri" panose="020F0502020204030204" pitchFamily="34" charset="0"/>
              </a:rPr>
              <a:t>(2)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lớp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em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hiểu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nghĩa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gọi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Ví</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dụ</a:t>
            </a:r>
            <a:endParaRPr lang="en-US" sz="2800" dirty="0">
              <a:latin typeface="Times New Roman" panose="02020603050405020304" pitchFamily="18" charset="0"/>
              <a:ea typeface="Calibri" panose="020F0502020204030204" pitchFamily="34" charset="0"/>
            </a:endParaRPr>
          </a:p>
          <a:p>
            <a:pPr>
              <a:spcAft>
                <a:spcPts val="750"/>
              </a:spcAft>
            </a:pP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được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dùng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hầu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cách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đặt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tên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 . </a:t>
            </a:r>
            <a:r>
              <a:rPr lang="en-US" sz="2800" dirty="0" err="1">
                <a:latin typeface="Times New Roman" panose="02020603050405020304" pitchFamily="18" charset="0"/>
                <a:ea typeface="Calibri" panose="020F0502020204030204" pitchFamily="34" charset="0"/>
              </a:rPr>
              <a:t>Vậy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thế</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nào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Việt</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6872619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411416" y="1207766"/>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2" name="Rectangle 1"/>
          <p:cNvSpPr/>
          <p:nvPr/>
        </p:nvSpPr>
        <p:spPr>
          <a:xfrm>
            <a:off x="620221" y="2126345"/>
            <a:ext cx="10858500" cy="3970318"/>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nhóm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tập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nhiều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ngữ</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thuộc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mở</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hội</a:t>
            </a:r>
            <a:r>
              <a:rPr lang="en-US" sz="2800" b="1" dirty="0">
                <a:solidFill>
                  <a:srgbClr val="000000"/>
                </a:solidFill>
                <a:latin typeface="Times New Roman" panose="02020603050405020304" pitchFamily="18" charset="0"/>
                <a:ea typeface="Calibri" panose="020F0502020204030204" pitchFamily="34" charset="0"/>
              </a:rPr>
              <a:t> to </a:t>
            </a:r>
            <a:r>
              <a:rPr lang="en-US" sz="2800" b="1" dirty="0" err="1">
                <a:solidFill>
                  <a:srgbClr val="000000"/>
                </a:solidFill>
                <a:latin typeface="Times New Roman" panose="02020603050405020304" pitchFamily="18" charset="0"/>
                <a:ea typeface="Calibri" panose="020F0502020204030204" pitchFamily="34" charset="0"/>
              </a:rPr>
              <a:t>lắm</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tầm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trước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VD: </a:t>
            </a:r>
            <a:r>
              <a:rPr lang="en-US" sz="2800" b="1" u="sng" dirty="0" err="1">
                <a:solidFill>
                  <a:srgbClr val="FF0000"/>
                </a:solidFill>
                <a:latin typeface="Times New Roman" panose="02020603050405020304" pitchFamily="18" charset="0"/>
                <a:ea typeface="Calibri" panose="020F0502020204030204" pitchFamily="34" charset="0"/>
              </a:rPr>
              <a:t>chăm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làm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ăn</a:t>
            </a:r>
            <a:endParaRPr lang="en-US" sz="2800" dirty="0">
              <a:latin typeface="Times New Roman" panose="02020603050405020304" pitchFamily="18" charset="0"/>
              <a:ea typeface="Calibri" panose="020F0502020204030204" pitchFamily="34" charset="0"/>
            </a:endParaRPr>
          </a:p>
          <a:p>
            <a:pPr algn="just"/>
            <a:r>
              <a:rPr lang="en-US" sz="2800" dirty="0">
                <a:solidFill>
                  <a:srgbClr val="000000"/>
                </a:solidFill>
                <a:latin typeface="Times New Roman" panose="02020603050405020304" pitchFamily="18" charset="0"/>
                <a:ea typeface="Calibri" panose="020F0502020204030204" pitchFamily="34" charset="0"/>
              </a:rPr>
              <a:t>+ TP </a:t>
            </a:r>
            <a:r>
              <a:rPr lang="en-US" sz="2800" dirty="0" err="1">
                <a:solidFill>
                  <a:srgbClr val="000000"/>
                </a:solidFill>
                <a:latin typeface="Times New Roman" panose="02020603050405020304" pitchFamily="18" charset="0"/>
                <a:ea typeface="Calibri" panose="020F0502020204030204" pitchFamily="34" charset="0"/>
              </a:rPr>
              <a:t>trung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tâm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từ</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tính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4051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iterate type="lt">
                                    <p:tmPct val="0"/>
                                  </p:iterate>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3" name="TextBox 22"/>
          <p:cNvSpPr txBox="1"/>
          <p:nvPr/>
        </p:nvSpPr>
        <p:spPr>
          <a:xfrm>
            <a:off x="4583323" y="701119"/>
            <a:ext cx="318067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Nhắc</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lại</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lí</a:t>
            </a:r>
            <a:r>
              <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thuyết</a:t>
            </a:r>
            <a:endParaRPr kumimoji="0" lang="en-US" sz="32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
        <p:nvSpPr>
          <p:cNvPr id="26" name="Rectangle 25"/>
          <p:cNvSpPr/>
          <p:nvPr/>
        </p:nvSpPr>
        <p:spPr>
          <a:xfrm>
            <a:off x="605959" y="1193821"/>
            <a:ext cx="6096000" cy="954107"/>
          </a:xfrm>
          <a:prstGeom prst="rect">
            <a:avLst/>
          </a:prstGeom>
        </p:spPr>
        <p:txBody>
          <a:bodyP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I.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Nhắc</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lại</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lí</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thuyết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1.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Cụm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từ</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05959" y="2113351"/>
            <a:ext cx="10858500" cy="2062103"/>
          </a:xfrm>
          <a:prstGeom prst="rect">
            <a:avLst/>
          </a:prstGeom>
        </p:spPr>
        <p:txBody>
          <a:bodyPr>
            <a:spAutoFit/>
          </a:bodyPr>
          <a:lstStyle/>
          <a:p>
            <a:pPr algn="just"/>
            <a:r>
              <a:rPr lang="en-US" sz="3200" b="1" dirty="0">
                <a:solidFill>
                  <a:srgbClr val="000000"/>
                </a:solidFill>
                <a:latin typeface="Times New Roman" panose="02020603050405020304" pitchFamily="18" charset="0"/>
                <a:ea typeface="Calibri" panose="020F0502020204030204" pitchFamily="34" charset="0"/>
              </a:rPr>
              <a:t>2. </a:t>
            </a:r>
            <a:r>
              <a:rPr lang="en-US" sz="3200" b="1" dirty="0" err="1">
                <a:solidFill>
                  <a:srgbClr val="000000"/>
                </a:solidFill>
                <a:latin typeface="Times New Roman" panose="02020603050405020304" pitchFamily="18" charset="0"/>
                <a:ea typeface="Calibri" panose="020F0502020204030204" pitchFamily="34" charset="0"/>
              </a:rPr>
              <a:t>Nghĩa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của</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từ</a:t>
            </a:r>
            <a:r>
              <a:rPr lang="en-US" sz="3200" b="1" dirty="0">
                <a:solidFill>
                  <a:srgbClr val="000000"/>
                </a:solidFill>
                <a:latin typeface="Times New Roman" panose="02020603050405020304" pitchFamily="18" charset="0"/>
                <a:ea typeface="Calibri" panose="020F0502020204030204" pitchFamily="34" charset="0"/>
              </a:rPr>
              <a:t>: </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có</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nguồn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gốc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từ</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tiếng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Hán</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nhưng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được</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sử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theo</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cách</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riêng</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của</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người</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Việt</a:t>
            </a:r>
            <a:r>
              <a:rPr lang="en-US" sz="3200" dirty="0">
                <a:solidFill>
                  <a:srgbClr val="000000"/>
                </a:solidFill>
                <a:latin typeface="Times New Roman" panose="02020603050405020304" pitchFamily="18" charset="0"/>
                <a:ea typeface="Calibri" panose="020F0502020204030204" pitchFamily="34" charset="0"/>
              </a:rPr>
              <a:t>.</a:t>
            </a:r>
            <a:endParaRPr lang="en-US" sz="3200" dirty="0">
              <a:latin typeface="Times New Roman" panose="02020603050405020304" pitchFamily="18" charset="0"/>
              <a:ea typeface="Calibri" panose="020F0502020204030204" pitchFamily="34" charset="0"/>
            </a:endParaRPr>
          </a:p>
          <a:p>
            <a:pPr algn="just"/>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Ví</a:t>
            </a:r>
            <a:r>
              <a:rPr lang="en-US" sz="3200" dirty="0">
                <a:solidFill>
                  <a:srgbClr val="000000"/>
                </a:solidFill>
                <a:latin typeface="Times New Roman" panose="02020603050405020304" pitchFamily="18" charset="0"/>
                <a:ea typeface="Calibri" panose="020F0502020204030204" pitchFamily="34" charset="0"/>
              </a:rPr>
              <a:t> </a:t>
            </a:r>
            <a:r>
              <a:rPr lang="en-US" sz="3200" dirty="0" err="1">
                <a:solidFill>
                  <a:srgbClr val="000000"/>
                </a:solidFill>
                <a:latin typeface="Times New Roman" panose="02020603050405020304" pitchFamily="18" charset="0"/>
                <a:ea typeface="Calibri" panose="020F0502020204030204" pitchFamily="34" charset="0"/>
              </a:rPr>
              <a:t>dụ</a:t>
            </a:r>
            <a:r>
              <a:rPr lang="en-US" sz="3200"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hà</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lâm</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sơn</a:t>
            </a:r>
            <a:r>
              <a:rPr lang="en-US" sz="3200" b="1" dirty="0">
                <a:solidFill>
                  <a:srgbClr val="000000"/>
                </a:solidFill>
                <a:latin typeface="Times New Roman" panose="02020603050405020304" pitchFamily="18" charset="0"/>
                <a:ea typeface="Calibri" panose="020F0502020204030204" pitchFamily="34" charset="0"/>
              </a:rPr>
              <a:t> </a:t>
            </a:r>
            <a:r>
              <a:rPr lang="en-US" sz="3200" b="1" dirty="0" err="1">
                <a:solidFill>
                  <a:srgbClr val="000000"/>
                </a:solidFill>
                <a:latin typeface="Times New Roman" panose="02020603050405020304" pitchFamily="18" charset="0"/>
                <a:ea typeface="Calibri" panose="020F0502020204030204" pitchFamily="34" charset="0"/>
              </a:rPr>
              <a:t>thủy</a:t>
            </a:r>
            <a:r>
              <a:rPr lang="en-US" sz="3200" b="1" dirty="0">
                <a:solidFill>
                  <a:srgbClr val="000000"/>
                </a:solidFill>
                <a:latin typeface="Times New Roman" panose="02020603050405020304" pitchFamily="18" charset="0"/>
                <a:ea typeface="Calibri" panose="020F0502020204030204" pitchFamily="34" charset="0"/>
              </a:rPr>
              <a:t>...</a:t>
            </a:r>
            <a:endParaRPr lang="en-US" sz="32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887372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algn="just">
              <a:lnSpc>
                <a:spcPct val="150000"/>
              </a:lnSpc>
              <a:spcAft>
                <a:spcPts val="0"/>
              </a:spcAft>
              <a:tabLst>
                <a:tab pos="2110105" algn="l"/>
              </a:tabLst>
            </a:pPr>
            <a:r>
              <a:rPr lang="pt-BR" sz="3600" b="1" dirty="0">
                <a:solidFill>
                  <a:schemeClr val="bg1"/>
                </a:solidFill>
                <a:latin typeface="Times New Roman" panose="02020603050405020304" pitchFamily="18" charset="0"/>
                <a:ea typeface="MS Mincho"/>
              </a:rPr>
              <a:t>II. Thực hành</a:t>
            </a:r>
            <a:endParaRPr lang="en-US" sz="3600" dirty="0">
              <a:solidFill>
                <a:schemeClr val="bg1"/>
              </a:solidFill>
              <a:effectLst/>
              <a:latin typeface="Times New Roman" panose="02020603050405020304" pitchFamily="18" charset="0"/>
              <a:ea typeface="Times New Roman" panose="02020603050405020304" pitchFamily="18" charset="0"/>
            </a:endParaRPr>
          </a:p>
        </p:txBody>
      </p:sp>
      <p:sp>
        <p:nvSpPr>
          <p:cNvPr id="4" name="Rectangle 3"/>
          <p:cNvSpPr/>
          <p:nvPr/>
        </p:nvSpPr>
        <p:spPr>
          <a:xfrm>
            <a:off x="427788" y="967551"/>
            <a:ext cx="2635658"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Nghĩa của từ:</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2963271" y="1500237"/>
            <a:ext cx="6096000" cy="907749"/>
          </a:xfrm>
          <a:prstGeom prst="rect">
            <a:avLst/>
          </a:prstGeom>
        </p:spPr>
        <p:txBody>
          <a:bodyPr>
            <a:spAutoFit/>
          </a:bodyPr>
          <a:lstStyle/>
          <a:p>
            <a:pPr algn="ctr">
              <a:lnSpc>
                <a:spcPct val="115000"/>
              </a:lnSpc>
              <a:spcAft>
                <a:spcPts val="0"/>
              </a:spcAft>
            </a:pPr>
            <a:r>
              <a:rPr lang="en-US" sz="2400" b="1" dirty="0">
                <a:solidFill>
                  <a:srgbClr val="FF0000"/>
                </a:solidFill>
                <a:latin typeface="Times New Roman" panose="02020603050405020304" pitchFamily="18" charset="0"/>
                <a:ea typeface="Times New Roman" panose="02020603050405020304" pitchFamily="18" charset="0"/>
              </a:rPr>
              <a:t>PHIẾU HỌC TẬP 03: </a:t>
            </a:r>
            <a:r>
              <a:rPr lang="en-US" sz="2400" b="1" dirty="0">
                <a:latin typeface="Times New Roman" panose="02020603050405020304" pitchFamily="18" charset="0"/>
                <a:ea typeface="Times New Roman" panose="02020603050405020304" pitchFamily="18" charset="0"/>
              </a:rPr>
              <a:t>(</a:t>
            </a:r>
            <a:r>
              <a:rPr lang="en-US" sz="2400" b="1" dirty="0" err="1">
                <a:latin typeface="Times New Roman" panose="02020603050405020304" pitchFamily="18" charset="0"/>
                <a:ea typeface="Times New Roman" panose="02020603050405020304" pitchFamily="18" charset="0"/>
              </a:rPr>
              <a:t>Thực</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hành</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tiếng</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Việt</a:t>
            </a:r>
            <a:r>
              <a:rPr lang="en-US" sz="2400" b="1" dirty="0">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a:p>
            <a:pPr algn="ctr">
              <a:lnSpc>
                <a:spcPct val="115000"/>
              </a:lnSpc>
              <a:spcAft>
                <a:spcPts val="0"/>
              </a:spcAft>
            </a:pP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Nghĩa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của</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từ</a:t>
            </a:r>
            <a:r>
              <a:rPr lang="en-US" sz="2400" b="1"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985983959"/>
              </p:ext>
            </p:extLst>
          </p:nvPr>
        </p:nvGraphicFramePr>
        <p:xfrm>
          <a:off x="660400" y="2490342"/>
          <a:ext cx="10858500" cy="3901440"/>
        </p:xfrm>
        <a:graphic>
          <a:graphicData uri="http://schemas.openxmlformats.org/drawingml/2006/table">
            <a:tbl>
              <a:tblPr firstRow="1" firstCol="1" lastRow="1" lastCol="1" bandRow="1" bandCol="1"/>
              <a:tblGrid>
                <a:gridCol w="1175847">
                  <a:extLst>
                    <a:ext uri="{9D8B030D-6E8A-4147-A177-3AD203B41FA5}">
                      <a16:colId xmlns:a16="http://schemas.microsoft.com/office/drawing/2014/main" val="329407452"/>
                    </a:ext>
                  </a:extLst>
                </a:gridCol>
                <a:gridCol w="2259735">
                  <a:extLst>
                    <a:ext uri="{9D8B030D-6E8A-4147-A177-3AD203B41FA5}">
                      <a16:colId xmlns:a16="http://schemas.microsoft.com/office/drawing/2014/main" val="2408460754"/>
                    </a:ext>
                  </a:extLst>
                </a:gridCol>
                <a:gridCol w="1911518">
                  <a:extLst>
                    <a:ext uri="{9D8B030D-6E8A-4147-A177-3AD203B41FA5}">
                      <a16:colId xmlns:a16="http://schemas.microsoft.com/office/drawing/2014/main" val="3001785129"/>
                    </a:ext>
                  </a:extLst>
                </a:gridCol>
                <a:gridCol w="5511400">
                  <a:extLst>
                    <a:ext uri="{9D8B030D-6E8A-4147-A177-3AD203B41FA5}">
                      <a16:colId xmlns:a16="http://schemas.microsoft.com/office/drawing/2014/main" val="2979466103"/>
                    </a:ext>
                  </a:extLst>
                </a:gridCol>
              </a:tblGrid>
              <a:tr h="0">
                <a:tc>
                  <a:txBody>
                    <a:bodyPr/>
                    <a:lstStyle/>
                    <a:p>
                      <a:pPr algn="ctr">
                        <a:spcAft>
                          <a:spcPts val="0"/>
                        </a:spcAft>
                      </a:pPr>
                      <a:r>
                        <a:rPr lang="en-US" sz="3200" dirty="0">
                          <a:effectLst/>
                          <a:latin typeface="Times New Roman" panose="02020603050405020304" pitchFamily="18" charset="0"/>
                          <a:ea typeface="Times New Roman" panose="02020603050405020304" pitchFamily="18" charset="0"/>
                        </a:rPr>
                        <a:t>STT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Yếu</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tố</a:t>
                      </a:r>
                      <a:endParaRPr lang="en-US" sz="3200" dirty="0">
                        <a:effectLst/>
                        <a:latin typeface="Times New Roman" panose="02020603050405020304" pitchFamily="18" charset="0"/>
                        <a:ea typeface="Times New Roman" panose="02020603050405020304" pitchFamily="18" charset="0"/>
                      </a:endParaRPr>
                    </a:p>
                    <a:p>
                      <a:pPr algn="ctr">
                        <a:spcAft>
                          <a:spcPts val="0"/>
                        </a:spcAft>
                      </a:pP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r>
                        <a:rPr lang="en-US" sz="32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a:effectLst/>
                          <a:latin typeface="Times New Roman" panose="02020603050405020304" pitchFamily="18" charset="0"/>
                          <a:ea typeface="Times New Roman" panose="02020603050405020304" pitchFamily="18" charset="0"/>
                        </a:rPr>
                        <a:t>Từ Hán Việt</a:t>
                      </a:r>
                    </a:p>
                    <a:p>
                      <a:pPr algn="ctr">
                        <a:spcAft>
                          <a:spcPts val="0"/>
                        </a:spcAft>
                      </a:pPr>
                      <a:r>
                        <a:rPr lang="en-US" sz="3200">
                          <a:effectLst/>
                          <a:latin typeface="Times New Roman" panose="02020603050405020304" pitchFamily="18" charset="0"/>
                          <a:ea typeface="Times New Roman" panose="02020603050405020304" pitchFamily="18" charset="0"/>
                        </a:rPr>
                        <a:t>(A+ giả)</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3200" dirty="0" err="1">
                          <a:effectLst/>
                          <a:latin typeface="Times New Roman" panose="02020603050405020304" pitchFamily="18" charset="0"/>
                          <a:ea typeface="Times New Roman" panose="02020603050405020304" pitchFamily="18" charset="0"/>
                        </a:rPr>
                        <a:t>Nghĩa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của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Hán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Việt</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558341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1</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Sứ</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giả</a:t>
                      </a:r>
                      <a:endParaRPr lang="en-US" sz="32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Người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được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vua</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phái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giao</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thiệp</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với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nước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ngoài</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hoặc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thực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hiện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một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nhiệm</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vụ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quan</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trọng</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6299956"/>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2</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28773481"/>
                  </a:ext>
                </a:extLst>
              </a:tr>
              <a:tr h="0">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76821827"/>
                  </a:ext>
                </a:extLst>
              </a:tr>
            </a:tbl>
          </a:graphicData>
        </a:graphic>
      </p:graphicFrame>
      <p:pic>
        <p:nvPicPr>
          <p:cNvPr id="9" name="Picture 8"/>
          <p:cNvPicPr>
            <a:picLocks noChangeAspect="1"/>
          </p:cNvPicPr>
          <p:nvPr/>
        </p:nvPicPr>
        <p:blipFill>
          <a:blip r:embed="rId7"/>
          <a:stretch>
            <a:fillRect/>
          </a:stretch>
        </p:blipFill>
        <p:spPr>
          <a:xfrm>
            <a:off x="9311600" y="1416706"/>
            <a:ext cx="1510006" cy="849379"/>
          </a:xfrm>
          <a:prstGeom prst="rect">
            <a:avLst/>
          </a:prstGeom>
          <a:ln w="88900" cap="sq" cmpd="thickThin">
            <a:solidFill>
              <a:srgbClr val="000000"/>
            </a:solidFill>
            <a:prstDash val="solid"/>
            <a:miter lim="800000"/>
          </a:ln>
          <a:effectLst>
            <a:innerShdw blurRad="76200">
              <a:srgbClr val="000000"/>
            </a:innerShdw>
          </a:effectLst>
        </p:spPr>
      </p:pic>
    </p:spTree>
    <p:extLst>
      <p:ext uri="{BB962C8B-B14F-4D97-AF65-F5344CB8AC3E}">
        <p14:creationId xmlns:p14="http://schemas.microsoft.com/office/powerpoint/2010/main" val="66647841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27788" y="967551"/>
            <a:ext cx="2635658"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1. Nghĩa của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71570" y="1394657"/>
            <a:ext cx="1913537"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9</a:t>
            </a:r>
            <a:endParaRPr lang="en-US" sz="24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399" y="1816231"/>
            <a:ext cx="10858500" cy="1133965"/>
          </a:xfrm>
          <a:prstGeom prst="rect">
            <a:avLst/>
          </a:prstGeom>
        </p:spPr>
        <p:txBody>
          <a:bodyPr>
            <a:spAutoFit/>
          </a:bodyPr>
          <a:lstStyle/>
          <a:p>
            <a:pPr>
              <a:lnSpc>
                <a:spcPct val="150000"/>
              </a:lnSpc>
              <a:spcAft>
                <a:spcPts val="0"/>
              </a:spcAft>
              <a:tabLst>
                <a:tab pos="2110105" algn="l"/>
              </a:tabLst>
            </a:pPr>
            <a:r>
              <a:rPr lang="pt-BR" sz="2400" dirty="0">
                <a:latin typeface="Times New Roman" panose="02020603050405020304" pitchFamily="18" charset="0"/>
                <a:ea typeface="MS Mincho"/>
              </a:rPr>
              <a:t>* </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yếu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tố</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giả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theo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kẻ</a:t>
            </a:r>
            <a:r>
              <a:rPr lang="en-US" sz="2400" b="1" i="1" dirty="0">
                <a:solidFill>
                  <a:srgbClr val="0000FF"/>
                </a:solidFill>
                <a:latin typeface="Times New Roman" panose="02020603050405020304" pitchFamily="18" charset="0"/>
                <a:ea typeface="Times New Roman" panose="02020603050405020304" pitchFamily="18" charset="0"/>
              </a:rPr>
              <a:t>, </a:t>
            </a:r>
            <a:r>
              <a:rPr lang="en-US" sz="2400" b="1" i="1" dirty="0" err="1">
                <a:solidFill>
                  <a:srgbClr val="0000FF"/>
                </a:solidFill>
                <a:latin typeface="Times New Roman" panose="02020603050405020304" pitchFamily="18" charset="0"/>
                <a:ea typeface="Times New Roman" panose="02020603050405020304" pitchFamily="18" charset="0"/>
              </a:rPr>
              <a:t>người</a:t>
            </a:r>
            <a:r>
              <a:rPr lang="en-US" sz="2400" b="1" i="1" dirty="0">
                <a:solidFill>
                  <a:srgbClr val="0000FF"/>
                </a:solidFill>
                <a:latin typeface="Times New Roman" panose="02020603050405020304" pitchFamily="18" charset="0"/>
                <a:ea typeface="Times New Roman" panose="02020603050405020304" pitchFamily="18" charset="0"/>
              </a:rPr>
              <a:t>:</a:t>
            </a:r>
            <a:r>
              <a:rPr lang="pt-BR" sz="2400" dirty="0">
                <a:latin typeface="Times New Roman" panose="02020603050405020304" pitchFamily="18" charset="0"/>
                <a:ea typeface="MS Mincho"/>
              </a:rPr>
              <a:t> Kí giả, soạn giả, tác giả, thính giả, độc giả, khán giả, sứ giả,</a:t>
            </a:r>
            <a:r>
              <a:rPr lang="pt-BR" sz="2400" b="1" dirty="0">
                <a:solidFill>
                  <a:srgbClr val="0000FF"/>
                </a:solidFill>
                <a:latin typeface="Times New Roman" panose="02020603050405020304" pitchFamily="18" charset="0"/>
                <a:ea typeface="MS Mincho"/>
              </a:rPr>
              <a:t> </a:t>
            </a:r>
            <a:r>
              <a:rPr lang="pt-BR" sz="2400" b="1" dirty="0">
                <a:latin typeface="Times New Roman" panose="02020603050405020304" pitchFamily="18" charset="0"/>
                <a:ea typeface="MS Mincho"/>
              </a:rPr>
              <a:t>...</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20221" y="2834884"/>
            <a:ext cx="2417650" cy="579967"/>
          </a:xfrm>
          <a:prstGeom prst="rect">
            <a:avLst/>
          </a:prstGeom>
        </p:spPr>
        <p:txBody>
          <a:bodyPr wrap="none">
            <a:spAutoFit/>
          </a:bodyPr>
          <a:lstStyle/>
          <a:p>
            <a:pPr algn="just">
              <a:lnSpc>
                <a:spcPct val="150000"/>
              </a:lnSpc>
              <a:spcAft>
                <a:spcPts val="0"/>
              </a:spcAft>
              <a:tabLst>
                <a:tab pos="2110105" algn="l"/>
              </a:tabLst>
            </a:pPr>
            <a:r>
              <a:rPr lang="pt-BR" sz="2400" b="1" dirty="0">
                <a:latin typeface="Times New Roman" panose="02020603050405020304" pitchFamily="18" charset="0"/>
                <a:ea typeface="MS Mincho"/>
              </a:rPr>
              <a:t>* </a:t>
            </a:r>
            <a:r>
              <a:rPr lang="en-US" sz="2400" dirty="0" err="1">
                <a:latin typeface="Times New Roman" panose="02020603050405020304" pitchFamily="18" charset="0"/>
                <a:ea typeface="Times New Roman" panose="02020603050405020304" pitchFamily="18" charset="0"/>
              </a:rPr>
              <a:t>Giải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endParaRPr lang="en-US" sz="2400" dirty="0">
              <a:effectLst/>
              <a:latin typeface="Times New Roman" panose="02020603050405020304" pitchFamily="18" charset="0"/>
              <a:ea typeface="Times New Roman" panose="02020603050405020304" pitchFamily="18" charset="0"/>
            </a:endParaRPr>
          </a:p>
        </p:txBody>
      </p:sp>
      <p:graphicFrame>
        <p:nvGraphicFramePr>
          <p:cNvPr id="12" name="Table 11"/>
          <p:cNvGraphicFramePr>
            <a:graphicFrameLocks noGrp="1"/>
          </p:cNvGraphicFramePr>
          <p:nvPr>
            <p:extLst>
              <p:ext uri="{D42A27DB-BD31-4B8C-83A1-F6EECF244321}">
                <p14:modId xmlns:p14="http://schemas.microsoft.com/office/powerpoint/2010/main" val="1610011189"/>
              </p:ext>
            </p:extLst>
          </p:nvPr>
        </p:nvGraphicFramePr>
        <p:xfrm>
          <a:off x="660400" y="3536801"/>
          <a:ext cx="10858501" cy="2743200"/>
        </p:xfrm>
        <a:graphic>
          <a:graphicData uri="http://schemas.openxmlformats.org/drawingml/2006/table">
            <a:tbl>
              <a:tblPr firstRow="1" bandRow="1">
                <a:tableStyleId>{5940675A-B579-460E-94D1-54222C63F5DA}</a:tableStyleId>
              </a:tblPr>
              <a:tblGrid>
                <a:gridCol w="1809750">
                  <a:extLst>
                    <a:ext uri="{9D8B030D-6E8A-4147-A177-3AD203B41FA5}">
                      <a16:colId xmlns:a16="http://schemas.microsoft.com/office/drawing/2014/main" val="97900354"/>
                    </a:ext>
                  </a:extLst>
                </a:gridCol>
                <a:gridCol w="1809750">
                  <a:extLst>
                    <a:ext uri="{9D8B030D-6E8A-4147-A177-3AD203B41FA5}">
                      <a16:colId xmlns:a16="http://schemas.microsoft.com/office/drawing/2014/main" val="1608493892"/>
                    </a:ext>
                  </a:extLst>
                </a:gridCol>
                <a:gridCol w="1335088">
                  <a:extLst>
                    <a:ext uri="{9D8B030D-6E8A-4147-A177-3AD203B41FA5}">
                      <a16:colId xmlns:a16="http://schemas.microsoft.com/office/drawing/2014/main" val="1449290537"/>
                    </a:ext>
                  </a:extLst>
                </a:gridCol>
                <a:gridCol w="1757362">
                  <a:extLst>
                    <a:ext uri="{9D8B030D-6E8A-4147-A177-3AD203B41FA5}">
                      <a16:colId xmlns:a16="http://schemas.microsoft.com/office/drawing/2014/main" val="2291096395"/>
                    </a:ext>
                  </a:extLst>
                </a:gridCol>
                <a:gridCol w="1571625">
                  <a:extLst>
                    <a:ext uri="{9D8B030D-6E8A-4147-A177-3AD203B41FA5}">
                      <a16:colId xmlns:a16="http://schemas.microsoft.com/office/drawing/2014/main" val="789082669"/>
                    </a:ext>
                  </a:extLst>
                </a:gridCol>
                <a:gridCol w="2574926">
                  <a:extLst>
                    <a:ext uri="{9D8B030D-6E8A-4147-A177-3AD203B41FA5}">
                      <a16:colId xmlns:a16="http://schemas.microsoft.com/office/drawing/2014/main" val="3760573815"/>
                    </a:ext>
                  </a:extLst>
                </a:gridCol>
              </a:tblGrid>
              <a:tr h="370840">
                <a:tc>
                  <a:txBody>
                    <a:bodyPr/>
                    <a:lstStyle/>
                    <a:p>
                      <a:pPr algn="ctr"/>
                      <a:r>
                        <a:rPr lang="en-US" sz="2400" b="1" dirty="0" err="1">
                          <a:latin typeface="Times New Roman" panose="02020603050405020304" pitchFamily="18" charset="0"/>
                          <a:cs typeface="Times New Roman" panose="02020603050405020304" pitchFamily="18" charset="0"/>
                        </a:rPr>
                        <a:t>Tác</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a:latin typeface="Times New Roman" panose="02020603050405020304" pitchFamily="18" charset="0"/>
                          <a:cs typeface="Times New Roman" panose="02020603050405020304" pitchFamily="18" charset="0"/>
                        </a:rPr>
                        <a:t>Độc</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a:latin typeface="Times New Roman" panose="02020603050405020304" pitchFamily="18" charset="0"/>
                          <a:cs typeface="Times New Roman" panose="02020603050405020304" pitchFamily="18" charset="0"/>
                        </a:rPr>
                        <a:t>Soạn</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a:latin typeface="Times New Roman" panose="02020603050405020304" pitchFamily="18" charset="0"/>
                          <a:cs typeface="Times New Roman" panose="02020603050405020304" pitchFamily="18" charset="0"/>
                        </a:rPr>
                        <a:t>Thính</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dirty="0" err="1">
                          <a:latin typeface="Times New Roman" panose="02020603050405020304" pitchFamily="18" charset="0"/>
                          <a:cs typeface="Times New Roman" panose="02020603050405020304" pitchFamily="18" charset="0"/>
                        </a:rPr>
                        <a:t>Khán</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tc>
                  <a:txBody>
                    <a:bodyPr/>
                    <a:lstStyle/>
                    <a:p>
                      <a:pPr algn="ctr"/>
                      <a:r>
                        <a:rPr lang="en-US" sz="2400" b="1" baseline="0" dirty="0" err="1">
                          <a:latin typeface="Times New Roman" panose="02020603050405020304" pitchFamily="18" charset="0"/>
                          <a:cs typeface="Times New Roman" panose="02020603050405020304" pitchFamily="18" charset="0"/>
                        </a:rPr>
                        <a:t>Học</a:t>
                      </a:r>
                      <a:r>
                        <a:rPr lang="en-US" sz="2400" b="1" baseline="0" dirty="0">
                          <a:latin typeface="Times New Roman" panose="02020603050405020304" pitchFamily="18" charset="0"/>
                          <a:cs typeface="Times New Roman" panose="02020603050405020304" pitchFamily="18" charset="0"/>
                        </a:rPr>
                        <a:t> </a:t>
                      </a:r>
                      <a:r>
                        <a:rPr lang="en-US" sz="2400" b="1" baseline="0" dirty="0" err="1">
                          <a:latin typeface="Times New Roman" panose="02020603050405020304" pitchFamily="18" charset="0"/>
                          <a:cs typeface="Times New Roman" panose="02020603050405020304" pitchFamily="18" charset="0"/>
                        </a:rPr>
                        <a:t>giả</a:t>
                      </a:r>
                      <a:endParaRPr lang="en-US" sz="2400" b="1" dirty="0">
                        <a:latin typeface="Times New Roman" panose="02020603050405020304" pitchFamily="18" charset="0"/>
                        <a:cs typeface="Times New Roman" panose="02020603050405020304" pitchFamily="18" charset="0"/>
                      </a:endParaRPr>
                    </a:p>
                  </a:txBody>
                  <a:tcPr>
                    <a:solidFill>
                      <a:schemeClr val="accent4">
                        <a:lumMod val="40000"/>
                        <a:lumOff val="60000"/>
                      </a:schemeClr>
                    </a:solidFill>
                  </a:tcPr>
                </a:tc>
                <a:extLst>
                  <a:ext uri="{0D108BD9-81ED-4DB2-BD59-A6C34878D82A}">
                    <a16:rowId xmlns:a16="http://schemas.microsoft.com/office/drawing/2014/main" val="4145915076"/>
                  </a:ext>
                </a:extLst>
              </a:tr>
              <a:tr h="370840">
                <a:tc>
                  <a:txBody>
                    <a:bodyPr/>
                    <a:lstStyle/>
                    <a:p>
                      <a:pPr algn="ctr">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spcAft>
                          <a:spcPts val="0"/>
                        </a:spcAf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lnSpc>
                          <a:spcPct val="150000"/>
                        </a:lnSpc>
                        <a:spcAft>
                          <a:spcPts val="0"/>
                        </a:spcAft>
                        <a:tabLst>
                          <a:tab pos="2110105" algn="l"/>
                        </a:tabLst>
                      </a:pPr>
                      <a:r>
                        <a:rPr lang="pt-BR" sz="2400" dirty="0">
                          <a:effectLst/>
                          <a:latin typeface="Times New Roman" panose="02020603050405020304" pitchFamily="18" charset="0"/>
                          <a:ea typeface="MS Mincho"/>
                          <a:cs typeface="Times New Roman" panose="02020603050405020304" pitchFamily="18" charset="0"/>
                        </a:rPr>
                        <a:t>Người nghe (người nghe đài)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ct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pt-BR" sz="2400" dirty="0">
                          <a:effectLst/>
                          <a:latin typeface="Times New Roman" panose="02020603050405020304" pitchFamily="18" charset="0"/>
                          <a:ea typeface="MS Mincho"/>
                          <a:cs typeface="Times New Roman" panose="02020603050405020304" pitchFamily="18" charset="0"/>
                        </a:rPr>
                        <a:t>Người xem</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tc>
                  <a:txBody>
                    <a:bodyPr/>
                    <a:lstStyle/>
                    <a:p>
                      <a:pPr algn="ct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chuyên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nghiên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tri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khoa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lĩnh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a:txBody>
                  <a:tcPr>
                    <a:solidFill>
                      <a:schemeClr val="accent2">
                        <a:lumMod val="40000"/>
                        <a:lumOff val="60000"/>
                      </a:schemeClr>
                    </a:solidFill>
                  </a:tcPr>
                </a:tc>
                <a:extLst>
                  <a:ext uri="{0D108BD9-81ED-4DB2-BD59-A6C34878D82A}">
                    <a16:rowId xmlns:a16="http://schemas.microsoft.com/office/drawing/2014/main" val="1114590639"/>
                  </a:ext>
                </a:extLst>
              </a:tr>
            </a:tbl>
          </a:graphicData>
        </a:graphic>
      </p:graphicFrame>
    </p:spTree>
    <p:extLst>
      <p:ext uri="{BB962C8B-B14F-4D97-AF65-F5344CB8AC3E}">
        <p14:creationId xmlns:p14="http://schemas.microsoft.com/office/powerpoint/2010/main" val="2264230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2. Từ ghép, từ láy</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616897" y="1479191"/>
            <a:ext cx="2372701"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2 tr 10</a:t>
            </a:r>
            <a:endParaRPr lang="en-US" sz="2800" dirty="0">
              <a:effectLst/>
              <a:latin typeface="Times New Roman" panose="02020603050405020304" pitchFamily="18" charset="0"/>
              <a:ea typeface="Times New Roman" panose="02020603050405020304" pitchFamily="18" charset="0"/>
            </a:endParaRPr>
          </a:p>
        </p:txBody>
      </p:sp>
      <p:graphicFrame>
        <p:nvGraphicFramePr>
          <p:cNvPr id="9" name="Table 8"/>
          <p:cNvGraphicFramePr>
            <a:graphicFrameLocks noGrp="1"/>
          </p:cNvGraphicFramePr>
          <p:nvPr>
            <p:extLst>
              <p:ext uri="{D42A27DB-BD31-4B8C-83A1-F6EECF244321}">
                <p14:modId xmlns:p14="http://schemas.microsoft.com/office/powerpoint/2010/main" val="3017169106"/>
              </p:ext>
            </p:extLst>
          </p:nvPr>
        </p:nvGraphicFramePr>
        <p:xfrm>
          <a:off x="701166" y="3434892"/>
          <a:ext cx="10858499" cy="243840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4143221049"/>
                    </a:ext>
                  </a:extLst>
                </a:gridCol>
                <a:gridCol w="3618592">
                  <a:extLst>
                    <a:ext uri="{9D8B030D-6E8A-4147-A177-3AD203B41FA5}">
                      <a16:colId xmlns:a16="http://schemas.microsoft.com/office/drawing/2014/main" val="1489360972"/>
                    </a:ext>
                  </a:extLst>
                </a:gridCol>
                <a:gridCol w="3621315">
                  <a:extLst>
                    <a:ext uri="{9D8B030D-6E8A-4147-A177-3AD203B41FA5}">
                      <a16:colId xmlns:a16="http://schemas.microsoft.com/office/drawing/2014/main" val="1340492384"/>
                    </a:ext>
                  </a:extLst>
                </a:gridCol>
              </a:tblGrid>
              <a:tr h="0">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ghép</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Từ</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láy</a:t>
                      </a: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2581068099"/>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Ví</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dụ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cụ</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thể</a:t>
                      </a: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962581895"/>
                  </a:ext>
                </a:extLst>
              </a:tr>
              <a:tr h="0">
                <a:tc>
                  <a:txBody>
                    <a:bodyPr/>
                    <a:lstStyle/>
                    <a:p>
                      <a:pPr algn="just">
                        <a:spcAft>
                          <a:spcPts val="0"/>
                        </a:spcAft>
                      </a:pPr>
                      <a:r>
                        <a:rPr lang="en-US" sz="3200" dirty="0" err="1">
                          <a:effectLst/>
                          <a:latin typeface="Times New Roman" panose="02020603050405020304" pitchFamily="18" charset="0"/>
                          <a:ea typeface="Times New Roman" panose="02020603050405020304" pitchFamily="18" charset="0"/>
                        </a:rPr>
                        <a:t>biết</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cơ</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sở</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để</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xác</a:t>
                      </a:r>
                      <a:r>
                        <a:rPr lang="en-US" sz="3200" dirty="0">
                          <a:effectLst/>
                          <a:latin typeface="Times New Roman" panose="02020603050405020304" pitchFamily="18" charset="0"/>
                          <a:ea typeface="Times New Roman" panose="02020603050405020304" pitchFamily="18" charset="0"/>
                        </a:rPr>
                        <a:t> </a:t>
                      </a:r>
                      <a:r>
                        <a:rPr lang="en-US" sz="3200" dirty="0" err="1">
                          <a:effectLst/>
                          <a:latin typeface="Times New Roman" panose="02020603050405020304" pitchFamily="18" charset="0"/>
                          <a:ea typeface="Times New Roman" panose="02020603050405020304" pitchFamily="18" charset="0"/>
                        </a:rPr>
                        <a:t>định</a:t>
                      </a:r>
                      <a:r>
                        <a:rPr lang="en-US" sz="3200" dirty="0">
                          <a:effectLst/>
                          <a:latin typeface="Times New Roman" panose="02020603050405020304" pitchFamily="18" charset="0"/>
                          <a:ea typeface="Times New Roman" panose="02020603050405020304" pitchFamily="18" charset="0"/>
                        </a:rPr>
                        <a:t>:</a:t>
                      </a:r>
                    </a:p>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32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91896569"/>
                  </a:ext>
                </a:extLst>
              </a:tr>
            </a:tbl>
          </a:graphicData>
        </a:graphic>
      </p:graphicFrame>
      <p:pic>
        <p:nvPicPr>
          <p:cNvPr id="13" name="Picture 12"/>
          <p:cNvPicPr>
            <a:picLocks noChangeAspect="1"/>
          </p:cNvPicPr>
          <p:nvPr/>
        </p:nvPicPr>
        <p:blipFill>
          <a:blip r:embed="rId7"/>
          <a:stretch>
            <a:fillRect/>
          </a:stretch>
        </p:blipFill>
        <p:spPr>
          <a:xfrm>
            <a:off x="9265702" y="1366628"/>
            <a:ext cx="1694835" cy="1036410"/>
          </a:xfrm>
          <a:prstGeom prst="rect">
            <a:avLst/>
          </a:prstGeom>
        </p:spPr>
      </p:pic>
      <p:sp>
        <p:nvSpPr>
          <p:cNvPr id="14" name="Rectangle 13"/>
          <p:cNvSpPr/>
          <p:nvPr/>
        </p:nvSpPr>
        <p:spPr>
          <a:xfrm>
            <a:off x="657646" y="2183680"/>
            <a:ext cx="8257097" cy="1200329"/>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ghép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mặt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mũi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xâm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lo </a:t>
            </a:r>
            <a:r>
              <a:rPr lang="en-US" sz="2400" dirty="0" err="1">
                <a:latin typeface="Times New Roman" panose="02020603050405020304" pitchFamily="18" charset="0"/>
                <a:ea typeface="Times New Roman" panose="02020603050405020304" pitchFamily="18" charset="0"/>
              </a:rPr>
              <a:t>sợ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giỏi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vội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gom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góp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hốt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đáp</a:t>
            </a:r>
            <a:r>
              <a:rPr lang="en-US" sz="2400" dirty="0">
                <a:latin typeface="Times New Roman" panose="02020603050405020304" pitchFamily="18" charset="0"/>
                <a:ea typeface="Times New Roman" panose="02020603050405020304" pitchFamily="18" charset="0"/>
              </a:rPr>
              <a:t>. Cho </a:t>
            </a:r>
            <a:r>
              <a:rPr lang="en-US" sz="2400" dirty="0" err="1">
                <a:latin typeface="Times New Roman" panose="02020603050405020304" pitchFamily="18" charset="0"/>
                <a:ea typeface="Times New Roman" panose="02020603050405020304" pitchFamily="18" charset="0"/>
              </a:rPr>
              <a:t>biết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sở</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xác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định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32434801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62020" y="900952"/>
            <a:ext cx="2882456"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Từ ghép, từ láy</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16897" y="1479191"/>
            <a:ext cx="2372701"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2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2862232075"/>
              </p:ext>
            </p:extLst>
          </p:nvPr>
        </p:nvGraphicFramePr>
        <p:xfrm>
          <a:off x="616897" y="2551240"/>
          <a:ext cx="10858499" cy="2987040"/>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2210715445"/>
                    </a:ext>
                  </a:extLst>
                </a:gridCol>
                <a:gridCol w="3618592">
                  <a:extLst>
                    <a:ext uri="{9D8B030D-6E8A-4147-A177-3AD203B41FA5}">
                      <a16:colId xmlns:a16="http://schemas.microsoft.com/office/drawing/2014/main" val="3595448308"/>
                    </a:ext>
                  </a:extLst>
                </a:gridCol>
                <a:gridCol w="3621315">
                  <a:extLst>
                    <a:ext uri="{9D8B030D-6E8A-4147-A177-3AD203B41FA5}">
                      <a16:colId xmlns:a16="http://schemas.microsoft.com/office/drawing/2014/main" val="3752337880"/>
                    </a:ext>
                  </a:extLst>
                </a:gridCol>
              </a:tblGrid>
              <a:tr h="0">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láy</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600124265"/>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Ví</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cụ</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thể</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xâm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phạm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tài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giỏi</a:t>
                      </a:r>
                      <a:r>
                        <a:rPr lang="en-US" sz="2800" dirty="0">
                          <a:effectLst/>
                          <a:latin typeface="Times New Roman" panose="02020603050405020304" pitchFamily="18" charset="0"/>
                          <a:ea typeface="Times New Roman" panose="02020603050405020304" pitchFamily="18" charset="0"/>
                        </a:rPr>
                        <a:t>, lo </a:t>
                      </a:r>
                      <a:r>
                        <a:rPr lang="en-US" sz="2800" dirty="0" err="1">
                          <a:effectLst/>
                          <a:latin typeface="Times New Roman" panose="02020603050405020304" pitchFamily="18" charset="0"/>
                          <a:ea typeface="Times New Roman" panose="02020603050405020304" pitchFamily="18" charset="0"/>
                        </a:rPr>
                        <a:t>sợ</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gom</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góp</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mũi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đền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đáp</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vội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hoảng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hốt</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735253547"/>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 </a:t>
                      </a:r>
                    </a:p>
                    <a:p>
                      <a:pPr algn="just">
                        <a:spcAft>
                          <a:spcPts val="0"/>
                        </a:spcAft>
                      </a:pPr>
                      <a:r>
                        <a:rPr lang="en-US" sz="2800" dirty="0" err="1">
                          <a:effectLst/>
                          <a:latin typeface="Times New Roman" panose="02020603050405020304" pitchFamily="18" charset="0"/>
                          <a:ea typeface="Times New Roman" panose="02020603050405020304" pitchFamily="18" charset="0"/>
                        </a:rPr>
                        <a:t>Dựa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vào</a:t>
                      </a:r>
                      <a:r>
                        <a:rPr lang="en-US" sz="2800"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mối</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quan</a:t>
                      </a:r>
                      <a:r>
                        <a:rPr lang="en-US" sz="2800" u="sng" dirty="0">
                          <a:effectLst/>
                          <a:latin typeface="Times New Roman" panose="02020603050405020304" pitchFamily="18" charset="0"/>
                          <a:ea typeface="Times New Roman" panose="02020603050405020304" pitchFamily="18" charset="0"/>
                        </a:rPr>
                        <a:t> </a:t>
                      </a:r>
                      <a:r>
                        <a:rPr lang="en-US" sz="2800" u="sng"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giữa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trong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với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nhau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tiếng</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có</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quan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hệ</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về</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mặt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ngữ</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âm</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065710749"/>
                  </a:ext>
                </a:extLst>
              </a:tr>
            </a:tbl>
          </a:graphicData>
        </a:graphic>
      </p:graphicFrame>
    </p:spTree>
    <p:extLst>
      <p:ext uri="{BB962C8B-B14F-4D97-AF65-F5344CB8AC3E}">
        <p14:creationId xmlns:p14="http://schemas.microsoft.com/office/powerpoint/2010/main" val="227936671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411416" y="1114230"/>
            <a:ext cx="5965095" cy="661207"/>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3. Cụm từ (cụm động từ, cụm tính từ)</a:t>
            </a:r>
            <a:endParaRPr lang="en-US" sz="2800" dirty="0">
              <a:effectLst/>
              <a:latin typeface="Times New Roman" panose="02020603050405020304" pitchFamily="18" charset="0"/>
              <a:ea typeface="Times New Roman" panose="02020603050405020304" pitchFamily="18" charset="0"/>
            </a:endParaRPr>
          </a:p>
        </p:txBody>
      </p:sp>
      <p:sp>
        <p:nvSpPr>
          <p:cNvPr id="9" name="Rectangle 8"/>
          <p:cNvSpPr/>
          <p:nvPr/>
        </p:nvSpPr>
        <p:spPr>
          <a:xfrm>
            <a:off x="620221" y="1509545"/>
            <a:ext cx="2472087"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3/ tr 10</a:t>
            </a:r>
            <a:endParaRPr lang="en-US" sz="2800" dirty="0">
              <a:effectLst/>
              <a:latin typeface="Times New Roman" panose="02020603050405020304" pitchFamily="18" charset="0"/>
              <a:ea typeface="Times New Roman" panose="02020603050405020304" pitchFamily="18" charset="0"/>
            </a:endParaRPr>
          </a:p>
        </p:txBody>
      </p:sp>
      <p:sp>
        <p:nvSpPr>
          <p:cNvPr id="10" name="Cloud Callout 9"/>
          <p:cNvSpPr/>
          <p:nvPr/>
        </p:nvSpPr>
        <p:spPr>
          <a:xfrm>
            <a:off x="3937754" y="1828600"/>
            <a:ext cx="6910916" cy="2930346"/>
          </a:xfrm>
          <a:prstGeom prst="cloudCallout">
            <a:avLst>
              <a:gd name="adj1" fmla="val -53704"/>
              <a:gd name="adj2" fmla="val 45435"/>
            </a:avLst>
          </a:prstGeom>
        </p:spPr>
        <p:style>
          <a:lnRef idx="2">
            <a:schemeClr val="accent2"/>
          </a:lnRef>
          <a:fillRef idx="1">
            <a:schemeClr val="lt1"/>
          </a:fillRef>
          <a:effectRef idx="0">
            <a:schemeClr val="accent2"/>
          </a:effectRef>
          <a:fontRef idx="minor">
            <a:schemeClr val="dk1"/>
          </a:fontRef>
        </p:style>
        <p:txBody>
          <a:bodyPr rtlCol="0" anchor="ctr"/>
          <a:lstStyle/>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Chỉ</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ra</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trong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những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sau</a:t>
            </a:r>
            <a:r>
              <a:rPr lang="en-US" sz="2000"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chăm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làm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ăn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xâm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phạm</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bờ</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cõi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cất</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tiếng</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nói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lớn</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nhanh</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như</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thổi</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chạy</a:t>
            </a:r>
            <a:r>
              <a:rPr lang="en-US" sz="2000" i="1" dirty="0">
                <a:latin typeface="Times New Roman" panose="02020603050405020304" pitchFamily="18" charset="0"/>
                <a:ea typeface="Times New Roman" panose="02020603050405020304" pitchFamily="18" charset="0"/>
              </a:rPr>
              <a:t> </a:t>
            </a:r>
            <a:r>
              <a:rPr lang="en-US" sz="2000" i="1" dirty="0" err="1">
                <a:latin typeface="Times New Roman" panose="02020603050405020304" pitchFamily="18" charset="0"/>
                <a:ea typeface="Times New Roman" panose="02020603050405020304" pitchFamily="18" charset="0"/>
              </a:rPr>
              <a:t>nhờ</a:t>
            </a:r>
            <a:r>
              <a:rPr lang="en-US" sz="2000" dirty="0">
                <a:latin typeface="Times New Roman" panose="02020603050405020304" pitchFamily="18" charset="0"/>
                <a:ea typeface="Times New Roman" panose="02020603050405020304" pitchFamily="18" charset="0"/>
              </a:rPr>
              <a:t>. </a:t>
            </a:r>
          </a:p>
          <a:p>
            <a:pPr marL="342900" lvl="0" indent="-342900">
              <a:spcAft>
                <a:spcPts val="0"/>
              </a:spcAft>
              <a:buSzPts val="1400"/>
              <a:buFont typeface="Times New Roman" panose="02020603050405020304" pitchFamily="18" charset="0"/>
              <a:buChar char="-"/>
            </a:pP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động</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một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tính</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và</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đặt</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câu</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với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mỗi</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cụm</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từ</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được</a:t>
            </a:r>
            <a:r>
              <a:rPr lang="en-US" sz="2000" dirty="0">
                <a:latin typeface="Times New Roman" panose="02020603050405020304" pitchFamily="18" charset="0"/>
                <a:ea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rPr>
              <a:t>chọn</a:t>
            </a:r>
            <a:r>
              <a:rPr lang="en-US" sz="2000" dirty="0">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11" name="Picture 10"/>
          <p:cNvPicPr>
            <a:picLocks noChangeAspect="1"/>
          </p:cNvPicPr>
          <p:nvPr/>
        </p:nvPicPr>
        <p:blipFill>
          <a:blip r:embed="rId7"/>
          <a:stretch>
            <a:fillRect/>
          </a:stretch>
        </p:blipFill>
        <p:spPr>
          <a:xfrm>
            <a:off x="1330630" y="3687383"/>
            <a:ext cx="2143125" cy="2143125"/>
          </a:xfrm>
          <a:prstGeom prst="rect">
            <a:avLst/>
          </a:prstGeom>
        </p:spPr>
      </p:pic>
    </p:spTree>
    <p:extLst>
      <p:ext uri="{BB962C8B-B14F-4D97-AF65-F5344CB8AC3E}">
        <p14:creationId xmlns:p14="http://schemas.microsoft.com/office/powerpoint/2010/main" val="5526242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382430" y="1185042"/>
            <a:ext cx="5965095" cy="66120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3. Cụm từ (cụm động từ, cụm tính từ)</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9" name="Rectangle 8"/>
          <p:cNvSpPr/>
          <p:nvPr/>
        </p:nvSpPr>
        <p:spPr>
          <a:xfrm>
            <a:off x="620221" y="1670875"/>
            <a:ext cx="2472087" cy="738664"/>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800" b="1" i="0" u="sng"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Bài tập 3/ tr 10</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20221" y="2248209"/>
            <a:ext cx="10858500" cy="3416320"/>
          </a:xfrm>
          <a:prstGeom prst="rect">
            <a:avLst/>
          </a:prstGeom>
        </p:spPr>
        <p:txBody>
          <a:bodyPr wrap="square">
            <a:spAutoFit/>
          </a:bodyPr>
          <a:lstStyle/>
          <a:p>
            <a:pP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xâm</a:t>
            </a:r>
            <a:r>
              <a:rPr lang="en-US" sz="2400" b="1" u="sng"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phạm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bờ</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cõi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cất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tiếng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lớn</a:t>
            </a:r>
            <a:r>
              <a:rPr lang="en-US" sz="2400" b="1" u="sng"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nhờ</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tính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b="1" u="sng" dirty="0" err="1">
                <a:latin typeface="Times New Roman" panose="02020603050405020304" pitchFamily="18" charset="0"/>
                <a:ea typeface="Times New Roman" panose="02020603050405020304" pitchFamily="18" charset="0"/>
              </a:rPr>
              <a:t>chăm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ăn</a:t>
            </a:r>
            <a:r>
              <a:rPr lang="en-US" sz="2400" dirty="0">
                <a:latin typeface="Times New Roman" panose="02020603050405020304" pitchFamily="18" charset="0"/>
                <a:ea typeface="Times New Roman" panose="02020603050405020304" pitchFamily="18" charset="0"/>
              </a:rPr>
              <a:t>.</a:t>
            </a:r>
          </a:p>
          <a:p>
            <a:pPr>
              <a:spcAft>
                <a:spcPts val="0"/>
              </a:spcAft>
            </a:pPr>
            <a:r>
              <a:rPr lang="en-US" sz="2400" i="1" dirty="0" err="1">
                <a:latin typeface="Times New Roman" panose="02020603050405020304" pitchFamily="18" charset="0"/>
                <a:ea typeface="Times New Roman" panose="02020603050405020304" pitchFamily="18" charset="0"/>
              </a:rPr>
              <a:t>Đặt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câu</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u="sng" dirty="0" err="1">
                <a:latin typeface="Times New Roman" panose="02020603050405020304" pitchFamily="18" charset="0"/>
                <a:ea typeface="Times New Roman" panose="02020603050405020304" pitchFamily="18" charset="0"/>
              </a:rPr>
              <a:t>Giặc</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 </a:t>
            </a:r>
            <a:r>
              <a:rPr lang="en-US" sz="2400" u="sng" dirty="0" err="1">
                <a:latin typeface="Times New Roman" panose="02020603050405020304" pitchFamily="18" charset="0"/>
                <a:ea typeface="Times New Roman" panose="02020603050405020304" pitchFamily="18" charset="0"/>
              </a:rPr>
              <a:t>đã</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xâm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phạm</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bờ</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cõi</a:t>
            </a:r>
            <a:r>
              <a:rPr lang="en-US" sz="2400" u="sng" dirty="0">
                <a:latin typeface="Times New Roman" panose="02020603050405020304" pitchFamily="18" charset="0"/>
                <a:ea typeface="Times New Roman" panose="02020603050405020304" pitchFamily="18" charset="0"/>
              </a:rPr>
              <a:t> </a:t>
            </a:r>
            <a:r>
              <a:rPr lang="en-US" sz="2400" u="sng" dirty="0" err="1">
                <a:latin typeface="Times New Roman" panose="02020603050405020304" pitchFamily="18" charset="0"/>
                <a:ea typeface="Times New Roman" panose="02020603050405020304" pitchFamily="18" charset="0"/>
              </a:rPr>
              <a:t>nước</a:t>
            </a:r>
            <a:r>
              <a:rPr lang="en-US" sz="2400" u="sng" dirty="0">
                <a:latin typeface="Times New Roman" panose="02020603050405020304" pitchFamily="18" charset="0"/>
                <a:ea typeface="Times New Roman" panose="02020603050405020304" pitchFamily="18" charset="0"/>
              </a:rPr>
              <a:t> ta</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CN                              VN</a:t>
            </a:r>
          </a:p>
          <a:p>
            <a:pPr lvl="0" algn="just">
              <a:lnSpc>
                <a:spcPct val="150000"/>
              </a:lnSpc>
              <a:tabLst>
                <a:tab pos="2110105" algn="l"/>
              </a:tabLst>
            </a:pPr>
            <a:r>
              <a:rPr lang="pt-BR" sz="2400" u="sng" dirty="0">
                <a:latin typeface="Times New Roman" panose="02020603050405020304" pitchFamily="18" charset="0"/>
                <a:ea typeface="MS Mincho"/>
              </a:rPr>
              <a:t>Gia đình ông lão</a:t>
            </a:r>
            <a:r>
              <a:rPr lang="pt-BR" sz="2400" dirty="0">
                <a:latin typeface="Times New Roman" panose="02020603050405020304" pitchFamily="18" charset="0"/>
                <a:ea typeface="MS Mincho"/>
              </a:rPr>
              <a:t>/ </a:t>
            </a:r>
            <a:r>
              <a:rPr lang="pt-BR" sz="2400" u="sng" dirty="0">
                <a:latin typeface="Times New Roman" panose="02020603050405020304" pitchFamily="18" charset="0"/>
                <a:ea typeface="MS Mincho"/>
              </a:rPr>
              <a:t>chăm làm ăn nên có</a:t>
            </a:r>
            <a:r>
              <a:rPr lang="pt-BR" sz="2400" u="sng" dirty="0">
                <a:solidFill>
                  <a:prstClr val="black"/>
                </a:solidFill>
                <a:latin typeface="Times New Roman" panose="02020603050405020304" pitchFamily="18" charset="0"/>
                <a:ea typeface="MS Mincho"/>
              </a:rPr>
              <a:t>của ăn của để.</a:t>
            </a:r>
            <a:endParaRPr lang="en-US" sz="24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400" dirty="0">
                <a:latin typeface="Times New Roman" panose="02020603050405020304" pitchFamily="18" charset="0"/>
                <a:ea typeface="MS Mincho"/>
              </a:rPr>
              <a:t>     CN                               VN</a:t>
            </a:r>
            <a:endParaRPr lang="en-US" sz="2400" dirty="0"/>
          </a:p>
        </p:txBody>
      </p:sp>
    </p:spTree>
    <p:extLst>
      <p:ext uri="{BB962C8B-B14F-4D97-AF65-F5344CB8AC3E}">
        <p14:creationId xmlns:p14="http://schemas.microsoft.com/office/powerpoint/2010/main" val="349420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Effect transition="in" filter="fade">
                                      <p:cBhvr>
                                        <p:cTn id="35" dur="1000"/>
                                        <p:tgtEl>
                                          <p:spTgt spid="3">
                                            <p:txEl>
                                              <p:pRg st="5" end="5"/>
                                            </p:txEl>
                                          </p:spTgt>
                                        </p:tgtEl>
                                      </p:cBhvr>
                                    </p:animEffect>
                                    <p:anim calcmode="lin" valueType="num">
                                      <p:cBhvr>
                                        <p:cTn id="36" dur="1000" fill="hold"/>
                                        <p:tgtEl>
                                          <p:spTgt spid="3">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3">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fade">
                                      <p:cBhvr>
                                        <p:cTn id="42" dur="1000"/>
                                        <p:tgtEl>
                                          <p:spTgt spid="3">
                                            <p:txEl>
                                              <p:pRg st="6" end="6"/>
                                            </p:txEl>
                                          </p:spTgt>
                                        </p:tgtEl>
                                      </p:cBhvr>
                                    </p:animEffect>
                                    <p:anim calcmode="lin" valueType="num">
                                      <p:cBhvr>
                                        <p:cTn id="43" dur="1000" fill="hold"/>
                                        <p:tgtEl>
                                          <p:spTgt spid="3">
                                            <p:txEl>
                                              <p:pRg st="6" end="6"/>
                                            </p:txEl>
                                          </p:spTgt>
                                        </p:tgtEl>
                                        <p:attrNameLst>
                                          <p:attrName>ppt_x</p:attrName>
                                        </p:attrNameLst>
                                      </p:cBhvr>
                                      <p:tavLst>
                                        <p:tav tm="0">
                                          <p:val>
                                            <p:strVal val="#ppt_x"/>
                                          </p:val>
                                        </p:tav>
                                        <p:tav tm="100000">
                                          <p:val>
                                            <p:strVal val="#ppt_x"/>
                                          </p:val>
                                        </p:tav>
                                      </p:tavLst>
                                    </p:anim>
                                    <p:anim calcmode="lin" valueType="num">
                                      <p:cBhvr>
                                        <p:cTn id="44" dur="1000" fill="hold"/>
                                        <p:tgtEl>
                                          <p:spTgt spid="3">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Effect transition="in" filter="fade">
                                      <p:cBhvr>
                                        <p:cTn id="49" dur="1000"/>
                                        <p:tgtEl>
                                          <p:spTgt spid="3">
                                            <p:txEl>
                                              <p:pRg st="7" end="7"/>
                                            </p:txEl>
                                          </p:spTgt>
                                        </p:tgtEl>
                                      </p:cBhvr>
                                    </p:animEffect>
                                    <p:anim calcmode="lin" valueType="num">
                                      <p:cBhvr>
                                        <p:cTn id="50" dur="1000" fill="hold"/>
                                        <p:tgtEl>
                                          <p:spTgt spid="3">
                                            <p:txEl>
                                              <p:pRg st="7" end="7"/>
                                            </p:txEl>
                                          </p:spTgt>
                                        </p:tgtEl>
                                        <p:attrNameLst>
                                          <p:attrName>ppt_x</p:attrName>
                                        </p:attrNameLst>
                                      </p:cBhvr>
                                      <p:tavLst>
                                        <p:tav tm="0">
                                          <p:val>
                                            <p:strVal val="#ppt_x"/>
                                          </p:val>
                                        </p:tav>
                                        <p:tav tm="100000">
                                          <p:val>
                                            <p:strVal val="#ppt_x"/>
                                          </p:val>
                                        </p:tav>
                                      </p:tavLst>
                                    </p:anim>
                                    <p:anim calcmode="lin" valueType="num">
                                      <p:cBhvr>
                                        <p:cTn id="51" dur="1000" fill="hold"/>
                                        <p:tgtEl>
                                          <p:spTgt spid="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12192000" cy="6858000"/>
          </a:xfrm>
          <a:prstGeom prst="rect">
            <a:avLst/>
          </a:prstGeom>
        </p:spPr>
      </p:pic>
      <p:pic>
        <p:nvPicPr>
          <p:cNvPr id="2054" name="Picture 6" descr="Em hãy miêu tả hình ảnh Thánh Gióng theo trí tưởng tượng của em - Bài văn  mẫu lớp 6 - VnDoc.co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114800"/>
            <a:ext cx="3635829" cy="274320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Soạn bài Thánh Gió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99714" y="3619033"/>
            <a:ext cx="3592286" cy="3238967"/>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Thánh Gióng - Truyện Sự tích Thánh Gióng (MP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0"/>
            <a:ext cx="3853543" cy="2781958"/>
          </a:xfrm>
          <a:prstGeom prst="rect">
            <a:avLst/>
          </a:prstGeom>
          <a:noFill/>
          <a:extLst>
            <a:ext uri="{909E8E84-426E-40DD-AFC4-6F175D3DCCD1}">
              <a14:hiddenFill xmlns:a14="http://schemas.microsoft.com/office/drawing/2010/main">
                <a:solidFill>
                  <a:srgbClr val="FFFFFF"/>
                </a:solidFill>
              </a14:hiddenFill>
            </a:ext>
          </a:extLst>
        </p:spPr>
      </p:pic>
      <p:sp>
        <p:nvSpPr>
          <p:cNvPr id="40" name="Snip Diagonal Corner Rectangle 39"/>
          <p:cNvSpPr/>
          <p:nvPr/>
        </p:nvSpPr>
        <p:spPr>
          <a:xfrm>
            <a:off x="2768684" y="1034894"/>
            <a:ext cx="7465744" cy="1844050"/>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en-US" sz="3200" b="1" dirty="0" err="1">
                <a:solidFill>
                  <a:prstClr val="white"/>
                </a:solidFill>
                <a:latin typeface="Times" panose="02020603050405020304" pitchFamily="18" charset="0"/>
                <a:cs typeface="Times" panose="02020603050405020304" pitchFamily="18" charset="0"/>
              </a:rPr>
              <a:t>Câu</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hỏi</a:t>
            </a:r>
            <a:r>
              <a:rPr lang="en-US" sz="3200" b="1" dirty="0">
                <a:solidFill>
                  <a:prstClr val="white"/>
                </a:solidFill>
                <a:latin typeface="Times" panose="02020603050405020304" pitchFamily="18" charset="0"/>
                <a:cs typeface="Times" panose="02020603050405020304" pitchFamily="18" charset="0"/>
              </a:rPr>
              <a:t> 3:</a:t>
            </a:r>
            <a:r>
              <a:rPr lang="vi-VN" sz="3200" b="1" dirty="0">
                <a:solidFill>
                  <a:prstClr val="white"/>
                </a:solidFill>
                <a:latin typeface="Times" panose="02020603050405020304" pitchFamily="18" charset="0"/>
                <a:cs typeface="Times" panose="02020603050405020304" pitchFamily="18" charset="0"/>
              </a:rPr>
              <a:t> Một nhân vật trong truyền thuyết đánh tan giặc Ân khi mới 3 tuổi. Đó là ai?</a:t>
            </a:r>
            <a:endParaRPr lang="en-US" sz="3200" dirty="0">
              <a:solidFill>
                <a:prstClr val="white"/>
              </a:solidFill>
              <a:latin typeface="Times" panose="02020603050405020304" pitchFamily="18" charset="0"/>
              <a:cs typeface="Times" panose="02020603050405020304" pitchFamily="18" charset="0"/>
            </a:endParaRPr>
          </a:p>
        </p:txBody>
      </p:sp>
      <p:sp>
        <p:nvSpPr>
          <p:cNvPr id="50" name="Snip Diagonal Corner Rectangle 49"/>
          <p:cNvSpPr/>
          <p:nvPr/>
        </p:nvSpPr>
        <p:spPr>
          <a:xfrm>
            <a:off x="2768684" y="3429000"/>
            <a:ext cx="5070136" cy="1200945"/>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defRPr/>
            </a:pPr>
            <a:r>
              <a:rPr lang="vi-VN" sz="3200" b="1" dirty="0">
                <a:solidFill>
                  <a:prstClr val="white"/>
                </a:solidFill>
                <a:latin typeface="Times New Roman" panose="02020603050405020304" pitchFamily="18" charset="0"/>
                <a:cs typeface="Times New Roman" panose="02020603050405020304" pitchFamily="18" charset="0"/>
              </a:rPr>
              <a:t>Đáp án: Thánh Gióng</a:t>
            </a:r>
            <a:endParaRPr lang="en-US" sz="3200" b="1" dirty="0">
              <a:solidFill>
                <a:prstClr val="white"/>
              </a:solidFill>
              <a:latin typeface="Times New Roman" panose="02020603050405020304" pitchFamily="18" charset="0"/>
              <a:cs typeface="Times New Roman" panose="02020603050405020304" pitchFamily="18" charset="0"/>
            </a:endParaRPr>
          </a:p>
        </p:txBody>
      </p:sp>
      <p:pic>
        <p:nvPicPr>
          <p:cNvPr id="46" name="Picture 45">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841831" y="6032136"/>
            <a:ext cx="1350169" cy="825864"/>
          </a:xfrm>
          <a:prstGeom prst="rect">
            <a:avLst/>
          </a:prstGeom>
        </p:spPr>
      </p:pic>
    </p:spTree>
    <p:extLst>
      <p:ext uri="{BB962C8B-B14F-4D97-AF65-F5344CB8AC3E}">
        <p14:creationId xmlns:p14="http://schemas.microsoft.com/office/powerpoint/2010/main" val="240740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par>
                                <p:cTn id="19" presetID="53" presetClass="entr" presetSubtype="16" fill="hold" nodeType="withEffect">
                                  <p:stCondLst>
                                    <p:cond delay="0"/>
                                  </p:stCondLst>
                                  <p:childTnLst>
                                    <p:set>
                                      <p:cBhvr>
                                        <p:cTn id="20" dur="1" fill="hold">
                                          <p:stCondLst>
                                            <p:cond delay="0"/>
                                          </p:stCondLst>
                                        </p:cTn>
                                        <p:tgtEl>
                                          <p:spTgt spid="2050"/>
                                        </p:tgtEl>
                                        <p:attrNameLst>
                                          <p:attrName>style.visibility</p:attrName>
                                        </p:attrNameLst>
                                      </p:cBhvr>
                                      <p:to>
                                        <p:strVal val="visible"/>
                                      </p:to>
                                    </p:set>
                                    <p:anim calcmode="lin" valueType="num">
                                      <p:cBhvr>
                                        <p:cTn id="21" dur="500" fill="hold"/>
                                        <p:tgtEl>
                                          <p:spTgt spid="2050"/>
                                        </p:tgtEl>
                                        <p:attrNameLst>
                                          <p:attrName>ppt_w</p:attrName>
                                        </p:attrNameLst>
                                      </p:cBhvr>
                                      <p:tavLst>
                                        <p:tav tm="0">
                                          <p:val>
                                            <p:fltVal val="0"/>
                                          </p:val>
                                        </p:tav>
                                        <p:tav tm="100000">
                                          <p:val>
                                            <p:strVal val="#ppt_w"/>
                                          </p:val>
                                        </p:tav>
                                      </p:tavLst>
                                    </p:anim>
                                    <p:anim calcmode="lin" valueType="num">
                                      <p:cBhvr>
                                        <p:cTn id="22" dur="500" fill="hold"/>
                                        <p:tgtEl>
                                          <p:spTgt spid="2050"/>
                                        </p:tgtEl>
                                        <p:attrNameLst>
                                          <p:attrName>ppt_h</p:attrName>
                                        </p:attrNameLst>
                                      </p:cBhvr>
                                      <p:tavLst>
                                        <p:tav tm="0">
                                          <p:val>
                                            <p:fltVal val="0"/>
                                          </p:val>
                                        </p:tav>
                                        <p:tav tm="100000">
                                          <p:val>
                                            <p:strVal val="#ppt_h"/>
                                          </p:val>
                                        </p:tav>
                                      </p:tavLst>
                                    </p:anim>
                                    <p:animEffect transition="in" filter="fade">
                                      <p:cBhvr>
                                        <p:cTn id="23" dur="500"/>
                                        <p:tgtEl>
                                          <p:spTgt spid="2050"/>
                                        </p:tgtEl>
                                      </p:cBhvr>
                                    </p:animEffect>
                                  </p:childTnLst>
                                </p:cTn>
                              </p:par>
                              <p:par>
                                <p:cTn id="24" presetID="53" presetClass="entr" presetSubtype="16" fill="hold" nodeType="withEffect">
                                  <p:stCondLst>
                                    <p:cond delay="0"/>
                                  </p:stCondLst>
                                  <p:childTnLst>
                                    <p:set>
                                      <p:cBhvr>
                                        <p:cTn id="25" dur="1" fill="hold">
                                          <p:stCondLst>
                                            <p:cond delay="0"/>
                                          </p:stCondLst>
                                        </p:cTn>
                                        <p:tgtEl>
                                          <p:spTgt spid="2052"/>
                                        </p:tgtEl>
                                        <p:attrNameLst>
                                          <p:attrName>style.visibility</p:attrName>
                                        </p:attrNameLst>
                                      </p:cBhvr>
                                      <p:to>
                                        <p:strVal val="visible"/>
                                      </p:to>
                                    </p:set>
                                    <p:anim calcmode="lin" valueType="num">
                                      <p:cBhvr>
                                        <p:cTn id="26" dur="500" fill="hold"/>
                                        <p:tgtEl>
                                          <p:spTgt spid="2052"/>
                                        </p:tgtEl>
                                        <p:attrNameLst>
                                          <p:attrName>ppt_w</p:attrName>
                                        </p:attrNameLst>
                                      </p:cBhvr>
                                      <p:tavLst>
                                        <p:tav tm="0">
                                          <p:val>
                                            <p:fltVal val="0"/>
                                          </p:val>
                                        </p:tav>
                                        <p:tav tm="100000">
                                          <p:val>
                                            <p:strVal val="#ppt_w"/>
                                          </p:val>
                                        </p:tav>
                                      </p:tavLst>
                                    </p:anim>
                                    <p:anim calcmode="lin" valueType="num">
                                      <p:cBhvr>
                                        <p:cTn id="27" dur="500" fill="hold"/>
                                        <p:tgtEl>
                                          <p:spTgt spid="2052"/>
                                        </p:tgtEl>
                                        <p:attrNameLst>
                                          <p:attrName>ppt_h</p:attrName>
                                        </p:attrNameLst>
                                      </p:cBhvr>
                                      <p:tavLst>
                                        <p:tav tm="0">
                                          <p:val>
                                            <p:fltVal val="0"/>
                                          </p:val>
                                        </p:tav>
                                        <p:tav tm="100000">
                                          <p:val>
                                            <p:strVal val="#ppt_h"/>
                                          </p:val>
                                        </p:tav>
                                      </p:tavLst>
                                    </p:anim>
                                    <p:animEffect transition="in" filter="fade">
                                      <p:cBhvr>
                                        <p:cTn id="28" dur="500"/>
                                        <p:tgtEl>
                                          <p:spTgt spid="2052"/>
                                        </p:tgtEl>
                                      </p:cBhvr>
                                    </p:animEffect>
                                  </p:childTnLst>
                                </p:cTn>
                              </p:par>
                              <p:par>
                                <p:cTn id="29" presetID="53" presetClass="entr" presetSubtype="16" fill="hold" nodeType="withEffect">
                                  <p:stCondLst>
                                    <p:cond delay="0"/>
                                  </p:stCondLst>
                                  <p:childTnLst>
                                    <p:set>
                                      <p:cBhvr>
                                        <p:cTn id="30" dur="1" fill="hold">
                                          <p:stCondLst>
                                            <p:cond delay="0"/>
                                          </p:stCondLst>
                                        </p:cTn>
                                        <p:tgtEl>
                                          <p:spTgt spid="2054"/>
                                        </p:tgtEl>
                                        <p:attrNameLst>
                                          <p:attrName>style.visibility</p:attrName>
                                        </p:attrNameLst>
                                      </p:cBhvr>
                                      <p:to>
                                        <p:strVal val="visible"/>
                                      </p:to>
                                    </p:set>
                                    <p:anim calcmode="lin" valueType="num">
                                      <p:cBhvr>
                                        <p:cTn id="31" dur="500" fill="hold"/>
                                        <p:tgtEl>
                                          <p:spTgt spid="2054"/>
                                        </p:tgtEl>
                                        <p:attrNameLst>
                                          <p:attrName>ppt_w</p:attrName>
                                        </p:attrNameLst>
                                      </p:cBhvr>
                                      <p:tavLst>
                                        <p:tav tm="0">
                                          <p:val>
                                            <p:fltVal val="0"/>
                                          </p:val>
                                        </p:tav>
                                        <p:tav tm="100000">
                                          <p:val>
                                            <p:strVal val="#ppt_w"/>
                                          </p:val>
                                        </p:tav>
                                      </p:tavLst>
                                    </p:anim>
                                    <p:anim calcmode="lin" valueType="num">
                                      <p:cBhvr>
                                        <p:cTn id="32" dur="500" fill="hold"/>
                                        <p:tgtEl>
                                          <p:spTgt spid="2054"/>
                                        </p:tgtEl>
                                        <p:attrNameLst>
                                          <p:attrName>ppt_h</p:attrName>
                                        </p:attrNameLst>
                                      </p:cBhvr>
                                      <p:tavLst>
                                        <p:tav tm="0">
                                          <p:val>
                                            <p:fltVal val="0"/>
                                          </p:val>
                                        </p:tav>
                                        <p:tav tm="100000">
                                          <p:val>
                                            <p:strVal val="#ppt_h"/>
                                          </p:val>
                                        </p:tav>
                                      </p:tavLst>
                                    </p:anim>
                                    <p:animEffect transition="in" filter="fade">
                                      <p:cBhvr>
                                        <p:cTn id="33" dur="500"/>
                                        <p:tgtEl>
                                          <p:spTgt spid="20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625306" y="505886"/>
            <a:ext cx="2928687" cy="923330"/>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36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II. Thực hành</a:t>
            </a:r>
            <a:endParaRPr kumimoji="0" lang="en-US" sz="36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29928" y="945844"/>
            <a:ext cx="2946640"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4. Biện pháp tu từ</a:t>
            </a:r>
            <a:endParaRPr lang="en-US" sz="2800" dirty="0">
              <a:effectLst/>
              <a:latin typeface="Times New Roman" panose="02020603050405020304" pitchFamily="18" charset="0"/>
              <a:ea typeface="Times New Roman" panose="02020603050405020304" pitchFamily="18" charset="0"/>
            </a:endParaRPr>
          </a:p>
        </p:txBody>
      </p:sp>
      <p:sp>
        <p:nvSpPr>
          <p:cNvPr id="8" name="Rectangle 7"/>
          <p:cNvSpPr/>
          <p:nvPr/>
        </p:nvSpPr>
        <p:spPr>
          <a:xfrm>
            <a:off x="567465" y="1332034"/>
            <a:ext cx="2382319" cy="738664"/>
          </a:xfrm>
          <a:prstGeom prst="rect">
            <a:avLst/>
          </a:prstGeom>
        </p:spPr>
        <p:txBody>
          <a:bodyPr wrap="none">
            <a:spAutoFit/>
          </a:bodyPr>
          <a:lstStyle/>
          <a:p>
            <a:pPr algn="just">
              <a:lnSpc>
                <a:spcPct val="150000"/>
              </a:lnSpc>
              <a:spcAft>
                <a:spcPts val="0"/>
              </a:spcAft>
              <a:tabLst>
                <a:tab pos="2110105" algn="l"/>
              </a:tabLst>
            </a:pPr>
            <a:r>
              <a:rPr lang="pt-BR" sz="2800" b="1" u="sng" dirty="0">
                <a:latin typeface="Times New Roman" panose="02020603050405020304" pitchFamily="18" charset="0"/>
                <a:ea typeface="MS Mincho"/>
              </a:rPr>
              <a:t>Bài tập 4/tr 10</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20221" y="1740932"/>
            <a:ext cx="10858500" cy="4575612"/>
          </a:xfrm>
          <a:prstGeom prst="rect">
            <a:avLst/>
          </a:prstGeom>
        </p:spPr>
        <p:txBody>
          <a:bodyPr>
            <a:spAutoFit/>
          </a:bodyPr>
          <a:lstStyle/>
          <a:p>
            <a:pPr algn="ctr">
              <a:spcAft>
                <a:spcPts val="0"/>
              </a:spcAft>
            </a:pPr>
            <a:r>
              <a:rPr lang="en-US" sz="2400" b="1" dirty="0" err="1">
                <a:latin typeface="Times New Roman" panose="02020603050405020304" pitchFamily="18" charset="0"/>
                <a:ea typeface="Times New Roman" panose="02020603050405020304" pitchFamily="18" charset="0"/>
              </a:rPr>
              <a:t>Trả</a:t>
            </a:r>
            <a:r>
              <a:rPr lang="en-US" sz="2400" b="1" dirty="0">
                <a:latin typeface="Times New Roman" panose="02020603050405020304" pitchFamily="18" charset="0"/>
                <a:ea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rPr>
              <a:t>lời</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Cấu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trúc</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muốn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làm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hóa</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điểm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 </a:t>
            </a:r>
            <a:r>
              <a:rPr lang="en-US" sz="2400" dirty="0" err="1">
                <a:latin typeface="Times New Roman" panose="02020603050405020304" pitchFamily="18" charset="0"/>
                <a:ea typeface="Times New Roman" panose="02020603050405020304" pitchFamily="18" charset="0"/>
              </a:rPr>
              <a:t>Hiệu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so </a:t>
            </a:r>
            <a:r>
              <a:rPr lang="en-US" sz="2400" dirty="0" err="1">
                <a:latin typeface="Times New Roman" panose="02020603050405020304" pitchFamily="18" charset="0"/>
                <a:ea typeface="Times New Roman" panose="02020603050405020304" pitchFamily="18" charset="0"/>
              </a:rPr>
              <a:t>sánh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qua </a:t>
            </a:r>
            <a:r>
              <a:rPr lang="en-US" sz="2400" dirty="0" err="1">
                <a:latin typeface="Times New Roman" panose="02020603050405020304" pitchFamily="18" charset="0"/>
                <a:ea typeface="Times New Roman" panose="02020603050405020304" pitchFamily="18" charset="0"/>
              </a:rPr>
              <a:t>nghĩa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B.</a:t>
            </a:r>
          </a:p>
          <a:p>
            <a:pPr>
              <a:spcAft>
                <a:spcPts val="0"/>
              </a:spcAft>
            </a:pP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thì</a:t>
            </a:r>
            <a:r>
              <a:rPr lang="en-US" sz="2400" dirty="0">
                <a:latin typeface="Times New Roman" panose="02020603050405020304" pitchFamily="18" charset="0"/>
                <a:ea typeface="Times New Roman" panose="02020603050405020304" pitchFamily="18" charset="0"/>
              </a:rPr>
              <a:t> y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bóng</a:t>
            </a:r>
            <a:r>
              <a:rPr lang="en-US" sz="2400" dirty="0">
                <a:latin typeface="Times New Roman" panose="02020603050405020304" pitchFamily="18" charset="0"/>
                <a:ea typeface="Times New Roman" panose="02020603050405020304" pitchFamily="18" charset="0"/>
              </a:rPr>
              <a:t>.</a:t>
            </a:r>
          </a:p>
          <a:p>
            <a:pPr>
              <a:spcAft>
                <a:spcPts val="360"/>
              </a:spcAft>
            </a:pPr>
            <a:r>
              <a:rPr lang="en-US" sz="2400" b="1" dirty="0">
                <a:latin typeface="Times New Roman" panose="02020603050405020304" pitchFamily="18" charset="0"/>
              </a:rPr>
              <a:t>+ </a:t>
            </a:r>
            <a:r>
              <a:rPr lang="en-US" sz="2400" i="1" dirty="0" err="1">
                <a:latin typeface="Times New Roman" panose="02020603050405020304" pitchFamily="18" charset="0"/>
              </a:rPr>
              <a:t>chết</a:t>
            </a:r>
            <a:r>
              <a:rPr lang="en-US" sz="2400" i="1" dirty="0">
                <a:latin typeface="Times New Roman" panose="02020603050405020304" pitchFamily="18" charset="0"/>
              </a:rPr>
              <a:t> </a:t>
            </a:r>
            <a:r>
              <a:rPr lang="en-US" sz="2400" i="1" dirty="0" err="1">
                <a:latin typeface="Times New Roman" panose="02020603050405020304" pitchFamily="18" charset="0"/>
              </a:rPr>
              <a:t>như</a:t>
            </a:r>
            <a:r>
              <a:rPr lang="en-US" sz="2400" i="1" dirty="0">
                <a:latin typeface="Times New Roman" panose="02020603050405020304" pitchFamily="18" charset="0"/>
              </a:rPr>
              <a:t> </a:t>
            </a:r>
            <a:r>
              <a:rPr lang="en-US" sz="2400" i="1" dirty="0" err="1">
                <a:latin typeface="Times New Roman" panose="02020603050405020304" pitchFamily="18" charset="0"/>
              </a:rPr>
              <a:t>ngả</a:t>
            </a:r>
            <a:r>
              <a:rPr lang="en-US" sz="2400" i="1" dirty="0">
                <a:latin typeface="Times New Roman" panose="02020603050405020304" pitchFamily="18" charset="0"/>
              </a:rPr>
              <a:t> </a:t>
            </a:r>
            <a:r>
              <a:rPr lang="en-US" sz="2400" i="1" dirty="0" err="1">
                <a:latin typeface="Times New Roman" panose="02020603050405020304" pitchFamily="18" charset="0"/>
              </a:rPr>
              <a:t>rạ</a:t>
            </a:r>
            <a:r>
              <a:rPr lang="en-US" sz="2400" b="1" i="1" dirty="0">
                <a:latin typeface="Times New Roman" panose="02020603050405020304" pitchFamily="18" charset="0"/>
              </a:rPr>
              <a:t>: </a:t>
            </a:r>
            <a:r>
              <a:rPr lang="en-US" sz="2400" dirty="0" err="1">
                <a:solidFill>
                  <a:srgbClr val="000000"/>
                </a:solidFill>
                <a:latin typeface="Times New Roman" panose="02020603050405020304" pitchFamily="18" charset="0"/>
                <a:ea typeface="Calibri" panose="020F0502020204030204" pitchFamily="34" charset="0"/>
              </a:rPr>
              <a:t>chết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hàng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loạt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nằm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ngổn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ngang</a:t>
            </a:r>
            <a:r>
              <a:rPr lang="en-US" sz="2400" dirty="0">
                <a:solidFill>
                  <a:srgbClr val="000000"/>
                </a:solidFill>
                <a:latin typeface="Times New Roman" panose="02020603050405020304" pitchFamily="18" charset="0"/>
                <a:ea typeface="Calibri" panose="020F0502020204030204" pitchFamily="34" charset="0"/>
              </a:rPr>
              <a:t>, la </a:t>
            </a:r>
            <a:r>
              <a:rPr lang="en-US" sz="2400" dirty="0" err="1">
                <a:solidFill>
                  <a:srgbClr val="000000"/>
                </a:solidFill>
                <a:latin typeface="Times New Roman" panose="02020603050405020304" pitchFamily="18" charset="0"/>
                <a:ea typeface="Calibri" panose="020F0502020204030204" pitchFamily="34" charset="0"/>
              </a:rPr>
              <a:t>liệt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khắp</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mặt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đất</a:t>
            </a:r>
            <a:r>
              <a:rPr lang="en-US" sz="2400" b="1" dirty="0">
                <a:latin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người</a:t>
            </a:r>
            <a:r>
              <a:rPr lang="en-US" sz="2400" dirty="0">
                <a:latin typeface="Times New Roman" panose="02020603050405020304" pitchFamily="18" charset="0"/>
                <a:ea typeface="Times New Roman" panose="02020603050405020304" pitchFamily="18" charset="0"/>
              </a:rPr>
              <a:t> ta </a:t>
            </a:r>
            <a:r>
              <a:rPr lang="en-US" sz="2400" dirty="0" err="1">
                <a:latin typeface="Times New Roman" panose="02020603050405020304" pitchFamily="18" charset="0"/>
                <a:ea typeface="Times New Roman" panose="02020603050405020304" pitchFamily="18" charset="0"/>
              </a:rPr>
              <a:t>cắt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ruộng</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Ví</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dụ</a:t>
            </a:r>
            <a:r>
              <a:rPr lang="en-US" sz="2400" i="1" dirty="0">
                <a:latin typeface="Times New Roman" panose="02020603050405020304" pitchFamily="18" charset="0"/>
                <a:ea typeface="Times New Roman" panose="02020603050405020304" pitchFamily="18" charset="0"/>
              </a:rPr>
              <a:t>: </a:t>
            </a:r>
            <a:endParaRPr lang="en-US" sz="2400" dirty="0">
              <a:latin typeface="Times New Roman" panose="02020603050405020304" pitchFamily="18" charset="0"/>
              <a:ea typeface="Times New Roman" panose="02020603050405020304" pitchFamily="18" charset="0"/>
            </a:endParaRP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rạ</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lớn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thổi</a:t>
            </a:r>
            <a:r>
              <a:rPr lang="en-US" sz="2400" dirty="0">
                <a:latin typeface="Times New Roman" panose="02020603050405020304" pitchFamily="18" charset="0"/>
                <a:ea typeface="Times New Roman" panose="02020603050405020304" pitchFamily="18" charset="0"/>
              </a:rPr>
              <a:t>.</a:t>
            </a:r>
          </a:p>
          <a:p>
            <a:pPr>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cưỡi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ngựa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chạy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grpSp>
        <p:nvGrpSpPr>
          <p:cNvPr id="14" name="Group 13"/>
          <p:cNvGrpSpPr/>
          <p:nvPr/>
        </p:nvGrpSpPr>
        <p:grpSpPr>
          <a:xfrm>
            <a:off x="2470969" y="1484925"/>
            <a:ext cx="7885492" cy="4104035"/>
            <a:chOff x="2470969" y="1484925"/>
            <a:chExt cx="7885492" cy="4104035"/>
          </a:xfrm>
        </p:grpSpPr>
        <p:pic>
          <p:nvPicPr>
            <p:cNvPr id="26" name="Picture 25"/>
            <p:cNvPicPr>
              <a:picLocks noChangeAspect="1"/>
            </p:cNvPicPr>
            <p:nvPr/>
          </p:nvPicPr>
          <p:blipFill>
            <a:blip r:embed="rId7"/>
            <a:srcRect b="27950"/>
            <a:stretch>
              <a:fillRect/>
            </a:stretch>
          </p:blipFill>
          <p:spPr>
            <a:xfrm>
              <a:off x="2470969" y="1484925"/>
              <a:ext cx="7885492" cy="4104035"/>
            </a:xfrm>
            <a:custGeom>
              <a:avLst/>
              <a:gdLst>
                <a:gd name="connsiteX0" fmla="*/ 0 w 4986664"/>
                <a:gd name="connsiteY0" fmla="*/ 0 h 3042738"/>
                <a:gd name="connsiteX1" fmla="*/ 4986664 w 4986664"/>
                <a:gd name="connsiteY1" fmla="*/ 0 h 3042738"/>
                <a:gd name="connsiteX2" fmla="*/ 4986664 w 4986664"/>
                <a:gd name="connsiteY2" fmla="*/ 3042738 h 3042738"/>
                <a:gd name="connsiteX3" fmla="*/ 0 w 4986664"/>
                <a:gd name="connsiteY3" fmla="*/ 3042738 h 3042738"/>
                <a:gd name="connsiteX4" fmla="*/ 0 w 4986664"/>
                <a:gd name="connsiteY4" fmla="*/ 0 h 3042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6664" h="3042738">
                  <a:moveTo>
                    <a:pt x="0" y="0"/>
                  </a:moveTo>
                  <a:lnTo>
                    <a:pt x="4986664" y="0"/>
                  </a:lnTo>
                  <a:lnTo>
                    <a:pt x="4986664" y="3042738"/>
                  </a:lnTo>
                  <a:lnTo>
                    <a:pt x="0" y="3042738"/>
                  </a:lnTo>
                  <a:lnTo>
                    <a:pt x="0" y="0"/>
                  </a:lnTo>
                  <a:close/>
                </a:path>
              </a:pathLst>
            </a:custGeom>
          </p:spPr>
        </p:pic>
        <p:sp>
          <p:nvSpPr>
            <p:cNvPr id="13" name="Rectangle 12"/>
            <p:cNvSpPr/>
            <p:nvPr/>
          </p:nvSpPr>
          <p:spPr>
            <a:xfrm>
              <a:off x="4452002" y="2636461"/>
              <a:ext cx="4433724" cy="2677656"/>
            </a:xfrm>
            <a:prstGeom prst="rect">
              <a:avLst/>
            </a:prstGeom>
          </p:spPr>
          <p:txBody>
            <a:bodyPr wrap="square">
              <a:spAutoFit/>
            </a:bodyPr>
            <a:lstStyle/>
            <a:p>
              <a:pPr>
                <a:spcAft>
                  <a:spcPts val="0"/>
                </a:spcAft>
              </a:pP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cụm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sau</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lớn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nhanh</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chết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như</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ngả</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rạ</a:t>
              </a:r>
              <a:r>
                <a:rPr lang="en-US" sz="2400" i="1" dirty="0">
                  <a:latin typeface="Times New Roman" panose="02020603050405020304" pitchFamily="18" charset="0"/>
                  <a:ea typeface="Times New Roman" panose="02020603050405020304" pitchFamily="18" charset="0"/>
                </a:rPr>
                <a: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dụng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pháp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nói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về</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sự</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hoạt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động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kê</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trong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Thánh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Gióng</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grpSp>
    </p:spTree>
    <p:extLst>
      <p:ext uri="{BB962C8B-B14F-4D97-AF65-F5344CB8AC3E}">
        <p14:creationId xmlns:p14="http://schemas.microsoft.com/office/powerpoint/2010/main" val="657159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nodeType="clickEffect">
                                  <p:stCondLst>
                                    <p:cond delay="0"/>
                                  </p:stCondLst>
                                  <p:childTnLst>
                                    <p:anim calcmode="lin" valueType="num">
                                      <p:cBhvr>
                                        <p:cTn id="6" dur="500"/>
                                        <p:tgtEl>
                                          <p:spTgt spid="14"/>
                                        </p:tgtEl>
                                        <p:attrNameLst>
                                          <p:attrName>ppt_w</p:attrName>
                                        </p:attrNameLst>
                                      </p:cBhvr>
                                      <p:tavLst>
                                        <p:tav tm="0">
                                          <p:val>
                                            <p:strVal val="ppt_w"/>
                                          </p:val>
                                        </p:tav>
                                        <p:tav tm="100000">
                                          <p:val>
                                            <p:fltVal val="0"/>
                                          </p:val>
                                        </p:tav>
                                      </p:tavLst>
                                    </p:anim>
                                    <p:anim calcmode="lin" valueType="num">
                                      <p:cBhvr>
                                        <p:cTn id="7" dur="500"/>
                                        <p:tgtEl>
                                          <p:spTgt spid="14"/>
                                        </p:tgtEl>
                                        <p:attrNameLst>
                                          <p:attrName>ppt_h</p:attrName>
                                        </p:attrNameLst>
                                      </p:cBhvr>
                                      <p:tavLst>
                                        <p:tav tm="0">
                                          <p:val>
                                            <p:strVal val="ppt_h"/>
                                          </p:val>
                                        </p:tav>
                                        <p:tav tm="100000">
                                          <p:val>
                                            <p:fltVal val="0"/>
                                          </p:val>
                                        </p:tav>
                                      </p:tavLst>
                                    </p:anim>
                                    <p:animEffect transition="out" filter="fade">
                                      <p:cBhvr>
                                        <p:cTn id="8" dur="500"/>
                                        <p:tgtEl>
                                          <p:spTgt spid="14"/>
                                        </p:tgtEl>
                                      </p:cBhvr>
                                    </p:animEffect>
                                    <p:set>
                                      <p:cBhvr>
                                        <p:cTn id="9" dur="1" fill="hold">
                                          <p:stCondLst>
                                            <p:cond delay="499"/>
                                          </p:stCondLst>
                                        </p:cTn>
                                        <p:tgtEl>
                                          <p:spTgt spid="14"/>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0" end="0"/>
                                            </p:txEl>
                                          </p:spTgt>
                                        </p:tgtEl>
                                        <p:attrNameLst>
                                          <p:attrName>style.visibility</p:attrName>
                                        </p:attrNameLst>
                                      </p:cBhvr>
                                      <p:to>
                                        <p:strVal val="visible"/>
                                      </p:to>
                                    </p:set>
                                    <p:animEffect transition="in" filter="fade">
                                      <p:cBhvr>
                                        <p:cTn id="14" dur="1000"/>
                                        <p:tgtEl>
                                          <p:spTgt spid="10">
                                            <p:txEl>
                                              <p:pRg st="0" end="0"/>
                                            </p:txEl>
                                          </p:spTgt>
                                        </p:tgtEl>
                                      </p:cBhvr>
                                    </p:animEffect>
                                    <p:anim calcmode="lin" valueType="num">
                                      <p:cBhvr>
                                        <p:cTn id="15"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Effect transition="in" filter="fade">
                                      <p:cBhvr>
                                        <p:cTn id="21" dur="1000"/>
                                        <p:tgtEl>
                                          <p:spTgt spid="10">
                                            <p:txEl>
                                              <p:pRg st="1" end="1"/>
                                            </p:txEl>
                                          </p:spTgt>
                                        </p:tgtEl>
                                      </p:cBhvr>
                                    </p:animEffect>
                                    <p:anim calcmode="lin" valueType="num">
                                      <p:cBhvr>
                                        <p:cTn id="22"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0">
                                            <p:txEl>
                                              <p:pRg st="2" end="2"/>
                                            </p:txEl>
                                          </p:spTgt>
                                        </p:tgtEl>
                                        <p:attrNameLst>
                                          <p:attrName>style.visibility</p:attrName>
                                        </p:attrNameLst>
                                      </p:cBhvr>
                                      <p:to>
                                        <p:strVal val="visible"/>
                                      </p:to>
                                    </p:set>
                                    <p:animEffect transition="in" filter="fade">
                                      <p:cBhvr>
                                        <p:cTn id="28" dur="1000"/>
                                        <p:tgtEl>
                                          <p:spTgt spid="10">
                                            <p:txEl>
                                              <p:pRg st="2" end="2"/>
                                            </p:txEl>
                                          </p:spTgt>
                                        </p:tgtEl>
                                      </p:cBhvr>
                                    </p:animEffect>
                                    <p:anim calcmode="lin" valueType="num">
                                      <p:cBhvr>
                                        <p:cTn id="29"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animEffect transition="in" filter="fade">
                                      <p:cBhvr>
                                        <p:cTn id="35" dur="1000"/>
                                        <p:tgtEl>
                                          <p:spTgt spid="10">
                                            <p:txEl>
                                              <p:pRg st="3" end="3"/>
                                            </p:txEl>
                                          </p:spTgt>
                                        </p:tgtEl>
                                      </p:cBhvr>
                                    </p:animEffect>
                                    <p:anim calcmode="lin" valueType="num">
                                      <p:cBhvr>
                                        <p:cTn id="36" dur="1000" fill="hold"/>
                                        <p:tgtEl>
                                          <p:spTgt spid="10">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0">
                                            <p:txEl>
                                              <p:pRg st="4" end="4"/>
                                            </p:txEl>
                                          </p:spTgt>
                                        </p:tgtEl>
                                        <p:attrNameLst>
                                          <p:attrName>style.visibility</p:attrName>
                                        </p:attrNameLst>
                                      </p:cBhvr>
                                      <p:to>
                                        <p:strVal val="visible"/>
                                      </p:to>
                                    </p:set>
                                    <p:animEffect transition="in" filter="fade">
                                      <p:cBhvr>
                                        <p:cTn id="42" dur="1000"/>
                                        <p:tgtEl>
                                          <p:spTgt spid="10">
                                            <p:txEl>
                                              <p:pRg st="4" end="4"/>
                                            </p:txEl>
                                          </p:spTgt>
                                        </p:tgtEl>
                                      </p:cBhvr>
                                    </p:animEffect>
                                    <p:anim calcmode="lin" valueType="num">
                                      <p:cBhvr>
                                        <p:cTn id="43" dur="10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nodeType="clickEffect">
                                  <p:stCondLst>
                                    <p:cond delay="0"/>
                                  </p:stCondLst>
                                  <p:childTnLst>
                                    <p:set>
                                      <p:cBhvr>
                                        <p:cTn id="48" dur="1" fill="hold">
                                          <p:stCondLst>
                                            <p:cond delay="0"/>
                                          </p:stCondLst>
                                        </p:cTn>
                                        <p:tgtEl>
                                          <p:spTgt spid="10">
                                            <p:txEl>
                                              <p:pRg st="5" end="5"/>
                                            </p:txEl>
                                          </p:spTgt>
                                        </p:tgtEl>
                                        <p:attrNameLst>
                                          <p:attrName>style.visibility</p:attrName>
                                        </p:attrNameLst>
                                      </p:cBhvr>
                                      <p:to>
                                        <p:strVal val="visible"/>
                                      </p:to>
                                    </p:set>
                                    <p:animEffect transition="in" filter="fade">
                                      <p:cBhvr>
                                        <p:cTn id="49" dur="1000"/>
                                        <p:tgtEl>
                                          <p:spTgt spid="10">
                                            <p:txEl>
                                              <p:pRg st="5" end="5"/>
                                            </p:txEl>
                                          </p:spTgt>
                                        </p:tgtEl>
                                      </p:cBhvr>
                                    </p:animEffect>
                                    <p:anim calcmode="lin" valueType="num">
                                      <p:cBhvr>
                                        <p:cTn id="50"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51"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nodeType="clickEffect">
                                  <p:stCondLst>
                                    <p:cond delay="0"/>
                                  </p:stCondLst>
                                  <p:childTnLst>
                                    <p:set>
                                      <p:cBhvr>
                                        <p:cTn id="55" dur="1" fill="hold">
                                          <p:stCondLst>
                                            <p:cond delay="0"/>
                                          </p:stCondLst>
                                        </p:cTn>
                                        <p:tgtEl>
                                          <p:spTgt spid="10">
                                            <p:txEl>
                                              <p:pRg st="6" end="6"/>
                                            </p:txEl>
                                          </p:spTgt>
                                        </p:tgtEl>
                                        <p:attrNameLst>
                                          <p:attrName>style.visibility</p:attrName>
                                        </p:attrNameLst>
                                      </p:cBhvr>
                                      <p:to>
                                        <p:strVal val="visible"/>
                                      </p:to>
                                    </p:set>
                                    <p:animEffect transition="in" filter="fade">
                                      <p:cBhvr>
                                        <p:cTn id="56" dur="1000"/>
                                        <p:tgtEl>
                                          <p:spTgt spid="10">
                                            <p:txEl>
                                              <p:pRg st="6" end="6"/>
                                            </p:txEl>
                                          </p:spTgt>
                                        </p:tgtEl>
                                      </p:cBhvr>
                                    </p:animEffect>
                                    <p:anim calcmode="lin" valueType="num">
                                      <p:cBhvr>
                                        <p:cTn id="57" dur="10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58" dur="10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nodeType="clickEffect">
                                  <p:stCondLst>
                                    <p:cond delay="0"/>
                                  </p:stCondLst>
                                  <p:childTnLst>
                                    <p:set>
                                      <p:cBhvr>
                                        <p:cTn id="62" dur="1" fill="hold">
                                          <p:stCondLst>
                                            <p:cond delay="0"/>
                                          </p:stCondLst>
                                        </p:cTn>
                                        <p:tgtEl>
                                          <p:spTgt spid="10">
                                            <p:txEl>
                                              <p:pRg st="7" end="7"/>
                                            </p:txEl>
                                          </p:spTgt>
                                        </p:tgtEl>
                                        <p:attrNameLst>
                                          <p:attrName>style.visibility</p:attrName>
                                        </p:attrNameLst>
                                      </p:cBhvr>
                                      <p:to>
                                        <p:strVal val="visible"/>
                                      </p:to>
                                    </p:set>
                                    <p:animEffect transition="in" filter="fade">
                                      <p:cBhvr>
                                        <p:cTn id="63" dur="1000"/>
                                        <p:tgtEl>
                                          <p:spTgt spid="10">
                                            <p:txEl>
                                              <p:pRg st="7" end="7"/>
                                            </p:txEl>
                                          </p:spTgt>
                                        </p:tgtEl>
                                      </p:cBhvr>
                                    </p:animEffect>
                                    <p:anim calcmode="lin" valueType="num">
                                      <p:cBhvr>
                                        <p:cTn id="64"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65"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SƠN</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TINH, THUỶ TINH</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pic>
        <p:nvPicPr>
          <p:cNvPr id="3" name="Picture 2"/>
          <p:cNvPicPr>
            <a:picLocks noChangeAspect="1"/>
          </p:cNvPicPr>
          <p:nvPr/>
        </p:nvPicPr>
        <p:blipFill>
          <a:blip r:embed="rId8"/>
          <a:stretch>
            <a:fillRect/>
          </a:stretch>
        </p:blipFill>
        <p:spPr>
          <a:xfrm>
            <a:off x="2260600" y="1515646"/>
            <a:ext cx="7658100" cy="4618454"/>
          </a:xfrm>
          <a:prstGeom prst="rect">
            <a:avLst/>
          </a:prstGeom>
        </p:spPr>
      </p:pic>
      <p:sp>
        <p:nvSpPr>
          <p:cNvPr id="4" name="TextBox 3"/>
          <p:cNvSpPr txBox="1"/>
          <p:nvPr/>
        </p:nvSpPr>
        <p:spPr>
          <a:xfrm>
            <a:off x="3051863" y="4105114"/>
            <a:ext cx="6075574" cy="646331"/>
          </a:xfrm>
          <a:prstGeom prst="rect">
            <a:avLst/>
          </a:prstGeom>
          <a:noFill/>
        </p:spPr>
        <p:txBody>
          <a:bodyPr wrap="none" rtlCol="0">
            <a:spAutoFit/>
          </a:bodyPr>
          <a:lstStyle/>
          <a:p>
            <a:r>
              <a:rPr lang="en-US" sz="3600" dirty="0">
                <a:solidFill>
                  <a:schemeClr val="bg1"/>
                </a:solidFill>
                <a:latin typeface="Times New Roman" panose="02020603050405020304" pitchFamily="18" charset="0"/>
                <a:cs typeface="Times New Roman" panose="02020603050405020304" pitchFamily="18" charset="0"/>
              </a:rPr>
              <a:t>( VIDEO LŨ QUÉT YOTUBE)</a:t>
            </a:r>
          </a:p>
        </p:txBody>
      </p:sp>
    </p:spTree>
    <p:extLst>
      <p:ext uri="{BB962C8B-B14F-4D97-AF65-F5344CB8AC3E}">
        <p14:creationId xmlns:p14="http://schemas.microsoft.com/office/powerpoint/2010/main" val="87454764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TIẾT</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77-78: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952962" y="505886"/>
            <a:ext cx="2273379" cy="823752"/>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36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Khởi</a:t>
            </a:r>
            <a:r>
              <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3600" b="1" i="0" u="none" strike="noStrike" kern="1200" cap="none" spc="0" normalizeH="0" baseline="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động</a:t>
            </a:r>
            <a:endParaRPr kumimoji="0" lang="en-US" sz="36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25" name="Picture 24"/>
          <p:cNvPicPr>
            <a:picLocks noChangeAspect="1"/>
          </p:cNvPicPr>
          <p:nvPr/>
        </p:nvPicPr>
        <p:blipFill>
          <a:blip r:embed="rId7"/>
          <a:srcRect l="-18011" t="72050" r="-20126" b="-9764"/>
          <a:stretch>
            <a:fillRect/>
          </a:stretch>
        </p:blipFill>
        <p:spPr>
          <a:xfrm>
            <a:off x="3376816" y="4541404"/>
            <a:ext cx="6888425" cy="1592696"/>
          </a:xfrm>
          <a:custGeom>
            <a:avLst/>
            <a:gdLst>
              <a:gd name="connsiteX0" fmla="*/ 0 w 6888425"/>
              <a:gd name="connsiteY0" fmla="*/ 0 h 1592696"/>
              <a:gd name="connsiteX1" fmla="*/ 898126 w 6888425"/>
              <a:gd name="connsiteY1" fmla="*/ 0 h 1592696"/>
              <a:gd name="connsiteX2" fmla="*/ 898126 w 6888425"/>
              <a:gd name="connsiteY2" fmla="*/ 1180343 h 1592696"/>
              <a:gd name="connsiteX3" fmla="*/ 5884790 w 6888425"/>
              <a:gd name="connsiteY3" fmla="*/ 1180343 h 1592696"/>
              <a:gd name="connsiteX4" fmla="*/ 5884790 w 6888425"/>
              <a:gd name="connsiteY4" fmla="*/ 0 h 1592696"/>
              <a:gd name="connsiteX5" fmla="*/ 6888425 w 6888425"/>
              <a:gd name="connsiteY5" fmla="*/ 0 h 1592696"/>
              <a:gd name="connsiteX6" fmla="*/ 6888425 w 6888425"/>
              <a:gd name="connsiteY6" fmla="*/ 1592696 h 1592696"/>
              <a:gd name="connsiteX7" fmla="*/ 0 w 6888425"/>
              <a:gd name="connsiteY7" fmla="*/ 1592696 h 1592696"/>
              <a:gd name="connsiteX8" fmla="*/ 0 w 6888425"/>
              <a:gd name="connsiteY8" fmla="*/ 0 h 159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8425" h="1592696">
                <a:moveTo>
                  <a:pt x="0" y="0"/>
                </a:moveTo>
                <a:lnTo>
                  <a:pt x="898126" y="0"/>
                </a:lnTo>
                <a:lnTo>
                  <a:pt x="898126" y="1180343"/>
                </a:lnTo>
                <a:lnTo>
                  <a:pt x="5884790" y="1180343"/>
                </a:lnTo>
                <a:lnTo>
                  <a:pt x="5884790" y="0"/>
                </a:lnTo>
                <a:lnTo>
                  <a:pt x="6888425" y="0"/>
                </a:lnTo>
                <a:lnTo>
                  <a:pt x="6888425" y="1592696"/>
                </a:lnTo>
                <a:lnTo>
                  <a:pt x="0" y="1592696"/>
                </a:lnTo>
                <a:lnTo>
                  <a:pt x="0" y="0"/>
                </a:lnTo>
                <a:close/>
              </a:path>
            </a:pathLst>
          </a:custGeom>
        </p:spPr>
      </p:pic>
      <p:sp>
        <p:nvSpPr>
          <p:cNvPr id="7" name="Cloud Callout 6"/>
          <p:cNvSpPr/>
          <p:nvPr/>
        </p:nvSpPr>
        <p:spPr>
          <a:xfrm>
            <a:off x="4770099" y="1373276"/>
            <a:ext cx="7000875" cy="3178275"/>
          </a:xfrm>
          <a:prstGeom prst="cloudCallout">
            <a:avLst>
              <a:gd name="adj1" fmla="val -57948"/>
              <a:gd name="adj2" fmla="val 39527"/>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từng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kiến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những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xúc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em</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như</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thế</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nào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trước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cảnh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một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số</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hậu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hiện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tượng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mưa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lũ</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địa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phương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nếu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pic>
        <p:nvPicPr>
          <p:cNvPr id="8" name="Picture 7"/>
          <p:cNvPicPr>
            <a:picLocks noChangeAspect="1"/>
          </p:cNvPicPr>
          <p:nvPr/>
        </p:nvPicPr>
        <p:blipFill>
          <a:blip r:embed="rId8"/>
          <a:stretch>
            <a:fillRect/>
          </a:stretch>
        </p:blipFill>
        <p:spPr>
          <a:xfrm>
            <a:off x="660400" y="3512829"/>
            <a:ext cx="3793998" cy="2621271"/>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119888699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saturation sat="0"/>
                    </a14:imgEffect>
                    <a14:imgEffect>
                      <a14:brightnessContrast bright="-40000"/>
                    </a14:imgEffect>
                  </a14:imgLayer>
                </a14:imgProps>
              </a:ext>
            </a:extLst>
          </a:blip>
          <a:stretch>
            <a:fillRect/>
          </a:stretch>
        </p:blipFill>
        <p:spPr>
          <a:xfrm>
            <a:off x="0" y="0"/>
            <a:ext cx="12192000" cy="6858000"/>
          </a:xfrm>
          <a:prstGeom prst="rect">
            <a:avLst/>
          </a:prstGeom>
        </p:spPr>
      </p:pic>
      <p:sp>
        <p:nvSpPr>
          <p:cNvPr id="5" name="Rectangle 4"/>
          <p:cNvSpPr/>
          <p:nvPr/>
        </p:nvSpPr>
        <p:spPr>
          <a:xfrm>
            <a:off x="660400" y="1143000"/>
            <a:ext cx="10858500" cy="4524315"/>
          </a:xfrm>
          <a:prstGeom prst="rect">
            <a:avLst/>
          </a:prstGeom>
        </p:spPr>
        <p:txBody>
          <a:bodyPr>
            <a:spAutoFit/>
          </a:bodyPr>
          <a:lstStyle/>
          <a:p>
            <a:r>
              <a:rPr lang="en-US" sz="3200" dirty="0">
                <a:solidFill>
                  <a:schemeClr val="bg1"/>
                </a:solidFill>
                <a:latin typeface="Times New Roman" panose="02020603050405020304" pitchFamily="18" charset="0"/>
                <a:ea typeface="Times New Roman" panose="02020603050405020304" pitchFamily="18" charset="0"/>
              </a:rPr>
              <a:t>Con </a:t>
            </a:r>
            <a:r>
              <a:rPr lang="en-US" sz="3200" dirty="0" err="1">
                <a:solidFill>
                  <a:schemeClr val="bg1"/>
                </a:solidFill>
                <a:latin typeface="Times New Roman" panose="02020603050405020304" pitchFamily="18" charset="0"/>
                <a:ea typeface="Times New Roman" panose="02020603050405020304" pitchFamily="18" charset="0"/>
              </a:rPr>
              <a:t>người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luôn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mặt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khăn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lũ</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nghiêm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trọng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tháng</a:t>
            </a:r>
            <a:r>
              <a:rPr lang="en-US" sz="3200" dirty="0">
                <a:solidFill>
                  <a:schemeClr val="bg1"/>
                </a:solidFill>
                <a:latin typeface="Times New Roman" panose="02020603050405020304" pitchFamily="18" charset="0"/>
                <a:ea typeface="Times New Roman" panose="02020603050405020304" pitchFamily="18" charset="0"/>
              </a:rPr>
              <a:t> 7,8 </a:t>
            </a:r>
            <a:r>
              <a:rPr lang="en-US" sz="3200" dirty="0" err="1">
                <a:solidFill>
                  <a:schemeClr val="bg1"/>
                </a:solidFill>
                <a:latin typeface="Times New Roman" panose="02020603050405020304" pitchFamily="18" charset="0"/>
                <a:ea typeface="Times New Roman" panose="02020603050405020304" pitchFamily="18" charset="0"/>
              </a:rPr>
              <a:t>âm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lịch</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hàng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năm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đối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miền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các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em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Có</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rất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nhiều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nguyên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cho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Đến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giới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truyền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thuyết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hiện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tượng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nhiên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ấy</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mô</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tả</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như</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thế</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nào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và</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được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bắt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nguồn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từ</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đâu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Những</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yếu</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tố</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kì</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ảo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sẽ</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góp</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phần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làm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nên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một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sự</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lí</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giải</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đặc</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biệt</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theo</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quan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niệm</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dân</a:t>
            </a:r>
            <a:r>
              <a:rPr lang="en-US" sz="3200" dirty="0">
                <a:solidFill>
                  <a:schemeClr val="bg1"/>
                </a:solidFill>
                <a:latin typeface="Times New Roman" panose="02020603050405020304" pitchFamily="18" charset="0"/>
                <a:ea typeface="Times New Roman" panose="02020603050405020304" pitchFamily="18" charset="0"/>
              </a:rPr>
              <a:t> </a:t>
            </a:r>
            <a:r>
              <a:rPr lang="en-US" sz="3200" dirty="0" err="1">
                <a:solidFill>
                  <a:schemeClr val="bg1"/>
                </a:solidFill>
                <a:latin typeface="Times New Roman" panose="02020603050405020304" pitchFamily="18" charset="0"/>
                <a:ea typeface="Times New Roman" panose="02020603050405020304" pitchFamily="18" charset="0"/>
              </a:rPr>
              <a:t>gian</a:t>
            </a:r>
            <a:r>
              <a:rPr lang="en-US" sz="3200" dirty="0">
                <a:solidFill>
                  <a:schemeClr val="bg1"/>
                </a:solidFill>
                <a:latin typeface="Times New Roman" panose="02020603050405020304" pitchFamily="18" charset="0"/>
                <a:ea typeface="Times New Roman" panose="02020603050405020304" pitchFamily="18" charset="0"/>
              </a:rPr>
              <a:t>. </a:t>
            </a:r>
            <a:endParaRPr lang="en-US" sz="3200" dirty="0">
              <a:solidFill>
                <a:schemeClr val="bg1"/>
              </a:solidFill>
            </a:endParaRPr>
          </a:p>
        </p:txBody>
      </p:sp>
    </p:spTree>
    <p:extLst>
      <p:ext uri="{BB962C8B-B14F-4D97-AF65-F5344CB8AC3E}">
        <p14:creationId xmlns:p14="http://schemas.microsoft.com/office/powerpoint/2010/main" val="90586010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lang="en-US" sz="2400" b="1" dirty="0">
                <a:solidFill>
                  <a:prstClr val="white"/>
                </a:solidFill>
                <a:latin typeface="Times New Roman" panose="02020603050405020304" pitchFamily="18" charset="0"/>
                <a:ea typeface="Times New Roman" panose="02020603050405020304" pitchFamily="18" charset="0"/>
              </a:rPr>
              <a:t>HÌNH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endParaRPr>
          </a:p>
        </p:txBody>
      </p:sp>
      <p:grpSp>
        <p:nvGrpSpPr>
          <p:cNvPr id="29" name="Group 28"/>
          <p:cNvGrpSpPr/>
          <p:nvPr/>
        </p:nvGrpSpPr>
        <p:grpSpPr>
          <a:xfrm>
            <a:off x="288199" y="2144121"/>
            <a:ext cx="5570362" cy="3779219"/>
            <a:chOff x="335138" y="2555116"/>
            <a:chExt cx="5570362" cy="3779219"/>
          </a:xfrm>
        </p:grpSpPr>
        <p:pic>
          <p:nvPicPr>
            <p:cNvPr id="20" name="Picture 19"/>
            <p:cNvPicPr>
              <a:picLocks noChangeAspect="1"/>
            </p:cNvPicPr>
            <p:nvPr/>
          </p:nvPicPr>
          <p:blipFill>
            <a:blip r:embed="rId7"/>
            <a:stretch>
              <a:fillRect/>
            </a:stretch>
          </p:blipFill>
          <p:spPr>
            <a:xfrm>
              <a:off x="335138" y="2555116"/>
              <a:ext cx="5570362" cy="3779219"/>
            </a:xfrm>
            <a:prstGeom prst="rect">
              <a:avLst/>
            </a:prstGeom>
          </p:spPr>
        </p:pic>
        <p:sp>
          <p:nvSpPr>
            <p:cNvPr id="21" name="Rectangle 20"/>
            <p:cNvSpPr/>
            <p:nvPr/>
          </p:nvSpPr>
          <p:spPr>
            <a:xfrm>
              <a:off x="1895065" y="3792041"/>
              <a:ext cx="1319212" cy="1978106"/>
            </a:xfrm>
            <a:prstGeom prst="rect">
              <a:avLst/>
            </a:prstGeom>
          </p:spPr>
          <p:txBody>
            <a:bodyPr wrap="square">
              <a:spAutoFit/>
            </a:bodyPr>
            <a:lstStyle/>
            <a:p>
              <a:pPr marR="30480">
                <a:lnSpc>
                  <a:spcPct val="115000"/>
                </a:lnSpc>
                <a:spcAft>
                  <a:spcPts val="1200"/>
                </a:spcAft>
              </a:pPr>
              <a:r>
                <a:rPr lang="vi-VN" dirty="0">
                  <a:solidFill>
                    <a:srgbClr val="000000"/>
                  </a:solidFill>
                  <a:latin typeface="Times New Roman" panose="02020603050405020304" pitchFamily="18" charset="0"/>
                  <a:ea typeface="Calibri" panose="020F0502020204030204" pitchFamily="34" charset="0"/>
                </a:rPr>
                <a:t>Đọc rõ ràng, rành mạch, nhấn giọng ở những chi tiết kì lạ.</a:t>
              </a:r>
              <a:r>
                <a:rPr lang="en-US" dirty="0">
                  <a:solidFill>
                    <a:srgbClr val="000000"/>
                  </a:solidFill>
                  <a:latin typeface="Times New Roman" panose="02020603050405020304" pitchFamily="18" charset="0"/>
                  <a:ea typeface="Calibri" panose="020F0502020204030204" pitchFamily="34" charset="0"/>
                </a:rPr>
                <a:t> </a:t>
              </a:r>
              <a:endParaRPr lang="en-US" dirty="0">
                <a:effectLst/>
                <a:latin typeface="Times New Roman" panose="02020603050405020304" pitchFamily="18" charset="0"/>
                <a:ea typeface="Calibri" panose="020F0502020204030204" pitchFamily="34" charset="0"/>
              </a:endParaRPr>
            </a:p>
          </p:txBody>
        </p:sp>
        <p:sp>
          <p:nvSpPr>
            <p:cNvPr id="22" name="Rectangle 21"/>
            <p:cNvSpPr/>
            <p:nvPr/>
          </p:nvSpPr>
          <p:spPr>
            <a:xfrm>
              <a:off x="3319735" y="3792041"/>
              <a:ext cx="1148174" cy="1479700"/>
            </a:xfrm>
            <a:prstGeom prst="rect">
              <a:avLst/>
            </a:prstGeom>
          </p:spPr>
          <p:txBody>
            <a:bodyPr wrap="square">
              <a:spAutoFit/>
            </a:bodyPr>
            <a:lstStyle/>
            <a:p>
              <a:pPr marR="30480">
                <a:lnSpc>
                  <a:spcPct val="115000"/>
                </a:lnSpc>
                <a:spcAft>
                  <a:spcPts val="1200"/>
                </a:spcAft>
              </a:pPr>
              <a:r>
                <a:rPr lang="en-US" sz="2000" dirty="0" err="1">
                  <a:solidFill>
                    <a:srgbClr val="000000"/>
                  </a:solidFill>
                  <a:latin typeface="Times New Roman" panose="02020603050405020304" pitchFamily="18" charset="0"/>
                  <a:ea typeface="Calibri" panose="020F0502020204030204" pitchFamily="34" charset="0"/>
                </a:rPr>
                <a:t>Chú</a:t>
              </a:r>
              <a:r>
                <a:rPr lang="en-US" sz="2000" dirty="0">
                  <a:solidFill>
                    <a:srgbClr val="000000"/>
                  </a:solidFill>
                  <a:latin typeface="Times New Roman" panose="02020603050405020304" pitchFamily="18" charset="0"/>
                  <a:ea typeface="Calibri" panose="020F0502020204030204" pitchFamily="34" charset="0"/>
                </a:rPr>
                <a:t> ý </a:t>
              </a:r>
              <a:r>
                <a:rPr lang="en-US" sz="2000" dirty="0" err="1">
                  <a:solidFill>
                    <a:srgbClr val="000000"/>
                  </a:solidFill>
                  <a:latin typeface="Times New Roman" panose="02020603050405020304" pitchFamily="18" charset="0"/>
                  <a:ea typeface="Calibri" panose="020F0502020204030204" pitchFamily="34" charset="0"/>
                </a:rPr>
                <a:t>lời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nói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nhân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vật</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grpSp>
      <p:sp>
        <p:nvSpPr>
          <p:cNvPr id="23" name="Oval 22"/>
          <p:cNvSpPr/>
          <p:nvPr/>
        </p:nvSpPr>
        <p:spPr>
          <a:xfrm>
            <a:off x="7897386" y="3141512"/>
            <a:ext cx="1909403" cy="1795171"/>
          </a:xfrm>
          <a:prstGeom prst="ellipse">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latin typeface="Times New Roman" panose="02020603050405020304" pitchFamily="18" charset="0"/>
                <a:cs typeface="Times New Roman" panose="02020603050405020304" pitchFamily="18" charset="0"/>
              </a:rPr>
              <a:t>Từ</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khó</a:t>
            </a:r>
            <a:endParaRPr lang="en-US" sz="2800" b="1" dirty="0">
              <a:latin typeface="Times New Roman" panose="02020603050405020304" pitchFamily="18" charset="0"/>
              <a:cs typeface="Times New Roman" panose="02020603050405020304" pitchFamily="18" charset="0"/>
            </a:endParaRPr>
          </a:p>
        </p:txBody>
      </p:sp>
      <p:sp>
        <p:nvSpPr>
          <p:cNvPr id="4" name="Rectangle 3"/>
          <p:cNvSpPr/>
          <p:nvPr/>
        </p:nvSpPr>
        <p:spPr>
          <a:xfrm>
            <a:off x="384529" y="1130300"/>
            <a:ext cx="6096000" cy="1061637"/>
          </a:xfrm>
          <a:prstGeom prst="rect">
            <a:avLst/>
          </a:prstGeom>
        </p:spPr>
        <p:txBody>
          <a:bodyPr>
            <a:spAutoFit/>
          </a:bodyPr>
          <a:lstStyle/>
          <a:p>
            <a:pPr marR="30480" algn="just">
              <a:lnSpc>
                <a:spcPct val="115000"/>
              </a:lnSpc>
              <a:spcAft>
                <a:spcPts val="1200"/>
              </a:spcAft>
            </a:pPr>
            <a:r>
              <a:rPr lang="en-US" sz="2400" b="1" dirty="0">
                <a:latin typeface="Times New Roman" panose="02020603050405020304" pitchFamily="18" charset="0"/>
                <a:ea typeface="Calibri" panose="020F0502020204030204" pitchFamily="34" charset="0"/>
              </a:rPr>
              <a:t>I.</a:t>
            </a:r>
            <a:r>
              <a:rPr lang="de-DE" sz="2400" b="1" dirty="0">
                <a:solidFill>
                  <a:srgbClr val="000000"/>
                </a:solidFill>
                <a:latin typeface="Times New Roman" panose="02020603050405020304" pitchFamily="18" charset="0"/>
                <a:ea typeface="Calibri" panose="020F0502020204030204" pitchFamily="34" charset="0"/>
              </a:rPr>
              <a:t> Đọc, tìm hiểu chung </a:t>
            </a:r>
            <a:r>
              <a:rPr lang="de-DE" sz="2400" b="1" dirty="0">
                <a:solidFill>
                  <a:srgbClr val="0070C0"/>
                </a:solidFill>
                <a:latin typeface="Times New Roman" panose="02020603050405020304" pitchFamily="18" charset="0"/>
                <a:ea typeface="Calibri" panose="020F0502020204030204" pitchFamily="34" charset="0"/>
              </a:rPr>
              <a:t> </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Đọc</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và</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tìm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hiểu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chú</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thích</a:t>
            </a:r>
            <a:endParaRPr lang="en-US" sz="24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5962581" y="1570304"/>
            <a:ext cx="5675565" cy="4531909"/>
            <a:chOff x="3289873" y="720200"/>
            <a:chExt cx="5612252" cy="5565703"/>
          </a:xfrm>
          <a:blipFill>
            <a:blip r:embed="rId8"/>
            <a:tile tx="0" ty="0" sx="100000" sy="100000" flip="none" algn="tl"/>
          </a:blipFill>
        </p:grpSpPr>
        <p:sp>
          <p:nvSpPr>
            <p:cNvPr id="11" name="Freeform 10"/>
            <p:cNvSpPr/>
            <p:nvPr/>
          </p:nvSpPr>
          <p:spPr>
            <a:xfrm>
              <a:off x="5278437" y="720200"/>
              <a:ext cx="1635124" cy="1755990"/>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i="1" kern="1200" dirty="0" err="1">
                  <a:latin typeface="Times New Roman" panose="02020603050405020304" pitchFamily="18" charset="0"/>
                  <a:cs typeface="Times New Roman" panose="02020603050405020304" pitchFamily="18" charset="0"/>
                </a:rPr>
                <a:t>Tản</a:t>
              </a:r>
              <a:r>
                <a:rPr lang="en-US" sz="3700" i="1" kern="1200" dirty="0">
                  <a:latin typeface="Times New Roman" panose="02020603050405020304" pitchFamily="18" charset="0"/>
                  <a:cs typeface="Times New Roman" panose="02020603050405020304" pitchFamily="18" charset="0"/>
                </a:rPr>
                <a:t> </a:t>
              </a:r>
              <a:r>
                <a:rPr lang="en-US" sz="3700" i="1" kern="1200" dirty="0" err="1">
                  <a:latin typeface="Times New Roman" panose="02020603050405020304" pitchFamily="18" charset="0"/>
                  <a:cs typeface="Times New Roman" panose="02020603050405020304" pitchFamily="18" charset="0"/>
                </a:rPr>
                <a:t>Viên</a:t>
              </a:r>
              <a:endParaRPr lang="en-US" sz="37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rot="2160000">
              <a:off x="6862234" y="197696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0" rIns="130836"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3" name="Freeform 12"/>
            <p:cNvSpPr/>
            <p:nvPr/>
          </p:nvSpPr>
          <p:spPr>
            <a:xfrm>
              <a:off x="7267001"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a:latin typeface="Times New Roman" panose="02020603050405020304" pitchFamily="18" charset="0"/>
                  <a:cs typeface="Times New Roman" panose="02020603050405020304" pitchFamily="18" charset="0"/>
                </a:rPr>
                <a:t>Lạc</a:t>
              </a:r>
              <a:r>
                <a:rPr lang="en-US" sz="3700" kern="1200" dirty="0">
                  <a:latin typeface="Times New Roman" panose="02020603050405020304" pitchFamily="18" charset="0"/>
                  <a:cs typeface="Times New Roman" panose="02020603050405020304" pitchFamily="18" charset="0"/>
                </a:rPr>
                <a:t> </a:t>
              </a:r>
              <a:r>
                <a:rPr lang="en-US" sz="3700" kern="1200" dirty="0" err="1">
                  <a:latin typeface="Times New Roman" panose="02020603050405020304" pitchFamily="18" charset="0"/>
                  <a:cs typeface="Times New Roman" panose="02020603050405020304" pitchFamily="18" charset="0"/>
                </a:rPr>
                <a:t>hầu</a:t>
              </a:r>
              <a:endParaRPr lang="en-US" sz="3700" kern="1200" dirty="0">
                <a:latin typeface="Times New Roman" panose="02020603050405020304" pitchFamily="18" charset="0"/>
                <a:cs typeface="Times New Roman" panose="02020603050405020304" pitchFamily="18" charset="0"/>
              </a:endParaRPr>
            </a:p>
          </p:txBody>
        </p:sp>
        <p:sp>
          <p:nvSpPr>
            <p:cNvPr id="14" name="Freeform 13"/>
            <p:cNvSpPr/>
            <p:nvPr/>
          </p:nvSpPr>
          <p:spPr>
            <a:xfrm rot="17280000">
              <a:off x="7490534" y="3863720"/>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6" tIns="110371"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6" name="Freeform 15"/>
            <p:cNvSpPr/>
            <p:nvPr/>
          </p:nvSpPr>
          <p:spPr>
            <a:xfrm>
              <a:off x="6507437" y="4502673"/>
              <a:ext cx="1635124" cy="1705549"/>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a:latin typeface="Times New Roman" panose="02020603050405020304" pitchFamily="18" charset="0"/>
                  <a:cs typeface="Times New Roman" panose="02020603050405020304" pitchFamily="18" charset="0"/>
                </a:rPr>
                <a:t>Sính</a:t>
              </a:r>
              <a:r>
                <a:rPr lang="en-US" sz="3700" kern="1200" dirty="0">
                  <a:latin typeface="Times New Roman" panose="02020603050405020304" pitchFamily="18" charset="0"/>
                  <a:cs typeface="Times New Roman" panose="02020603050405020304" pitchFamily="18" charset="0"/>
                </a:rPr>
                <a:t> </a:t>
              </a:r>
              <a:r>
                <a:rPr lang="en-US" sz="3700" kern="1200" dirty="0" err="1">
                  <a:latin typeface="Times New Roman" panose="02020603050405020304" pitchFamily="18" charset="0"/>
                  <a:cs typeface="Times New Roman" panose="02020603050405020304" pitchFamily="18" charset="0"/>
                </a:rPr>
                <a:t>lễ</a:t>
              </a:r>
              <a:endParaRPr lang="en-US" sz="3700" kern="1200" dirty="0">
                <a:latin typeface="Times New Roman" panose="02020603050405020304" pitchFamily="18" charset="0"/>
                <a:cs typeface="Times New Roman" panose="02020603050405020304" pitchFamily="18" charset="0"/>
              </a:endParaRPr>
            </a:p>
          </p:txBody>
        </p:sp>
        <p:sp>
          <p:nvSpPr>
            <p:cNvPr id="17" name="Freeform 16"/>
            <p:cNvSpPr/>
            <p:nvPr/>
          </p:nvSpPr>
          <p:spPr>
            <a:xfrm rot="21600000">
              <a:off x="5890281" y="5044307"/>
              <a:ext cx="436123"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7" tIns="110372" rIns="0"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18" name="Freeform 17"/>
            <p:cNvSpPr/>
            <p:nvPr/>
          </p:nvSpPr>
          <p:spPr>
            <a:xfrm>
              <a:off x="4049437" y="4502672"/>
              <a:ext cx="1635124" cy="178323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a:latin typeface="Times New Roman" panose="02020603050405020304" pitchFamily="18" charset="0"/>
                  <a:cs typeface="Times New Roman" panose="02020603050405020304" pitchFamily="18" charset="0"/>
                </a:rPr>
                <a:t>Nao </a:t>
              </a:r>
              <a:r>
                <a:rPr lang="en-US" sz="3700" kern="1200">
                  <a:latin typeface="Times New Roman" panose="02020603050405020304" pitchFamily="18" charset="0"/>
                  <a:cs typeface="Times New Roman" panose="02020603050405020304" pitchFamily="18" charset="0"/>
                </a:rPr>
                <a:t>núng</a:t>
              </a:r>
              <a:endParaRPr lang="en-US" sz="37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rot="25920000">
              <a:off x="4272970" y="3887198"/>
              <a:ext cx="436124" cy="551855"/>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436123" y="441483"/>
                  </a:moveTo>
                  <a:lnTo>
                    <a:pt x="218061" y="441483"/>
                  </a:lnTo>
                  <a:lnTo>
                    <a:pt x="218061" y="551854"/>
                  </a:lnTo>
                  <a:lnTo>
                    <a:pt x="0" y="275927"/>
                  </a:lnTo>
                  <a:lnTo>
                    <a:pt x="218061" y="0"/>
                  </a:lnTo>
                  <a:lnTo>
                    <a:pt x="218061" y="110371"/>
                  </a:lnTo>
                  <a:lnTo>
                    <a:pt x="436123" y="110371"/>
                  </a:lnTo>
                  <a:lnTo>
                    <a:pt x="436123" y="441483"/>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30838" tIns="110371" rIns="-1" bIns="110371"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 name="Freeform 25"/>
            <p:cNvSpPr/>
            <p:nvPr/>
          </p:nvSpPr>
          <p:spPr>
            <a:xfrm>
              <a:off x="3289873" y="2015329"/>
              <a:ext cx="1635124" cy="1784771"/>
            </a:xfrm>
            <a:custGeom>
              <a:avLst/>
              <a:gdLst>
                <a:gd name="connsiteX0" fmla="*/ 0 w 1635124"/>
                <a:gd name="connsiteY0" fmla="*/ 817562 h 1635124"/>
                <a:gd name="connsiteX1" fmla="*/ 817562 w 1635124"/>
                <a:gd name="connsiteY1" fmla="*/ 0 h 1635124"/>
                <a:gd name="connsiteX2" fmla="*/ 1635124 w 1635124"/>
                <a:gd name="connsiteY2" fmla="*/ 817562 h 1635124"/>
                <a:gd name="connsiteX3" fmla="*/ 817562 w 1635124"/>
                <a:gd name="connsiteY3" fmla="*/ 1635124 h 1635124"/>
                <a:gd name="connsiteX4" fmla="*/ 0 w 1635124"/>
                <a:gd name="connsiteY4" fmla="*/ 817562 h 1635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5124" h="1635124">
                  <a:moveTo>
                    <a:pt x="0" y="817562"/>
                  </a:moveTo>
                  <a:cubicBezTo>
                    <a:pt x="0" y="366035"/>
                    <a:pt x="366035" y="0"/>
                    <a:pt x="817562" y="0"/>
                  </a:cubicBezTo>
                  <a:cubicBezTo>
                    <a:pt x="1269089" y="0"/>
                    <a:pt x="1635124" y="366035"/>
                    <a:pt x="1635124" y="817562"/>
                  </a:cubicBezTo>
                  <a:cubicBezTo>
                    <a:pt x="1635124" y="1269089"/>
                    <a:pt x="1269089" y="1635124"/>
                    <a:pt x="817562" y="1635124"/>
                  </a:cubicBezTo>
                  <a:cubicBezTo>
                    <a:pt x="366035" y="1635124"/>
                    <a:pt x="0" y="1269089"/>
                    <a:pt x="0" y="817562"/>
                  </a:cubicBezTo>
                  <a:close/>
                </a:path>
              </a:pathLst>
            </a:custGeom>
            <a:gr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86448" tIns="286448" rIns="286448" bIns="286448" numCol="1" spcCol="1270" anchor="ctr" anchorCtr="0">
              <a:noAutofit/>
            </a:bodyPr>
            <a:lstStyle/>
            <a:p>
              <a:pPr lvl="0" algn="ctr" defTabSz="1644650">
                <a:lnSpc>
                  <a:spcPct val="90000"/>
                </a:lnSpc>
                <a:spcBef>
                  <a:spcPct val="0"/>
                </a:spcBef>
                <a:spcAft>
                  <a:spcPct val="35000"/>
                </a:spcAft>
              </a:pPr>
              <a:r>
                <a:rPr lang="en-US" sz="3700" kern="1200" dirty="0" err="1">
                  <a:latin typeface="Times New Roman" panose="02020603050405020304" pitchFamily="18" charset="0"/>
                  <a:cs typeface="Times New Roman" panose="02020603050405020304" pitchFamily="18" charset="0"/>
                </a:rPr>
                <a:t>Hồng</a:t>
              </a:r>
              <a:r>
                <a:rPr lang="en-US" sz="3700" kern="1200" dirty="0">
                  <a:latin typeface="Times New Roman" panose="02020603050405020304" pitchFamily="18" charset="0"/>
                  <a:cs typeface="Times New Roman" panose="02020603050405020304" pitchFamily="18" charset="0"/>
                </a:rPr>
                <a:t> </a:t>
              </a:r>
              <a:r>
                <a:rPr lang="en-US" sz="3700" kern="1200" dirty="0" err="1">
                  <a:latin typeface="Times New Roman" panose="02020603050405020304" pitchFamily="18" charset="0"/>
                  <a:cs typeface="Times New Roman" panose="02020603050405020304" pitchFamily="18" charset="0"/>
                </a:rPr>
                <a:t>mao</a:t>
              </a:r>
              <a:endParaRPr lang="en-US" sz="3700" kern="1200" dirty="0">
                <a:latin typeface="Times New Roman" panose="02020603050405020304" pitchFamily="18" charset="0"/>
                <a:cs typeface="Times New Roman" panose="02020603050405020304" pitchFamily="18" charset="0"/>
              </a:endParaRPr>
            </a:p>
          </p:txBody>
        </p:sp>
        <p:sp>
          <p:nvSpPr>
            <p:cNvPr id="28" name="Freeform 27"/>
            <p:cNvSpPr/>
            <p:nvPr/>
          </p:nvSpPr>
          <p:spPr>
            <a:xfrm rot="19440000">
              <a:off x="4873670" y="1991478"/>
              <a:ext cx="436123" cy="551854"/>
            </a:xfrm>
            <a:custGeom>
              <a:avLst/>
              <a:gdLst>
                <a:gd name="connsiteX0" fmla="*/ 0 w 436123"/>
                <a:gd name="connsiteY0" fmla="*/ 110371 h 551854"/>
                <a:gd name="connsiteX1" fmla="*/ 218062 w 436123"/>
                <a:gd name="connsiteY1" fmla="*/ 110371 h 551854"/>
                <a:gd name="connsiteX2" fmla="*/ 218062 w 436123"/>
                <a:gd name="connsiteY2" fmla="*/ 0 h 551854"/>
                <a:gd name="connsiteX3" fmla="*/ 436123 w 436123"/>
                <a:gd name="connsiteY3" fmla="*/ 275927 h 551854"/>
                <a:gd name="connsiteX4" fmla="*/ 218062 w 436123"/>
                <a:gd name="connsiteY4" fmla="*/ 551854 h 551854"/>
                <a:gd name="connsiteX5" fmla="*/ 218062 w 436123"/>
                <a:gd name="connsiteY5" fmla="*/ 441483 h 551854"/>
                <a:gd name="connsiteX6" fmla="*/ 0 w 436123"/>
                <a:gd name="connsiteY6" fmla="*/ 441483 h 551854"/>
                <a:gd name="connsiteX7" fmla="*/ 0 w 436123"/>
                <a:gd name="connsiteY7" fmla="*/ 110371 h 55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123" h="551854">
                  <a:moveTo>
                    <a:pt x="0" y="110371"/>
                  </a:moveTo>
                  <a:lnTo>
                    <a:pt x="218062" y="110371"/>
                  </a:lnTo>
                  <a:lnTo>
                    <a:pt x="218062" y="0"/>
                  </a:lnTo>
                  <a:lnTo>
                    <a:pt x="436123" y="275927"/>
                  </a:lnTo>
                  <a:lnTo>
                    <a:pt x="218062" y="551854"/>
                  </a:lnTo>
                  <a:lnTo>
                    <a:pt x="218062" y="441483"/>
                  </a:lnTo>
                  <a:lnTo>
                    <a:pt x="0" y="441483"/>
                  </a:lnTo>
                  <a:lnTo>
                    <a:pt x="0" y="110371"/>
                  </a:lnTo>
                  <a:close/>
                </a:path>
              </a:pathLst>
            </a:custGeom>
            <a:blipFill>
              <a:blip r:embed="rId9"/>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110371" rIns="130836" bIns="110370" numCol="1" spcCol="1270" anchor="ctr" anchorCtr="0">
              <a:noAutofit/>
            </a:bodyPr>
            <a:lstStyle/>
            <a:p>
              <a:pPr lvl="0" algn="ctr" defTabSz="1022350">
                <a:lnSpc>
                  <a:spcPct val="90000"/>
                </a:lnSpc>
                <a:spcBef>
                  <a:spcPct val="0"/>
                </a:spcBef>
                <a:spcAft>
                  <a:spcPct val="35000"/>
                </a:spcAft>
              </a:pPr>
              <a:endParaRPr lang="en-US" sz="2300" kern="1200"/>
            </a:p>
          </p:txBody>
        </p:sp>
      </p:grpSp>
    </p:spTree>
    <p:extLst>
      <p:ext uri="{BB962C8B-B14F-4D97-AF65-F5344CB8AC3E}">
        <p14:creationId xmlns:p14="http://schemas.microsoft.com/office/powerpoint/2010/main" val="357623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000"/>
                                        <p:tgtEl>
                                          <p:spTgt spid="23"/>
                                        </p:tgtEl>
                                      </p:cBhvr>
                                    </p:animEffect>
                                    <p:anim calcmode="lin" valueType="num">
                                      <p:cBhvr>
                                        <p:cTn id="15" dur="1000" fill="hold"/>
                                        <p:tgtEl>
                                          <p:spTgt spid="23"/>
                                        </p:tgtEl>
                                        <p:attrNameLst>
                                          <p:attrName>ppt_x</p:attrName>
                                        </p:attrNameLst>
                                      </p:cBhvr>
                                      <p:tavLst>
                                        <p:tav tm="0">
                                          <p:val>
                                            <p:strVal val="#ppt_x"/>
                                          </p:val>
                                        </p:tav>
                                        <p:tav tm="100000">
                                          <p:val>
                                            <p:strVal val="#ppt_x"/>
                                          </p:val>
                                        </p:tav>
                                      </p:tavLst>
                                    </p:anim>
                                    <p:anim calcmode="lin" valueType="num">
                                      <p:cBhvr>
                                        <p:cTn id="16"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pic>
        <p:nvPicPr>
          <p:cNvPr id="3" name="Picture 2"/>
          <p:cNvPicPr>
            <a:picLocks noChangeAspect="1"/>
          </p:cNvPicPr>
          <p:nvPr/>
        </p:nvPicPr>
        <p:blipFill>
          <a:blip r:embed="rId7">
            <a:extLst>
              <a:ext uri="{BEBA8EAE-BF5A-486C-A8C5-ECC9F3942E4B}">
                <a14:imgProps xmlns:a14="http://schemas.microsoft.com/office/drawing/2010/main">
                  <a14:imgLayer r:embed="rId8">
                    <a14:imgEffect>
                      <a14:backgroundRemoval t="5250" b="90000" l="10000" r="90000">
                        <a14:foregroundMark x1="54500" y1="24083" x2="54500" y2="24083"/>
                        <a14:foregroundMark x1="56333" y1="21500" x2="56333" y2="21500"/>
                        <a14:foregroundMark x1="58167" y1="18167" x2="58167" y2="18167"/>
                        <a14:foregroundMark x1="53750" y1="17083" x2="53750" y2="17083"/>
                        <a14:foregroundMark x1="47500" y1="16000" x2="47500" y2="16000"/>
                        <a14:foregroundMark x1="50083" y1="14500" x2="50083" y2="14500"/>
                        <a14:foregroundMark x1="56333" y1="13417" x2="56333" y2="13417"/>
                        <a14:foregroundMark x1="60750" y1="13750" x2="60750" y2="13750"/>
                        <a14:foregroundMark x1="63750" y1="14500" x2="63750" y2="14500"/>
                        <a14:foregroundMark x1="65583" y1="15250" x2="65583" y2="15250"/>
                        <a14:foregroundMark x1="42333" y1="80917" x2="42333" y2="80917"/>
                        <a14:foregroundMark x1="38667" y1="77667" x2="38667" y2="77667"/>
                        <a14:foregroundMark x1="35333" y1="75750" x2="35333" y2="75750"/>
                        <a14:foregroundMark x1="32750" y1="78750" x2="32750" y2="78750"/>
                        <a14:foregroundMark x1="32333" y1="82417" x2="33083" y2="83500"/>
                        <a14:foregroundMark x1="60750" y1="21500" x2="60750" y2="21500"/>
                        <a14:foregroundMark x1="53417" y1="22583" x2="53417" y2="22583"/>
                        <a14:foregroundMark x1="51167" y1="24083" x2="51167" y2="24083"/>
                        <a14:foregroundMark x1="49667" y1="21167" x2="49667" y2="21167"/>
                        <a14:foregroundMark x1="51917" y1="17083" x2="51917" y2="17083"/>
                        <a14:foregroundMark x1="55250" y1="12667" x2="55250" y2="12667"/>
                        <a14:foregroundMark x1="44500" y1="76917" x2="44500" y2="76917"/>
                        <a14:foregroundMark x1="41917" y1="75750" x2="41917" y2="75750"/>
                        <a14:foregroundMark x1="39333" y1="73167" x2="39333" y2="73167"/>
                      </a14:backgroundRemoval>
                    </a14:imgEffect>
                  </a14:imgLayer>
                </a14:imgProps>
              </a:ext>
            </a:extLst>
          </a:blip>
          <a:stretch>
            <a:fillRect/>
          </a:stretch>
        </p:blipFill>
        <p:spPr>
          <a:xfrm>
            <a:off x="1753634" y="3577275"/>
            <a:ext cx="2780662" cy="2780662"/>
          </a:xfrm>
          <a:prstGeom prst="rect">
            <a:avLst/>
          </a:prstGeom>
        </p:spPr>
      </p:pic>
      <p:grpSp>
        <p:nvGrpSpPr>
          <p:cNvPr id="31" name="Group 30"/>
          <p:cNvGrpSpPr/>
          <p:nvPr/>
        </p:nvGrpSpPr>
        <p:grpSpPr>
          <a:xfrm>
            <a:off x="3851379" y="1837249"/>
            <a:ext cx="7472362" cy="4004482"/>
            <a:chOff x="3157538" y="1590253"/>
            <a:chExt cx="7472362" cy="4004482"/>
          </a:xfrm>
        </p:grpSpPr>
        <p:pic>
          <p:nvPicPr>
            <p:cNvPr id="39" name="Picture 38"/>
            <p:cNvPicPr>
              <a:picLocks noChangeAspect="1"/>
            </p:cNvPicPr>
            <p:nvPr/>
          </p:nvPicPr>
          <p:blipFill>
            <a:blip r:embed="rId9">
              <a:extLst>
                <a:ext uri="{BEBA8EAE-BF5A-486C-A8C5-ECC9F3942E4B}">
                  <a14:imgProps xmlns:a14="http://schemas.microsoft.com/office/drawing/2010/main">
                    <a14:imgLayer r:embed="rId10">
                      <a14:imgEffect>
                        <a14:backgroundRemoval t="10000" b="90000" l="1667" r="98056"/>
                      </a14:imgEffect>
                    </a14:imgLayer>
                  </a14:imgProps>
                </a:ext>
              </a:extLst>
            </a:blip>
            <a:srcRect l="5417" t="11508" r="5417" b="31581"/>
            <a:stretch>
              <a:fillRect/>
            </a:stretch>
          </p:blipFill>
          <p:spPr>
            <a:xfrm>
              <a:off x="3157538" y="1590253"/>
              <a:ext cx="7472362" cy="4004482"/>
            </a:xfrm>
            <a:custGeom>
              <a:avLst/>
              <a:gdLst>
                <a:gd name="connsiteX0" fmla="*/ 0 w 3057525"/>
                <a:gd name="connsiteY0" fmla="*/ 0 h 1951463"/>
                <a:gd name="connsiteX1" fmla="*/ 3057525 w 3057525"/>
                <a:gd name="connsiteY1" fmla="*/ 0 h 1951463"/>
                <a:gd name="connsiteX2" fmla="*/ 3057525 w 3057525"/>
                <a:gd name="connsiteY2" fmla="*/ 1951463 h 1951463"/>
                <a:gd name="connsiteX3" fmla="*/ 0 w 3057525"/>
                <a:gd name="connsiteY3" fmla="*/ 1951463 h 1951463"/>
                <a:gd name="connsiteX4" fmla="*/ 0 w 3057525"/>
                <a:gd name="connsiteY4" fmla="*/ 0 h 1951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525" h="1951463">
                  <a:moveTo>
                    <a:pt x="0" y="0"/>
                  </a:moveTo>
                  <a:lnTo>
                    <a:pt x="3057525" y="0"/>
                  </a:lnTo>
                  <a:lnTo>
                    <a:pt x="3057525" y="1951463"/>
                  </a:lnTo>
                  <a:lnTo>
                    <a:pt x="0" y="1951463"/>
                  </a:lnTo>
                  <a:lnTo>
                    <a:pt x="0" y="0"/>
                  </a:lnTo>
                  <a:close/>
                </a:path>
              </a:pathLst>
            </a:custGeom>
          </p:spPr>
        </p:pic>
        <p:sp>
          <p:nvSpPr>
            <p:cNvPr id="30" name="Rectangle 29"/>
            <p:cNvSpPr/>
            <p:nvPr/>
          </p:nvSpPr>
          <p:spPr>
            <a:xfrm>
              <a:off x="4360483" y="2701069"/>
              <a:ext cx="5066471" cy="2215991"/>
            </a:xfrm>
            <a:prstGeom prst="rect">
              <a:avLst/>
            </a:prstGeom>
          </p:spPr>
          <p:txBody>
            <a:bodyPr wrap="square">
              <a:spAutoFit/>
            </a:bodyP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   Hãy nêu nét tiêu biểu của truyền thuyết </a:t>
              </a:r>
              <a:r>
                <a:rPr lang="pt-BR" sz="2400" i="1" dirty="0">
                  <a:solidFill>
                    <a:srgbClr val="0D0D0D"/>
                  </a:solidFill>
                  <a:latin typeface="Times New Roman" panose="02020603050405020304" pitchFamily="18" charset="0"/>
                  <a:ea typeface="Times New Roman" panose="02020603050405020304" pitchFamily="18" charset="0"/>
                </a:rPr>
                <a:t>Sơn Tinh, Thủy Tinh </a:t>
              </a:r>
              <a:r>
                <a:rPr lang="pt-BR" sz="2400" dirty="0">
                  <a:latin typeface="Times New Roman" panose="02020603050405020304" pitchFamily="18" charset="0"/>
                  <a:ea typeface="Times New Roman" panose="02020603050405020304" pitchFamily="18" charset="0"/>
                </a:rPr>
                <a:t>(nhân vật, sự việc, ngôi kể)</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pt-BR" sz="2400" dirty="0">
                  <a:latin typeface="Times New Roman" panose="02020603050405020304" pitchFamily="18" charset="0"/>
                  <a:ea typeface="Times New Roman" panose="02020603050405020304" pitchFamily="18" charset="0"/>
                </a:rPr>
                <a:t>+ Nêu bố cục của văn bản. Có thể chia theo cách khác?</a:t>
              </a:r>
              <a:endParaRPr lang="en-US" sz="2400" dirty="0">
                <a:effectLst/>
                <a:latin typeface="Times New Roman" panose="02020603050405020304" pitchFamily="18" charset="0"/>
                <a:ea typeface="Times New Roman" panose="02020603050405020304" pitchFamily="18" charset="0"/>
              </a:endParaRPr>
            </a:p>
          </p:txBody>
        </p:sp>
      </p:grpSp>
      <p:pic>
        <p:nvPicPr>
          <p:cNvPr id="32" name="Picture 31"/>
          <p:cNvPicPr>
            <a:picLocks noChangeAspect="1"/>
          </p:cNvPicPr>
          <p:nvPr/>
        </p:nvPicPr>
        <p:blipFill>
          <a:blip r:embed="rId11"/>
          <a:stretch>
            <a:fillRect/>
          </a:stretch>
        </p:blipFill>
        <p:spPr>
          <a:xfrm>
            <a:off x="719169" y="2316495"/>
            <a:ext cx="2469984" cy="185248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33" name="Rectangle 32"/>
          <p:cNvSpPr/>
          <p:nvPr/>
        </p:nvSpPr>
        <p:spPr>
          <a:xfrm>
            <a:off x="396423" y="1115607"/>
            <a:ext cx="2983766"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effectLst/>
              <a:latin typeface="Times New Roman" panose="02020603050405020304" pitchFamily="18" charset="0"/>
              <a:ea typeface="Calibri" panose="020F0502020204030204" pitchFamily="34" charset="0"/>
            </a:endParaRPr>
          </a:p>
        </p:txBody>
      </p:sp>
      <p:sp>
        <p:nvSpPr>
          <p:cNvPr id="34" name="Rectangle 33"/>
          <p:cNvSpPr/>
          <p:nvPr/>
        </p:nvSpPr>
        <p:spPr>
          <a:xfrm>
            <a:off x="2361514" y="1698685"/>
            <a:ext cx="3728136"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THEO BÀN</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79556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strVal val="#ppt_x"/>
                                          </p:val>
                                        </p:tav>
                                        <p:tav tm="100000">
                                          <p:val>
                                            <p:strVal val="#ppt_x"/>
                                          </p:val>
                                        </p:tav>
                                      </p:tavLst>
                                    </p:anim>
                                    <p:anim calcmode="lin" valueType="num">
                                      <p:cBhvr>
                                        <p:cTn id="1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pic>
        <p:nvPicPr>
          <p:cNvPr id="32" name="Picture 31"/>
          <p:cNvPicPr>
            <a:picLocks noChangeAspect="1"/>
          </p:cNvPicPr>
          <p:nvPr/>
        </p:nvPicPr>
        <p:blipFill>
          <a:blip r:embed="rId7"/>
          <a:stretch>
            <a:fillRect/>
          </a:stretch>
        </p:blipFill>
        <p:spPr>
          <a:xfrm>
            <a:off x="9262320" y="1421914"/>
            <a:ext cx="2228850" cy="188214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4" name="Rectangle 3"/>
          <p:cNvSpPr/>
          <p:nvPr/>
        </p:nvSpPr>
        <p:spPr>
          <a:xfrm>
            <a:off x="692977" y="1207766"/>
            <a:ext cx="6096000" cy="1237262"/>
          </a:xfrm>
          <a:prstGeom prst="rect">
            <a:avLst/>
          </a:prstGeom>
        </p:spPr>
        <p:txBody>
          <a:bodyPr>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2. </a:t>
            </a:r>
            <a:r>
              <a:rPr lang="en-US" sz="2800" b="1" dirty="0" err="1">
                <a:solidFill>
                  <a:srgbClr val="000000"/>
                </a:solidFill>
                <a:latin typeface="Times New Roman" panose="02020603050405020304" pitchFamily="18" charset="0"/>
                <a:ea typeface="Calibri" panose="020F0502020204030204" pitchFamily="34" charset="0"/>
              </a:rPr>
              <a:t>Tìm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hiểu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chung</a:t>
            </a:r>
            <a:endParaRPr lang="en-US" sz="28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a. </a:t>
            </a:r>
            <a:r>
              <a:rPr lang="en-US" sz="2800" b="1" dirty="0" err="1">
                <a:solidFill>
                  <a:srgbClr val="000000"/>
                </a:solidFill>
                <a:latin typeface="Times New Roman" panose="02020603050405020304" pitchFamily="18" charset="0"/>
                <a:ea typeface="Calibri" panose="020F0502020204030204" pitchFamily="34" charset="0"/>
              </a:rPr>
              <a:t>Thể</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loại</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Truyền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thuyết</a:t>
            </a:r>
            <a:endParaRPr lang="en-US" sz="2800" dirty="0">
              <a:effectLst/>
              <a:latin typeface="Times New Roman" panose="02020603050405020304" pitchFamily="18" charset="0"/>
              <a:ea typeface="Calibri" panose="020F0502020204030204" pitchFamily="34" charset="0"/>
            </a:endParaRPr>
          </a:p>
        </p:txBody>
      </p:sp>
      <p:grpSp>
        <p:nvGrpSpPr>
          <p:cNvPr id="9" name="Group 8"/>
          <p:cNvGrpSpPr/>
          <p:nvPr/>
        </p:nvGrpSpPr>
        <p:grpSpPr>
          <a:xfrm>
            <a:off x="1371062" y="2868011"/>
            <a:ext cx="8476944" cy="2048963"/>
            <a:chOff x="2032952" y="2851650"/>
            <a:chExt cx="8126095" cy="1154698"/>
          </a:xfrm>
        </p:grpSpPr>
        <p:sp>
          <p:nvSpPr>
            <p:cNvPr id="10" name="Chevron 9"/>
            <p:cNvSpPr/>
            <p:nvPr/>
          </p:nvSpPr>
          <p:spPr>
            <a:xfrm>
              <a:off x="2032952"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Freeform 10"/>
            <p:cNvSpPr/>
            <p:nvPr/>
          </p:nvSpPr>
          <p:spPr>
            <a:xfrm>
              <a:off x="2405551" y="3082590"/>
              <a:ext cx="2286463"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vi-VN" sz="2400" kern="1200" dirty="0">
                  <a:latin typeface="Times New Roman" panose="02020603050405020304" pitchFamily="18" charset="0"/>
                  <a:cs typeface="Times New Roman" panose="02020603050405020304" pitchFamily="18" charset="0"/>
                </a:rPr>
                <a:t>Truyền thuyết </a:t>
              </a:r>
              <a:r>
                <a:rPr lang="pt-BR" sz="2400" i="1" kern="1200" dirty="0">
                  <a:latin typeface="Times New Roman" panose="02020603050405020304" pitchFamily="18" charset="0"/>
                  <a:cs typeface="Times New Roman" panose="02020603050405020304" pitchFamily="18" charset="0"/>
                </a:rPr>
                <a:t>Sơn Tinh, Thủy Tinh </a:t>
              </a:r>
              <a:r>
                <a:rPr lang="pt-BR" sz="2400" kern="1200" dirty="0">
                  <a:latin typeface="Times New Roman" panose="02020603050405020304" pitchFamily="18" charset="0"/>
                  <a:cs typeface="Times New Roman" panose="02020603050405020304" pitchFamily="18" charset="0"/>
                </a:rPr>
                <a:t>kể về các nhân vật ở thời đại Vua Hùng. </a:t>
              </a:r>
              <a:endParaRPr lang="en-US" sz="2400" kern="1200" dirty="0">
                <a:latin typeface="Times New Roman" panose="02020603050405020304" pitchFamily="18" charset="0"/>
                <a:cs typeface="Times New Roman" panose="02020603050405020304" pitchFamily="18" charset="0"/>
              </a:endParaRPr>
            </a:p>
          </p:txBody>
        </p:sp>
        <p:sp>
          <p:nvSpPr>
            <p:cNvPr id="12" name="Chevron 11"/>
            <p:cNvSpPr/>
            <p:nvPr/>
          </p:nvSpPr>
          <p:spPr>
            <a:xfrm>
              <a:off x="4766468"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Freeform 12"/>
            <p:cNvSpPr/>
            <p:nvPr/>
          </p:nvSpPr>
          <p:spPr>
            <a:xfrm>
              <a:off x="5404643"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Ngôi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ngôi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ba</a:t>
              </a:r>
              <a:endParaRPr lang="en-US" sz="2400" kern="1200" dirty="0">
                <a:latin typeface="Times New Roman" panose="02020603050405020304" pitchFamily="18" charset="0"/>
                <a:cs typeface="Times New Roman" panose="02020603050405020304" pitchFamily="18" charset="0"/>
              </a:endParaRPr>
            </a:p>
          </p:txBody>
        </p:sp>
        <p:sp>
          <p:nvSpPr>
            <p:cNvPr id="14" name="Chevron 13"/>
            <p:cNvSpPr/>
            <p:nvPr/>
          </p:nvSpPr>
          <p:spPr>
            <a:xfrm>
              <a:off x="7499985" y="2851650"/>
              <a:ext cx="2393156" cy="923758"/>
            </a:xfrm>
            <a:prstGeom prst="chevron">
              <a:avLst>
                <a:gd name="adj" fmla="val 40000"/>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Freeform 15"/>
            <p:cNvSpPr/>
            <p:nvPr/>
          </p:nvSpPr>
          <p:spPr>
            <a:xfrm>
              <a:off x="8138160" y="3082590"/>
              <a:ext cx="2020887" cy="923758"/>
            </a:xfrm>
            <a:custGeom>
              <a:avLst/>
              <a:gdLst>
                <a:gd name="connsiteX0" fmla="*/ 0 w 2020887"/>
                <a:gd name="connsiteY0" fmla="*/ 92376 h 923758"/>
                <a:gd name="connsiteX1" fmla="*/ 92376 w 2020887"/>
                <a:gd name="connsiteY1" fmla="*/ 0 h 923758"/>
                <a:gd name="connsiteX2" fmla="*/ 1928511 w 2020887"/>
                <a:gd name="connsiteY2" fmla="*/ 0 h 923758"/>
                <a:gd name="connsiteX3" fmla="*/ 2020887 w 2020887"/>
                <a:gd name="connsiteY3" fmla="*/ 92376 h 923758"/>
                <a:gd name="connsiteX4" fmla="*/ 2020887 w 2020887"/>
                <a:gd name="connsiteY4" fmla="*/ 831382 h 923758"/>
                <a:gd name="connsiteX5" fmla="*/ 1928511 w 2020887"/>
                <a:gd name="connsiteY5" fmla="*/ 923758 h 923758"/>
                <a:gd name="connsiteX6" fmla="*/ 92376 w 2020887"/>
                <a:gd name="connsiteY6" fmla="*/ 923758 h 923758"/>
                <a:gd name="connsiteX7" fmla="*/ 0 w 2020887"/>
                <a:gd name="connsiteY7" fmla="*/ 831382 h 923758"/>
                <a:gd name="connsiteX8" fmla="*/ 0 w 2020887"/>
                <a:gd name="connsiteY8" fmla="*/ 92376 h 9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20887" h="923758">
                  <a:moveTo>
                    <a:pt x="0" y="92376"/>
                  </a:moveTo>
                  <a:cubicBezTo>
                    <a:pt x="0" y="41358"/>
                    <a:pt x="41358" y="0"/>
                    <a:pt x="92376" y="0"/>
                  </a:cubicBezTo>
                  <a:lnTo>
                    <a:pt x="1928511" y="0"/>
                  </a:lnTo>
                  <a:cubicBezTo>
                    <a:pt x="1979529" y="0"/>
                    <a:pt x="2020887" y="41358"/>
                    <a:pt x="2020887" y="92376"/>
                  </a:cubicBezTo>
                  <a:lnTo>
                    <a:pt x="2020887" y="831382"/>
                  </a:lnTo>
                  <a:cubicBezTo>
                    <a:pt x="2020887" y="882400"/>
                    <a:pt x="1979529" y="923758"/>
                    <a:pt x="1928511" y="923758"/>
                  </a:cubicBezTo>
                  <a:lnTo>
                    <a:pt x="92376" y="923758"/>
                  </a:lnTo>
                  <a:cubicBezTo>
                    <a:pt x="41358" y="923758"/>
                    <a:pt x="0" y="882400"/>
                    <a:pt x="0" y="831382"/>
                  </a:cubicBezTo>
                  <a:lnTo>
                    <a:pt x="0" y="92376"/>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197744" tIns="197744" rIns="197744" bIns="197744"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Phương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biểu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đạt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sự</a:t>
              </a:r>
              <a:endParaRPr lang="en-US" sz="2400" kern="1200" dirty="0">
                <a:latin typeface="Times New Roman" panose="02020603050405020304" pitchFamily="18" charset="0"/>
                <a:cs typeface="Times New Roman" panose="02020603050405020304" pitchFamily="18" charset="0"/>
              </a:endParaRPr>
            </a:p>
          </p:txBody>
        </p:sp>
      </p:grpSp>
      <mc:AlternateContent xmlns:mc="http://schemas.openxmlformats.org/markup-compatibility/2006">
        <mc:Choice xmlns:p14="http://schemas.microsoft.com/office/powerpoint/2010/main" Requires="p14">
          <p:contentPart p14:bwMode="auto" r:id="rId8">
            <p14:nvContentPartPr>
              <p14:cNvPr id="3" name="Ink 2">
                <a:extLst>
                  <a:ext uri="{FF2B5EF4-FFF2-40B4-BE49-F238E27FC236}">
                    <a16:creationId xmlns:a16="http://schemas.microsoft.com/office/drawing/2014/main" id="{71359FEA-3C7E-4C4B-894C-2B7C78F9BBB7}"/>
                  </a:ext>
                </a:extLst>
              </p14:cNvPr>
              <p14:cNvContentPartPr/>
              <p14:nvPr/>
            </p14:nvContentPartPr>
            <p14:xfrm>
              <a:off x="1426320" y="3252240"/>
              <a:ext cx="7654320" cy="1690920"/>
            </p14:xfrm>
          </p:contentPart>
        </mc:Choice>
        <mc:Fallback>
          <p:pic>
            <p:nvPicPr>
              <p:cNvPr id="3" name="Ink 2">
                <a:extLst>
                  <a:ext uri="{FF2B5EF4-FFF2-40B4-BE49-F238E27FC236}">
                    <a16:creationId xmlns:a16="http://schemas.microsoft.com/office/drawing/2014/main" id="{71359FEA-3C7E-4C4B-894C-2B7C78F9BBB7}"/>
                  </a:ext>
                </a:extLst>
              </p:cNvPr>
              <p:cNvPicPr/>
              <p:nvPr/>
            </p:nvPicPr>
            <p:blipFill>
              <a:blip r:embed="rId9"/>
              <a:stretch>
                <a:fillRect/>
              </a:stretch>
            </p:blipFill>
            <p:spPr>
              <a:xfrm>
                <a:off x="1416960" y="3242880"/>
                <a:ext cx="7673040" cy="1709640"/>
              </a:xfrm>
              <a:prstGeom prst="rect">
                <a:avLst/>
              </a:prstGeom>
            </p:spPr>
          </p:pic>
        </mc:Fallback>
      </mc:AlternateContent>
    </p:spTree>
    <p:extLst>
      <p:ext uri="{BB962C8B-B14F-4D97-AF65-F5344CB8AC3E}">
        <p14:creationId xmlns:p14="http://schemas.microsoft.com/office/powerpoint/2010/main" val="2297350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ectangle 2"/>
          <p:cNvSpPr/>
          <p:nvPr/>
        </p:nvSpPr>
        <p:spPr>
          <a:xfrm>
            <a:off x="660400" y="1615846"/>
            <a:ext cx="2352247" cy="587853"/>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b. </a:t>
            </a:r>
            <a:r>
              <a:rPr lang="en-US" sz="2800" b="1" dirty="0" err="1">
                <a:solidFill>
                  <a:srgbClr val="000000"/>
                </a:solidFill>
                <a:latin typeface="Times New Roman" panose="02020603050405020304" pitchFamily="18" charset="0"/>
                <a:ea typeface="Calibri" panose="020F0502020204030204" pitchFamily="34" charset="0"/>
              </a:rPr>
              <a:t>Cốt</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truyện</a:t>
            </a:r>
            <a:r>
              <a:rPr lang="en-US" sz="2800" b="1" dirty="0">
                <a:solidFill>
                  <a:srgbClr val="000000"/>
                </a:solidFill>
                <a:latin typeface="Times New Roman" panose="02020603050405020304" pitchFamily="18" charset="0"/>
                <a:ea typeface="Calibri" panose="020F0502020204030204" pitchFamily="34" charset="0"/>
              </a:rPr>
              <a:t> </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20221" y="2000735"/>
            <a:ext cx="5907899" cy="587853"/>
          </a:xfrm>
          <a:prstGeom prst="rect">
            <a:avLst/>
          </a:prstGeom>
        </p:spPr>
        <p:txBody>
          <a:bodyPr wrap="none">
            <a:spAutoFit/>
          </a:bodyPr>
          <a:lstStyle/>
          <a:p>
            <a:pPr marR="30480" algn="just">
              <a:lnSpc>
                <a:spcPct val="115000"/>
              </a:lnSpc>
              <a:spcAft>
                <a:spcPts val="1200"/>
              </a:spcAft>
            </a:pPr>
            <a:r>
              <a:rPr lang="pt-BR" sz="2800" dirty="0">
                <a:solidFill>
                  <a:srgbClr val="0D0D0D"/>
                </a:solidFill>
                <a:latin typeface="Times New Roman" panose="02020603050405020304" pitchFamily="18" charset="0"/>
                <a:ea typeface="Calibri" panose="020F0502020204030204" pitchFamily="34" charset="0"/>
              </a:rPr>
              <a:t>- </a:t>
            </a:r>
            <a:r>
              <a:rPr lang="pt-BR" sz="2800" b="1" dirty="0">
                <a:solidFill>
                  <a:srgbClr val="0D0D0D"/>
                </a:solidFill>
                <a:latin typeface="Times New Roman" panose="02020603050405020304" pitchFamily="18" charset="0"/>
                <a:ea typeface="Calibri" panose="020F0502020204030204" pitchFamily="34" charset="0"/>
              </a:rPr>
              <a:t>Nhận vật</a:t>
            </a:r>
            <a:r>
              <a:rPr lang="pt-BR" sz="2800" dirty="0">
                <a:solidFill>
                  <a:srgbClr val="0D0D0D"/>
                </a:solidFill>
                <a:latin typeface="Times New Roman" panose="02020603050405020304" pitchFamily="18" charset="0"/>
                <a:ea typeface="Calibri" panose="020F0502020204030204" pitchFamily="34" charset="0"/>
              </a:rPr>
              <a:t> chính: Sơn Tinh, Thủy Tinh</a:t>
            </a:r>
            <a:endParaRPr lang="en-US" sz="2800" dirty="0">
              <a:effectLst/>
              <a:latin typeface="Times New Roman" panose="02020603050405020304" pitchFamily="18" charset="0"/>
              <a:ea typeface="Calibri" panose="020F0502020204030204" pitchFamily="34" charset="0"/>
            </a:endParaRPr>
          </a:p>
        </p:txBody>
      </p:sp>
      <p:grpSp>
        <p:nvGrpSpPr>
          <p:cNvPr id="36" name="Group 35"/>
          <p:cNvGrpSpPr/>
          <p:nvPr/>
        </p:nvGrpSpPr>
        <p:grpSpPr>
          <a:xfrm>
            <a:off x="663233" y="2673432"/>
            <a:ext cx="10852833" cy="3536869"/>
            <a:chOff x="663234" y="2963834"/>
            <a:chExt cx="10852833" cy="1628844"/>
          </a:xfrm>
        </p:grpSpPr>
        <p:sp>
          <p:nvSpPr>
            <p:cNvPr id="37" name="Freeform 36"/>
            <p:cNvSpPr/>
            <p:nvPr/>
          </p:nvSpPr>
          <p:spPr>
            <a:xfrm>
              <a:off x="6089650" y="3432670"/>
              <a:ext cx="4769465" cy="275919"/>
            </a:xfrm>
            <a:custGeom>
              <a:avLst/>
              <a:gdLst/>
              <a:ahLst/>
              <a:cxnLst/>
              <a:rect l="0" t="0" r="0" b="0"/>
              <a:pathLst>
                <a:path>
                  <a:moveTo>
                    <a:pt x="0" y="0"/>
                  </a:moveTo>
                  <a:lnTo>
                    <a:pt x="0" y="137959"/>
                  </a:lnTo>
                  <a:lnTo>
                    <a:pt x="4769465" y="137959"/>
                  </a:lnTo>
                  <a:lnTo>
                    <a:pt x="4769465"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8" name="Freeform 37"/>
            <p:cNvSpPr/>
            <p:nvPr/>
          </p:nvSpPr>
          <p:spPr>
            <a:xfrm>
              <a:off x="6089650" y="3432670"/>
              <a:ext cx="3179643" cy="275919"/>
            </a:xfrm>
            <a:custGeom>
              <a:avLst/>
              <a:gdLst/>
              <a:ahLst/>
              <a:cxnLst/>
              <a:rect l="0" t="0" r="0" b="0"/>
              <a:pathLst>
                <a:path>
                  <a:moveTo>
                    <a:pt x="0" y="0"/>
                  </a:moveTo>
                  <a:lnTo>
                    <a:pt x="0" y="137959"/>
                  </a:lnTo>
                  <a:lnTo>
                    <a:pt x="3179643" y="137959"/>
                  </a:lnTo>
                  <a:lnTo>
                    <a:pt x="3179643"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39" name="Freeform 38"/>
            <p:cNvSpPr/>
            <p:nvPr/>
          </p:nvSpPr>
          <p:spPr>
            <a:xfrm>
              <a:off x="6089650" y="3432670"/>
              <a:ext cx="1589821" cy="275919"/>
            </a:xfrm>
            <a:custGeom>
              <a:avLst/>
              <a:gdLst/>
              <a:ahLst/>
              <a:cxnLst/>
              <a:rect l="0" t="0" r="0" b="0"/>
              <a:pathLst>
                <a:path>
                  <a:moveTo>
                    <a:pt x="0" y="0"/>
                  </a:moveTo>
                  <a:lnTo>
                    <a:pt x="0" y="137959"/>
                  </a:lnTo>
                  <a:lnTo>
                    <a:pt x="1589821" y="137959"/>
                  </a:lnTo>
                  <a:lnTo>
                    <a:pt x="1589821"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6043929" y="3432670"/>
              <a:ext cx="91440" cy="275919"/>
            </a:xfrm>
            <a:custGeom>
              <a:avLst/>
              <a:gdLst/>
              <a:ahLst/>
              <a:cxnLst/>
              <a:rect l="0" t="0" r="0" b="0"/>
              <a:pathLst>
                <a:path>
                  <a:moveTo>
                    <a:pt x="45720" y="0"/>
                  </a:moveTo>
                  <a:lnTo>
                    <a:pt x="4572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1" name="Freeform 40"/>
            <p:cNvSpPr/>
            <p:nvPr/>
          </p:nvSpPr>
          <p:spPr>
            <a:xfrm>
              <a:off x="4499828" y="3432670"/>
              <a:ext cx="1589821" cy="275919"/>
            </a:xfrm>
            <a:custGeom>
              <a:avLst/>
              <a:gdLst/>
              <a:ahLst/>
              <a:cxnLst/>
              <a:rect l="0" t="0" r="0" b="0"/>
              <a:pathLst>
                <a:path>
                  <a:moveTo>
                    <a:pt x="1589821" y="0"/>
                  </a:moveTo>
                  <a:lnTo>
                    <a:pt x="1589821"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2" name="Freeform 41"/>
            <p:cNvSpPr/>
            <p:nvPr/>
          </p:nvSpPr>
          <p:spPr>
            <a:xfrm>
              <a:off x="2910006" y="3432670"/>
              <a:ext cx="3179643" cy="275919"/>
            </a:xfrm>
            <a:custGeom>
              <a:avLst/>
              <a:gdLst/>
              <a:ahLst/>
              <a:cxnLst/>
              <a:rect l="0" t="0" r="0" b="0"/>
              <a:pathLst>
                <a:path>
                  <a:moveTo>
                    <a:pt x="3179643" y="0"/>
                  </a:moveTo>
                  <a:lnTo>
                    <a:pt x="3179643"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1320184" y="3432670"/>
              <a:ext cx="4769465" cy="275919"/>
            </a:xfrm>
            <a:custGeom>
              <a:avLst/>
              <a:gdLst/>
              <a:ahLst/>
              <a:cxnLst/>
              <a:rect l="0" t="0" r="0" b="0"/>
              <a:pathLst>
                <a:path>
                  <a:moveTo>
                    <a:pt x="4769465" y="0"/>
                  </a:moveTo>
                  <a:lnTo>
                    <a:pt x="4769465" y="137959"/>
                  </a:lnTo>
                  <a:lnTo>
                    <a:pt x="0" y="137959"/>
                  </a:lnTo>
                  <a:lnTo>
                    <a:pt x="0" y="275919"/>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4" name="Freeform 43"/>
            <p:cNvSpPr/>
            <p:nvPr/>
          </p:nvSpPr>
          <p:spPr>
            <a:xfrm>
              <a:off x="4958379" y="2963834"/>
              <a:ext cx="2262542" cy="468836"/>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3200" b="1" kern="1200" dirty="0" err="1">
                  <a:latin typeface="Times New Roman" panose="02020603050405020304" pitchFamily="18" charset="0"/>
                  <a:cs typeface="Times New Roman" panose="02020603050405020304" pitchFamily="18" charset="0"/>
                </a:rPr>
                <a:t>Sự</a:t>
              </a:r>
              <a:r>
                <a:rPr lang="en-US" sz="3200" b="1" kern="1200" dirty="0">
                  <a:latin typeface="Times New Roman" panose="02020603050405020304" pitchFamily="18" charset="0"/>
                  <a:cs typeface="Times New Roman" panose="02020603050405020304" pitchFamily="18" charset="0"/>
                </a:rPr>
                <a:t> </a:t>
              </a:r>
              <a:r>
                <a:rPr lang="en-US" sz="3200" b="1" kern="1200" dirty="0" err="1">
                  <a:latin typeface="Times New Roman" panose="02020603050405020304" pitchFamily="18" charset="0"/>
                  <a:cs typeface="Times New Roman" panose="02020603050405020304" pitchFamily="18" charset="0"/>
                </a:rPr>
                <a:t>việc</a:t>
              </a:r>
              <a:r>
                <a:rPr lang="en-US" sz="3200" b="1" kern="1200" dirty="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45" name="Freeform 44"/>
            <p:cNvSpPr/>
            <p:nvPr/>
          </p:nvSpPr>
          <p:spPr>
            <a:xfrm>
              <a:off x="663234" y="3543338"/>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800" i="1" kern="1200" dirty="0">
                  <a:latin typeface="Times New Roman" panose="02020603050405020304" pitchFamily="18" charset="0"/>
                  <a:cs typeface="Times New Roman" panose="02020603050405020304" pitchFamily="18" charset="0"/>
                </a:rPr>
                <a:t>(1)</a:t>
              </a:r>
              <a:r>
                <a:rPr lang="vi-VN" sz="2800" i="1" kern="1200" dirty="0">
                  <a:latin typeface="Times New Roman" panose="02020603050405020304" pitchFamily="18" charset="0"/>
                  <a:cs typeface="Times New Roman" panose="02020603050405020304" pitchFamily="18" charset="0"/>
                </a:rPr>
                <a:t>. </a:t>
              </a:r>
              <a:r>
                <a:rPr lang="pt-BR" sz="2800" i="1" kern="1200" dirty="0">
                  <a:latin typeface="Times New Roman" panose="02020603050405020304" pitchFamily="18" charset="0"/>
                  <a:cs typeface="Times New Roman" panose="02020603050405020304" pitchFamily="18" charset="0"/>
                </a:rPr>
                <a:t>Vua Hùng tổ chức kén rể</a:t>
              </a:r>
              <a:r>
                <a:rPr lang="vi-VN" sz="2800" i="1" kern="1200" dirty="0">
                  <a:latin typeface="Times New Roman" panose="02020603050405020304" pitchFamily="18" charset="0"/>
                  <a:cs typeface="Times New Roman" panose="02020603050405020304" pitchFamily="18" charset="0"/>
                </a:rPr>
                <a:t>.</a:t>
              </a:r>
              <a:endParaRPr lang="en-US" sz="2800" kern="1200" dirty="0">
                <a:latin typeface="Times New Roman" panose="02020603050405020304" pitchFamily="18" charset="0"/>
                <a:cs typeface="Times New Roman" panose="02020603050405020304" pitchFamily="18" charset="0"/>
              </a:endParaRPr>
            </a:p>
          </p:txBody>
        </p:sp>
        <p:sp>
          <p:nvSpPr>
            <p:cNvPr id="46" name="Freeform 45"/>
            <p:cNvSpPr/>
            <p:nvPr/>
          </p:nvSpPr>
          <p:spPr>
            <a:xfrm>
              <a:off x="2154630"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(2)Sơn Tinh, Thuỷ Tinh đến cầu hôn,cả hai đều tài giỏi.</a:t>
              </a:r>
              <a:endParaRPr lang="en-US" sz="2400" kern="1200" dirty="0">
                <a:latin typeface="Times New Roman" panose="02020603050405020304" pitchFamily="18" charset="0"/>
                <a:cs typeface="Times New Roman" panose="02020603050405020304" pitchFamily="18" charset="0"/>
              </a:endParaRPr>
            </a:p>
          </p:txBody>
        </p:sp>
        <p:sp>
          <p:nvSpPr>
            <p:cNvPr id="47" name="Freeform 46"/>
            <p:cNvSpPr/>
            <p:nvPr/>
          </p:nvSpPr>
          <p:spPr>
            <a:xfrm>
              <a:off x="3646026" y="3543337"/>
              <a:ext cx="1550448"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(3) Vua </a:t>
              </a:r>
              <a:r>
                <a:rPr lang="pt-BR" sz="2000" i="1" kern="1200" dirty="0">
                  <a:latin typeface="Times New Roman" panose="02020603050405020304" pitchFamily="18" charset="0"/>
                  <a:cs typeface="Times New Roman" panose="02020603050405020304" pitchFamily="18" charset="0"/>
                </a:rPr>
                <a:t>Hùng ra điều kiện chọn rể: mang sính lễ đến trước thì gả con gái cho.</a:t>
              </a:r>
              <a:endParaRPr lang="en-US" sz="2000" kern="1200" dirty="0">
                <a:latin typeface="Times New Roman" panose="02020603050405020304" pitchFamily="18" charset="0"/>
                <a:cs typeface="Times New Roman" panose="02020603050405020304" pitchFamily="18" charset="0"/>
              </a:endParaRPr>
            </a:p>
          </p:txBody>
        </p:sp>
        <p:sp>
          <p:nvSpPr>
            <p:cNvPr id="48" name="Freeform 47"/>
            <p:cNvSpPr/>
            <p:nvPr/>
          </p:nvSpPr>
          <p:spPr>
            <a:xfrm>
              <a:off x="5373968" y="3543337"/>
              <a:ext cx="1313902"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(4) Sơn Tinh đến trước lấy được Mị Nương.</a:t>
              </a:r>
              <a:endParaRPr lang="en-US" sz="2400" kern="1200" dirty="0">
                <a:latin typeface="Times New Roman" panose="02020603050405020304" pitchFamily="18" charset="0"/>
                <a:cs typeface="Times New Roman" panose="02020603050405020304" pitchFamily="18" charset="0"/>
              </a:endParaRPr>
            </a:p>
          </p:txBody>
        </p:sp>
        <p:sp>
          <p:nvSpPr>
            <p:cNvPr id="49" name="Freeform 48"/>
            <p:cNvSpPr/>
            <p:nvPr/>
          </p:nvSpPr>
          <p:spPr>
            <a:xfrm>
              <a:off x="6865364" y="3543337"/>
              <a:ext cx="135962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(5)Thuỷ Tinh đến sau tức giận dâng nước đánh Sơn Tinh.</a:t>
              </a:r>
              <a:endParaRPr lang="en-US" sz="2400" kern="1200" dirty="0">
                <a:latin typeface="Times New Roman" panose="02020603050405020304" pitchFamily="18" charset="0"/>
                <a:cs typeface="Times New Roman" panose="02020603050405020304" pitchFamily="18" charset="0"/>
              </a:endParaRPr>
            </a:p>
          </p:txBody>
        </p:sp>
        <p:sp>
          <p:nvSpPr>
            <p:cNvPr id="51" name="Freeform 50"/>
            <p:cNvSpPr/>
            <p:nvPr/>
          </p:nvSpPr>
          <p:spPr>
            <a:xfrm>
              <a:off x="8402482"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(6) Hai bên giao chiến hàng tháng trời</a:t>
              </a:r>
              <a:r>
                <a:rPr lang="vi-VN" sz="2400" i="1" kern="1200" dirty="0">
                  <a:latin typeface="Times New Roman" panose="02020603050405020304" pitchFamily="18" charset="0"/>
                  <a:cs typeface="Times New Roman" panose="02020603050405020304" pitchFamily="18" charset="0"/>
                </a:rPr>
                <a:t>, cuối cùng</a:t>
              </a:r>
              <a:r>
                <a:rPr lang="pt-BR" sz="2400" i="1" kern="1200" dirty="0">
                  <a:latin typeface="Times New Roman" panose="02020603050405020304" pitchFamily="18" charset="0"/>
                  <a:cs typeface="Times New Roman" panose="02020603050405020304" pitchFamily="18" charset="0"/>
                </a:rPr>
                <a:t> Thuỷ Tinh thua.</a:t>
              </a:r>
              <a:endParaRPr lang="en-US" sz="2400" kern="1200" dirty="0">
                <a:latin typeface="Times New Roman" panose="02020603050405020304" pitchFamily="18" charset="0"/>
                <a:cs typeface="Times New Roman" panose="02020603050405020304" pitchFamily="18" charset="0"/>
              </a:endParaRPr>
            </a:p>
          </p:txBody>
        </p:sp>
        <p:sp>
          <p:nvSpPr>
            <p:cNvPr id="53" name="Freeform 52"/>
            <p:cNvSpPr/>
            <p:nvPr/>
          </p:nvSpPr>
          <p:spPr>
            <a:xfrm>
              <a:off x="10048023" y="3543337"/>
              <a:ext cx="1468044" cy="1049340"/>
            </a:xfrm>
            <a:custGeom>
              <a:avLst/>
              <a:gdLst>
                <a:gd name="connsiteX0" fmla="*/ 0 w 1313902"/>
                <a:gd name="connsiteY0" fmla="*/ 0 h 656951"/>
                <a:gd name="connsiteX1" fmla="*/ 1313902 w 1313902"/>
                <a:gd name="connsiteY1" fmla="*/ 0 h 656951"/>
                <a:gd name="connsiteX2" fmla="*/ 1313902 w 1313902"/>
                <a:gd name="connsiteY2" fmla="*/ 656951 h 656951"/>
                <a:gd name="connsiteX3" fmla="*/ 0 w 1313902"/>
                <a:gd name="connsiteY3" fmla="*/ 656951 h 656951"/>
                <a:gd name="connsiteX4" fmla="*/ 0 w 1313902"/>
                <a:gd name="connsiteY4" fmla="*/ 0 h 65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902" h="656951">
                  <a:moveTo>
                    <a:pt x="0" y="0"/>
                  </a:moveTo>
                  <a:lnTo>
                    <a:pt x="1313902" y="0"/>
                  </a:lnTo>
                  <a:lnTo>
                    <a:pt x="1313902" y="656951"/>
                  </a:lnTo>
                  <a:lnTo>
                    <a:pt x="0" y="656951"/>
                  </a:lnTo>
                  <a:lnTo>
                    <a:pt x="0" y="0"/>
                  </a:lnTo>
                  <a:close/>
                </a:path>
              </a:pathLst>
            </a:custGeom>
            <a:solidFill>
              <a:schemeClr val="accent2">
                <a:lumMod val="5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pt-BR" sz="2400" i="1" kern="1200" dirty="0">
                  <a:latin typeface="Times New Roman" panose="02020603050405020304" pitchFamily="18" charset="0"/>
                  <a:cs typeface="Times New Roman" panose="02020603050405020304" pitchFamily="18" charset="0"/>
                </a:rPr>
                <a:t>(7) Hàng năm, Thuỷ Tinh lại dâng nước đánh Sơn Tinh.</a:t>
              </a:r>
              <a:endParaRPr lang="en-US" sz="2400" kern="1200" dirty="0">
                <a:latin typeface="Times New Roman" panose="02020603050405020304" pitchFamily="18" charset="0"/>
                <a:cs typeface="Times New Roman" panose="02020603050405020304" pitchFamily="18" charset="0"/>
              </a:endParaRPr>
            </a:p>
          </p:txBody>
        </p:sp>
      </p:grpSp>
      <mc:AlternateContent xmlns:mc="http://schemas.openxmlformats.org/markup-compatibility/2006">
        <mc:Choice xmlns:p14="http://schemas.microsoft.com/office/powerpoint/2010/main" Requires="p14">
          <p:contentPart p14:bwMode="auto" r:id="rId7">
            <p14:nvContentPartPr>
              <p14:cNvPr id="8" name="Ink 7">
                <a:extLst>
                  <a:ext uri="{FF2B5EF4-FFF2-40B4-BE49-F238E27FC236}">
                    <a16:creationId xmlns:a16="http://schemas.microsoft.com/office/drawing/2014/main" id="{B630F9AA-C15C-4091-A9AA-2E711EA97209}"/>
                  </a:ext>
                </a:extLst>
              </p14:cNvPr>
              <p14:cNvContentPartPr/>
              <p14:nvPr/>
            </p14:nvContentPartPr>
            <p14:xfrm>
              <a:off x="660960" y="2400120"/>
              <a:ext cx="11105640" cy="4440960"/>
            </p14:xfrm>
          </p:contentPart>
        </mc:Choice>
        <mc:Fallback>
          <p:pic>
            <p:nvPicPr>
              <p:cNvPr id="8" name="Ink 7">
                <a:extLst>
                  <a:ext uri="{FF2B5EF4-FFF2-40B4-BE49-F238E27FC236}">
                    <a16:creationId xmlns:a16="http://schemas.microsoft.com/office/drawing/2014/main" id="{B630F9AA-C15C-4091-A9AA-2E711EA97209}"/>
                  </a:ext>
                </a:extLst>
              </p:cNvPr>
              <p:cNvPicPr/>
              <p:nvPr/>
            </p:nvPicPr>
            <p:blipFill>
              <a:blip r:embed="rId8"/>
              <a:stretch>
                <a:fillRect/>
              </a:stretch>
            </p:blipFill>
            <p:spPr>
              <a:xfrm>
                <a:off x="651600" y="2390760"/>
                <a:ext cx="11124360" cy="4459680"/>
              </a:xfrm>
              <a:prstGeom prst="rect">
                <a:avLst/>
              </a:prstGeom>
            </p:spPr>
          </p:pic>
        </mc:Fallback>
      </mc:AlternateContent>
    </p:spTree>
    <p:extLst>
      <p:ext uri="{BB962C8B-B14F-4D97-AF65-F5344CB8AC3E}">
        <p14:creationId xmlns:p14="http://schemas.microsoft.com/office/powerpoint/2010/main" val="958232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6"/>
                                        </p:tgtEl>
                                        <p:attrNameLst>
                                          <p:attrName>style.visibility</p:attrName>
                                        </p:attrNameLst>
                                      </p:cBhvr>
                                      <p:to>
                                        <p:strVal val="visible"/>
                                      </p:to>
                                    </p:set>
                                    <p:animEffect transition="in" filter="fade">
                                      <p:cBhvr>
                                        <p:cTn id="14" dur="1000"/>
                                        <p:tgtEl>
                                          <p:spTgt spid="36"/>
                                        </p:tgtEl>
                                      </p:cBhvr>
                                    </p:animEffect>
                                    <p:anim calcmode="lin" valueType="num">
                                      <p:cBhvr>
                                        <p:cTn id="15" dur="1000" fill="hold"/>
                                        <p:tgtEl>
                                          <p:spTgt spid="36"/>
                                        </p:tgtEl>
                                        <p:attrNameLst>
                                          <p:attrName>ppt_x</p:attrName>
                                        </p:attrNameLst>
                                      </p:cBhvr>
                                      <p:tavLst>
                                        <p:tav tm="0">
                                          <p:val>
                                            <p:strVal val="#ppt_x"/>
                                          </p:val>
                                        </p:tav>
                                        <p:tav tm="100000">
                                          <p:val>
                                            <p:strVal val="#ppt_x"/>
                                          </p:val>
                                        </p:tav>
                                      </p:tavLst>
                                    </p:anim>
                                    <p:anim calcmode="lin" valueType="num">
                                      <p:cBhvr>
                                        <p:cTn id="1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4" name="Rectangle 3"/>
          <p:cNvSpPr/>
          <p:nvPr/>
        </p:nvSpPr>
        <p:spPr>
          <a:xfrm>
            <a:off x="660400" y="1135424"/>
            <a:ext cx="6096000" cy="548099"/>
          </a:xfrm>
          <a:prstGeom prst="rect">
            <a:avLst/>
          </a:prstGeom>
        </p:spPr>
        <p:txBody>
          <a:bodyPr>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2.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Tìm</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hiểu</a:t>
            </a: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mn-cs"/>
              </a:rPr>
              <a:t> </a:t>
            </a:r>
            <a:r>
              <a:rPr kumimoji="0" lang="en-US" sz="28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mn-cs"/>
              </a:rPr>
              <a:t>chung</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8" name="Rectangle 7"/>
          <p:cNvSpPr/>
          <p:nvPr/>
        </p:nvSpPr>
        <p:spPr>
          <a:xfrm>
            <a:off x="610832" y="1628214"/>
            <a:ext cx="7066678" cy="548099"/>
          </a:xfrm>
          <a:prstGeom prst="rect">
            <a:avLst/>
          </a:prstGeom>
        </p:spPr>
        <p:txBody>
          <a:bodyPr wrap="none">
            <a:spAutoFit/>
          </a:bodyPr>
          <a:lstStyle/>
          <a:p>
            <a:pPr marR="30480" algn="just">
              <a:lnSpc>
                <a:spcPct val="115000"/>
              </a:lnSpc>
              <a:spcAft>
                <a:spcPts val="1200"/>
              </a:spcAft>
            </a:pPr>
            <a:r>
              <a:rPr lang="en-US" sz="2800" b="1" dirty="0">
                <a:solidFill>
                  <a:srgbClr val="000000"/>
                </a:solidFill>
                <a:latin typeface="Times New Roman" panose="02020603050405020304" pitchFamily="18" charset="0"/>
                <a:ea typeface="Calibri" panose="020F0502020204030204" pitchFamily="34" charset="0"/>
              </a:rPr>
              <a:t>c.  </a:t>
            </a:r>
            <a:r>
              <a:rPr lang="en-US" sz="2800" b="1" dirty="0" err="1">
                <a:solidFill>
                  <a:srgbClr val="000000"/>
                </a:solidFill>
                <a:latin typeface="Times New Roman" panose="02020603050405020304" pitchFamily="18" charset="0"/>
                <a:ea typeface="Calibri" panose="020F0502020204030204" pitchFamily="34" charset="0"/>
              </a:rPr>
              <a:t>Bố</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cục</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văn</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bản</a:t>
            </a:r>
            <a:r>
              <a:rPr lang="en-US" sz="2800" dirty="0">
                <a:solidFill>
                  <a:srgbClr val="000000"/>
                </a:solidFill>
                <a:latin typeface="Times New Roman" panose="02020603050405020304" pitchFamily="18" charset="0"/>
                <a:ea typeface="Calibri" panose="020F0502020204030204" pitchFamily="34" charset="0"/>
              </a:rPr>
              <a:t>: </a:t>
            </a:r>
            <a:r>
              <a:rPr lang="pt-BR" sz="2800" i="1" dirty="0">
                <a:latin typeface="Times New Roman" panose="02020603050405020304" pitchFamily="18" charset="0"/>
                <a:ea typeface="Calibri" panose="020F0502020204030204" pitchFamily="34" charset="0"/>
              </a:rPr>
              <a:t>Văn bản chia làm 3  phần  </a:t>
            </a:r>
            <a:endParaRPr lang="en-US" sz="2800" dirty="0">
              <a:effectLst/>
              <a:latin typeface="Times New Roman" panose="02020603050405020304" pitchFamily="18" charset="0"/>
              <a:ea typeface="Calibri" panose="020F0502020204030204" pitchFamily="34" charset="0"/>
            </a:endParaRPr>
          </a:p>
        </p:txBody>
      </p:sp>
      <p:grpSp>
        <p:nvGrpSpPr>
          <p:cNvPr id="10" name="Group 9"/>
          <p:cNvGrpSpPr/>
          <p:nvPr/>
        </p:nvGrpSpPr>
        <p:grpSpPr>
          <a:xfrm>
            <a:off x="1863565" y="1480755"/>
            <a:ext cx="8452169" cy="4315590"/>
            <a:chOff x="1778656" y="1606723"/>
            <a:chExt cx="8452169" cy="3773668"/>
          </a:xfrm>
        </p:grpSpPr>
        <p:sp>
          <p:nvSpPr>
            <p:cNvPr id="11" name="Right Arrow 10"/>
            <p:cNvSpPr/>
            <p:nvPr/>
          </p:nvSpPr>
          <p:spPr>
            <a:xfrm>
              <a:off x="2722970" y="1606723"/>
              <a:ext cx="6908800" cy="3773668"/>
            </a:xfrm>
            <a:prstGeom prst="rightArrow">
              <a:avLst>
                <a:gd name="adj1" fmla="val 50000"/>
                <a:gd name="adj2" fmla="val 37344"/>
              </a:avLst>
            </a:prstGeom>
          </p:spPr>
          <p:style>
            <a:lnRef idx="0">
              <a:schemeClr val="accent1">
                <a:hueOff val="0"/>
                <a:satOff val="0"/>
                <a:lumOff val="0"/>
                <a:alphaOff val="0"/>
              </a:schemeClr>
            </a:lnRef>
            <a:fillRef idx="1">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sp>
        <p:sp>
          <p:nvSpPr>
            <p:cNvPr id="12" name="Freeform 11"/>
            <p:cNvSpPr/>
            <p:nvPr/>
          </p:nvSpPr>
          <p:spPr>
            <a:xfrm>
              <a:off x="1778656"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1:</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Từ</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đầu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đến</a:t>
              </a:r>
              <a:r>
                <a:rPr lang="en-US" sz="2400"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mỗi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thứ</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một</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đôi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Hùng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Vương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thứ</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mười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tám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kén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rể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cho</a:t>
              </a:r>
              <a:r>
                <a:rPr lang="en-US" sz="2400" kern="1200" dirty="0">
                  <a:latin typeface="Times New Roman" panose="02020603050405020304" pitchFamily="18" charset="0"/>
                  <a:cs typeface="Times New Roman" panose="02020603050405020304" pitchFamily="18" charset="0"/>
                </a:rPr>
                <a:t> con </a:t>
              </a:r>
              <a:r>
                <a:rPr lang="en-US" sz="2400" kern="1200" dirty="0" err="1">
                  <a:latin typeface="Times New Roman" panose="02020603050405020304" pitchFamily="18" charset="0"/>
                  <a:cs typeface="Times New Roman" panose="02020603050405020304" pitchFamily="18" charset="0"/>
                </a:rPr>
                <a:t>gái</a:t>
              </a:r>
              <a:r>
                <a:rPr lang="en-US" sz="2400" kern="1200" dirty="0">
                  <a:latin typeface="Times New Roman" panose="02020603050405020304" pitchFamily="18" charset="0"/>
                  <a:cs typeface="Times New Roman" panose="02020603050405020304" pitchFamily="18" charset="0"/>
                </a:rPr>
                <a:t>.</a:t>
              </a:r>
            </a:p>
          </p:txBody>
        </p:sp>
        <p:sp>
          <p:nvSpPr>
            <p:cNvPr id="13" name="Freeform 12"/>
            <p:cNvSpPr/>
            <p:nvPr/>
          </p:nvSpPr>
          <p:spPr>
            <a:xfrm>
              <a:off x="4533360" y="2345266"/>
              <a:ext cx="2942761"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2: </a:t>
              </a:r>
              <a:r>
                <a:rPr lang="en-US" sz="2400" kern="1200" dirty="0" err="1">
                  <a:latin typeface="Times New Roman" panose="02020603050405020304" pitchFamily="18" charset="0"/>
                  <a:cs typeface="Times New Roman" panose="02020603050405020304" pitchFamily="18" charset="0"/>
                </a:rPr>
                <a:t>Tiếp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theo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đến</a:t>
              </a:r>
              <a:r>
                <a:rPr lang="en-US" sz="2400"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Thần</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nước</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đành</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rút</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quân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Sơn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Thủy</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cầu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hôn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cuộc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giao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đấu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hai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vị</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thần</a:t>
              </a:r>
              <a:r>
                <a:rPr lang="en-US" sz="2400" kern="1200" dirty="0">
                  <a:latin typeface="Times New Roman" panose="02020603050405020304" pitchFamily="18" charset="0"/>
                  <a:cs typeface="Times New Roman" panose="02020603050405020304" pitchFamily="18" charset="0"/>
                </a:rPr>
                <a:t>.</a:t>
              </a:r>
            </a:p>
          </p:txBody>
        </p:sp>
        <p:sp>
          <p:nvSpPr>
            <p:cNvPr id="14" name="Freeform 13"/>
            <p:cNvSpPr/>
            <p:nvPr/>
          </p:nvSpPr>
          <p:spPr>
            <a:xfrm>
              <a:off x="7712165" y="2345266"/>
              <a:ext cx="2518660" cy="2167466"/>
            </a:xfrm>
            <a:custGeom>
              <a:avLst/>
              <a:gdLst>
                <a:gd name="connsiteX0" fmla="*/ 0 w 2518660"/>
                <a:gd name="connsiteY0" fmla="*/ 361252 h 2167466"/>
                <a:gd name="connsiteX1" fmla="*/ 361252 w 2518660"/>
                <a:gd name="connsiteY1" fmla="*/ 0 h 2167466"/>
                <a:gd name="connsiteX2" fmla="*/ 2157408 w 2518660"/>
                <a:gd name="connsiteY2" fmla="*/ 0 h 2167466"/>
                <a:gd name="connsiteX3" fmla="*/ 2518660 w 2518660"/>
                <a:gd name="connsiteY3" fmla="*/ 361252 h 2167466"/>
                <a:gd name="connsiteX4" fmla="*/ 2518660 w 2518660"/>
                <a:gd name="connsiteY4" fmla="*/ 1806214 h 2167466"/>
                <a:gd name="connsiteX5" fmla="*/ 2157408 w 2518660"/>
                <a:gd name="connsiteY5" fmla="*/ 2167466 h 2167466"/>
                <a:gd name="connsiteX6" fmla="*/ 361252 w 2518660"/>
                <a:gd name="connsiteY6" fmla="*/ 2167466 h 2167466"/>
                <a:gd name="connsiteX7" fmla="*/ 0 w 2518660"/>
                <a:gd name="connsiteY7" fmla="*/ 1806214 h 2167466"/>
                <a:gd name="connsiteX8" fmla="*/ 0 w 2518660"/>
                <a:gd name="connsiteY8" fmla="*/ 361252 h 21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8660" h="2167466">
                  <a:moveTo>
                    <a:pt x="0" y="361252"/>
                  </a:moveTo>
                  <a:cubicBezTo>
                    <a:pt x="0" y="161738"/>
                    <a:pt x="161738" y="0"/>
                    <a:pt x="361252" y="0"/>
                  </a:cubicBezTo>
                  <a:lnTo>
                    <a:pt x="2157408" y="0"/>
                  </a:lnTo>
                  <a:cubicBezTo>
                    <a:pt x="2356922" y="0"/>
                    <a:pt x="2518660" y="161738"/>
                    <a:pt x="2518660" y="361252"/>
                  </a:cubicBezTo>
                  <a:lnTo>
                    <a:pt x="2518660" y="1806214"/>
                  </a:lnTo>
                  <a:cubicBezTo>
                    <a:pt x="2518660" y="2005728"/>
                    <a:pt x="2356922" y="2167466"/>
                    <a:pt x="2157408" y="2167466"/>
                  </a:cubicBezTo>
                  <a:lnTo>
                    <a:pt x="361252" y="2167466"/>
                  </a:lnTo>
                  <a:cubicBezTo>
                    <a:pt x="161738" y="2167466"/>
                    <a:pt x="0" y="2005728"/>
                    <a:pt x="0" y="1806214"/>
                  </a:cubicBezTo>
                  <a:lnTo>
                    <a:pt x="0" y="361252"/>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97247" tIns="197247" rIns="197247" bIns="197247" numCol="1" spcCol="1270" anchor="ctr" anchorCtr="0">
              <a:noAutofit/>
            </a:bodyPr>
            <a:lstStyle/>
            <a:p>
              <a:pPr lvl="0" algn="ctr" defTabSz="1066800">
                <a:lnSpc>
                  <a:spcPct val="90000"/>
                </a:lnSpc>
                <a:spcBef>
                  <a:spcPct val="0"/>
                </a:spcBef>
                <a:spcAft>
                  <a:spcPct val="35000"/>
                </a:spcAft>
              </a:pPr>
              <a:r>
                <a:rPr lang="en-US" sz="2400" i="1" kern="1200" dirty="0" err="1">
                  <a:latin typeface="Times New Roman" panose="02020603050405020304" pitchFamily="18" charset="0"/>
                  <a:cs typeface="Times New Roman" panose="02020603050405020304" pitchFamily="18" charset="0"/>
                </a:rPr>
                <a:t>Phần</a:t>
              </a:r>
              <a:r>
                <a:rPr lang="en-US" sz="2400" i="1" kern="1200" dirty="0">
                  <a:latin typeface="Times New Roman" panose="02020603050405020304" pitchFamily="18" charset="0"/>
                  <a:cs typeface="Times New Roman" panose="02020603050405020304" pitchFamily="18" charset="0"/>
                </a:rPr>
                <a:t> 3: </a:t>
              </a:r>
              <a:r>
                <a:rPr lang="en-US" sz="2400" kern="1200" dirty="0" err="1">
                  <a:latin typeface="Times New Roman" panose="02020603050405020304" pitchFamily="18" charset="0"/>
                  <a:cs typeface="Times New Roman" panose="02020603050405020304" pitchFamily="18" charset="0"/>
                </a:rPr>
                <a:t>Còn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lại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trả</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thù</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hàng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năm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Thủy</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sự</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chiến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thắng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Sơn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a:t>
              </a:r>
            </a:p>
          </p:txBody>
        </p:sp>
      </p:grpSp>
      <mc:AlternateContent xmlns:mc="http://schemas.openxmlformats.org/markup-compatibility/2006">
        <mc:Choice xmlns:p14="http://schemas.microsoft.com/office/powerpoint/2010/main" Requires="p14">
          <p:contentPart p14:bwMode="auto" r:id="rId7">
            <p14:nvContentPartPr>
              <p14:cNvPr id="3" name="Ink 2">
                <a:extLst>
                  <a:ext uri="{FF2B5EF4-FFF2-40B4-BE49-F238E27FC236}">
                    <a16:creationId xmlns:a16="http://schemas.microsoft.com/office/drawing/2014/main" id="{CF3AF57D-E91C-4143-B972-9E700AEBDDBB}"/>
                  </a:ext>
                </a:extLst>
              </p14:cNvPr>
              <p14:cNvContentPartPr/>
              <p14:nvPr/>
            </p14:nvContentPartPr>
            <p14:xfrm>
              <a:off x="2183760" y="1678680"/>
              <a:ext cx="5317920" cy="505800"/>
            </p14:xfrm>
          </p:contentPart>
        </mc:Choice>
        <mc:Fallback>
          <p:pic>
            <p:nvPicPr>
              <p:cNvPr id="3" name="Ink 2">
                <a:extLst>
                  <a:ext uri="{FF2B5EF4-FFF2-40B4-BE49-F238E27FC236}">
                    <a16:creationId xmlns:a16="http://schemas.microsoft.com/office/drawing/2014/main" id="{CF3AF57D-E91C-4143-B972-9E700AEBDDBB}"/>
                  </a:ext>
                </a:extLst>
              </p:cNvPr>
              <p:cNvPicPr/>
              <p:nvPr/>
            </p:nvPicPr>
            <p:blipFill>
              <a:blip r:embed="rId8"/>
              <a:stretch>
                <a:fillRect/>
              </a:stretch>
            </p:blipFill>
            <p:spPr>
              <a:xfrm>
                <a:off x="2174400" y="1669320"/>
                <a:ext cx="5336640" cy="524520"/>
              </a:xfrm>
              <a:prstGeom prst="rect">
                <a:avLst/>
              </a:prstGeom>
            </p:spPr>
          </p:pic>
        </mc:Fallback>
      </mc:AlternateContent>
    </p:spTree>
    <p:extLst>
      <p:ext uri="{BB962C8B-B14F-4D97-AF65-F5344CB8AC3E}">
        <p14:creationId xmlns:p14="http://schemas.microsoft.com/office/powerpoint/2010/main" val="3642753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3" name="Rectangle 2"/>
          <p:cNvSpPr/>
          <p:nvPr/>
        </p:nvSpPr>
        <p:spPr>
          <a:xfrm>
            <a:off x="361719" y="1056518"/>
            <a:ext cx="3518912" cy="522259"/>
          </a:xfrm>
          <a:prstGeom prst="rect">
            <a:avLst/>
          </a:prstGeom>
        </p:spPr>
        <p:txBody>
          <a:bodyPr wrap="none">
            <a:spAutoFit/>
          </a:bodyPr>
          <a:lstStyle/>
          <a:p>
            <a:pPr>
              <a:lnSpc>
                <a:spcPct val="107000"/>
              </a:lnSpc>
              <a:spcAft>
                <a:spcPts val="0"/>
              </a:spcAft>
              <a:tabLst>
                <a:tab pos="1386840" algn="l"/>
              </a:tabLst>
            </a:pPr>
            <a:r>
              <a:rPr lang="en-US" sz="2800" b="1" dirty="0">
                <a:latin typeface="Times New Roman" panose="02020603050405020304" pitchFamily="18" charset="0"/>
                <a:ea typeface="MS Mincho"/>
              </a:rPr>
              <a:t>II. </a:t>
            </a:r>
            <a:r>
              <a:rPr lang="en-US" sz="2800" b="1" dirty="0" err="1">
                <a:latin typeface="Times New Roman" panose="02020603050405020304" pitchFamily="18" charset="0"/>
                <a:ea typeface="MS Mincho"/>
              </a:rPr>
              <a:t>Đọc</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hiểu</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văn</a:t>
            </a:r>
            <a:r>
              <a:rPr lang="en-US" sz="2800" b="1" dirty="0">
                <a:latin typeface="Times New Roman" panose="02020603050405020304" pitchFamily="18" charset="0"/>
                <a:ea typeface="MS Mincho"/>
              </a:rPr>
              <a:t> </a:t>
            </a:r>
            <a:r>
              <a:rPr lang="en-US" sz="2800" b="1" dirty="0" err="1">
                <a:latin typeface="Times New Roman" panose="02020603050405020304" pitchFamily="18" charset="0"/>
                <a:ea typeface="MS Mincho"/>
              </a:rPr>
              <a:t>bản</a:t>
            </a:r>
            <a:r>
              <a:rPr lang="en-US" sz="2800" b="1" dirty="0">
                <a:latin typeface="Times New Roman" panose="02020603050405020304" pitchFamily="18" charset="0"/>
                <a:ea typeface="MS Mincho"/>
              </a:rPr>
              <a:t>.</a:t>
            </a:r>
            <a:endParaRPr lang="en-US" sz="28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499683" y="1549308"/>
            <a:ext cx="3506409" cy="517065"/>
          </a:xfrm>
          <a:prstGeom prst="rect">
            <a:avLst/>
          </a:prstGeom>
        </p:spPr>
        <p:txBody>
          <a:bodyPr wrap="none">
            <a:spAutoFit/>
          </a:bodyPr>
          <a:lstStyle/>
          <a:p>
            <a:pPr marR="30480" algn="just">
              <a:lnSpc>
                <a:spcPct val="115000"/>
              </a:lnSpc>
              <a:spcAft>
                <a:spcPts val="1200"/>
              </a:spcAft>
            </a:pPr>
            <a:r>
              <a:rPr lang="pt-BR" sz="2400" b="1" i="1" u="sng" dirty="0">
                <a:solidFill>
                  <a:srgbClr val="680000"/>
                </a:solidFill>
                <a:latin typeface="Times New Roman" panose="02020603050405020304" pitchFamily="18" charset="0"/>
                <a:ea typeface="Calibri" panose="020F0502020204030204" pitchFamily="34" charset="0"/>
              </a:rPr>
              <a:t>1. Cốt truyện và nhân vật </a:t>
            </a:r>
            <a:endParaRPr lang="en-US" sz="2400" dirty="0">
              <a:effectLst/>
              <a:latin typeface="Times New Roman" panose="02020603050405020304" pitchFamily="18" charset="0"/>
              <a:ea typeface="Calibri" panose="020F0502020204030204" pitchFamily="34" charset="0"/>
            </a:endParaRPr>
          </a:p>
        </p:txBody>
      </p:sp>
      <p:sp>
        <p:nvSpPr>
          <p:cNvPr id="4" name="Rectangle 3"/>
          <p:cNvSpPr/>
          <p:nvPr/>
        </p:nvSpPr>
        <p:spPr>
          <a:xfrm>
            <a:off x="620221" y="1967182"/>
            <a:ext cx="2725233" cy="461665"/>
          </a:xfrm>
          <a:prstGeom prst="rect">
            <a:avLst/>
          </a:prstGeom>
        </p:spPr>
        <p:txBody>
          <a:bodyPr wrap="none">
            <a:spAutoFit/>
          </a:bodyPr>
          <a:lstStyle/>
          <a:p>
            <a:pPr algn="just">
              <a:spcAft>
                <a:spcPts val="0"/>
              </a:spcAft>
            </a:pPr>
            <a:r>
              <a:rPr lang="en-US" sz="2400" b="1" dirty="0">
                <a:solidFill>
                  <a:srgbClr val="800000"/>
                </a:solidFill>
                <a:latin typeface="Times New Roman" panose="02020603050405020304" pitchFamily="18" charset="0"/>
                <a:ea typeface="Times New Roman" panose="02020603050405020304" pitchFamily="18" charset="0"/>
              </a:rPr>
              <a:t>a. </a:t>
            </a:r>
            <a:r>
              <a:rPr lang="en-US" sz="2400" b="1" dirty="0" err="1">
                <a:solidFill>
                  <a:srgbClr val="800000"/>
                </a:solidFill>
                <a:latin typeface="Times New Roman" panose="02020603050405020304" pitchFamily="18" charset="0"/>
                <a:ea typeface="Times New Roman" panose="02020603050405020304" pitchFamily="18" charset="0"/>
              </a:rPr>
              <a:t>Vua</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kén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rể</a:t>
            </a:r>
            <a:endParaRPr lang="en-US" sz="2400" dirty="0">
              <a:effectLst/>
              <a:latin typeface="Times New Roman" panose="02020603050405020304" pitchFamily="18" charset="0"/>
              <a:ea typeface="Times New Roman" panose="02020603050405020304" pitchFamily="18" charset="0"/>
            </a:endParaRPr>
          </a:p>
        </p:txBody>
      </p:sp>
      <p:pic>
        <p:nvPicPr>
          <p:cNvPr id="22" name="Picture 21"/>
          <p:cNvPicPr>
            <a:picLocks noChangeAspect="1"/>
          </p:cNvPicPr>
          <p:nvPr/>
        </p:nvPicPr>
        <p:blipFill>
          <a:blip r:embed="rId7"/>
          <a:srcRect l="15472" t="19376" r="8962" b="17525"/>
          <a:stretch>
            <a:fillRect/>
          </a:stretch>
        </p:blipFill>
        <p:spPr>
          <a:xfrm>
            <a:off x="4957672" y="3899992"/>
            <a:ext cx="2263956" cy="18904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10" name="Rectangle 9"/>
          <p:cNvSpPr/>
          <p:nvPr/>
        </p:nvSpPr>
        <p:spPr>
          <a:xfrm>
            <a:off x="4354719" y="5727747"/>
            <a:ext cx="3469861" cy="517065"/>
          </a:xfrm>
          <a:prstGeom prst="rect">
            <a:avLst/>
          </a:prstGeom>
        </p:spPr>
        <p:txBody>
          <a:bodyPr wrap="none">
            <a:spAutoFit/>
          </a:bodyPr>
          <a:lstStyle/>
          <a:p>
            <a:pPr>
              <a:lnSpc>
                <a:spcPct val="115000"/>
              </a:lnSpc>
              <a:spcAft>
                <a:spcPts val="0"/>
              </a:spcAft>
            </a:pPr>
            <a:r>
              <a:rPr lang="pt-BR" sz="2400" b="1" dirty="0">
                <a:solidFill>
                  <a:srgbClr val="FF0000"/>
                </a:solidFill>
                <a:latin typeface="Times New Roman" panose="02020603050405020304" pitchFamily="18" charset="0"/>
                <a:ea typeface="Times New Roman" panose="02020603050405020304" pitchFamily="18" charset="0"/>
              </a:rPr>
              <a:t>THẢO LUẬN  CẶP ĐÔI</a:t>
            </a:r>
            <a:endParaRPr lang="en-US" sz="24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741422" y="4054263"/>
            <a:ext cx="3914774" cy="9417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Đọc thầm phần 1: </a:t>
            </a:r>
            <a:r>
              <a:rPr lang="en-US" sz="2400" dirty="0" err="1">
                <a:latin typeface="Times New Roman" panose="02020603050405020304" pitchFamily="18" charset="0"/>
                <a:ea typeface="Times New Roman" panose="02020603050405020304" pitchFamily="18" charset="0"/>
              </a:rPr>
              <a:t>Từ</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đầu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đến</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mỗi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thứ</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một</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đôi</a:t>
            </a:r>
            <a:r>
              <a:rPr lang="en-US" sz="2400"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12" name="Rounded Rectangular Callout 11"/>
          <p:cNvSpPr/>
          <p:nvPr/>
        </p:nvSpPr>
        <p:spPr>
          <a:xfrm>
            <a:off x="7361549" y="1897344"/>
            <a:ext cx="4297272" cy="1704616"/>
          </a:xfrm>
          <a:prstGeom prst="wedgeRoundRectCallout">
            <a:avLst>
              <a:gd name="adj1" fmla="val -52454"/>
              <a:gd name="adj2" fmla="val 98367"/>
              <a:gd name="adj3" fmla="val 16667"/>
            </a:avLst>
          </a:prstGeom>
        </p:spPr>
        <p:style>
          <a:lnRef idx="2">
            <a:schemeClr val="accent2"/>
          </a:lnRef>
          <a:fillRef idx="1">
            <a:schemeClr val="lt1"/>
          </a:fillRef>
          <a:effectRef idx="0">
            <a:schemeClr val="accent2"/>
          </a:effectRef>
          <a:fontRef idx="minor">
            <a:schemeClr val="dk1"/>
          </a:fontRef>
        </p:style>
        <p:txBody>
          <a:bodyPr rtlCol="0" anchor="ctr"/>
          <a:lstStyle/>
          <a:p>
            <a:pPr>
              <a:lnSpc>
                <a:spcPct val="115000"/>
              </a:lnSpc>
              <a:spcAft>
                <a:spcPts val="0"/>
              </a:spcAft>
            </a:pPr>
            <a:r>
              <a:rPr lang="pt-BR" sz="2400" dirty="0">
                <a:latin typeface="Times New Roman" panose="02020603050405020304" pitchFamily="18" charset="0"/>
                <a:ea typeface="Times New Roman" panose="02020603050405020304" pitchFamily="18" charset="0"/>
              </a:rPr>
              <a:t>Sự việc nào là sự việc khởi đầu, là nguyên nhân của các sự việc trong truyện? Tóm tắt sự việc đó?</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61622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1000"/>
                                        <p:tgtEl>
                                          <p:spTgt spid="22"/>
                                        </p:tgtEl>
                                      </p:cBhvr>
                                    </p:animEffect>
                                    <p:anim calcmode="lin" valueType="num">
                                      <p:cBhvr>
                                        <p:cTn id="13" dur="1000" fill="hold"/>
                                        <p:tgtEl>
                                          <p:spTgt spid="22"/>
                                        </p:tgtEl>
                                        <p:attrNameLst>
                                          <p:attrName>ppt_x</p:attrName>
                                        </p:attrNameLst>
                                      </p:cBhvr>
                                      <p:tavLst>
                                        <p:tav tm="0">
                                          <p:val>
                                            <p:strVal val="#ppt_x"/>
                                          </p:val>
                                        </p:tav>
                                        <p:tav tm="100000">
                                          <p:val>
                                            <p:strVal val="#ppt_x"/>
                                          </p:val>
                                        </p:tav>
                                      </p:tavLst>
                                    </p:anim>
                                    <p:anim calcmode="lin" valueType="num">
                                      <p:cBhvr>
                                        <p:cTn id="1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ppt_x</p:attrName>
                                        </p:attrNameLst>
                                      </p:cBhvr>
                                      <p:tavLst>
                                        <p:tav tm="0">
                                          <p:val>
                                            <p:strVal val="#ppt_x"/>
                                          </p:val>
                                        </p:tav>
                                        <p:tav tm="100000">
                                          <p:val>
                                            <p:strVal val="#ppt_x"/>
                                          </p:val>
                                        </p:tav>
                                      </p:tavLst>
                                    </p:anim>
                                    <p:anim calcmode="lin" valueType="num">
                                      <p:cBhvr>
                                        <p:cTn id="2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0" y="0"/>
            <a:ext cx="12192000" cy="6858000"/>
          </a:xfrm>
          <a:prstGeom prst="rect">
            <a:avLst/>
          </a:prstGeom>
        </p:spPr>
      </p:pic>
      <p:pic>
        <p:nvPicPr>
          <p:cNvPr id="7" name="Picture 4" descr="Soạn bài Thánh Gió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99714" y="3619033"/>
            <a:ext cx="3592286" cy="3238967"/>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Đề bài: Em hãy kể tóm tắt truyện Thánh Gió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3526971" cy="2980199"/>
          </a:xfrm>
          <a:prstGeom prst="rect">
            <a:avLst/>
          </a:prstGeom>
          <a:noFill/>
          <a:extLst>
            <a:ext uri="{909E8E84-426E-40DD-AFC4-6F175D3DCCD1}">
              <a14:hiddenFill xmlns:a14="http://schemas.microsoft.com/office/drawing/2010/main">
                <a:solidFill>
                  <a:srgbClr val="FFFFFF"/>
                </a:solidFill>
              </a14:hiddenFill>
            </a:ext>
          </a:extLst>
        </p:spPr>
      </p:pic>
      <p:sp>
        <p:nvSpPr>
          <p:cNvPr id="40" name="Snip Diagonal Corner Rectangle 39"/>
          <p:cNvSpPr/>
          <p:nvPr/>
        </p:nvSpPr>
        <p:spPr>
          <a:xfrm>
            <a:off x="2766944" y="974745"/>
            <a:ext cx="8074887" cy="1253218"/>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en-US" sz="3200" b="1" dirty="0" err="1">
                <a:solidFill>
                  <a:prstClr val="white"/>
                </a:solidFill>
                <a:latin typeface="Times New Roman" panose="02020603050405020304" pitchFamily="18" charset="0"/>
                <a:cs typeface="Times New Roman" panose="02020603050405020304" pitchFamily="18" charset="0"/>
              </a:rPr>
              <a:t>Câu</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hỏi</a:t>
            </a:r>
            <a:r>
              <a:rPr lang="en-US" sz="3200" b="1" dirty="0">
                <a:solidFill>
                  <a:prstClr val="white"/>
                </a:solidFill>
                <a:latin typeface="Times New Roman" panose="02020603050405020304" pitchFamily="18" charset="0"/>
                <a:cs typeface="Times New Roman" panose="02020603050405020304" pitchFamily="18" charset="0"/>
              </a:rPr>
              <a:t> 4:</a:t>
            </a:r>
            <a:r>
              <a:rPr lang="vi-VN" sz="3200" b="1" dirty="0">
                <a:solidFill>
                  <a:prstClr val="white"/>
                </a:solidFill>
                <a:latin typeface="Times New Roman" panose="02020603050405020304" pitchFamily="18" charset="0"/>
                <a:cs typeface="Times New Roman" panose="02020603050405020304" pitchFamily="18" charset="0"/>
              </a:rPr>
              <a:t> Thánh Gióng còn được gọi là gì</a:t>
            </a:r>
            <a:r>
              <a:rPr lang="en-US" sz="3200" b="1" dirty="0">
                <a:solidFill>
                  <a:prstClr val="white"/>
                </a:solidFill>
                <a:latin typeface="Times New Roman" panose="02020603050405020304" pitchFamily="18" charset="0"/>
                <a:cs typeface="Times New Roman" panose="02020603050405020304" pitchFamily="18" charset="0"/>
              </a:rPr>
              <a:t>? </a:t>
            </a:r>
          </a:p>
        </p:txBody>
      </p:sp>
      <p:sp>
        <p:nvSpPr>
          <p:cNvPr id="50" name="Snip Diagonal Corner Rectangle 49"/>
          <p:cNvSpPr/>
          <p:nvPr/>
        </p:nvSpPr>
        <p:spPr>
          <a:xfrm>
            <a:off x="2766944" y="2414998"/>
            <a:ext cx="7512173" cy="1575420"/>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a:endParaRPr lang="en-US" sz="2100" b="1" dirty="0">
              <a:solidFill>
                <a:prstClr val="white"/>
              </a:solidFill>
              <a:latin typeface="Times" panose="02020603050405020304" pitchFamily="18" charset="0"/>
              <a:cs typeface="Times" panose="02020603050405020304" pitchFamily="18" charset="0"/>
            </a:endParaRPr>
          </a:p>
          <a:p>
            <a:pPr defTabSz="914400"/>
            <a:r>
              <a:rPr lang="en-US" sz="3200" b="1" dirty="0" err="1">
                <a:solidFill>
                  <a:prstClr val="white"/>
                </a:solidFill>
                <a:latin typeface="Times New Roman" panose="02020603050405020304" pitchFamily="18" charset="0"/>
                <a:cs typeface="Times New Roman" panose="02020603050405020304" pitchFamily="18" charset="0"/>
              </a:rPr>
              <a:t>Đáp</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án</a:t>
            </a:r>
            <a:r>
              <a:rPr lang="en-US" sz="3200" b="1" dirty="0">
                <a:solidFill>
                  <a:prstClr val="white"/>
                </a:solidFill>
                <a:latin typeface="Times New Roman" panose="02020603050405020304" pitchFamily="18" charset="0"/>
                <a:cs typeface="Times New Roman" panose="02020603050405020304" pitchFamily="18" charset="0"/>
              </a:rPr>
              <a:t>:</a:t>
            </a:r>
            <a:r>
              <a:rPr lang="vi-VN"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Phù</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Đổng</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Thiên</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Vương</a:t>
            </a:r>
            <a:r>
              <a:rPr lang="vi-VN" sz="3200" b="1" dirty="0">
                <a:solidFill>
                  <a:prstClr val="white"/>
                </a:solidFill>
                <a:latin typeface="Times New Roman" panose="02020603050405020304" pitchFamily="18" charset="0"/>
                <a:cs typeface="Times New Roman" panose="02020603050405020304" pitchFamily="18" charset="0"/>
              </a:rPr>
              <a:t> hay Sóc Thiên Vương </a:t>
            </a:r>
            <a:endParaRPr lang="en-US" sz="3200" b="1" dirty="0">
              <a:solidFill>
                <a:prstClr val="white"/>
              </a:solidFill>
              <a:latin typeface="Times New Roman" panose="02020603050405020304" pitchFamily="18" charset="0"/>
              <a:cs typeface="Times New Roman" panose="02020603050405020304" pitchFamily="18" charset="0"/>
            </a:endParaRPr>
          </a:p>
        </p:txBody>
      </p:sp>
      <p:pic>
        <p:nvPicPr>
          <p:cNvPr id="46" name="Picture 45">
            <a:hlinkClick r:id="rId6" action="ppaction://hlinksldjump"/>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41831" y="6032136"/>
            <a:ext cx="1350169" cy="825864"/>
          </a:xfrm>
          <a:prstGeom prst="rect">
            <a:avLst/>
          </a:prstGeom>
        </p:spPr>
      </p:pic>
      <p:pic>
        <p:nvPicPr>
          <p:cNvPr id="9" name="Picture 6" descr="Em hãy miêu tả hình ảnh Thánh Gióng theo trí tưởng tượng của em - Bài văn  mẫu lớp 6 - VnDoc.com"/>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4114800"/>
            <a:ext cx="3635829" cy="2743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1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par>
                                <p:cTn id="11" presetID="53" presetClass="entr" presetSubtype="16"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anim calcmode="lin" valueType="num">
                                      <p:cBhvr>
                                        <p:cTn id="13" dur="500" fill="hold"/>
                                        <p:tgtEl>
                                          <p:spTgt spid="4098"/>
                                        </p:tgtEl>
                                        <p:attrNameLst>
                                          <p:attrName>ppt_w</p:attrName>
                                        </p:attrNameLst>
                                      </p:cBhvr>
                                      <p:tavLst>
                                        <p:tav tm="0">
                                          <p:val>
                                            <p:fltVal val="0"/>
                                          </p:val>
                                        </p:tav>
                                        <p:tav tm="100000">
                                          <p:val>
                                            <p:strVal val="#ppt_w"/>
                                          </p:val>
                                        </p:tav>
                                      </p:tavLst>
                                    </p:anim>
                                    <p:anim calcmode="lin" valueType="num">
                                      <p:cBhvr>
                                        <p:cTn id="14" dur="500" fill="hold"/>
                                        <p:tgtEl>
                                          <p:spTgt spid="4098"/>
                                        </p:tgtEl>
                                        <p:attrNameLst>
                                          <p:attrName>ppt_h</p:attrName>
                                        </p:attrNameLst>
                                      </p:cBhvr>
                                      <p:tavLst>
                                        <p:tav tm="0">
                                          <p:val>
                                            <p:fltVal val="0"/>
                                          </p:val>
                                        </p:tav>
                                        <p:tav tm="100000">
                                          <p:val>
                                            <p:strVal val="#ppt_h"/>
                                          </p:val>
                                        </p:tav>
                                      </p:tavLst>
                                    </p:anim>
                                    <p:animEffect transition="in" filter="fade">
                                      <p:cBhvr>
                                        <p:cTn id="15" dur="500"/>
                                        <p:tgtEl>
                                          <p:spTgt spid="4098"/>
                                        </p:tgtEl>
                                      </p:cBhvr>
                                    </p:animEffect>
                                  </p:childTnLst>
                                </p:cTn>
                              </p:par>
                              <p:par>
                                <p:cTn id="16" presetID="53" presetClass="entr" presetSubtype="16" fill="hold" nodeType="with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par>
                                <p:cTn id="21" presetID="53" presetClass="entr" presetSubtype="16"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37" presetClass="entr" presetSubtype="0" fill="hold" grpId="0" nodeType="click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fade">
                                      <p:cBhvr>
                                        <p:cTn id="30" dur="1000"/>
                                        <p:tgtEl>
                                          <p:spTgt spid="50"/>
                                        </p:tgtEl>
                                      </p:cBhvr>
                                    </p:animEffect>
                                    <p:anim calcmode="lin" valueType="num">
                                      <p:cBhvr>
                                        <p:cTn id="31" dur="1000" fill="hold"/>
                                        <p:tgtEl>
                                          <p:spTgt spid="50"/>
                                        </p:tgtEl>
                                        <p:attrNameLst>
                                          <p:attrName>ppt_x</p:attrName>
                                        </p:attrNameLst>
                                      </p:cBhvr>
                                      <p:tavLst>
                                        <p:tav tm="0">
                                          <p:val>
                                            <p:strVal val="#ppt_x"/>
                                          </p:val>
                                        </p:tav>
                                        <p:tav tm="100000">
                                          <p:val>
                                            <p:strVal val="#ppt_x"/>
                                          </p:val>
                                        </p:tav>
                                      </p:tavLst>
                                    </p:anim>
                                    <p:anim calcmode="lin" valueType="num">
                                      <p:cBhvr>
                                        <p:cTn id="32" dur="900" decel="100000" fill="hold"/>
                                        <p:tgtEl>
                                          <p:spTgt spid="50"/>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83323"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3" name="Rectangle 2"/>
          <p:cNvSpPr/>
          <p:nvPr/>
        </p:nvSpPr>
        <p:spPr>
          <a:xfrm>
            <a:off x="468684" y="1086133"/>
            <a:ext cx="3518912" cy="522259"/>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II.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Đọc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hiểu</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văn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a:cs typeface="+mn-cs"/>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S Mincho"/>
                <a:cs typeface="+mn-cs"/>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7" name="Rectangle 6"/>
          <p:cNvSpPr/>
          <p:nvPr/>
        </p:nvSpPr>
        <p:spPr>
          <a:xfrm>
            <a:off x="378233" y="1590254"/>
            <a:ext cx="4054636" cy="548099"/>
          </a:xfrm>
          <a:prstGeom prst="rect">
            <a:avLst/>
          </a:prstGeom>
        </p:spPr>
        <p:txBody>
          <a:bodyPr wrap="non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pt-BR" sz="2800" b="1" i="1" u="sng" strike="noStrike" kern="1200" cap="none" spc="0" normalizeH="0" baseline="0" noProof="0" dirty="0">
                <a:ln>
                  <a:noFill/>
                </a:ln>
                <a:solidFill>
                  <a:srgbClr val="680000"/>
                </a:solidFill>
                <a:effectLst/>
                <a:uLnTx/>
                <a:uFillTx/>
                <a:latin typeface="Times New Roman" panose="02020603050405020304" pitchFamily="18" charset="0"/>
                <a:ea typeface="Calibri" panose="020F0502020204030204" pitchFamily="34" charset="0"/>
                <a:cs typeface="+mn-cs"/>
              </a:rPr>
              <a:t>1. Cốt truyện và nhân vật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4" name="Rectangle 3"/>
          <p:cNvSpPr/>
          <p:nvPr/>
        </p:nvSpPr>
        <p:spPr>
          <a:xfrm>
            <a:off x="425157" y="2097407"/>
            <a:ext cx="3149260" cy="523220"/>
          </a:xfrm>
          <a:prstGeom prst="rect">
            <a:avLst/>
          </a:prstGeom>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a.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Vua</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Hùng</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kén</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rể</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660401" y="2594124"/>
            <a:ext cx="5969000" cy="3302443"/>
          </a:xfrm>
          <a:prstGeom prst="rect">
            <a:avLst/>
          </a:prstGeom>
        </p:spPr>
        <p:txBody>
          <a:bodyPr wrap="square">
            <a:spAutoFit/>
          </a:bodyPr>
          <a:lstStyle/>
          <a:p>
            <a:pPr algn="just">
              <a:spcAft>
                <a:spcPts val="0"/>
              </a:spcAft>
            </a:pPr>
            <a:r>
              <a:rPr lang="en-US" sz="2800" b="1" dirty="0">
                <a:solidFill>
                  <a:srgbClr val="000000"/>
                </a:solidFill>
                <a:latin typeface="Times New Roman" panose="02020603050405020304" pitchFamily="18" charset="0"/>
                <a:ea typeface="Times New Roman" panose="02020603050405020304" pitchFamily="18" charset="0"/>
              </a:rPr>
              <a:t>+ </a:t>
            </a:r>
            <a:r>
              <a:rPr lang="vi-VN" sz="2800" dirty="0">
                <a:latin typeface="Times New Roman" panose="02020603050405020304" pitchFamily="18" charset="0"/>
                <a:ea typeface="Times New Roman" panose="02020603050405020304" pitchFamily="18" charset="0"/>
              </a:rPr>
              <a:t>Vua có một người con gái tên là Mị Nương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đẹp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hiền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dịu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muốn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kén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con </a:t>
            </a:r>
            <a:r>
              <a:rPr lang="en-US" sz="2800" dirty="0" err="1">
                <a:latin typeface="Times New Roman" panose="02020603050405020304" pitchFamily="18" charset="0"/>
                <a:ea typeface="Times New Roman" panose="02020603050405020304" pitchFamily="18" charset="0"/>
              </a:rPr>
              <a:t>một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người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xứng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đáng</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en-US" sz="2800" dirty="0" err="1">
                <a:latin typeface="Times New Roman" panose="02020603050405020304" pitchFamily="18" charset="0"/>
                <a:ea typeface="Calibri" panose="020F0502020204030204" pitchFamily="34" charset="0"/>
              </a:rPr>
              <a:t>Đây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mô</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típ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quen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thuộc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thường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thấy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trong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truyện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dân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gian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hấp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dẫn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niềm</a:t>
            </a:r>
            <a:r>
              <a:rPr lang="en-US" sz="2800" dirty="0">
                <a:latin typeface="Times New Roman" panose="02020603050405020304" pitchFamily="18" charset="0"/>
                <a:ea typeface="Calibri" panose="020F0502020204030204" pitchFamily="34" charset="0"/>
              </a:rPr>
              <a:t> tin </a:t>
            </a:r>
            <a:r>
              <a:rPr lang="en-US" sz="2800" dirty="0" err="1">
                <a:latin typeface="Times New Roman" panose="02020603050405020304" pitchFamily="18" charset="0"/>
                <a:ea typeface="Calibri" panose="020F0502020204030204" pitchFamily="34" charset="0"/>
              </a:rPr>
              <a:t>nơi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người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đọc</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pic>
        <p:nvPicPr>
          <p:cNvPr id="9" name="Picture 8"/>
          <p:cNvPicPr>
            <a:picLocks noChangeAspect="1"/>
          </p:cNvPicPr>
          <p:nvPr/>
        </p:nvPicPr>
        <p:blipFill>
          <a:blip r:embed="rId7"/>
          <a:stretch>
            <a:fillRect/>
          </a:stretch>
        </p:blipFill>
        <p:spPr>
          <a:xfrm>
            <a:off x="6864645" y="2400301"/>
            <a:ext cx="4407679" cy="349626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1597512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1000"/>
                                        <p:tgtEl>
                                          <p:spTgt spid="8">
                                            <p:txEl>
                                              <p:pRg st="0" end="0"/>
                                            </p:txEl>
                                          </p:spTgt>
                                        </p:tgtEl>
                                      </p:cBhvr>
                                    </p:animEffect>
                                    <p:anim calcmode="lin" valueType="num">
                                      <p:cBhvr>
                                        <p:cTn id="8"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Effect transition="in" filter="fade">
                                      <p:cBhvr>
                                        <p:cTn id="14" dur="1000"/>
                                        <p:tgtEl>
                                          <p:spTgt spid="8">
                                            <p:txEl>
                                              <p:pRg st="1" end="1"/>
                                            </p:txEl>
                                          </p:spTgt>
                                        </p:tgtEl>
                                      </p:cBhvr>
                                    </p:animEffect>
                                    <p:anim calcmode="lin" valueType="num">
                                      <p:cBhvr>
                                        <p:cTn id="15"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FDAA8B-9310-4783-AB46-D96AD36407A9}"/>
              </a:ext>
            </a:extLst>
          </p:cNvPr>
          <p:cNvSpPr>
            <a:spLocks noGrp="1"/>
          </p:cNvSpPr>
          <p:nvPr>
            <p:ph type="title"/>
          </p:nvPr>
        </p:nvSpPr>
        <p:spPr/>
        <p:txBody>
          <a:bodyPr/>
          <a:lstStyle/>
          <a:p>
            <a:endParaRPr lang="en-US"/>
          </a:p>
        </p:txBody>
      </p:sp>
      <p:sp>
        <p:nvSpPr>
          <p:cNvPr id="3" name="Content Placeholder 2">
            <a:extLst>
              <a:ext uri="{FF2B5EF4-FFF2-40B4-BE49-F238E27FC236}">
                <a16:creationId xmlns:a16="http://schemas.microsoft.com/office/drawing/2014/main" id="{9185C530-8DFC-4ED5-AFBB-2F43486611FE}"/>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96263134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10" name="Rectangle 9"/>
          <p:cNvSpPr/>
          <p:nvPr/>
        </p:nvSpPr>
        <p:spPr>
          <a:xfrm>
            <a:off x="367058" y="1403206"/>
            <a:ext cx="8224838" cy="1095685"/>
          </a:xfrm>
          <a:prstGeom prst="rect">
            <a:avLst/>
          </a:prstGeom>
        </p:spPr>
        <p:txBody>
          <a:bodyPr wrap="square">
            <a:spAutoFit/>
          </a:bodyPr>
          <a:lstStyle/>
          <a:p>
            <a:pPr marR="30480" algn="just">
              <a:lnSpc>
                <a:spcPct val="115000"/>
              </a:lnSpc>
              <a:spcAft>
                <a:spcPts val="1200"/>
              </a:spcAft>
            </a:pPr>
            <a:r>
              <a:rPr lang="en-US" sz="2400" b="1" dirty="0">
                <a:solidFill>
                  <a:srgbClr val="800000"/>
                </a:solidFill>
                <a:latin typeface="Times New Roman" panose="02020603050405020304" pitchFamily="18" charset="0"/>
                <a:ea typeface="Calibri" panose="020F0502020204030204" pitchFamily="34" charset="0"/>
              </a:rPr>
              <a:t>b. </a:t>
            </a:r>
            <a:r>
              <a:rPr lang="en-US" sz="2400" b="1" dirty="0" err="1">
                <a:solidFill>
                  <a:srgbClr val="800000"/>
                </a:solidFill>
                <a:latin typeface="Times New Roman" panose="02020603050405020304" pitchFamily="18" charset="0"/>
                <a:ea typeface="Calibri" panose="020F0502020204030204" pitchFamily="34" charset="0"/>
              </a:rPr>
              <a:t>Cuộc</a:t>
            </a:r>
            <a:r>
              <a:rPr lang="en-US" sz="2400" b="1" dirty="0">
                <a:solidFill>
                  <a:srgbClr val="800000"/>
                </a:solidFill>
                <a:latin typeface="Times New Roman" panose="02020603050405020304" pitchFamily="18" charset="0"/>
                <a:ea typeface="Calibri" panose="020F0502020204030204" pitchFamily="34" charset="0"/>
              </a:rPr>
              <a:t> so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latin typeface="Times New Roman" panose="02020603050405020304" pitchFamily="18" charset="0"/>
              <a:ea typeface="Calibri" panose="020F0502020204030204" pitchFamily="34" charset="0"/>
            </a:endParaRPr>
          </a:p>
          <a:p>
            <a:pPr marR="30480" algn="just">
              <a:lnSpc>
                <a:spcPct val="115000"/>
              </a:lnSpc>
              <a:spcAft>
                <a:spcPts val="1200"/>
              </a:spcAft>
            </a:pPr>
            <a:r>
              <a:rPr lang="en-US" sz="2400" b="1" dirty="0">
                <a:solidFill>
                  <a:srgbClr val="800000"/>
                </a:solidFill>
                <a:latin typeface="Times New Roman" panose="02020603050405020304" pitchFamily="18" charset="0"/>
                <a:ea typeface="Calibri" panose="020F0502020204030204" pitchFamily="34" charset="0"/>
              </a:rPr>
              <a:t>b1. </a:t>
            </a:r>
            <a:r>
              <a:rPr lang="en-US" sz="2400" b="1" dirty="0" err="1">
                <a:solidFill>
                  <a:srgbClr val="800000"/>
                </a:solidFill>
                <a:latin typeface="Times New Roman" panose="02020603050405020304" pitchFamily="18" charset="0"/>
                <a:ea typeface="Calibri" panose="020F0502020204030204" pitchFamily="34" charset="0"/>
              </a:rPr>
              <a:t>Sự</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xuất</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hiện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và</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tài</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năng</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của</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Sơn</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Thủy</a:t>
            </a:r>
            <a:r>
              <a:rPr lang="en-US" sz="2400" b="1" dirty="0">
                <a:solidFill>
                  <a:srgbClr val="800000"/>
                </a:solidFill>
                <a:latin typeface="Times New Roman" panose="02020603050405020304" pitchFamily="18" charset="0"/>
                <a:ea typeface="Calibri" panose="020F0502020204030204" pitchFamily="34" charset="0"/>
              </a:rPr>
              <a:t> </a:t>
            </a:r>
            <a:r>
              <a:rPr lang="en-US" sz="2400" b="1" dirty="0" err="1">
                <a:solidFill>
                  <a:srgbClr val="800000"/>
                </a:solidFill>
                <a:latin typeface="Times New Roman" panose="02020603050405020304" pitchFamily="18" charset="0"/>
                <a:ea typeface="Calibri" panose="020F0502020204030204" pitchFamily="34" charset="0"/>
              </a:rPr>
              <a:t>Tinh</a:t>
            </a:r>
            <a:r>
              <a:rPr lang="en-US" sz="2400" b="1" dirty="0">
                <a:solidFill>
                  <a:srgbClr val="8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pic>
        <p:nvPicPr>
          <p:cNvPr id="26" name="Picture 25"/>
          <p:cNvPicPr>
            <a:picLocks noChangeAspect="1"/>
          </p:cNvPicPr>
          <p:nvPr/>
        </p:nvPicPr>
        <p:blipFill>
          <a:blip r:embed="rId7"/>
          <a:srcRect l="22230" t="37193" r="24020" b="14473"/>
          <a:stretch>
            <a:fillRect/>
          </a:stretch>
        </p:blipFill>
        <p:spPr>
          <a:xfrm>
            <a:off x="4110831" y="3072249"/>
            <a:ext cx="3957637" cy="3061851"/>
          </a:xfrm>
          <a:prstGeom prst="rect">
            <a:avLst/>
          </a:prstGeom>
          <a:ln w="88900" cap="sq" cmpd="thickThin">
            <a:solidFill>
              <a:srgbClr val="000000"/>
            </a:solidFill>
            <a:prstDash val="solid"/>
            <a:miter lim="800000"/>
          </a:ln>
          <a:effectLst>
            <a:innerShdw blurRad="76200">
              <a:srgbClr val="000000"/>
            </a:innerShdw>
          </a:effectLst>
        </p:spPr>
      </p:pic>
      <p:sp>
        <p:nvSpPr>
          <p:cNvPr id="14" name="Rounded Rectangular Callout 13"/>
          <p:cNvSpPr/>
          <p:nvPr/>
        </p:nvSpPr>
        <p:spPr>
          <a:xfrm>
            <a:off x="660400" y="3514238"/>
            <a:ext cx="2997199" cy="2243625"/>
          </a:xfrm>
          <a:prstGeom prst="wedgeRoundRectCallout">
            <a:avLst>
              <a:gd name="adj1" fmla="val 104062"/>
              <a:gd name="adj2" fmla="val -433"/>
              <a:gd name="adj3" fmla="val 16667"/>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en-US" dirty="0">
                <a:latin typeface="Times New Roman" panose="02020603050405020304" pitchFamily="18" charset="0"/>
                <a:ea typeface="Times New Roman" panose="02020603050405020304" pitchFamily="18" charset="0"/>
              </a:rPr>
              <a:t>(2)</a:t>
            </a:r>
            <a:r>
              <a:rPr lang="en-US" sz="1600" b="1" dirty="0">
                <a:latin typeface="Arial" panose="020B0604020202020204" pitchFamily="34"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chuyện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nhân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vật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gọi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chỉ</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ra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đặc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điểm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khiến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cho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họ</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coi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là</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vị</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thần</a:t>
            </a:r>
            <a:r>
              <a:rPr lang="en-US" sz="1600" dirty="0">
                <a:latin typeface="Arial" panose="020B0604020202020204" pitchFamily="34" charset="0"/>
                <a:ea typeface="Times New Roman" panose="02020603050405020304" pitchFamily="18" charset="0"/>
              </a:rPr>
              <a:t>.</a:t>
            </a:r>
            <a:endParaRPr lang="en-US" sz="1600" dirty="0">
              <a:effectLst/>
              <a:latin typeface="Times New Roman" panose="02020603050405020304" pitchFamily="18" charset="0"/>
              <a:ea typeface="Times New Roman" panose="02020603050405020304" pitchFamily="18" charset="0"/>
            </a:endParaRPr>
          </a:p>
        </p:txBody>
      </p:sp>
      <p:sp>
        <p:nvSpPr>
          <p:cNvPr id="16" name="Rounded Rectangle 15"/>
          <p:cNvSpPr/>
          <p:nvPr/>
        </p:nvSpPr>
        <p:spPr>
          <a:xfrm>
            <a:off x="8433542" y="3252146"/>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Chỉ ra những chi tiết nói về cuộc thi tài đầu tiên của Sơn Tinh, Thủy Tinh?</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
        <p:nvSpPr>
          <p:cNvPr id="29" name="Rounded Rectangle 28"/>
          <p:cNvSpPr/>
          <p:nvPr/>
        </p:nvSpPr>
        <p:spPr>
          <a:xfrm>
            <a:off x="8433542" y="4612718"/>
            <a:ext cx="3414538" cy="1128276"/>
          </a:xfrm>
          <a:prstGeom prst="roundRect">
            <a:avLst/>
          </a:prstGeom>
          <a:blipFill>
            <a:blip r:embed="rId8"/>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0"/>
              </a:spcAft>
            </a:pPr>
            <a:r>
              <a:rPr lang="pt-BR" dirty="0">
                <a:solidFill>
                  <a:schemeClr val="bg1"/>
                </a:solidFill>
                <a:latin typeface="Times New Roman" panose="02020603050405020304" pitchFamily="18" charset="0"/>
                <a:ea typeface="Times New Roman" panose="02020603050405020304" pitchFamily="18" charset="0"/>
              </a:rPr>
              <a:t>Nhận xét về họ: Em thích tài năng của ai hơn? Vì sao?</a:t>
            </a:r>
            <a:endParaRPr lang="en-US" sz="1600" dirty="0">
              <a:solidFill>
                <a:schemeClr val="bg1"/>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3596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1000"/>
                                        <p:tgtEl>
                                          <p:spTgt spid="26"/>
                                        </p:tgtEl>
                                      </p:cBhvr>
                                    </p:animEffect>
                                    <p:anim calcmode="lin" valueType="num">
                                      <p:cBhvr>
                                        <p:cTn id="8" dur="1000" fill="hold"/>
                                        <p:tgtEl>
                                          <p:spTgt spid="26"/>
                                        </p:tgtEl>
                                        <p:attrNameLst>
                                          <p:attrName>ppt_x</p:attrName>
                                        </p:attrNameLst>
                                      </p:cBhvr>
                                      <p:tavLst>
                                        <p:tav tm="0">
                                          <p:val>
                                            <p:strVal val="#ppt_x"/>
                                          </p:val>
                                        </p:tav>
                                        <p:tav tm="100000">
                                          <p:val>
                                            <p:strVal val="#ppt_x"/>
                                          </p:val>
                                        </p:tav>
                                      </p:tavLst>
                                    </p:anim>
                                    <p:anim calcmode="lin" valueType="num">
                                      <p:cBhvr>
                                        <p:cTn id="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1000"/>
                                        <p:tgtEl>
                                          <p:spTgt spid="14"/>
                                        </p:tgtEl>
                                      </p:cBhvr>
                                    </p:animEffect>
                                    <p:anim calcmode="lin" valueType="num">
                                      <p:cBhvr>
                                        <p:cTn id="15" dur="1000" fill="hold"/>
                                        <p:tgtEl>
                                          <p:spTgt spid="14"/>
                                        </p:tgtEl>
                                        <p:attrNameLst>
                                          <p:attrName>ppt_x</p:attrName>
                                        </p:attrNameLst>
                                      </p:cBhvr>
                                      <p:tavLst>
                                        <p:tav tm="0">
                                          <p:val>
                                            <p:strVal val="#ppt_x"/>
                                          </p:val>
                                        </p:tav>
                                        <p:tav tm="100000">
                                          <p:val>
                                            <p:strVal val="#ppt_x"/>
                                          </p:val>
                                        </p:tav>
                                      </p:tavLst>
                                    </p:anim>
                                    <p:anim calcmode="lin" valueType="num">
                                      <p:cBhvr>
                                        <p:cTn id="1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29"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10" name="Rectangle 9"/>
          <p:cNvSpPr/>
          <p:nvPr/>
        </p:nvSpPr>
        <p:spPr>
          <a:xfrm>
            <a:off x="367058" y="1403206"/>
            <a:ext cx="8224838" cy="1095685"/>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b1.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Sự</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xuất</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hiện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và</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năng</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3" name="Rounded Rectangle 2"/>
          <p:cNvSpPr/>
          <p:nvPr/>
        </p:nvSpPr>
        <p:spPr>
          <a:xfrm>
            <a:off x="436253" y="2529394"/>
            <a:ext cx="4483296" cy="2261712"/>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Times New Roman" panose="02020603050405020304" pitchFamily="18" charset="0"/>
                <a:ea typeface="Times New Roman" panose="02020603050405020304" pitchFamily="18" charset="0"/>
              </a:rPr>
              <a:t>Sơn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vùng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núi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Tản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Viên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lạ</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đông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nổi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cồn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bãi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vẫy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tay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phía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tây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mọc</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lên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từng</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dãy</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núi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đồi</a:t>
            </a:r>
            <a:r>
              <a:rPr lang="en-US" sz="2400" i="1" dirty="0">
                <a:latin typeface="Times New Roman" panose="02020603050405020304" pitchFamily="18" charset="0"/>
                <a:ea typeface="Times New Roman" panose="02020603050405020304" pitchFamily="18" charset="0"/>
              </a:rPr>
              <a:t>”. </a:t>
            </a:r>
            <a:endParaRPr lang="en-US" sz="2400" dirty="0"/>
          </a:p>
        </p:txBody>
      </p:sp>
      <p:sp>
        <p:nvSpPr>
          <p:cNvPr id="22" name="Rounded Rectangle 21"/>
          <p:cNvSpPr/>
          <p:nvPr/>
        </p:nvSpPr>
        <p:spPr>
          <a:xfrm>
            <a:off x="370116" y="4864924"/>
            <a:ext cx="4542345" cy="1345376"/>
          </a:xfrm>
          <a:prstGeom prst="round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ở </a:t>
            </a:r>
            <a:r>
              <a:rPr lang="en-US" sz="2400" dirty="0" err="1">
                <a:latin typeface="Times New Roman" panose="02020603050405020304" pitchFamily="18" charset="0"/>
                <a:ea typeface="Times New Roman" panose="02020603050405020304" pitchFamily="18" charset="0"/>
              </a:rPr>
              <a:t>miền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biển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gọi</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gió</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đến</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hô</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mưa</a:t>
            </a:r>
            <a:r>
              <a:rPr lang="en-US" sz="2400" i="1" dirty="0">
                <a:latin typeface="Times New Roman" panose="02020603050405020304" pitchFamily="18" charset="0"/>
                <a:ea typeface="Times New Roman" panose="02020603050405020304" pitchFamily="18" charset="0"/>
              </a:rPr>
              <a:t> </a:t>
            </a:r>
            <a:r>
              <a:rPr lang="en-US" sz="2400" i="1" dirty="0" err="1">
                <a:latin typeface="Times New Roman" panose="02020603050405020304" pitchFamily="18" charset="0"/>
                <a:ea typeface="Times New Roman" panose="02020603050405020304" pitchFamily="18" charset="0"/>
              </a:rPr>
              <a:t>về</a:t>
            </a:r>
            <a:r>
              <a:rPr lang="en-US" sz="2400" i="1" dirty="0">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4" name="Right Brace 3"/>
          <p:cNvSpPr/>
          <p:nvPr/>
        </p:nvSpPr>
        <p:spPr>
          <a:xfrm>
            <a:off x="4952881" y="3146083"/>
            <a:ext cx="335830" cy="2400300"/>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Rounded Rectangle 7"/>
          <p:cNvSpPr/>
          <p:nvPr/>
        </p:nvSpPr>
        <p:spPr>
          <a:xfrm>
            <a:off x="7029448" y="2866817"/>
            <a:ext cx="4814713" cy="164218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en-US" sz="2400" dirty="0" err="1">
                <a:latin typeface="Times New Roman" panose="02020603050405020304" pitchFamily="18" charset="0"/>
                <a:ea typeface="Times New Roman" panose="02020603050405020304" pitchFamily="18" charset="0"/>
              </a:rPr>
              <a:t>Cả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hai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ngang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Họ</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năng</a:t>
            </a:r>
            <a:r>
              <a:rPr lang="en-US" sz="2400" dirty="0">
                <a:latin typeface="Times New Roman" panose="02020603050405020304" pitchFamily="18" charset="0"/>
                <a:ea typeface="Times New Roman" panose="02020603050405020304" pitchFamily="18" charset="0"/>
              </a:rPr>
              <a:t> phi </a:t>
            </a:r>
            <a:r>
              <a:rPr lang="en-US" sz="2400" dirty="0" err="1">
                <a:latin typeface="Times New Roman" panose="02020603050405020304" pitchFamily="18" charset="0"/>
                <a:ea typeface="Times New Roman" panose="02020603050405020304" pitchFamily="18" charset="0"/>
              </a:rPr>
              <a:t>thường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thần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đều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xứng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đáng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Tạo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sức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hấp</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dẫn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cho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truyện</a:t>
            </a:r>
            <a:r>
              <a:rPr lang="en-US" sz="2400" dirty="0">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28" name="Rounded Rectangle 27"/>
          <p:cNvSpPr/>
          <p:nvPr/>
        </p:nvSpPr>
        <p:spPr>
          <a:xfrm>
            <a:off x="7029448" y="4637710"/>
            <a:ext cx="4814713" cy="131445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1200"/>
              </a:spcAft>
            </a:pPr>
            <a:r>
              <a:rPr lang="vi-VN" sz="2400" dirty="0">
                <a:latin typeface="Times New Roman" panose="02020603050405020304" pitchFamily="18" charset="0"/>
                <a:ea typeface="Times New Roman" panose="02020603050405020304" pitchFamily="18" charset="0"/>
              </a:rPr>
              <a:t>Tài năng của Sơn Tinh mang tính phát triển, tài năng của Thuỷ Tinh mang sự huỷ diệt (bão, lũ lụt).</a:t>
            </a:r>
            <a:endParaRPr lang="en-US" sz="2400" dirty="0">
              <a:effectLst/>
              <a:latin typeface="Times New Roman" panose="02020603050405020304" pitchFamily="18" charset="0"/>
              <a:ea typeface="Times New Roman" panose="02020603050405020304" pitchFamily="18" charset="0"/>
            </a:endParaRPr>
          </a:p>
        </p:txBody>
      </p:sp>
      <p:sp>
        <p:nvSpPr>
          <p:cNvPr id="9" name="Left Brace 8"/>
          <p:cNvSpPr/>
          <p:nvPr/>
        </p:nvSpPr>
        <p:spPr>
          <a:xfrm>
            <a:off x="6653198" y="3286123"/>
            <a:ext cx="360250" cy="2188820"/>
          </a:xfrm>
          <a:prstGeom prst="lef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Rectangle 29"/>
          <p:cNvSpPr/>
          <p:nvPr/>
        </p:nvSpPr>
        <p:spPr>
          <a:xfrm>
            <a:off x="5360917" y="3167963"/>
            <a:ext cx="1343125" cy="224676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2"/>
          </a:lnRef>
          <a:fillRef idx="3">
            <a:schemeClr val="accent2"/>
          </a:fillRef>
          <a:effectRef idx="3">
            <a:schemeClr val="accent2"/>
          </a:effectRef>
          <a:fontRef idx="minor">
            <a:schemeClr val="lt1"/>
          </a:fontRef>
        </p:style>
        <p:txBody>
          <a:bodyPr wrap="square">
            <a:spAutoFit/>
          </a:bodyPr>
          <a:lstStyle/>
          <a:p>
            <a:pPr>
              <a:spcAft>
                <a:spcPts val="1200"/>
              </a:spcAft>
            </a:pPr>
            <a:r>
              <a:rPr lang="en-US" sz="24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Những</a:t>
            </a:r>
            <a:r>
              <a:rPr lang="en-US" sz="2800" dirty="0">
                <a:latin typeface="Times New Roman" panose="02020603050405020304" pitchFamily="18" charset="0"/>
                <a:ea typeface="Times New Roman" panose="02020603050405020304" pitchFamily="18" charset="0"/>
              </a:rPr>
              <a:t> chi </a:t>
            </a:r>
            <a:r>
              <a:rPr lang="en-US" sz="2800" dirty="0" err="1">
                <a:latin typeface="Times New Roman" panose="02020603050405020304" pitchFamily="18" charset="0"/>
                <a:ea typeface="Times New Roman" panose="02020603050405020304" pitchFamily="18" charset="0"/>
              </a:rPr>
              <a:t>tiết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kì</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ảo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thấý</a:t>
            </a:r>
            <a:r>
              <a:rPr lang="en-US" sz="2800" dirty="0">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333336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1000"/>
                                        <p:tgtEl>
                                          <p:spTgt spid="22"/>
                                        </p:tgtEl>
                                      </p:cBhvr>
                                    </p:animEffect>
                                    <p:anim calcmode="lin" valueType="num">
                                      <p:cBhvr>
                                        <p:cTn id="15" dur="1000" fill="hold"/>
                                        <p:tgtEl>
                                          <p:spTgt spid="22"/>
                                        </p:tgtEl>
                                        <p:attrNameLst>
                                          <p:attrName>ppt_x</p:attrName>
                                        </p:attrNameLst>
                                      </p:cBhvr>
                                      <p:tavLst>
                                        <p:tav tm="0">
                                          <p:val>
                                            <p:strVal val="#ppt_x"/>
                                          </p:val>
                                        </p:tav>
                                        <p:tav tm="100000">
                                          <p:val>
                                            <p:strVal val="#ppt_x"/>
                                          </p:val>
                                        </p:tav>
                                      </p:tavLst>
                                    </p:anim>
                                    <p:anim calcmode="lin" valueType="num">
                                      <p:cBhvr>
                                        <p:cTn id="16"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anim calcmode="lin" valueType="num">
                                      <p:cBhvr>
                                        <p:cTn id="29" dur="1000" fill="hold"/>
                                        <p:tgtEl>
                                          <p:spTgt spid="30"/>
                                        </p:tgtEl>
                                        <p:attrNameLst>
                                          <p:attrName>ppt_x</p:attrName>
                                        </p:attrNameLst>
                                      </p:cBhvr>
                                      <p:tavLst>
                                        <p:tav tm="0">
                                          <p:val>
                                            <p:strVal val="#ppt_x"/>
                                          </p:val>
                                        </p:tav>
                                        <p:tav tm="100000">
                                          <p:val>
                                            <p:strVal val="#ppt_x"/>
                                          </p:val>
                                        </p:tav>
                                      </p:tavLst>
                                    </p:anim>
                                    <p:anim calcmode="lin" valueType="num">
                                      <p:cBhvr>
                                        <p:cTn id="3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1000"/>
                                        <p:tgtEl>
                                          <p:spTgt spid="28"/>
                                        </p:tgtEl>
                                      </p:cBhvr>
                                    </p:animEffect>
                                    <p:anim calcmode="lin" valueType="num">
                                      <p:cBhvr>
                                        <p:cTn id="50" dur="1000" fill="hold"/>
                                        <p:tgtEl>
                                          <p:spTgt spid="28"/>
                                        </p:tgtEl>
                                        <p:attrNameLst>
                                          <p:attrName>ppt_x</p:attrName>
                                        </p:attrNameLst>
                                      </p:cBhvr>
                                      <p:tavLst>
                                        <p:tav tm="0">
                                          <p:val>
                                            <p:strVal val="#ppt_x"/>
                                          </p:val>
                                        </p:tav>
                                        <p:tav tm="100000">
                                          <p:val>
                                            <p:strVal val="#ppt_x"/>
                                          </p:val>
                                        </p:tav>
                                      </p:tavLst>
                                    </p:anim>
                                    <p:anim calcmode="lin" valueType="num">
                                      <p:cBhvr>
                                        <p:cTn id="51"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2" grpId="0" animBg="1"/>
      <p:bldP spid="4" grpId="0" animBg="1"/>
      <p:bldP spid="8" grpId="0" animBg="1"/>
      <p:bldP spid="28" grpId="0" animBg="1"/>
      <p:bldP spid="9" grpId="0" animBg="1"/>
      <p:bldP spid="3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1" y="951835"/>
            <a:ext cx="11714670"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10" name="Rectangle 9"/>
          <p:cNvSpPr/>
          <p:nvPr/>
        </p:nvSpPr>
        <p:spPr>
          <a:xfrm>
            <a:off x="367058" y="1403206"/>
            <a:ext cx="8224838" cy="483017"/>
          </a:xfrm>
          <a:prstGeom prst="rect">
            <a:avLst/>
          </a:prstGeom>
        </p:spPr>
        <p:txBody>
          <a:bodyPr wrap="square">
            <a:spAutoFit/>
          </a:bodyPr>
          <a:lstStyle/>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b.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Cuộc</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so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tài</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của</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Sơn</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Thủy</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 </a:t>
            </a:r>
            <a:r>
              <a:rPr kumimoji="0" lang="en-US" sz="2400" b="1" i="0" u="none" strike="noStrike" kern="1200" cap="none" spc="0" normalizeH="0" baseline="0" noProof="0" dirty="0" err="1">
                <a:ln>
                  <a:noFill/>
                </a:ln>
                <a:solidFill>
                  <a:srgbClr val="800000"/>
                </a:solidFill>
                <a:effectLst/>
                <a:uLnTx/>
                <a:uFillTx/>
                <a:latin typeface="Times New Roman" panose="02020603050405020304" pitchFamily="18" charset="0"/>
                <a:ea typeface="Calibri" panose="020F0502020204030204" pitchFamily="34" charset="0"/>
                <a:cs typeface="+mn-cs"/>
              </a:rPr>
              <a:t>Tinh</a:t>
            </a:r>
            <a:r>
              <a:rPr kumimoji="0" lang="en-US" sz="2400" b="1" i="0" u="none" strike="noStrike" kern="1200" cap="none" spc="0" normalizeH="0" baseline="0" noProof="0" dirty="0">
                <a:ln>
                  <a:noFill/>
                </a:ln>
                <a:solidFill>
                  <a:srgbClr val="800000"/>
                </a:solidFill>
                <a:effectLst/>
                <a:uLnTx/>
                <a:uFillTx/>
                <a:latin typeface="Times New Roman" panose="02020603050405020304" pitchFamily="18" charset="0"/>
                <a:ea typeface="Calibri" panose="020F0502020204030204" pitchFamily="34"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sp>
        <p:nvSpPr>
          <p:cNvPr id="7" name="Rectangle 6"/>
          <p:cNvSpPr/>
          <p:nvPr/>
        </p:nvSpPr>
        <p:spPr>
          <a:xfrm>
            <a:off x="335138" y="2017983"/>
            <a:ext cx="2209259" cy="348813"/>
          </a:xfrm>
          <a:prstGeom prst="rect">
            <a:avLst/>
          </a:prstGeom>
        </p:spPr>
        <p:txBody>
          <a:bodyPr wrap="none">
            <a:spAutoFit/>
          </a:bodyPr>
          <a:lstStyle/>
          <a:p>
            <a:pPr>
              <a:lnSpc>
                <a:spcPts val="1950"/>
              </a:lnSpc>
              <a:spcAft>
                <a:spcPts val="1200"/>
              </a:spcAft>
            </a:pPr>
            <a:r>
              <a:rPr lang="en-US" sz="2400" b="1" i="1" dirty="0">
                <a:solidFill>
                  <a:srgbClr val="800000"/>
                </a:solidFill>
                <a:latin typeface="Times New Roman" panose="02020603050405020304" pitchFamily="18" charset="0"/>
                <a:ea typeface="Times New Roman" panose="02020603050405020304" pitchFamily="18" charset="0"/>
              </a:rPr>
              <a:t>b2. </a:t>
            </a:r>
            <a:r>
              <a:rPr lang="en-US" sz="2400" b="1" i="1" dirty="0" err="1">
                <a:solidFill>
                  <a:srgbClr val="800000"/>
                </a:solidFill>
                <a:latin typeface="Times New Roman" panose="02020603050405020304" pitchFamily="18" charset="0"/>
                <a:ea typeface="Times New Roman" panose="02020603050405020304" pitchFamily="18" charset="0"/>
              </a:rPr>
              <a:t>Cuộc</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thi</a:t>
            </a:r>
            <a:r>
              <a:rPr lang="en-US" sz="2400" b="1" i="1" dirty="0">
                <a:solidFill>
                  <a:srgbClr val="800000"/>
                </a:solidFill>
                <a:latin typeface="Times New Roman" panose="02020603050405020304" pitchFamily="18" charset="0"/>
                <a:ea typeface="Times New Roman" panose="02020603050405020304" pitchFamily="18" charset="0"/>
              </a:rPr>
              <a:t> </a:t>
            </a:r>
            <a:r>
              <a:rPr lang="en-US" sz="2400" b="1" i="1" dirty="0" err="1">
                <a:solidFill>
                  <a:srgbClr val="800000"/>
                </a:solidFill>
                <a:latin typeface="Times New Roman" panose="02020603050405020304" pitchFamily="18" charset="0"/>
                <a:ea typeface="Times New Roman" panose="02020603050405020304" pitchFamily="18" charset="0"/>
              </a:rPr>
              <a:t>tài</a:t>
            </a:r>
            <a:r>
              <a:rPr lang="en-US" sz="2400" b="1" i="1" dirty="0">
                <a:solidFill>
                  <a:srgbClr val="800000"/>
                </a:solidFill>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grpSp>
        <p:nvGrpSpPr>
          <p:cNvPr id="20" name="Group 19"/>
          <p:cNvGrpSpPr/>
          <p:nvPr/>
        </p:nvGrpSpPr>
        <p:grpSpPr>
          <a:xfrm>
            <a:off x="510210" y="1908645"/>
            <a:ext cx="11158881" cy="4336170"/>
            <a:chOff x="510210" y="1908645"/>
            <a:chExt cx="11158881" cy="4336170"/>
          </a:xfrm>
        </p:grpSpPr>
        <p:grpSp>
          <p:nvGrpSpPr>
            <p:cNvPr id="12" name="Group 11"/>
            <p:cNvGrpSpPr/>
            <p:nvPr/>
          </p:nvGrpSpPr>
          <p:grpSpPr>
            <a:xfrm>
              <a:off x="510210" y="1908645"/>
              <a:ext cx="11158881" cy="4336170"/>
              <a:chOff x="2864606" y="2050833"/>
              <a:chExt cx="7494117" cy="3036988"/>
            </a:xfrm>
          </p:grpSpPr>
          <p:sp>
            <p:nvSpPr>
              <p:cNvPr id="13" name="Oval 12"/>
              <p:cNvSpPr/>
              <p:nvPr/>
            </p:nvSpPr>
            <p:spPr>
              <a:xfrm>
                <a:off x="7183122" y="2050833"/>
                <a:ext cx="3175601" cy="3036988"/>
              </a:xfrm>
              <a:prstGeom prst="ellipse">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 name="Teardrop 15"/>
              <p:cNvSpPr/>
              <p:nvPr/>
            </p:nvSpPr>
            <p:spPr>
              <a:xfrm rot="2700000">
                <a:off x="5074652" y="2545748"/>
                <a:ext cx="2283646" cy="2227694"/>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Teardrop 17"/>
              <p:cNvSpPr/>
              <p:nvPr/>
            </p:nvSpPr>
            <p:spPr>
              <a:xfrm rot="2700000">
                <a:off x="2865788" y="2524129"/>
                <a:ext cx="2180513" cy="2182877"/>
              </a:xfrm>
              <a:prstGeom prst="teardrop">
                <a:avLst>
                  <a:gd name="adj" fmla="val 100000"/>
                </a:avLst>
              </a:prstGeom>
              <a:blipFill>
                <a:blip r:embed="rId7"/>
                <a:tile tx="0" ty="0" sx="100000" sy="100000" flip="none" algn="tl"/>
              </a:blip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9" name="Freeform 18"/>
              <p:cNvSpPr/>
              <p:nvPr/>
            </p:nvSpPr>
            <p:spPr>
              <a:xfrm>
                <a:off x="3021483" y="2646258"/>
                <a:ext cx="1889060" cy="1946003"/>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a:latin typeface="+mj-lt"/>
                  </a:rPr>
                  <a:t>Thi tài dâng lễ vật sớm: chỉ trong 1 ngày ai dâng lễ vật trước sẽ được chọn</a:t>
                </a:r>
                <a:endParaRPr lang="en-US" sz="2400" kern="1200" dirty="0">
                  <a:latin typeface="+mj-lt"/>
                </a:endParaRPr>
              </a:p>
            </p:txBody>
          </p:sp>
        </p:grpSp>
        <p:sp>
          <p:nvSpPr>
            <p:cNvPr id="33" name="Freeform 32"/>
            <p:cNvSpPr/>
            <p:nvPr/>
          </p:nvSpPr>
          <p:spPr>
            <a:xfrm>
              <a:off x="7179865" y="2112473"/>
              <a:ext cx="4323211" cy="3978619"/>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en-US" sz="2000" kern="1200" dirty="0" err="1">
                  <a:latin typeface="Times New Roman" panose="02020603050405020304" pitchFamily="18" charset="0"/>
                  <a:cs typeface="Times New Roman" panose="02020603050405020304" pitchFamily="18" charset="0"/>
                </a:rPr>
                <a:t>Lễ</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vật</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có</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lợi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cho</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Sơn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Vì</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đó</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là</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các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sản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vật</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nơi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rừng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núi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thuộc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Sơn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cai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quản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Vua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Hùng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nghiêng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về</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phía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Sơn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vì</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nhận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ra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sức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tàn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phá</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của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Thuỷ</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Đồng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thời</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ngài</a:t>
              </a:r>
              <a:r>
                <a:rPr lang="en-US" sz="2000" kern="1200" dirty="0">
                  <a:latin typeface="Times New Roman" panose="02020603050405020304" pitchFamily="18" charset="0"/>
                  <a:cs typeface="Times New Roman" panose="02020603050405020304" pitchFamily="18" charset="0"/>
                </a:rPr>
                <a:t> tin </a:t>
              </a:r>
              <a:r>
                <a:rPr lang="en-US" sz="2000" kern="1200" dirty="0" err="1">
                  <a:latin typeface="Times New Roman" panose="02020603050405020304" pitchFamily="18" charset="0"/>
                  <a:cs typeface="Times New Roman" panose="02020603050405020304" pitchFamily="18" charset="0"/>
                </a:rPr>
                <a:t>vào</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sức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mạnh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của</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Sơn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có</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thể</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chiến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thắng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Thủy</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tinh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bảo</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vệ</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cuộc</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sống</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bình</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yên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cho</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nhân</a:t>
              </a:r>
              <a:r>
                <a:rPr lang="en-US" sz="2000" kern="1200" dirty="0">
                  <a:latin typeface="Times New Roman" panose="02020603050405020304" pitchFamily="18" charset="0"/>
                  <a:cs typeface="Times New Roman" panose="02020603050405020304" pitchFamily="18" charset="0"/>
                </a:rPr>
                <a:t> </a:t>
              </a:r>
              <a:r>
                <a:rPr lang="en-US" sz="2000" kern="1200" dirty="0" err="1">
                  <a:latin typeface="Times New Roman" panose="02020603050405020304" pitchFamily="18" charset="0"/>
                  <a:cs typeface="Times New Roman" panose="02020603050405020304" pitchFamily="18" charset="0"/>
                </a:rPr>
                <a:t>dân</a:t>
              </a:r>
              <a:endParaRPr lang="en-US" sz="2000" kern="1200" dirty="0">
                <a:latin typeface="Times New Roman" panose="02020603050405020304" pitchFamily="18" charset="0"/>
                <a:cs typeface="Times New Roman" panose="02020603050405020304" pitchFamily="18" charset="0"/>
              </a:endParaRPr>
            </a:p>
          </p:txBody>
        </p:sp>
        <p:sp>
          <p:nvSpPr>
            <p:cNvPr id="34" name="Freeform 33"/>
            <p:cNvSpPr/>
            <p:nvPr/>
          </p:nvSpPr>
          <p:spPr>
            <a:xfrm>
              <a:off x="4018033" y="2830224"/>
              <a:ext cx="3022002" cy="2817060"/>
            </a:xfrm>
            <a:custGeom>
              <a:avLst/>
              <a:gdLst>
                <a:gd name="connsiteX0" fmla="*/ 0 w 2290857"/>
                <a:gd name="connsiteY0" fmla="*/ 1145307 h 2290613"/>
                <a:gd name="connsiteX1" fmla="*/ 1145429 w 2290857"/>
                <a:gd name="connsiteY1" fmla="*/ 0 h 2290613"/>
                <a:gd name="connsiteX2" fmla="*/ 2290858 w 2290857"/>
                <a:gd name="connsiteY2" fmla="*/ 1145307 h 2290613"/>
                <a:gd name="connsiteX3" fmla="*/ 1145429 w 2290857"/>
                <a:gd name="connsiteY3" fmla="*/ 2290614 h 2290613"/>
                <a:gd name="connsiteX4" fmla="*/ 0 w 2290857"/>
                <a:gd name="connsiteY4" fmla="*/ 1145307 h 229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0857" h="2290613">
                  <a:moveTo>
                    <a:pt x="0" y="1145307"/>
                  </a:moveTo>
                  <a:cubicBezTo>
                    <a:pt x="0" y="512771"/>
                    <a:pt x="512826" y="0"/>
                    <a:pt x="1145429" y="0"/>
                  </a:cubicBezTo>
                  <a:cubicBezTo>
                    <a:pt x="1778032" y="0"/>
                    <a:pt x="2290858" y="512771"/>
                    <a:pt x="2290858" y="1145307"/>
                  </a:cubicBezTo>
                  <a:cubicBezTo>
                    <a:pt x="2290858" y="1777843"/>
                    <a:pt x="1778032" y="2290614"/>
                    <a:pt x="1145429" y="2290614"/>
                  </a:cubicBezTo>
                  <a:cubicBezTo>
                    <a:pt x="512826" y="2290614"/>
                    <a:pt x="0" y="1777843"/>
                    <a:pt x="0" y="1145307"/>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342734" tIns="342532" rIns="342733" bIns="342532" numCol="1" spcCol="1270" anchor="ctr" anchorCtr="0">
              <a:noAutofit/>
            </a:bodyPr>
            <a:lstStyle/>
            <a:p>
              <a:pPr lvl="0" algn="ctr" defTabSz="533400">
                <a:lnSpc>
                  <a:spcPct val="90000"/>
                </a:lnSpc>
                <a:spcBef>
                  <a:spcPct val="0"/>
                </a:spcBef>
                <a:spcAft>
                  <a:spcPct val="35000"/>
                </a:spcAft>
              </a:pPr>
              <a:r>
                <a:rPr lang="vi-VN" sz="2400" kern="1200" dirty="0">
                  <a:latin typeface="+mj-lt"/>
                </a:rPr>
                <a:t>Lễ vật : “</a:t>
              </a:r>
              <a:r>
                <a:rPr lang="vi-VN" sz="2400" i="1" kern="1200" dirty="0">
                  <a:latin typeface="+mj-lt"/>
                </a:rPr>
                <a:t>100 ván cơm nếp , 100 nệp bánh chưng,voi chín ngà, gà chín cựa, ngựa chín hồng mao”.</a:t>
              </a:r>
              <a:endParaRPr lang="en-US" sz="2400" kern="1200" dirty="0">
                <a:latin typeface="+mj-lt"/>
              </a:endParaRPr>
            </a:p>
          </p:txBody>
        </p:sp>
      </p:grpSp>
      <p:sp>
        <p:nvSpPr>
          <p:cNvPr id="21" name="Cloud Callout 20"/>
          <p:cNvSpPr/>
          <p:nvPr/>
        </p:nvSpPr>
        <p:spPr>
          <a:xfrm>
            <a:off x="2532042" y="2253768"/>
            <a:ext cx="7000875" cy="2920554"/>
          </a:xfrm>
          <a:prstGeom prst="cloudCallout">
            <a:avLst/>
          </a:prstGeom>
        </p:spPr>
        <p:style>
          <a:lnRef idx="2">
            <a:schemeClr val="accent2"/>
          </a:lnRef>
          <a:fillRef idx="1">
            <a:schemeClr val="lt1"/>
          </a:fillRef>
          <a:effectRef idx="0">
            <a:schemeClr val="accent2"/>
          </a:effectRef>
          <a:fontRef idx="minor">
            <a:schemeClr val="dk1"/>
          </a:fontRef>
        </p:style>
        <p:txBody>
          <a:bodyPr rtlCol="0" anchor="ctr"/>
          <a:lstStyle/>
          <a:p>
            <a:pPr algn="just">
              <a:spcAft>
                <a:spcPts val="0"/>
              </a:spcAft>
            </a:pP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tài</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kén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rể</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của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vua</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Hùng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có</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đặc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biệt</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Vua Hùng đưa ra </a:t>
            </a:r>
            <a:r>
              <a:rPr lang="en-US" sz="2400" dirty="0" err="1">
                <a:latin typeface="Times New Roman" panose="02020603050405020304" pitchFamily="18" charset="0"/>
                <a:ea typeface="Times New Roman" panose="02020603050405020304" pitchFamily="18" charset="0"/>
              </a:rPr>
              <a:t>yêu</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cầu</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gì? Qua đó, em thấy thái độ của Vua Hùng nghiêng về ai? Vì sao em lại có nhận xét như vậy?</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5673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21"/>
                                        </p:tgtEl>
                                        <p:attrNameLst>
                                          <p:attrName>ppt_w</p:attrName>
                                        </p:attrNameLst>
                                      </p:cBhvr>
                                      <p:tavLst>
                                        <p:tav tm="0">
                                          <p:val>
                                            <p:strVal val="ppt_w"/>
                                          </p:val>
                                        </p:tav>
                                        <p:tav tm="100000">
                                          <p:val>
                                            <p:fltVal val="0"/>
                                          </p:val>
                                        </p:tav>
                                      </p:tavLst>
                                    </p:anim>
                                    <p:anim calcmode="lin" valueType="num">
                                      <p:cBhvr>
                                        <p:cTn id="7" dur="500"/>
                                        <p:tgtEl>
                                          <p:spTgt spid="21"/>
                                        </p:tgtEl>
                                        <p:attrNameLst>
                                          <p:attrName>ppt_h</p:attrName>
                                        </p:attrNameLst>
                                      </p:cBhvr>
                                      <p:tavLst>
                                        <p:tav tm="0">
                                          <p:val>
                                            <p:strVal val="ppt_h"/>
                                          </p:val>
                                        </p:tav>
                                        <p:tav tm="100000">
                                          <p:val>
                                            <p:fltVal val="0"/>
                                          </p:val>
                                        </p:tav>
                                      </p:tavLst>
                                    </p:anim>
                                    <p:animEffect transition="out" filter="fade">
                                      <p:cBhvr>
                                        <p:cTn id="8" dur="500"/>
                                        <p:tgtEl>
                                          <p:spTgt spid="21"/>
                                        </p:tgtEl>
                                      </p:cBhvr>
                                    </p:animEffect>
                                    <p:set>
                                      <p:cBhvr>
                                        <p:cTn id="9" dur="1" fill="hold">
                                          <p:stCondLst>
                                            <p:cond delay="499"/>
                                          </p:stCondLst>
                                        </p:cTn>
                                        <p:tgtEl>
                                          <p:spTgt spid="21"/>
                                        </p:tgtEl>
                                        <p:attrNameLst>
                                          <p:attrName>style.visibility</p:attrName>
                                        </p:attrNameLst>
                                      </p:cBhvr>
                                      <p:to>
                                        <p:strVal val="hidden"/>
                                      </p:to>
                                    </p:se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229680" y="951835"/>
            <a:ext cx="1180147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3" name="Rectangle 2"/>
          <p:cNvSpPr/>
          <p:nvPr/>
        </p:nvSpPr>
        <p:spPr>
          <a:xfrm>
            <a:off x="335138" y="1748052"/>
            <a:ext cx="6096000" cy="1569660"/>
          </a:xfrm>
          <a:prstGeom prst="rect">
            <a:avLst/>
          </a:prstGeom>
        </p:spPr>
        <p:txBody>
          <a:bodyPr>
            <a:spAutoFit/>
          </a:bodyPr>
          <a:lstStyle/>
          <a:p>
            <a:r>
              <a:rPr lang="en-US" sz="3200" b="1" i="1" dirty="0">
                <a:solidFill>
                  <a:srgbClr val="800000"/>
                </a:solidFill>
                <a:latin typeface="Times New Roman" panose="02020603050405020304" pitchFamily="18" charset="0"/>
                <a:ea typeface="Times New Roman" panose="02020603050405020304" pitchFamily="18" charset="0"/>
              </a:rPr>
              <a:t>c. </a:t>
            </a:r>
            <a:r>
              <a:rPr lang="en-US" sz="3200" b="1" i="1" dirty="0" err="1">
                <a:solidFill>
                  <a:srgbClr val="800000"/>
                </a:solidFill>
                <a:latin typeface="Times New Roman" panose="02020603050405020304" pitchFamily="18" charset="0"/>
                <a:ea typeface="Times New Roman" panose="02020603050405020304" pitchFamily="18" charset="0"/>
              </a:rPr>
              <a:t>Kết</a:t>
            </a:r>
            <a:r>
              <a:rPr lang="en-US" sz="3200" b="1" i="1" dirty="0">
                <a:solidFill>
                  <a:srgbClr val="800000"/>
                </a:solidFill>
                <a:latin typeface="Times New Roman" panose="02020603050405020304" pitchFamily="18" charset="0"/>
                <a:ea typeface="Times New Roman" panose="02020603050405020304" pitchFamily="18" charset="0"/>
              </a:rPr>
              <a:t> </a:t>
            </a:r>
            <a:r>
              <a:rPr lang="en-US" sz="3200" b="1" i="1" dirty="0" err="1">
                <a:solidFill>
                  <a:srgbClr val="800000"/>
                </a:solidFill>
                <a:latin typeface="Times New Roman" panose="02020603050405020304" pitchFamily="18" charset="0"/>
                <a:ea typeface="Times New Roman" panose="02020603050405020304" pitchFamily="18" charset="0"/>
              </a:rPr>
              <a:t>quả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Sơn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Tinh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mang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lễ</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trước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lấy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được</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Mị</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Nương</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làm</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vợ</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Thủy</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tình</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đến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sau</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nên</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thua</a:t>
            </a:r>
            <a:r>
              <a:rPr lang="en-US" sz="3200" dirty="0">
                <a:latin typeface="Times New Roman" panose="02020603050405020304" pitchFamily="18" charset="0"/>
                <a:ea typeface="Times New Roman" panose="02020603050405020304" pitchFamily="18" charset="0"/>
              </a:rPr>
              <a:t> </a:t>
            </a:r>
            <a:r>
              <a:rPr lang="en-US" sz="3200" dirty="0" err="1">
                <a:latin typeface="Times New Roman" panose="02020603050405020304" pitchFamily="18" charset="0"/>
                <a:ea typeface="Times New Roman" panose="02020603050405020304" pitchFamily="18" charset="0"/>
              </a:rPr>
              <a:t>cuộc</a:t>
            </a:r>
            <a:r>
              <a:rPr lang="en-US" sz="3200" dirty="0">
                <a:latin typeface="Times New Roman" panose="02020603050405020304" pitchFamily="18" charset="0"/>
                <a:ea typeface="Times New Roman" panose="02020603050405020304" pitchFamily="18" charset="0"/>
              </a:rPr>
              <a:t>. </a:t>
            </a:r>
            <a:endParaRPr lang="en-US" sz="3200" dirty="0"/>
          </a:p>
        </p:txBody>
      </p:sp>
      <p:pic>
        <p:nvPicPr>
          <p:cNvPr id="4" name="Picture 3"/>
          <p:cNvPicPr>
            <a:picLocks noChangeAspect="1"/>
          </p:cNvPicPr>
          <p:nvPr/>
        </p:nvPicPr>
        <p:blipFill>
          <a:blip r:embed="rId7"/>
          <a:stretch>
            <a:fillRect/>
          </a:stretch>
        </p:blipFill>
        <p:spPr>
          <a:xfrm>
            <a:off x="6498212" y="1578799"/>
            <a:ext cx="4693617" cy="263612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8" name="Picture 7"/>
          <p:cNvPicPr>
            <a:picLocks noChangeAspect="1"/>
          </p:cNvPicPr>
          <p:nvPr/>
        </p:nvPicPr>
        <p:blipFill>
          <a:blip r:embed="rId8"/>
          <a:stretch>
            <a:fillRect/>
          </a:stretch>
        </p:blipFill>
        <p:spPr>
          <a:xfrm>
            <a:off x="1883801" y="3879000"/>
            <a:ext cx="4244582" cy="2474539"/>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90379593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3" name="Rectangle 2"/>
          <p:cNvSpPr/>
          <p:nvPr/>
        </p:nvSpPr>
        <p:spPr>
          <a:xfrm>
            <a:off x="660400" y="1651506"/>
            <a:ext cx="10858500" cy="2181944"/>
          </a:xfrm>
          <a:prstGeom prst="rect">
            <a:avLst/>
          </a:prstGeom>
        </p:spPr>
        <p:txBody>
          <a:bodyPr>
            <a:spAutoFit/>
          </a:bodyPr>
          <a:lstStyle/>
          <a:p>
            <a:pPr algn="just">
              <a:lnSpc>
                <a:spcPct val="115000"/>
              </a:lnSpc>
              <a:spcAft>
                <a:spcPts val="0"/>
              </a:spcAft>
            </a:pPr>
            <a:r>
              <a:rPr lang="en-US" sz="2400" b="1" dirty="0">
                <a:solidFill>
                  <a:srgbClr val="800000"/>
                </a:solidFill>
                <a:latin typeface="Times New Roman" panose="02020603050405020304" pitchFamily="18" charset="0"/>
                <a:ea typeface="Times New Roman" panose="02020603050405020304" pitchFamily="18" charset="0"/>
              </a:rPr>
              <a:t>a. </a:t>
            </a:r>
            <a:r>
              <a:rPr lang="en-US" sz="2400" b="1" dirty="0" err="1">
                <a:solidFill>
                  <a:srgbClr val="800000"/>
                </a:solidFill>
                <a:latin typeface="Times New Roman" panose="02020603050405020304" pitchFamily="18" charset="0"/>
                <a:ea typeface="Times New Roman" panose="02020603050405020304" pitchFamily="18" charset="0"/>
              </a:rPr>
              <a:t>Hình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tượng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người</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anh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hùng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Sơn</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Tinh</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trong</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cuộc</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giao</a:t>
            </a:r>
            <a:r>
              <a:rPr lang="en-US" sz="2400" b="1" dirty="0">
                <a:solidFill>
                  <a:srgbClr val="800000"/>
                </a:solidFill>
                <a:latin typeface="Times New Roman" panose="02020603050405020304" pitchFamily="18" charset="0"/>
                <a:ea typeface="Times New Roman" panose="02020603050405020304" pitchFamily="18" charset="0"/>
              </a:rPr>
              <a:t> </a:t>
            </a:r>
            <a:r>
              <a:rPr lang="en-US" sz="2400" b="1" dirty="0" err="1">
                <a:solidFill>
                  <a:srgbClr val="800000"/>
                </a:solidFill>
                <a:latin typeface="Times New Roman" panose="02020603050405020304" pitchFamily="18" charset="0"/>
                <a:ea typeface="Times New Roman" panose="02020603050405020304" pitchFamily="18" charset="0"/>
              </a:rPr>
              <a:t>tranh</a:t>
            </a:r>
            <a:endParaRPr lang="en-US" sz="24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Nguyên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Thủy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Tinh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không</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lấy</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được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nên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trả</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thù</a:t>
            </a:r>
            <a:r>
              <a:rPr lang="en-US" sz="2400" dirty="0">
                <a:latin typeface="Times New Roman" panose="02020603050405020304" pitchFamily="18" charset="0"/>
                <a:ea typeface="Times New Roman" panose="02020603050405020304" pitchFamily="18" charset="0"/>
              </a:rPr>
              <a:t> </a:t>
            </a:r>
            <a:r>
              <a:rPr lang="vi-VN" sz="2400" dirty="0">
                <a:latin typeface="Times New Roman" panose="02020603050405020304" pitchFamily="18" charset="0"/>
                <a:ea typeface="Times New Roman" panose="02020603050405020304" pitchFamily="18" charset="0"/>
              </a:rPr>
              <a:t>=&gt; </a:t>
            </a:r>
            <a:r>
              <a:rPr lang="en-US" sz="2400" dirty="0">
                <a:latin typeface="Times New Roman" panose="02020603050405020304" pitchFamily="18" charset="0"/>
                <a:ea typeface="Times New Roman" panose="02020603050405020304" pitchFamily="18" charset="0"/>
              </a:rPr>
              <a:t>Hai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vật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vì</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lí</a:t>
            </a:r>
            <a:r>
              <a:rPr lang="en-US" sz="2400" dirty="0">
                <a:latin typeface="Times New Roman" panose="02020603050405020304" pitchFamily="18" charset="0"/>
                <a:ea typeface="Times New Roman" panose="02020603050405020304" pitchFamily="18" charset="0"/>
              </a:rPr>
              <a:t> do </a:t>
            </a:r>
            <a:r>
              <a:rPr lang="en-US" sz="2400" dirty="0" err="1">
                <a:latin typeface="Times New Roman" panose="02020603050405020304" pitchFamily="18" charset="0"/>
                <a:ea typeface="Times New Roman" panose="02020603050405020304" pitchFamily="18" charset="0"/>
              </a:rPr>
              <a:t>cá</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nhân</a:t>
            </a:r>
            <a:r>
              <a:rPr lang="en-US" sz="2400" dirty="0">
                <a:latin typeface="Times New Roman" panose="02020603050405020304" pitchFamily="18" charset="0"/>
                <a:ea typeface="Times New Roman" panose="02020603050405020304" pitchFamily="18" charset="0"/>
              </a:rPr>
              <a:t>.</a:t>
            </a:r>
          </a:p>
          <a:p>
            <a:pPr marL="342900" indent="-342900" algn="just">
              <a:lnSpc>
                <a:spcPct val="115000"/>
              </a:lnSpc>
              <a:spcAft>
                <a:spcPts val="0"/>
              </a:spcAft>
              <a:buFontTx/>
              <a:buChar char="-"/>
            </a:pPr>
            <a:r>
              <a:rPr lang="en-US" sz="2400" dirty="0" err="1">
                <a:latin typeface="Times New Roman" panose="02020603050405020304" pitchFamily="18" charset="0"/>
                <a:ea typeface="Times New Roman" panose="02020603050405020304" pitchFamily="18" charset="0"/>
              </a:rPr>
              <a:t>Cuộc</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giao</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tranh</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quyết</a:t>
            </a:r>
            <a:r>
              <a:rPr lang="en-US" sz="2400" dirty="0">
                <a:latin typeface="Times New Roman" panose="02020603050405020304" pitchFamily="18" charset="0"/>
                <a:ea typeface="Times New Roman" panose="02020603050405020304" pitchFamily="18" charset="0"/>
              </a:rPr>
              <a:t> </a:t>
            </a:r>
            <a:r>
              <a:rPr lang="en-US" sz="2400" dirty="0" err="1">
                <a:latin typeface="Times New Roman" panose="02020603050405020304" pitchFamily="18" charset="0"/>
                <a:ea typeface="Times New Roman" panose="02020603050405020304" pitchFamily="18" charset="0"/>
              </a:rPr>
              <a:t>liệt</a:t>
            </a:r>
            <a:r>
              <a:rPr lang="en-US" sz="2400" dirty="0">
                <a:latin typeface="Times New Roman" panose="02020603050405020304" pitchFamily="18" charset="0"/>
                <a:ea typeface="Times New Roman" panose="02020603050405020304" pitchFamily="18" charset="0"/>
              </a:rPr>
              <a:t>: </a:t>
            </a:r>
          </a:p>
          <a:p>
            <a:pPr algn="just">
              <a:lnSpc>
                <a:spcPct val="115000"/>
              </a:lnSpc>
              <a:spcAft>
                <a:spcPts val="0"/>
              </a:spcAft>
            </a:pPr>
            <a:endParaRPr lang="en-US" sz="2400" dirty="0">
              <a:latin typeface="Times New Roman" panose="02020603050405020304" pitchFamily="18" charset="0"/>
              <a:ea typeface="Times New Roman" panose="02020603050405020304" pitchFamily="18" charset="0"/>
            </a:endParaRPr>
          </a:p>
        </p:txBody>
      </p:sp>
      <p:graphicFrame>
        <p:nvGraphicFramePr>
          <p:cNvPr id="4" name="Table 6">
            <a:extLst>
              <a:ext uri="{FF2B5EF4-FFF2-40B4-BE49-F238E27FC236}">
                <a16:creationId xmlns:a16="http://schemas.microsoft.com/office/drawing/2014/main" id="{78901DD9-8D90-41BB-85C0-F4307A44230C}"/>
              </a:ext>
            </a:extLst>
          </p:cNvPr>
          <p:cNvGraphicFramePr>
            <a:graphicFrameLocks noGrp="1"/>
          </p:cNvGraphicFramePr>
          <p:nvPr>
            <p:extLst>
              <p:ext uri="{D42A27DB-BD31-4B8C-83A1-F6EECF244321}">
                <p14:modId xmlns:p14="http://schemas.microsoft.com/office/powerpoint/2010/main" val="3789506417"/>
              </p:ext>
            </p:extLst>
          </p:nvPr>
        </p:nvGraphicFramePr>
        <p:xfrm>
          <a:off x="834886" y="3688860"/>
          <a:ext cx="10323444" cy="2286000"/>
        </p:xfrm>
        <a:graphic>
          <a:graphicData uri="http://schemas.openxmlformats.org/drawingml/2006/table">
            <a:tbl>
              <a:tblPr firstRow="1" bandRow="1">
                <a:tableStyleId>{5C22544A-7EE6-4342-B048-85BDC9FD1C3A}</a:tableStyleId>
              </a:tblPr>
              <a:tblGrid>
                <a:gridCol w="5161722">
                  <a:extLst>
                    <a:ext uri="{9D8B030D-6E8A-4147-A177-3AD203B41FA5}">
                      <a16:colId xmlns:a16="http://schemas.microsoft.com/office/drawing/2014/main" val="1936236435"/>
                    </a:ext>
                  </a:extLst>
                </a:gridCol>
                <a:gridCol w="5161722">
                  <a:extLst>
                    <a:ext uri="{9D8B030D-6E8A-4147-A177-3AD203B41FA5}">
                      <a16:colId xmlns:a16="http://schemas.microsoft.com/office/drawing/2014/main" val="607194739"/>
                    </a:ext>
                  </a:extLst>
                </a:gridCol>
              </a:tblGrid>
              <a:tr h="370840">
                <a:tc>
                  <a:txBody>
                    <a:bodyPr/>
                    <a:lstStyle/>
                    <a:p>
                      <a:pPr algn="ctr"/>
                      <a:r>
                        <a:rPr lang="en-US" sz="3000" dirty="0" err="1">
                          <a:latin typeface="Times" panose="02020603050405020304" pitchFamily="18" charset="0"/>
                          <a:cs typeface="Times" panose="02020603050405020304" pitchFamily="18" charset="0"/>
                        </a:rPr>
                        <a:t>Sơn</a:t>
                      </a:r>
                      <a:r>
                        <a:rPr lang="en-US" sz="3000" dirty="0">
                          <a:latin typeface="Times" panose="02020603050405020304" pitchFamily="18" charset="0"/>
                          <a:cs typeface="Times" panose="02020603050405020304" pitchFamily="18" charset="0"/>
                        </a:rPr>
                        <a:t> </a:t>
                      </a:r>
                      <a:r>
                        <a:rPr lang="en-US" sz="3000" dirty="0" err="1">
                          <a:latin typeface="Times" panose="02020603050405020304" pitchFamily="18" charset="0"/>
                          <a:cs typeface="Times" panose="02020603050405020304" pitchFamily="18" charset="0"/>
                        </a:rPr>
                        <a:t>Tinh</a:t>
                      </a:r>
                      <a:r>
                        <a:rPr lang="en-US" sz="3000" dirty="0">
                          <a:latin typeface="Times" panose="02020603050405020304" pitchFamily="18" charset="0"/>
                          <a:cs typeface="Times" panose="02020603050405020304" pitchFamily="18" charset="0"/>
                        </a:rPr>
                        <a:t> </a:t>
                      </a:r>
                    </a:p>
                  </a:txBody>
                  <a:tcPr/>
                </a:tc>
                <a:tc>
                  <a:txBody>
                    <a:bodyPr/>
                    <a:lstStyle/>
                    <a:p>
                      <a:pPr algn="ctr"/>
                      <a:r>
                        <a:rPr lang="en-US" sz="3000" dirty="0" err="1">
                          <a:latin typeface="Times" panose="02020603050405020304" pitchFamily="18" charset="0"/>
                          <a:cs typeface="Times" panose="02020603050405020304" pitchFamily="18" charset="0"/>
                        </a:rPr>
                        <a:t>Thủy</a:t>
                      </a:r>
                      <a:r>
                        <a:rPr lang="en-US" sz="3000" dirty="0">
                          <a:latin typeface="Times" panose="02020603050405020304" pitchFamily="18" charset="0"/>
                          <a:cs typeface="Times" panose="02020603050405020304" pitchFamily="18" charset="0"/>
                        </a:rPr>
                        <a:t> </a:t>
                      </a:r>
                      <a:r>
                        <a:rPr lang="en-US" sz="3000" dirty="0" err="1">
                          <a:latin typeface="Times" panose="02020603050405020304" pitchFamily="18" charset="0"/>
                          <a:cs typeface="Times" panose="02020603050405020304" pitchFamily="18" charset="0"/>
                        </a:rPr>
                        <a:t>Tinh</a:t>
                      </a:r>
                      <a:r>
                        <a:rPr lang="en-US" sz="3000" dirty="0">
                          <a:latin typeface="Times" panose="02020603050405020304" pitchFamily="18" charset="0"/>
                          <a:cs typeface="Times" panose="02020603050405020304" pitchFamily="18" charset="0"/>
                        </a:rPr>
                        <a:t> </a:t>
                      </a:r>
                    </a:p>
                  </a:txBody>
                  <a:tcPr/>
                </a:tc>
                <a:extLst>
                  <a:ext uri="{0D108BD9-81ED-4DB2-BD59-A6C34878D82A}">
                    <a16:rowId xmlns:a16="http://schemas.microsoft.com/office/drawing/2014/main" val="4210534289"/>
                  </a:ext>
                </a:extLst>
              </a:tr>
              <a:tr h="370840">
                <a:tc>
                  <a:txBody>
                    <a:bodyPr/>
                    <a:lstStyle/>
                    <a:p>
                      <a:endParaRPr lang="en-US" dirty="0"/>
                    </a:p>
                    <a:p>
                      <a:endParaRPr lang="en-US" dirty="0"/>
                    </a:p>
                    <a:p>
                      <a:endParaRPr lang="en-US" dirty="0"/>
                    </a:p>
                    <a:p>
                      <a:endParaRPr lang="en-US" dirty="0"/>
                    </a:p>
                    <a:p>
                      <a:endParaRPr lang="en-US" dirty="0"/>
                    </a:p>
                    <a:p>
                      <a:endParaRPr lang="en-US" dirty="0"/>
                    </a:p>
                  </a:txBody>
                  <a:tcPr/>
                </a:tc>
                <a:tc>
                  <a:txBody>
                    <a:bodyPr/>
                    <a:lstStyle/>
                    <a:p>
                      <a:endParaRPr lang="en-US" dirty="0"/>
                    </a:p>
                  </a:txBody>
                  <a:tcPr/>
                </a:tc>
                <a:extLst>
                  <a:ext uri="{0D108BD9-81ED-4DB2-BD59-A6C34878D82A}">
                    <a16:rowId xmlns:a16="http://schemas.microsoft.com/office/drawing/2014/main" val="3188414729"/>
                  </a:ext>
                </a:extLst>
              </a:tr>
            </a:tbl>
          </a:graphicData>
        </a:graphic>
      </p:graphicFrame>
    </p:spTree>
    <p:extLst>
      <p:ext uri="{BB962C8B-B14F-4D97-AF65-F5344CB8AC3E}">
        <p14:creationId xmlns:p14="http://schemas.microsoft.com/office/powerpoint/2010/main" val="1830813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1000"/>
                                        <p:tgtEl>
                                          <p:spTgt spid="3">
                                            <p:txEl>
                                              <p:pRg st="1" end="1"/>
                                            </p:txEl>
                                          </p:spTgt>
                                        </p:tgtEl>
                                      </p:cBhvr>
                                    </p:animEffect>
                                    <p:anim calcmode="lin" valueType="num">
                                      <p:cBhvr>
                                        <p:cTn id="15"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1000"/>
                                        <p:tgtEl>
                                          <p:spTgt spid="3">
                                            <p:txEl>
                                              <p:pRg st="2" end="2"/>
                                            </p:txEl>
                                          </p:spTgt>
                                        </p:tgtEl>
                                      </p:cBhvr>
                                    </p:animEffect>
                                    <p:anim calcmode="lin" valueType="num">
                                      <p:cBhvr>
                                        <p:cTn id="22"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9" name="Rectangle 8"/>
          <p:cNvSpPr/>
          <p:nvPr/>
        </p:nvSpPr>
        <p:spPr>
          <a:xfrm>
            <a:off x="624897" y="1079675"/>
            <a:ext cx="1712328" cy="587853"/>
          </a:xfrm>
          <a:prstGeom prst="rect">
            <a:avLst/>
          </a:prstGeom>
        </p:spPr>
        <p:txBody>
          <a:bodyPr wrap="none">
            <a:spAutoFit/>
          </a:bodyPr>
          <a:lstStyle/>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2.Ý </a:t>
            </a:r>
            <a:r>
              <a:rPr kumimoji="0" lang="en-US" sz="2800" b="1" i="1" u="sng" strike="noStrike" kern="1200" cap="none" spc="0" normalizeH="0" baseline="0" noProof="0" dirty="0" err="1">
                <a:ln>
                  <a:noFill/>
                </a:ln>
                <a:solidFill>
                  <a:srgbClr val="680000"/>
                </a:solidFill>
                <a:effectLst/>
                <a:uLnTx/>
                <a:uFillTx/>
                <a:latin typeface="Times New Roman" panose="02020603050405020304" pitchFamily="18" charset="0"/>
                <a:ea typeface="Times New Roman" panose="02020603050405020304" pitchFamily="18" charset="0"/>
                <a:cs typeface="+mn-cs"/>
              </a:rPr>
              <a:t>nghĩa</a:t>
            </a:r>
            <a:r>
              <a:rPr kumimoji="0" lang="en-US" sz="2800" b="1" i="1" u="sng" strike="noStrike" kern="1200" cap="none" spc="0" normalizeH="0" baseline="0" noProof="0" dirty="0">
                <a:ln>
                  <a:noFill/>
                </a:ln>
                <a:solidFill>
                  <a:srgbClr val="68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4" name="Rectangle 3"/>
          <p:cNvSpPr/>
          <p:nvPr/>
        </p:nvSpPr>
        <p:spPr>
          <a:xfrm>
            <a:off x="660399" y="1620907"/>
            <a:ext cx="10858500" cy="4038734"/>
          </a:xfrm>
          <a:prstGeom prst="rect">
            <a:avLst/>
          </a:prstGeom>
        </p:spPr>
        <p:txBody>
          <a:bodyPr>
            <a:spAutoFit/>
          </a:bodyPr>
          <a:lstStyle/>
          <a:p>
            <a:pPr algn="just">
              <a:lnSpc>
                <a:spcPct val="115000"/>
              </a:lnSpc>
              <a:spcAft>
                <a:spcPts val="0"/>
              </a:spcAft>
            </a:pPr>
            <a:r>
              <a:rPr lang="en-US" sz="2500" b="1" dirty="0">
                <a:solidFill>
                  <a:srgbClr val="800000"/>
                </a:solidFill>
                <a:latin typeface="Times New Roman" panose="02020603050405020304" pitchFamily="18" charset="0"/>
                <a:ea typeface="Times New Roman" panose="02020603050405020304" pitchFamily="18" charset="0"/>
              </a:rPr>
              <a:t>b. Ý </a:t>
            </a:r>
            <a:r>
              <a:rPr lang="en-US" sz="2500" b="1" dirty="0" err="1">
                <a:solidFill>
                  <a:srgbClr val="800000"/>
                </a:solidFill>
                <a:latin typeface="Times New Roman" panose="02020603050405020304" pitchFamily="18" charset="0"/>
                <a:ea typeface="Times New Roman" panose="02020603050405020304" pitchFamily="18" charset="0"/>
              </a:rPr>
              <a:t>nghĩa</a:t>
            </a:r>
            <a:r>
              <a:rPr lang="en-US" sz="2500" b="1" dirty="0">
                <a:solidFill>
                  <a:srgbClr val="800000"/>
                </a:solidFill>
                <a:latin typeface="Times New Roman" panose="02020603050405020304" pitchFamily="18" charset="0"/>
                <a:ea typeface="Times New Roman" panose="02020603050405020304" pitchFamily="18" charset="0"/>
              </a:rPr>
              <a:t> </a:t>
            </a:r>
            <a:r>
              <a:rPr lang="en-US" sz="2500" b="1" dirty="0" err="1">
                <a:solidFill>
                  <a:srgbClr val="800000"/>
                </a:solidFill>
                <a:latin typeface="Times New Roman" panose="02020603050405020304" pitchFamily="18" charset="0"/>
                <a:ea typeface="Times New Roman" panose="02020603050405020304" pitchFamily="18" charset="0"/>
              </a:rPr>
              <a:t>biểu</a:t>
            </a:r>
            <a:r>
              <a:rPr lang="en-US" sz="2500" b="1" dirty="0">
                <a:solidFill>
                  <a:srgbClr val="800000"/>
                </a:solidFill>
                <a:latin typeface="Times New Roman" panose="02020603050405020304" pitchFamily="18" charset="0"/>
                <a:ea typeface="Times New Roman" panose="02020603050405020304" pitchFamily="18" charset="0"/>
              </a:rPr>
              <a:t> </a:t>
            </a:r>
            <a:r>
              <a:rPr lang="en-US" sz="2500" b="1" dirty="0" err="1">
                <a:solidFill>
                  <a:srgbClr val="800000"/>
                </a:solidFill>
                <a:latin typeface="Times New Roman" panose="02020603050405020304" pitchFamily="18" charset="0"/>
                <a:ea typeface="Times New Roman" panose="02020603050405020304" pitchFamily="18" charset="0"/>
              </a:rPr>
              <a:t>tượng</a:t>
            </a:r>
            <a:r>
              <a:rPr lang="en-US" sz="2500" b="1" dirty="0">
                <a:solidFill>
                  <a:srgbClr val="800000"/>
                </a:solidFill>
                <a:latin typeface="Times New Roman" panose="02020603050405020304" pitchFamily="18" charset="0"/>
                <a:ea typeface="Times New Roman" panose="02020603050405020304" pitchFamily="18" charset="0"/>
              </a:rPr>
              <a:t> </a:t>
            </a:r>
            <a:endParaRPr lang="en-US" sz="25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Thủy</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Tinh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là</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biểu</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trưng</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cho</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sức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mạnh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của</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nước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lũ</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lụt</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được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hình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tượng</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hóa</a:t>
            </a:r>
            <a:r>
              <a:rPr lang="en-US" sz="2500" i="1" dirty="0">
                <a:latin typeface="Times New Roman" panose="02020603050405020304" pitchFamily="18" charset="0"/>
                <a:ea typeface="Times New Roman" panose="02020603050405020304" pitchFamily="18" charset="0"/>
              </a:rPr>
              <a:t>.</a:t>
            </a:r>
            <a:endParaRPr lang="en-US" sz="25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Sơn</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Tinh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biểu</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trưng</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cho</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đất</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cho</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núi</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là</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sức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mạnh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khả</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năng</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ước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mơ</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của</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nhân</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dân</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được</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hình</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tượng</a:t>
            </a:r>
            <a:r>
              <a:rPr lang="en-US" sz="2500" i="1" dirty="0">
                <a:latin typeface="Times New Roman" panose="02020603050405020304" pitchFamily="18" charset="0"/>
                <a:ea typeface="Times New Roman" panose="02020603050405020304" pitchFamily="18" charset="0"/>
              </a:rPr>
              <a:t> </a:t>
            </a:r>
            <a:r>
              <a:rPr lang="en-US" sz="2500" i="1" dirty="0" err="1">
                <a:latin typeface="Times New Roman" panose="02020603050405020304" pitchFamily="18" charset="0"/>
                <a:ea typeface="Times New Roman" panose="02020603050405020304" pitchFamily="18" charset="0"/>
              </a:rPr>
              <a:t>hóa</a:t>
            </a:r>
            <a:r>
              <a:rPr lang="en-US" sz="2500" i="1" dirty="0">
                <a:latin typeface="Times New Roman" panose="02020603050405020304" pitchFamily="18" charset="0"/>
                <a:ea typeface="Times New Roman" panose="02020603050405020304" pitchFamily="18" charset="0"/>
              </a:rPr>
              <a:t>.</a:t>
            </a:r>
            <a:endParaRPr lang="en-US" sz="25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Chiến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thắng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Sơn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Tinh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là</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chiến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thắng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cộng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đồng</a:t>
            </a:r>
            <a:r>
              <a:rPr lang="en-US" sz="2500" dirty="0">
                <a:latin typeface="Times New Roman" panose="02020603050405020304" pitchFamily="18" charset="0"/>
                <a:ea typeface="Times New Roman" panose="02020603050405020304" pitchFamily="18" charset="0"/>
              </a:rPr>
              <a:t> ,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nhân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dân</a:t>
            </a:r>
            <a:r>
              <a:rPr lang="en-US" sz="2500" dirty="0">
                <a:latin typeface="Times New Roman" panose="02020603050405020304" pitchFamily="18" charset="0"/>
                <a:ea typeface="Times New Roman" panose="02020603050405020304" pitchFamily="18" charset="0"/>
              </a:rPr>
              <a:t>. </a:t>
            </a:r>
          </a:p>
          <a:p>
            <a:pPr algn="just">
              <a:lnSpc>
                <a:spcPct val="115000"/>
              </a:lnSpc>
              <a:spcAft>
                <a:spcPts val="0"/>
              </a:spcAft>
            </a:pP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Khẳng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định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ngợi</a:t>
            </a:r>
            <a:r>
              <a:rPr lang="en-US" sz="2500" dirty="0">
                <a:latin typeface="Times New Roman" panose="02020603050405020304" pitchFamily="18" charset="0"/>
                <a:ea typeface="Times New Roman" panose="02020603050405020304" pitchFamily="18" charset="0"/>
              </a:rPr>
              <a:t> ca </a:t>
            </a:r>
            <a:r>
              <a:rPr lang="en-US" sz="2500" dirty="0" err="1">
                <a:latin typeface="Times New Roman" panose="02020603050405020304" pitchFamily="18" charset="0"/>
                <a:ea typeface="Times New Roman" panose="02020603050405020304" pitchFamily="18" charset="0"/>
              </a:rPr>
              <a:t>quyết</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tâm</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sức</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mạnh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ước</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mơ</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nhân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dân</a:t>
            </a:r>
            <a:r>
              <a:rPr lang="en-US" sz="2500" dirty="0">
                <a:latin typeface="Times New Roman" panose="02020603050405020304" pitchFamily="18" charset="0"/>
                <a:ea typeface="Times New Roman" panose="02020603050405020304" pitchFamily="18" charset="0"/>
              </a:rPr>
              <a:t> ta </a:t>
            </a:r>
            <a:r>
              <a:rPr lang="en-US" sz="2500" dirty="0" err="1">
                <a:latin typeface="Times New Roman" panose="02020603050405020304" pitchFamily="18" charset="0"/>
                <a:ea typeface="Times New Roman" panose="02020603050405020304" pitchFamily="18" charset="0"/>
              </a:rPr>
              <a:t>trong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việc</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đắp</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đê</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ngăn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lũ</a:t>
            </a:r>
            <a:r>
              <a:rPr lang="en-US" sz="2500" dirty="0">
                <a:latin typeface="Times New Roman" panose="02020603050405020304" pitchFamily="18" charset="0"/>
                <a:ea typeface="Times New Roman" panose="02020603050405020304" pitchFamily="18" charset="0"/>
              </a:rPr>
              <a:t> ở </a:t>
            </a:r>
            <a:r>
              <a:rPr lang="en-US" sz="2500" dirty="0" err="1">
                <a:latin typeface="Times New Roman" panose="02020603050405020304" pitchFamily="18" charset="0"/>
                <a:ea typeface="Times New Roman" panose="02020603050405020304" pitchFamily="18" charset="0"/>
              </a:rPr>
              <a:t>lưu</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vực</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sông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Đà</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sông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Hồng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để</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bảo</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vệ</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sinh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mệnh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nguồn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sống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nhân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dân</a:t>
            </a:r>
            <a:endParaRPr lang="en-US" sz="2500" dirty="0">
              <a:latin typeface="Times New Roman" panose="02020603050405020304" pitchFamily="18" charset="0"/>
              <a:ea typeface="Times New Roman" panose="02020603050405020304" pitchFamily="18" charset="0"/>
            </a:endParaRPr>
          </a:p>
          <a:p>
            <a:pPr algn="just">
              <a:lnSpc>
                <a:spcPct val="115000"/>
              </a:lnSpc>
              <a:spcAft>
                <a:spcPts val="0"/>
              </a:spcAft>
            </a:pP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Sơn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Tinh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là</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người</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anh</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hùng</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của</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nhân</a:t>
            </a:r>
            <a:r>
              <a:rPr lang="en-US" sz="2500" dirty="0">
                <a:latin typeface="Times New Roman" panose="02020603050405020304" pitchFamily="18" charset="0"/>
                <a:ea typeface="Times New Roman" panose="02020603050405020304" pitchFamily="18" charset="0"/>
              </a:rPr>
              <a:t> </a:t>
            </a:r>
            <a:r>
              <a:rPr lang="en-US" sz="2500" dirty="0" err="1">
                <a:latin typeface="Times New Roman" panose="02020603050405020304" pitchFamily="18" charset="0"/>
                <a:ea typeface="Times New Roman" panose="02020603050405020304" pitchFamily="18" charset="0"/>
              </a:rPr>
              <a:t>dân</a:t>
            </a:r>
            <a:r>
              <a:rPr lang="en-US" sz="2500" dirty="0">
                <a:latin typeface="Times New Roman" panose="02020603050405020304" pitchFamily="18" charset="0"/>
                <a:ea typeface="Times New Roman" panose="02020603050405020304" pitchFamily="18" charset="0"/>
              </a:rPr>
              <a:t>.</a:t>
            </a:r>
            <a:endParaRPr lang="en-US" sz="25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41824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1000"/>
                                        <p:tgtEl>
                                          <p:spTgt spid="4">
                                            <p:txEl>
                                              <p:pRg st="1" end="1"/>
                                            </p:txEl>
                                          </p:spTgt>
                                        </p:tgtEl>
                                      </p:cBhvr>
                                    </p:animEffect>
                                    <p:anim calcmode="lin" valueType="num">
                                      <p:cBhvr>
                                        <p:cTn id="8"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xEl>
                                              <p:pRg st="2" end="2"/>
                                            </p:txEl>
                                          </p:spTgt>
                                        </p:tgtEl>
                                        <p:attrNameLst>
                                          <p:attrName>style.visibility</p:attrName>
                                        </p:attrNameLst>
                                      </p:cBhvr>
                                      <p:to>
                                        <p:strVal val="visible"/>
                                      </p:to>
                                    </p:set>
                                    <p:animEffect transition="in" filter="fade">
                                      <p:cBhvr>
                                        <p:cTn id="14" dur="1000"/>
                                        <p:tgtEl>
                                          <p:spTgt spid="4">
                                            <p:txEl>
                                              <p:pRg st="2" end="2"/>
                                            </p:txEl>
                                          </p:spTgt>
                                        </p:tgtEl>
                                      </p:cBhvr>
                                    </p:animEffect>
                                    <p:anim calcmode="lin" valueType="num">
                                      <p:cBhvr>
                                        <p:cTn id="15"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animEffect transition="in" filter="fade">
                                      <p:cBhvr>
                                        <p:cTn id="21" dur="1000"/>
                                        <p:tgtEl>
                                          <p:spTgt spid="4">
                                            <p:txEl>
                                              <p:pRg st="3" end="3"/>
                                            </p:txEl>
                                          </p:spTgt>
                                        </p:tgtEl>
                                      </p:cBhvr>
                                    </p:animEffect>
                                    <p:anim calcmode="lin" valueType="num">
                                      <p:cBhvr>
                                        <p:cTn id="22" dur="1000" fill="hold"/>
                                        <p:tgtEl>
                                          <p:spTgt spid="4">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Effect transition="in" filter="fade">
                                      <p:cBhvr>
                                        <p:cTn id="28" dur="1000"/>
                                        <p:tgtEl>
                                          <p:spTgt spid="4">
                                            <p:txEl>
                                              <p:pRg st="4" end="4"/>
                                            </p:txEl>
                                          </p:spTgt>
                                        </p:tgtEl>
                                      </p:cBhvr>
                                    </p:animEffect>
                                    <p:anim calcmode="lin" valueType="num">
                                      <p:cBhvr>
                                        <p:cTn id="29" dur="1000" fill="hold"/>
                                        <p:tgtEl>
                                          <p:spTgt spid="4">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4">
                                            <p:txEl>
                                              <p:pRg st="5" end="5"/>
                                            </p:txEl>
                                          </p:spTgt>
                                        </p:tgtEl>
                                        <p:attrNameLst>
                                          <p:attrName>style.visibility</p:attrName>
                                        </p:attrNameLst>
                                      </p:cBhvr>
                                      <p:to>
                                        <p:strVal val="visible"/>
                                      </p:to>
                                    </p:set>
                                    <p:animEffect transition="in" filter="fade">
                                      <p:cBhvr>
                                        <p:cTn id="35" dur="1000"/>
                                        <p:tgtEl>
                                          <p:spTgt spid="4">
                                            <p:txEl>
                                              <p:pRg st="5" end="5"/>
                                            </p:txEl>
                                          </p:spTgt>
                                        </p:tgtEl>
                                      </p:cBhvr>
                                    </p:animEffect>
                                    <p:anim calcmode="lin" valueType="num">
                                      <p:cBhvr>
                                        <p:cTn id="36" dur="1000" fill="hold"/>
                                        <p:tgtEl>
                                          <p:spTgt spid="4">
                                            <p:txEl>
                                              <p:pRg st="5" end="5"/>
                                            </p:txEl>
                                          </p:spTgt>
                                        </p:tgtEl>
                                        <p:attrNameLst>
                                          <p:attrName>ppt_x</p:attrName>
                                        </p:attrNameLst>
                                      </p:cBhvr>
                                      <p:tavLst>
                                        <p:tav tm="0">
                                          <p:val>
                                            <p:strVal val="#ppt_x"/>
                                          </p:val>
                                        </p:tav>
                                        <p:tav tm="100000">
                                          <p:val>
                                            <p:strVal val="#ppt_x"/>
                                          </p:val>
                                        </p:tav>
                                      </p:tavLst>
                                    </p:anim>
                                    <p:anim calcmode="lin" valueType="num">
                                      <p:cBhvr>
                                        <p:cTn id="37" dur="1000" fill="hold"/>
                                        <p:tgtEl>
                                          <p:spTgt spid="4">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0" name="Freeform 9"/>
          <p:cNvSpPr/>
          <p:nvPr/>
        </p:nvSpPr>
        <p:spPr>
          <a:xfrm>
            <a:off x="1099591"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83" tIns="52783" rIns="52783" bIns="52783" numCol="1" spcCol="1270" anchor="ctr" anchorCtr="0">
            <a:noAutofit/>
          </a:bodyPr>
          <a:lstStyle/>
          <a:p>
            <a:pPr lvl="0" algn="ctr" defTabSz="1244600">
              <a:lnSpc>
                <a:spcPct val="90000"/>
              </a:lnSpc>
              <a:spcBef>
                <a:spcPct val="0"/>
              </a:spcBef>
              <a:spcAft>
                <a:spcPct val="35000"/>
              </a:spcAft>
            </a:pPr>
            <a:r>
              <a:rPr lang="en-US" sz="2800" b="1" kern="1200" dirty="0">
                <a:latin typeface="Times New Roman" panose="02020603050405020304" pitchFamily="18" charset="0"/>
                <a:cs typeface="Times New Roman" panose="02020603050405020304" pitchFamily="18" charset="0"/>
              </a:rPr>
              <a:t>* Chi </a:t>
            </a:r>
            <a:r>
              <a:rPr lang="en-US" sz="2800" b="1" kern="1200" dirty="0" err="1">
                <a:latin typeface="Times New Roman" panose="02020603050405020304" pitchFamily="18" charset="0"/>
                <a:cs typeface="Times New Roman" panose="02020603050405020304" pitchFamily="18" charset="0"/>
              </a:rPr>
              <a:t>tiết</a:t>
            </a:r>
            <a:r>
              <a:rPr lang="en-US" sz="2800" b="1" kern="1200" dirty="0">
                <a:latin typeface="Times New Roman" panose="02020603050405020304" pitchFamily="18" charset="0"/>
                <a:cs typeface="Times New Roman" panose="02020603050405020304" pitchFamily="18" charset="0"/>
              </a:rPr>
              <a:t> </a:t>
            </a:r>
            <a:r>
              <a:rPr lang="en-US" sz="2800" b="1" kern="1200" dirty="0" err="1">
                <a:latin typeface="Times New Roman" panose="02020603050405020304" pitchFamily="18" charset="0"/>
                <a:cs typeface="Times New Roman" panose="02020603050405020304" pitchFamily="18" charset="0"/>
              </a:rPr>
              <a:t>hoang</a:t>
            </a:r>
            <a:r>
              <a:rPr lang="en-US" sz="2800" b="1" kern="1200" dirty="0">
                <a:latin typeface="Times New Roman" panose="02020603050405020304" pitchFamily="18" charset="0"/>
                <a:cs typeface="Times New Roman" panose="02020603050405020304" pitchFamily="18" charset="0"/>
              </a:rPr>
              <a:t> </a:t>
            </a:r>
            <a:r>
              <a:rPr lang="en-US" sz="2800" b="1" kern="1200" dirty="0" err="1">
                <a:latin typeface="Times New Roman" panose="02020603050405020304" pitchFamily="18" charset="0"/>
                <a:cs typeface="Times New Roman" panose="02020603050405020304" pitchFamily="18" charset="0"/>
              </a:rPr>
              <a:t>đường</a:t>
            </a:r>
            <a:r>
              <a:rPr lang="en-US" sz="2800" b="1" kern="1200" dirty="0">
                <a:latin typeface="Times New Roman" panose="02020603050405020304" pitchFamily="18" charset="0"/>
                <a:cs typeface="Times New Roman" panose="02020603050405020304" pitchFamily="18" charset="0"/>
              </a:rPr>
              <a:t> </a:t>
            </a:r>
            <a:r>
              <a:rPr lang="en-US" sz="2800" b="1" kern="1200" dirty="0" err="1">
                <a:latin typeface="Times New Roman" panose="02020603050405020304" pitchFamily="18" charset="0"/>
                <a:cs typeface="Times New Roman" panose="02020603050405020304" pitchFamily="18" charset="0"/>
              </a:rPr>
              <a:t>kì</a:t>
            </a:r>
            <a:r>
              <a:rPr lang="en-US" sz="2800" b="1" kern="1200" dirty="0">
                <a:latin typeface="Times New Roman" panose="02020603050405020304" pitchFamily="18" charset="0"/>
                <a:cs typeface="Times New Roman" panose="02020603050405020304" pitchFamily="18" charset="0"/>
              </a:rPr>
              <a:t> </a:t>
            </a:r>
            <a:r>
              <a:rPr lang="en-US" sz="2800" b="1" kern="1200" dirty="0" err="1">
                <a:latin typeface="Times New Roman" panose="02020603050405020304" pitchFamily="18" charset="0"/>
                <a:cs typeface="Times New Roman" panose="02020603050405020304" pitchFamily="18" charset="0"/>
              </a:rPr>
              <a:t>ảo</a:t>
            </a:r>
            <a:r>
              <a:rPr lang="en-US" sz="2800" b="1" kern="1200" dirty="0">
                <a:latin typeface="Times New Roman" panose="02020603050405020304" pitchFamily="18" charset="0"/>
                <a:cs typeface="Times New Roman" panose="02020603050405020304" pitchFamily="18" charset="0"/>
              </a:rPr>
              <a:t>: </a:t>
            </a:r>
          </a:p>
        </p:txBody>
      </p:sp>
      <p:sp>
        <p:nvSpPr>
          <p:cNvPr id="11" name="Freeform 10"/>
          <p:cNvSpPr/>
          <p:nvPr/>
        </p:nvSpPr>
        <p:spPr>
          <a:xfrm rot="18289469">
            <a:off x="3130719" y="3441204"/>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4" tIns="-18674" rIns="807945" bIns="-18676" numCol="1" spcCol="1270" anchor="ctr" anchorCtr="0">
            <a:noAutofit/>
          </a:bodyPr>
          <a:lstStyle/>
          <a:p>
            <a:pPr lvl="0" algn="ctr" defTabSz="222250">
              <a:lnSpc>
                <a:spcPct val="90000"/>
              </a:lnSpc>
              <a:spcBef>
                <a:spcPct val="0"/>
              </a:spcBef>
              <a:spcAft>
                <a:spcPct val="35000"/>
              </a:spcAft>
            </a:pPr>
            <a:endParaRPr lang="en-US" sz="500" kern="1200"/>
          </a:p>
        </p:txBody>
      </p:sp>
      <p:sp>
        <p:nvSpPr>
          <p:cNvPr id="12" name="Freeform 11"/>
          <p:cNvSpPr/>
          <p:nvPr/>
        </p:nvSpPr>
        <p:spPr>
          <a:xfrm>
            <a:off x="4445857" y="2179658"/>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a:latin typeface="Times New Roman" panose="02020603050405020304" pitchFamily="18" charset="0"/>
                <a:cs typeface="Times New Roman" panose="02020603050405020304" pitchFamily="18" charset="0"/>
              </a:rPr>
              <a:t>Chi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kể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về</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tài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năng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Sơn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Thủy</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a:t>
            </a:r>
          </a:p>
        </p:txBody>
      </p:sp>
      <p:sp>
        <p:nvSpPr>
          <p:cNvPr id="13" name="Freeform 12"/>
          <p:cNvSpPr/>
          <p:nvPr/>
        </p:nvSpPr>
        <p:spPr>
          <a:xfrm rot="19457599">
            <a:off x="6725378" y="241043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5" rIns="571969"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4" name="Freeform 13"/>
          <p:cNvSpPr/>
          <p:nvPr/>
        </p:nvSpPr>
        <p:spPr>
          <a:xfrm>
            <a:off x="7792122" y="1492479"/>
            <a:ext cx="2897267" cy="1195094"/>
          </a:xfrm>
          <a:custGeom>
            <a:avLst/>
            <a:gdLst>
              <a:gd name="connsiteX0" fmla="*/ 0 w 2897267"/>
              <a:gd name="connsiteY0" fmla="*/ 119509 h 1195094"/>
              <a:gd name="connsiteX1" fmla="*/ 119509 w 2897267"/>
              <a:gd name="connsiteY1" fmla="*/ 0 h 1195094"/>
              <a:gd name="connsiteX2" fmla="*/ 2777758 w 2897267"/>
              <a:gd name="connsiteY2" fmla="*/ 0 h 1195094"/>
              <a:gd name="connsiteX3" fmla="*/ 2897267 w 2897267"/>
              <a:gd name="connsiteY3" fmla="*/ 119509 h 1195094"/>
              <a:gd name="connsiteX4" fmla="*/ 2897267 w 2897267"/>
              <a:gd name="connsiteY4" fmla="*/ 1075585 h 1195094"/>
              <a:gd name="connsiteX5" fmla="*/ 2777758 w 2897267"/>
              <a:gd name="connsiteY5" fmla="*/ 1195094 h 1195094"/>
              <a:gd name="connsiteX6" fmla="*/ 119509 w 2897267"/>
              <a:gd name="connsiteY6" fmla="*/ 1195094 h 1195094"/>
              <a:gd name="connsiteX7" fmla="*/ 0 w 2897267"/>
              <a:gd name="connsiteY7" fmla="*/ 1075585 h 1195094"/>
              <a:gd name="connsiteX8" fmla="*/ 0 w 2897267"/>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7267" h="1195094">
                <a:moveTo>
                  <a:pt x="0" y="119509"/>
                </a:moveTo>
                <a:cubicBezTo>
                  <a:pt x="0" y="53506"/>
                  <a:pt x="53506" y="0"/>
                  <a:pt x="119509" y="0"/>
                </a:cubicBezTo>
                <a:lnTo>
                  <a:pt x="2777758" y="0"/>
                </a:lnTo>
                <a:cubicBezTo>
                  <a:pt x="2843761" y="0"/>
                  <a:pt x="2897267" y="53506"/>
                  <a:pt x="2897267" y="119509"/>
                </a:cubicBezTo>
                <a:lnTo>
                  <a:pt x="2897267" y="1075585"/>
                </a:lnTo>
                <a:cubicBezTo>
                  <a:pt x="2897267" y="1141588"/>
                  <a:pt x="2843761" y="1195094"/>
                  <a:pt x="2777758"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Sơn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Vẫy</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tay</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về</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phía</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đông</a:t>
            </a:r>
            <a:r>
              <a:rPr lang="en-US" sz="2400" i="1" kern="1200" dirty="0">
                <a:latin typeface="Times New Roman" panose="02020603050405020304" pitchFamily="18" charset="0"/>
                <a:cs typeface="Times New Roman" panose="02020603050405020304" pitchFamily="18" charset="0"/>
              </a:rPr>
              <a:t>...</a:t>
            </a:r>
            <a:r>
              <a:rPr lang="en-US" sz="2400" i="1" kern="1200" dirty="0" err="1">
                <a:latin typeface="Times New Roman" panose="02020603050405020304" pitchFamily="18" charset="0"/>
                <a:cs typeface="Times New Roman" panose="02020603050405020304" pitchFamily="18" charset="0"/>
              </a:rPr>
              <a:t>mọc</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lên</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tưng</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dãy</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núi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đồi</a:t>
            </a:r>
            <a:r>
              <a:rPr lang="en-US" sz="2400" i="1"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6" name="Freeform 15"/>
          <p:cNvSpPr/>
          <p:nvPr/>
        </p:nvSpPr>
        <p:spPr>
          <a:xfrm rot="2142401">
            <a:off x="6725378" y="3097615"/>
            <a:ext cx="1177410" cy="46360"/>
          </a:xfrm>
          <a:custGeom>
            <a:avLst/>
            <a:gdLst>
              <a:gd name="connsiteX0" fmla="*/ 0 w 1177410"/>
              <a:gd name="connsiteY0" fmla="*/ 23180 h 46360"/>
              <a:gd name="connsiteX1" fmla="*/ 1177410 w 1177410"/>
              <a:gd name="connsiteY1" fmla="*/ 23180 h 46360"/>
            </a:gdLst>
            <a:ahLst/>
            <a:cxnLst>
              <a:cxn ang="0">
                <a:pos x="connsiteX0" y="connsiteY0"/>
              </a:cxn>
              <a:cxn ang="0">
                <a:pos x="connsiteX1" y="connsiteY1"/>
              </a:cxn>
            </a:cxnLst>
            <a:rect l="l" t="t" r="r" b="b"/>
            <a:pathLst>
              <a:path w="1177410" h="46360">
                <a:moveTo>
                  <a:pt x="0" y="23180"/>
                </a:moveTo>
                <a:lnTo>
                  <a:pt x="1177410" y="23180"/>
                </a:lnTo>
              </a:path>
            </a:pathLst>
          </a:custGeom>
          <a:noFill/>
        </p:spPr>
        <p:style>
          <a:lnRef idx="2">
            <a:schemeClr val="accent1">
              <a:shade val="8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571969" tIns="-6256" rIns="571970" bIns="-6255" numCol="1" spcCol="1270" anchor="ctr" anchorCtr="0">
            <a:noAutofit/>
          </a:bodyPr>
          <a:lstStyle/>
          <a:p>
            <a:pPr lvl="0" algn="ctr" defTabSz="222250">
              <a:lnSpc>
                <a:spcPct val="90000"/>
              </a:lnSpc>
              <a:spcBef>
                <a:spcPct val="0"/>
              </a:spcBef>
              <a:spcAft>
                <a:spcPct val="35000"/>
              </a:spcAft>
            </a:pPr>
            <a:endParaRPr lang="en-US" sz="500" kern="1200"/>
          </a:p>
        </p:txBody>
      </p:sp>
      <p:sp>
        <p:nvSpPr>
          <p:cNvPr id="17" name="Freeform 16"/>
          <p:cNvSpPr/>
          <p:nvPr/>
        </p:nvSpPr>
        <p:spPr>
          <a:xfrm>
            <a:off x="7792121" y="2866837"/>
            <a:ext cx="2897267" cy="1195094"/>
          </a:xfrm>
          <a:custGeom>
            <a:avLst/>
            <a:gdLst>
              <a:gd name="connsiteX0" fmla="*/ 0 w 2556044"/>
              <a:gd name="connsiteY0" fmla="*/ 119509 h 1195094"/>
              <a:gd name="connsiteX1" fmla="*/ 119509 w 2556044"/>
              <a:gd name="connsiteY1" fmla="*/ 0 h 1195094"/>
              <a:gd name="connsiteX2" fmla="*/ 2436535 w 2556044"/>
              <a:gd name="connsiteY2" fmla="*/ 0 h 1195094"/>
              <a:gd name="connsiteX3" fmla="*/ 2556044 w 2556044"/>
              <a:gd name="connsiteY3" fmla="*/ 119509 h 1195094"/>
              <a:gd name="connsiteX4" fmla="*/ 2556044 w 2556044"/>
              <a:gd name="connsiteY4" fmla="*/ 1075585 h 1195094"/>
              <a:gd name="connsiteX5" fmla="*/ 2436535 w 2556044"/>
              <a:gd name="connsiteY5" fmla="*/ 1195094 h 1195094"/>
              <a:gd name="connsiteX6" fmla="*/ 119509 w 2556044"/>
              <a:gd name="connsiteY6" fmla="*/ 1195094 h 1195094"/>
              <a:gd name="connsiteX7" fmla="*/ 0 w 2556044"/>
              <a:gd name="connsiteY7" fmla="*/ 1075585 h 1195094"/>
              <a:gd name="connsiteX8" fmla="*/ 0 w 2556044"/>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6044" h="1195094">
                <a:moveTo>
                  <a:pt x="0" y="119509"/>
                </a:moveTo>
                <a:cubicBezTo>
                  <a:pt x="0" y="53506"/>
                  <a:pt x="53506" y="0"/>
                  <a:pt x="119509" y="0"/>
                </a:cubicBezTo>
                <a:lnTo>
                  <a:pt x="2436535" y="0"/>
                </a:lnTo>
                <a:cubicBezTo>
                  <a:pt x="2502538" y="0"/>
                  <a:pt x="2556044" y="53506"/>
                  <a:pt x="2556044" y="119509"/>
                </a:cubicBezTo>
                <a:lnTo>
                  <a:pt x="2556044" y="1075585"/>
                </a:lnTo>
                <a:cubicBezTo>
                  <a:pt x="2556044" y="1141588"/>
                  <a:pt x="2502538" y="1195094"/>
                  <a:pt x="2436535"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Thủy</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 </a:t>
            </a:r>
            <a:r>
              <a:rPr lang="en-US" sz="2400" i="1" kern="1200" dirty="0">
                <a:latin typeface="Times New Roman" panose="02020603050405020304" pitchFamily="18" charset="0"/>
                <a:cs typeface="Times New Roman" panose="02020603050405020304" pitchFamily="18" charset="0"/>
              </a:rPr>
              <a:t>“</a:t>
            </a:r>
            <a:r>
              <a:rPr lang="en-US" sz="2400" i="1" kern="1200" dirty="0" err="1">
                <a:latin typeface="Times New Roman" panose="02020603050405020304" pitchFamily="18" charset="0"/>
                <a:cs typeface="Times New Roman" panose="02020603050405020304" pitchFamily="18" charset="0"/>
              </a:rPr>
              <a:t>hô</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mưa</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gọi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gió</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làm</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thành</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dông</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bão</a:t>
            </a:r>
            <a:r>
              <a:rPr lang="en-US" sz="2400" i="1"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sp>
        <p:nvSpPr>
          <p:cNvPr id="18" name="Freeform 17"/>
          <p:cNvSpPr/>
          <p:nvPr/>
        </p:nvSpPr>
        <p:spPr>
          <a:xfrm>
            <a:off x="3489781" y="4128384"/>
            <a:ext cx="956075" cy="46360"/>
          </a:xfrm>
          <a:custGeom>
            <a:avLst/>
            <a:gdLst>
              <a:gd name="connsiteX0" fmla="*/ 0 w 956075"/>
              <a:gd name="connsiteY0" fmla="*/ 23180 h 46360"/>
              <a:gd name="connsiteX1" fmla="*/ 956075 w 956075"/>
              <a:gd name="connsiteY1" fmla="*/ 23180 h 46360"/>
            </a:gdLst>
            <a:ahLst/>
            <a:cxnLst>
              <a:cxn ang="0">
                <a:pos x="connsiteX0" y="connsiteY0"/>
              </a:cxn>
              <a:cxn ang="0">
                <a:pos x="connsiteX1" y="connsiteY1"/>
              </a:cxn>
            </a:cxnLst>
            <a:rect l="l" t="t" r="r" b="b"/>
            <a:pathLst>
              <a:path w="956075" h="46360">
                <a:moveTo>
                  <a:pt x="0" y="23180"/>
                </a:moveTo>
                <a:lnTo>
                  <a:pt x="956075"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466836" tIns="-722" rIns="466836" bIns="-721" numCol="1" spcCol="1270" anchor="ctr" anchorCtr="0">
            <a:noAutofit/>
          </a:bodyPr>
          <a:lstStyle/>
          <a:p>
            <a:pPr lvl="0" algn="ctr" defTabSz="222250">
              <a:lnSpc>
                <a:spcPct val="90000"/>
              </a:lnSpc>
              <a:spcBef>
                <a:spcPct val="0"/>
              </a:spcBef>
              <a:spcAft>
                <a:spcPct val="35000"/>
              </a:spcAft>
            </a:pPr>
            <a:endParaRPr lang="en-US" sz="500" kern="1200"/>
          </a:p>
        </p:txBody>
      </p:sp>
      <p:sp>
        <p:nvSpPr>
          <p:cNvPr id="19" name="Freeform 18"/>
          <p:cNvSpPr/>
          <p:nvPr/>
        </p:nvSpPr>
        <p:spPr>
          <a:xfrm>
            <a:off x="4445857" y="3554017"/>
            <a:ext cx="2390189" cy="1195094"/>
          </a:xfrm>
          <a:custGeom>
            <a:avLst/>
            <a:gdLst>
              <a:gd name="connsiteX0" fmla="*/ 0 w 2390189"/>
              <a:gd name="connsiteY0" fmla="*/ 119509 h 1195094"/>
              <a:gd name="connsiteX1" fmla="*/ 119509 w 2390189"/>
              <a:gd name="connsiteY1" fmla="*/ 0 h 1195094"/>
              <a:gd name="connsiteX2" fmla="*/ 2270680 w 2390189"/>
              <a:gd name="connsiteY2" fmla="*/ 0 h 1195094"/>
              <a:gd name="connsiteX3" fmla="*/ 2390189 w 2390189"/>
              <a:gd name="connsiteY3" fmla="*/ 119509 h 1195094"/>
              <a:gd name="connsiteX4" fmla="*/ 2390189 w 2390189"/>
              <a:gd name="connsiteY4" fmla="*/ 1075585 h 1195094"/>
              <a:gd name="connsiteX5" fmla="*/ 2270680 w 2390189"/>
              <a:gd name="connsiteY5" fmla="*/ 1195094 h 1195094"/>
              <a:gd name="connsiteX6" fmla="*/ 119509 w 2390189"/>
              <a:gd name="connsiteY6" fmla="*/ 1195094 h 1195094"/>
              <a:gd name="connsiteX7" fmla="*/ 0 w 2390189"/>
              <a:gd name="connsiteY7" fmla="*/ 1075585 h 1195094"/>
              <a:gd name="connsiteX8" fmla="*/ 0 w 2390189"/>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0189" h="1195094">
                <a:moveTo>
                  <a:pt x="0" y="119509"/>
                </a:moveTo>
                <a:cubicBezTo>
                  <a:pt x="0" y="53506"/>
                  <a:pt x="53506" y="0"/>
                  <a:pt x="119509" y="0"/>
                </a:cubicBezTo>
                <a:lnTo>
                  <a:pt x="2270680" y="0"/>
                </a:lnTo>
                <a:cubicBezTo>
                  <a:pt x="2336683" y="0"/>
                  <a:pt x="2390189" y="53506"/>
                  <a:pt x="2390189" y="119509"/>
                </a:cubicBezTo>
                <a:lnTo>
                  <a:pt x="2390189" y="1075585"/>
                </a:lnTo>
                <a:cubicBezTo>
                  <a:pt x="2390189" y="1141588"/>
                  <a:pt x="2336683" y="1195094"/>
                  <a:pt x="2270680"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a:latin typeface="Times New Roman" panose="02020603050405020304" pitchFamily="18" charset="0"/>
                <a:cs typeface="Times New Roman" panose="02020603050405020304" pitchFamily="18" charset="0"/>
              </a:rPr>
              <a:t>Chi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về</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lễ</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vật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thách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cưới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vua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Hùng</a:t>
            </a:r>
            <a:r>
              <a:rPr lang="en-US" sz="2400" kern="1200" dirty="0">
                <a:latin typeface="Times New Roman" panose="02020603050405020304" pitchFamily="18" charset="0"/>
                <a:cs typeface="Times New Roman" panose="02020603050405020304" pitchFamily="18" charset="0"/>
              </a:rPr>
              <a:t>.</a:t>
            </a:r>
          </a:p>
        </p:txBody>
      </p:sp>
      <p:sp>
        <p:nvSpPr>
          <p:cNvPr id="20" name="Freeform 19"/>
          <p:cNvSpPr/>
          <p:nvPr/>
        </p:nvSpPr>
        <p:spPr>
          <a:xfrm rot="3310531">
            <a:off x="3130719" y="4815563"/>
            <a:ext cx="1674199" cy="46360"/>
          </a:xfrm>
          <a:custGeom>
            <a:avLst/>
            <a:gdLst>
              <a:gd name="connsiteX0" fmla="*/ 0 w 1674199"/>
              <a:gd name="connsiteY0" fmla="*/ 23180 h 46360"/>
              <a:gd name="connsiteX1" fmla="*/ 1674199 w 1674199"/>
              <a:gd name="connsiteY1" fmla="*/ 23180 h 46360"/>
            </a:gdLst>
            <a:ahLst/>
            <a:cxnLst>
              <a:cxn ang="0">
                <a:pos x="connsiteX0" y="connsiteY0"/>
              </a:cxn>
              <a:cxn ang="0">
                <a:pos x="connsiteX1" y="connsiteY1"/>
              </a:cxn>
            </a:cxnLst>
            <a:rect l="l" t="t" r="r" b="b"/>
            <a:pathLst>
              <a:path w="1674199" h="46360">
                <a:moveTo>
                  <a:pt x="0" y="23180"/>
                </a:moveTo>
                <a:lnTo>
                  <a:pt x="1674199" y="2318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spcFirstLastPara="0" vert="horz" wrap="square" lIns="807945" tIns="-18675" rIns="807944" bIns="-18675" numCol="1" spcCol="1270" anchor="ctr" anchorCtr="0">
            <a:noAutofit/>
          </a:bodyPr>
          <a:lstStyle/>
          <a:p>
            <a:pPr lvl="0" algn="ctr" defTabSz="222250">
              <a:lnSpc>
                <a:spcPct val="90000"/>
              </a:lnSpc>
              <a:spcBef>
                <a:spcPct val="0"/>
              </a:spcBef>
              <a:spcAft>
                <a:spcPct val="35000"/>
              </a:spcAft>
            </a:pPr>
            <a:endParaRPr lang="en-US" sz="500" kern="1200"/>
          </a:p>
        </p:txBody>
      </p:sp>
      <p:sp>
        <p:nvSpPr>
          <p:cNvPr id="21" name="Freeform 20"/>
          <p:cNvSpPr/>
          <p:nvPr/>
        </p:nvSpPr>
        <p:spPr>
          <a:xfrm>
            <a:off x="4445857" y="4928376"/>
            <a:ext cx="5941150" cy="1195094"/>
          </a:xfrm>
          <a:custGeom>
            <a:avLst/>
            <a:gdLst>
              <a:gd name="connsiteX0" fmla="*/ 0 w 5941150"/>
              <a:gd name="connsiteY0" fmla="*/ 119509 h 1195094"/>
              <a:gd name="connsiteX1" fmla="*/ 119509 w 5941150"/>
              <a:gd name="connsiteY1" fmla="*/ 0 h 1195094"/>
              <a:gd name="connsiteX2" fmla="*/ 5821641 w 5941150"/>
              <a:gd name="connsiteY2" fmla="*/ 0 h 1195094"/>
              <a:gd name="connsiteX3" fmla="*/ 5941150 w 5941150"/>
              <a:gd name="connsiteY3" fmla="*/ 119509 h 1195094"/>
              <a:gd name="connsiteX4" fmla="*/ 5941150 w 5941150"/>
              <a:gd name="connsiteY4" fmla="*/ 1075585 h 1195094"/>
              <a:gd name="connsiteX5" fmla="*/ 5821641 w 5941150"/>
              <a:gd name="connsiteY5" fmla="*/ 1195094 h 1195094"/>
              <a:gd name="connsiteX6" fmla="*/ 119509 w 5941150"/>
              <a:gd name="connsiteY6" fmla="*/ 1195094 h 1195094"/>
              <a:gd name="connsiteX7" fmla="*/ 0 w 5941150"/>
              <a:gd name="connsiteY7" fmla="*/ 1075585 h 1195094"/>
              <a:gd name="connsiteX8" fmla="*/ 0 w 5941150"/>
              <a:gd name="connsiteY8" fmla="*/ 119509 h 119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41150" h="1195094">
                <a:moveTo>
                  <a:pt x="0" y="119509"/>
                </a:moveTo>
                <a:cubicBezTo>
                  <a:pt x="0" y="53506"/>
                  <a:pt x="53506" y="0"/>
                  <a:pt x="119509" y="0"/>
                </a:cubicBezTo>
                <a:lnTo>
                  <a:pt x="5821641" y="0"/>
                </a:lnTo>
                <a:cubicBezTo>
                  <a:pt x="5887644" y="0"/>
                  <a:pt x="5941150" y="53506"/>
                  <a:pt x="5941150" y="119509"/>
                </a:cubicBezTo>
                <a:lnTo>
                  <a:pt x="5941150" y="1075585"/>
                </a:lnTo>
                <a:cubicBezTo>
                  <a:pt x="5941150" y="1141588"/>
                  <a:pt x="5887644" y="1195094"/>
                  <a:pt x="5821641" y="1195094"/>
                </a:cubicBezTo>
                <a:lnTo>
                  <a:pt x="119509" y="1195094"/>
                </a:lnTo>
                <a:cubicBezTo>
                  <a:pt x="53506" y="1195094"/>
                  <a:pt x="0" y="1141588"/>
                  <a:pt x="0" y="1075585"/>
                </a:cubicBezTo>
                <a:lnTo>
                  <a:pt x="0" y="119509"/>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43" tIns="50243" rIns="50243" bIns="50243" numCol="1" spcCol="1270" anchor="ctr" anchorCtr="0">
            <a:noAutofit/>
          </a:bodyPr>
          <a:lstStyle/>
          <a:p>
            <a:pPr lvl="0" algn="ctr" defTabSz="1066800">
              <a:lnSpc>
                <a:spcPct val="90000"/>
              </a:lnSpc>
              <a:spcBef>
                <a:spcPct val="0"/>
              </a:spcBef>
              <a:spcAft>
                <a:spcPct val="35000"/>
              </a:spcAft>
            </a:pPr>
            <a:r>
              <a:rPr lang="en-US" sz="2400" kern="1200" dirty="0">
                <a:latin typeface="Times New Roman" panose="02020603050405020304" pitchFamily="18" charset="0"/>
                <a:cs typeface="Times New Roman" panose="02020603050405020304" pitchFamily="18" charset="0"/>
              </a:rPr>
              <a:t>Chi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chống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trả</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Sơn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Tinh</a:t>
            </a:r>
            <a:r>
              <a:rPr lang="en-US" sz="2400" kern="1200" dirty="0">
                <a:latin typeface="Times New Roman" panose="02020603050405020304" pitchFamily="18" charset="0"/>
                <a:cs typeface="Times New Roman" panose="02020603050405020304" pitchFamily="18" charset="0"/>
              </a:rPr>
              <a:t>:</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Bốc</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từng</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quả</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đồi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dời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từng</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dãy</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núi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Nước</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cao</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lên</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bao</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nhiêu</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thì</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đồi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núi</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cao</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lên</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bấy</a:t>
            </a:r>
            <a:r>
              <a:rPr lang="en-US" sz="2400" i="1" kern="1200" dirty="0">
                <a:latin typeface="Times New Roman" panose="02020603050405020304" pitchFamily="18" charset="0"/>
                <a:cs typeface="Times New Roman" panose="02020603050405020304" pitchFamily="18" charset="0"/>
              </a:rPr>
              <a:t> </a:t>
            </a:r>
            <a:r>
              <a:rPr lang="en-US" sz="2400" i="1" kern="1200" dirty="0" err="1">
                <a:latin typeface="Times New Roman" panose="02020603050405020304" pitchFamily="18" charset="0"/>
                <a:cs typeface="Times New Roman" panose="02020603050405020304" pitchFamily="18" charset="0"/>
              </a:rPr>
              <a:t>nhiêu</a:t>
            </a:r>
            <a:r>
              <a:rPr lang="en-US" sz="2400" i="1" kern="1200" dirty="0">
                <a:latin typeface="Times New Roman" panose="02020603050405020304" pitchFamily="18" charset="0"/>
                <a:cs typeface="Times New Roman" panose="02020603050405020304" pitchFamily="18" charset="0"/>
              </a:rPr>
              <a:t>”</a:t>
            </a:r>
            <a:endParaRPr lang="en-US" sz="2400" kern="1200" dirty="0">
              <a:latin typeface="Times New Roman" panose="02020603050405020304" pitchFamily="18" charset="0"/>
              <a:cs typeface="Times New Roman" panose="02020603050405020304" pitchFamily="18" charset="0"/>
            </a:endParaRPr>
          </a:p>
        </p:txBody>
      </p:sp>
      <p:pic>
        <p:nvPicPr>
          <p:cNvPr id="22" name="Picture 21"/>
          <p:cNvPicPr>
            <a:picLocks noChangeAspect="1"/>
          </p:cNvPicPr>
          <p:nvPr/>
        </p:nvPicPr>
        <p:blipFill>
          <a:blip r:embed="rId7"/>
          <a:stretch>
            <a:fillRect/>
          </a:stretch>
        </p:blipFill>
        <p:spPr>
          <a:xfrm>
            <a:off x="1122868" y="1819619"/>
            <a:ext cx="2386217" cy="1524174"/>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23" name="Picture 22"/>
          <p:cNvPicPr>
            <a:picLocks noChangeAspect="1"/>
          </p:cNvPicPr>
          <p:nvPr/>
        </p:nvPicPr>
        <p:blipFill>
          <a:blip r:embed="rId8"/>
          <a:stretch>
            <a:fillRect/>
          </a:stretch>
        </p:blipFill>
        <p:spPr>
          <a:xfrm>
            <a:off x="1124407" y="4882092"/>
            <a:ext cx="2384677" cy="1559296"/>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Tree>
    <p:extLst>
      <p:ext uri="{BB962C8B-B14F-4D97-AF65-F5344CB8AC3E}">
        <p14:creationId xmlns:p14="http://schemas.microsoft.com/office/powerpoint/2010/main" val="340006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1000"/>
                                        <p:tgtEl>
                                          <p:spTgt spid="14"/>
                                        </p:tgtEl>
                                      </p:cBhvr>
                                    </p:animEffect>
                                    <p:anim calcmode="lin" valueType="num">
                                      <p:cBhvr>
                                        <p:cTn id="32" dur="1000" fill="hold"/>
                                        <p:tgtEl>
                                          <p:spTgt spid="14"/>
                                        </p:tgtEl>
                                        <p:attrNameLst>
                                          <p:attrName>ppt_x</p:attrName>
                                        </p:attrNameLst>
                                      </p:cBhvr>
                                      <p:tavLst>
                                        <p:tav tm="0">
                                          <p:val>
                                            <p:strVal val="#ppt_x"/>
                                          </p:val>
                                        </p:tav>
                                        <p:tav tm="100000">
                                          <p:val>
                                            <p:strVal val="#ppt_x"/>
                                          </p:val>
                                        </p:tav>
                                      </p:tavLst>
                                    </p:anim>
                                    <p:anim calcmode="lin" valueType="num">
                                      <p:cBhvr>
                                        <p:cTn id="3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1000"/>
                                        <p:tgtEl>
                                          <p:spTgt spid="16"/>
                                        </p:tgtEl>
                                      </p:cBhvr>
                                    </p:animEffect>
                                    <p:anim calcmode="lin" valueType="num">
                                      <p:cBhvr>
                                        <p:cTn id="39" dur="1000" fill="hold"/>
                                        <p:tgtEl>
                                          <p:spTgt spid="16"/>
                                        </p:tgtEl>
                                        <p:attrNameLst>
                                          <p:attrName>ppt_x</p:attrName>
                                        </p:attrNameLst>
                                      </p:cBhvr>
                                      <p:tavLst>
                                        <p:tav tm="0">
                                          <p:val>
                                            <p:strVal val="#ppt_x"/>
                                          </p:val>
                                        </p:tav>
                                        <p:tav tm="100000">
                                          <p:val>
                                            <p:strVal val="#ppt_x"/>
                                          </p:val>
                                        </p:tav>
                                      </p:tavLst>
                                    </p:anim>
                                    <p:anim calcmode="lin" valueType="num">
                                      <p:cBhvr>
                                        <p:cTn id="40" dur="1000" fill="hold"/>
                                        <p:tgtEl>
                                          <p:spTgt spid="1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1000"/>
                                        <p:tgtEl>
                                          <p:spTgt spid="17"/>
                                        </p:tgtEl>
                                      </p:cBhvr>
                                    </p:animEffect>
                                    <p:anim calcmode="lin" valueType="num">
                                      <p:cBhvr>
                                        <p:cTn id="44" dur="1000" fill="hold"/>
                                        <p:tgtEl>
                                          <p:spTgt spid="17"/>
                                        </p:tgtEl>
                                        <p:attrNameLst>
                                          <p:attrName>ppt_x</p:attrName>
                                        </p:attrNameLst>
                                      </p:cBhvr>
                                      <p:tavLst>
                                        <p:tav tm="0">
                                          <p:val>
                                            <p:strVal val="#ppt_x"/>
                                          </p:val>
                                        </p:tav>
                                        <p:tav tm="100000">
                                          <p:val>
                                            <p:strVal val="#ppt_x"/>
                                          </p:val>
                                        </p:tav>
                                      </p:tavLst>
                                    </p:anim>
                                    <p:anim calcmode="lin" valueType="num">
                                      <p:cBhvr>
                                        <p:cTn id="4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1000" fill="hold"/>
                                        <p:tgtEl>
                                          <p:spTgt spid="18"/>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1000"/>
                                        <p:tgtEl>
                                          <p:spTgt spid="20"/>
                                        </p:tgtEl>
                                      </p:cBhvr>
                                    </p:animEffect>
                                    <p:anim calcmode="lin" valueType="num">
                                      <p:cBhvr>
                                        <p:cTn id="70" dur="1000" fill="hold"/>
                                        <p:tgtEl>
                                          <p:spTgt spid="20"/>
                                        </p:tgtEl>
                                        <p:attrNameLst>
                                          <p:attrName>ppt_x</p:attrName>
                                        </p:attrNameLst>
                                      </p:cBhvr>
                                      <p:tavLst>
                                        <p:tav tm="0">
                                          <p:val>
                                            <p:strVal val="#ppt_x"/>
                                          </p:val>
                                        </p:tav>
                                        <p:tav tm="100000">
                                          <p:val>
                                            <p:strVal val="#ppt_x"/>
                                          </p:val>
                                        </p:tav>
                                      </p:tavLst>
                                    </p:anim>
                                    <p:anim calcmode="lin" valueType="num">
                                      <p:cBhvr>
                                        <p:cTn id="71" dur="1000" fill="hold"/>
                                        <p:tgtEl>
                                          <p:spTgt spid="20"/>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fade">
                                      <p:cBhvr>
                                        <p:cTn id="79" dur="1000"/>
                                        <p:tgtEl>
                                          <p:spTgt spid="23"/>
                                        </p:tgtEl>
                                      </p:cBhvr>
                                    </p:animEffect>
                                    <p:anim calcmode="lin" valueType="num">
                                      <p:cBhvr>
                                        <p:cTn id="80" dur="1000" fill="hold"/>
                                        <p:tgtEl>
                                          <p:spTgt spid="23"/>
                                        </p:tgtEl>
                                        <p:attrNameLst>
                                          <p:attrName>ppt_x</p:attrName>
                                        </p:attrNameLst>
                                      </p:cBhvr>
                                      <p:tavLst>
                                        <p:tav tm="0">
                                          <p:val>
                                            <p:strVal val="#ppt_x"/>
                                          </p:val>
                                        </p:tav>
                                        <p:tav tm="100000">
                                          <p:val>
                                            <p:strVal val="#ppt_x"/>
                                          </p:val>
                                        </p:tav>
                                      </p:tavLst>
                                    </p:anim>
                                    <p:anim calcmode="lin" valueType="num">
                                      <p:cBhvr>
                                        <p:cTn id="81"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3" name="Rectangle 2"/>
          <p:cNvSpPr/>
          <p:nvPr/>
        </p:nvSpPr>
        <p:spPr>
          <a:xfrm>
            <a:off x="484806" y="1229087"/>
            <a:ext cx="4012637" cy="460895"/>
          </a:xfrm>
          <a:prstGeom prst="rect">
            <a:avLst/>
          </a:prstGeom>
        </p:spPr>
        <p:txBody>
          <a:bodyPr wrap="non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3. Chi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tiết</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hoang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đường</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kì</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400" b="1" i="1"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ảo</a:t>
            </a:r>
            <a:r>
              <a:rPr kumimoji="0" lang="en-US" sz="2400" b="1" i="1"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grpSp>
        <p:nvGrpSpPr>
          <p:cNvPr id="18" name="Group 17"/>
          <p:cNvGrpSpPr/>
          <p:nvPr/>
        </p:nvGrpSpPr>
        <p:grpSpPr>
          <a:xfrm>
            <a:off x="757237" y="1683524"/>
            <a:ext cx="10761663" cy="4183565"/>
            <a:chOff x="757237" y="1683524"/>
            <a:chExt cx="10761663" cy="4183565"/>
          </a:xfrm>
        </p:grpSpPr>
        <p:grpSp>
          <p:nvGrpSpPr>
            <p:cNvPr id="9" name="Group 8"/>
            <p:cNvGrpSpPr/>
            <p:nvPr/>
          </p:nvGrpSpPr>
          <p:grpSpPr>
            <a:xfrm>
              <a:off x="1970440" y="2030631"/>
              <a:ext cx="8124080" cy="3836458"/>
              <a:chOff x="2001746" y="2107142"/>
              <a:chExt cx="8124080" cy="3836458"/>
            </a:xfrm>
          </p:grpSpPr>
          <p:sp>
            <p:nvSpPr>
              <p:cNvPr id="10" name="Freeform 9"/>
              <p:cNvSpPr/>
              <p:nvPr/>
            </p:nvSpPr>
            <p:spPr>
              <a:xfrm>
                <a:off x="6098194" y="3071539"/>
                <a:ext cx="2189605" cy="754730"/>
              </a:xfrm>
              <a:custGeom>
                <a:avLst/>
                <a:gdLst/>
                <a:ahLst/>
                <a:cxnLst/>
                <a:rect l="0" t="0" r="0" b="0"/>
                <a:pathLst>
                  <a:path>
                    <a:moveTo>
                      <a:pt x="0" y="0"/>
                    </a:moveTo>
                    <a:lnTo>
                      <a:pt x="0" y="368745"/>
                    </a:lnTo>
                    <a:lnTo>
                      <a:pt x="2189605" y="368745"/>
                    </a:lnTo>
                    <a:lnTo>
                      <a:pt x="2189605"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1" name="Freeform 10"/>
              <p:cNvSpPr/>
              <p:nvPr/>
            </p:nvSpPr>
            <p:spPr>
              <a:xfrm>
                <a:off x="3839773" y="3071539"/>
                <a:ext cx="2258420" cy="754730"/>
              </a:xfrm>
              <a:custGeom>
                <a:avLst/>
                <a:gdLst/>
                <a:ahLst/>
                <a:cxnLst/>
                <a:rect l="0" t="0" r="0" b="0"/>
                <a:pathLst>
                  <a:path>
                    <a:moveTo>
                      <a:pt x="2258420" y="0"/>
                    </a:moveTo>
                    <a:lnTo>
                      <a:pt x="2258420" y="368745"/>
                    </a:lnTo>
                    <a:lnTo>
                      <a:pt x="0" y="368745"/>
                    </a:lnTo>
                    <a:lnTo>
                      <a:pt x="0" y="75473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2" name="Freeform 11"/>
              <p:cNvSpPr/>
              <p:nvPr/>
            </p:nvSpPr>
            <p:spPr>
              <a:xfrm>
                <a:off x="4799095" y="2107142"/>
                <a:ext cx="2598198" cy="964396"/>
              </a:xfrm>
              <a:custGeom>
                <a:avLst/>
                <a:gdLst>
                  <a:gd name="connsiteX0" fmla="*/ 0 w 2598198"/>
                  <a:gd name="connsiteY0" fmla="*/ 0 h 1197676"/>
                  <a:gd name="connsiteX1" fmla="*/ 2598198 w 2598198"/>
                  <a:gd name="connsiteY1" fmla="*/ 0 h 1197676"/>
                  <a:gd name="connsiteX2" fmla="*/ 2598198 w 2598198"/>
                  <a:gd name="connsiteY2" fmla="*/ 1197676 h 1197676"/>
                  <a:gd name="connsiteX3" fmla="*/ 0 w 2598198"/>
                  <a:gd name="connsiteY3" fmla="*/ 1197676 h 1197676"/>
                  <a:gd name="connsiteX4" fmla="*/ 0 w 2598198"/>
                  <a:gd name="connsiteY4" fmla="*/ 0 h 1197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198" h="1197676">
                    <a:moveTo>
                      <a:pt x="0" y="0"/>
                    </a:moveTo>
                    <a:lnTo>
                      <a:pt x="2598198" y="0"/>
                    </a:lnTo>
                    <a:lnTo>
                      <a:pt x="2598198" y="1197676"/>
                    </a:lnTo>
                    <a:lnTo>
                      <a:pt x="0" y="1197676"/>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b="1" kern="1200" dirty="0">
                    <a:latin typeface="Times New Roman" panose="02020603050405020304" pitchFamily="18" charset="0"/>
                    <a:cs typeface="Times New Roman" panose="02020603050405020304" pitchFamily="18" charset="0"/>
                  </a:rPr>
                  <a:t>* Ý </a:t>
                </a:r>
                <a:r>
                  <a:rPr lang="en-US" sz="2500" b="1" kern="1200" dirty="0" err="1">
                    <a:latin typeface="Times New Roman" panose="02020603050405020304" pitchFamily="18" charset="0"/>
                    <a:cs typeface="Times New Roman" panose="02020603050405020304" pitchFamily="18" charset="0"/>
                  </a:rPr>
                  <a:t>nghĩa</a:t>
                </a:r>
                <a:r>
                  <a:rPr lang="en-US" sz="2500" b="1" kern="1200" dirty="0">
                    <a:latin typeface="Times New Roman" panose="02020603050405020304" pitchFamily="18" charset="0"/>
                    <a:cs typeface="Times New Roman" panose="02020603050405020304" pitchFamily="18" charset="0"/>
                  </a:rPr>
                  <a:t>:</a:t>
                </a:r>
                <a:endParaRPr lang="en-US" sz="2500" kern="1200" dirty="0">
                  <a:latin typeface="Times New Roman" panose="02020603050405020304" pitchFamily="18" charset="0"/>
                  <a:cs typeface="Times New Roman" panose="02020603050405020304" pitchFamily="18" charset="0"/>
                </a:endParaRPr>
              </a:p>
            </p:txBody>
          </p:sp>
          <p:sp>
            <p:nvSpPr>
              <p:cNvPr id="13" name="Freeform 12"/>
              <p:cNvSpPr/>
              <p:nvPr/>
            </p:nvSpPr>
            <p:spPr>
              <a:xfrm>
                <a:off x="2001746"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a:latin typeface="Times New Roman" panose="02020603050405020304" pitchFamily="18" charset="0"/>
                    <a:cs typeface="Times New Roman" panose="02020603050405020304" pitchFamily="18" charset="0"/>
                  </a:rPr>
                  <a:t>Nhấn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mạnh</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tài</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năng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của</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hai</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vị</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thần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Đặc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biệt</a:t>
                </a:r>
                <a:r>
                  <a:rPr lang="en-US" sz="2500" kern="1200" dirty="0">
                    <a:latin typeface="Times New Roman" panose="02020603050405020304" pitchFamily="18" charset="0"/>
                    <a:cs typeface="Times New Roman" panose="02020603050405020304" pitchFamily="18" charset="0"/>
                  </a:rPr>
                  <a:t>, ca </a:t>
                </a:r>
                <a:r>
                  <a:rPr lang="en-US" sz="2500" kern="1200" dirty="0" err="1">
                    <a:latin typeface="Times New Roman" panose="02020603050405020304" pitchFamily="18" charset="0"/>
                    <a:cs typeface="Times New Roman" panose="02020603050405020304" pitchFamily="18" charset="0"/>
                  </a:rPr>
                  <a:t>ngợi</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tài</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năng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sức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mạnh</a:t>
                </a:r>
                <a:r>
                  <a:rPr lang="en-US" sz="2500" kern="1200" dirty="0">
                    <a:latin typeface="Times New Roman" panose="02020603050405020304" pitchFamily="18" charset="0"/>
                    <a:cs typeface="Times New Roman" panose="02020603050405020304" pitchFamily="18" charset="0"/>
                  </a:rPr>
                  <a:t>, ý </a:t>
                </a:r>
                <a:r>
                  <a:rPr lang="en-US" sz="2500" kern="1200" dirty="0" err="1">
                    <a:latin typeface="Times New Roman" panose="02020603050405020304" pitchFamily="18" charset="0"/>
                    <a:cs typeface="Times New Roman" panose="02020603050405020304" pitchFamily="18" charset="0"/>
                  </a:rPr>
                  <a:t>chí</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của</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người</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anh</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hùng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Sơn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Tinh</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trong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việc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chống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lũ</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lụt</a:t>
                </a:r>
                <a:r>
                  <a:rPr lang="en-US" sz="2500" kern="1200" dirty="0">
                    <a:latin typeface="Times New Roman" panose="02020603050405020304" pitchFamily="18" charset="0"/>
                    <a:cs typeface="Times New Roman" panose="02020603050405020304" pitchFamily="18" charset="0"/>
                  </a:rPr>
                  <a:t>. </a:t>
                </a:r>
              </a:p>
            </p:txBody>
          </p:sp>
          <p:sp>
            <p:nvSpPr>
              <p:cNvPr id="14" name="Freeform 13"/>
              <p:cNvSpPr/>
              <p:nvPr/>
            </p:nvSpPr>
            <p:spPr>
              <a:xfrm>
                <a:off x="6449772" y="3826270"/>
                <a:ext cx="3676054" cy="2117330"/>
              </a:xfrm>
              <a:custGeom>
                <a:avLst/>
                <a:gdLst>
                  <a:gd name="connsiteX0" fmla="*/ 0 w 3676054"/>
                  <a:gd name="connsiteY0" fmla="*/ 0 h 1838027"/>
                  <a:gd name="connsiteX1" fmla="*/ 3676054 w 3676054"/>
                  <a:gd name="connsiteY1" fmla="*/ 0 h 1838027"/>
                  <a:gd name="connsiteX2" fmla="*/ 3676054 w 3676054"/>
                  <a:gd name="connsiteY2" fmla="*/ 1838027 h 1838027"/>
                  <a:gd name="connsiteX3" fmla="*/ 0 w 3676054"/>
                  <a:gd name="connsiteY3" fmla="*/ 1838027 h 1838027"/>
                  <a:gd name="connsiteX4" fmla="*/ 0 w 3676054"/>
                  <a:gd name="connsiteY4" fmla="*/ 0 h 1838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6054" h="1838027">
                    <a:moveTo>
                      <a:pt x="0" y="0"/>
                    </a:moveTo>
                    <a:lnTo>
                      <a:pt x="3676054" y="0"/>
                    </a:lnTo>
                    <a:lnTo>
                      <a:pt x="3676054" y="1838027"/>
                    </a:lnTo>
                    <a:lnTo>
                      <a:pt x="0" y="1838027"/>
                    </a:lnTo>
                    <a:lnTo>
                      <a:pt x="0" y="0"/>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err="1">
                    <a:latin typeface="Times New Roman" panose="02020603050405020304" pitchFamily="18" charset="0"/>
                    <a:cs typeface="Times New Roman" panose="02020603050405020304" pitchFamily="18" charset="0"/>
                  </a:rPr>
                  <a:t>Thể</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hiện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ước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mơ</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của</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nhân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dân</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trong</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việc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chế</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ngự</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thiên</a:t>
                </a:r>
                <a:r>
                  <a:rPr lang="en-US" sz="2500" kern="1200" dirty="0">
                    <a:latin typeface="Times New Roman" panose="02020603050405020304" pitchFamily="18" charset="0"/>
                    <a:cs typeface="Times New Roman" panose="02020603050405020304" pitchFamily="18" charset="0"/>
                  </a:rPr>
                  <a:t> tai, </a:t>
                </a:r>
                <a:r>
                  <a:rPr lang="en-US" sz="2500" kern="1200" dirty="0" err="1">
                    <a:latin typeface="Times New Roman" panose="02020603050405020304" pitchFamily="18" charset="0"/>
                    <a:cs typeface="Times New Roman" panose="02020603050405020304" pitchFamily="18" charset="0"/>
                  </a:rPr>
                  <a:t>bảo</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vệ</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cuộc</a:t>
                </a:r>
                <a:r>
                  <a:rPr lang="en-US" sz="2500" kern="1200" dirty="0">
                    <a:latin typeface="Times New Roman" panose="02020603050405020304" pitchFamily="18" charset="0"/>
                    <a:cs typeface="Times New Roman" panose="02020603050405020304" pitchFamily="18" charset="0"/>
                  </a:rPr>
                  <a:t> </a:t>
                </a:r>
                <a:r>
                  <a:rPr lang="en-US" sz="2500" kern="1200" dirty="0" err="1">
                    <a:latin typeface="Times New Roman" panose="02020603050405020304" pitchFamily="18" charset="0"/>
                    <a:cs typeface="Times New Roman" panose="02020603050405020304" pitchFamily="18" charset="0"/>
                  </a:rPr>
                  <a:t>sống</a:t>
                </a:r>
                <a:r>
                  <a:rPr lang="en-US" sz="2500" kern="1200" dirty="0">
                    <a:latin typeface="Times New Roman" panose="02020603050405020304" pitchFamily="18" charset="0"/>
                    <a:cs typeface="Times New Roman" panose="02020603050405020304" pitchFamily="18" charset="0"/>
                  </a:rPr>
                  <a:t>. </a:t>
                </a:r>
              </a:p>
            </p:txBody>
          </p:sp>
        </p:grpSp>
        <p:pic>
          <p:nvPicPr>
            <p:cNvPr id="16" name="Picture 15"/>
            <p:cNvPicPr>
              <a:picLocks noChangeAspect="1"/>
            </p:cNvPicPr>
            <p:nvPr/>
          </p:nvPicPr>
          <p:blipFill>
            <a:blip r:embed="rId7"/>
            <a:stretch>
              <a:fillRect/>
            </a:stretch>
          </p:blipFill>
          <p:spPr>
            <a:xfrm>
              <a:off x="757237" y="1757998"/>
              <a:ext cx="2995097" cy="1885315"/>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17" name="Picture 16"/>
            <p:cNvPicPr>
              <a:picLocks noChangeAspect="1"/>
            </p:cNvPicPr>
            <p:nvPr/>
          </p:nvPicPr>
          <p:blipFill>
            <a:blip r:embed="rId8"/>
            <a:stretch>
              <a:fillRect/>
            </a:stretch>
          </p:blipFill>
          <p:spPr>
            <a:xfrm>
              <a:off x="8366714" y="1683524"/>
              <a:ext cx="3152186" cy="1959790"/>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spTree>
    <p:extLst>
      <p:ext uri="{BB962C8B-B14F-4D97-AF65-F5344CB8AC3E}">
        <p14:creationId xmlns:p14="http://schemas.microsoft.com/office/powerpoint/2010/main" val="70887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0" y="0"/>
            <a:ext cx="12192000" cy="6858000"/>
          </a:xfrm>
          <a:prstGeom prst="rect">
            <a:avLst/>
          </a:prstGeom>
        </p:spPr>
      </p:pic>
      <p:pic>
        <p:nvPicPr>
          <p:cNvPr id="6" name="Picture 6" descr="Em hãy miêu tả hình ảnh Thánh Gióng theo trí tưởng tượng của em - Bài văn  mẫu lớp 6 - VnDoc.com"/>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114800"/>
            <a:ext cx="3635829" cy="27432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Thánh Gióng - Truyện Sự tích Thánh Gióng (MP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 y="0"/>
            <a:ext cx="3853543" cy="278195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Đề bài: Em hãy kể tóm tắt truyện Thánh Gió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65029" y="-33391"/>
            <a:ext cx="3526971" cy="2980199"/>
          </a:xfrm>
          <a:prstGeom prst="rect">
            <a:avLst/>
          </a:prstGeom>
          <a:noFill/>
          <a:extLst>
            <a:ext uri="{909E8E84-426E-40DD-AFC4-6F175D3DCCD1}">
              <a14:hiddenFill xmlns:a14="http://schemas.microsoft.com/office/drawing/2010/main">
                <a:solidFill>
                  <a:srgbClr val="FFFFFF"/>
                </a:solidFill>
              </a14:hiddenFill>
            </a:ext>
          </a:extLst>
        </p:spPr>
      </p:pic>
      <p:sp>
        <p:nvSpPr>
          <p:cNvPr id="40" name="Snip Diagonal Corner Rectangle 39"/>
          <p:cNvSpPr/>
          <p:nvPr/>
        </p:nvSpPr>
        <p:spPr>
          <a:xfrm>
            <a:off x="3147859" y="1905279"/>
            <a:ext cx="7031821" cy="1553537"/>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en-US" sz="3200" b="1" dirty="0" err="1">
                <a:solidFill>
                  <a:prstClr val="white"/>
                </a:solidFill>
                <a:latin typeface="Times New Roman" panose="02020603050405020304" pitchFamily="18" charset="0"/>
                <a:cs typeface="Times New Roman" panose="02020603050405020304" pitchFamily="18" charset="0"/>
              </a:rPr>
              <a:t>Câu</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hỏi</a:t>
            </a:r>
            <a:r>
              <a:rPr lang="en-US" sz="3200" b="1" dirty="0">
                <a:solidFill>
                  <a:prstClr val="white"/>
                </a:solidFill>
                <a:latin typeface="Times New Roman" panose="02020603050405020304" pitchFamily="18" charset="0"/>
                <a:cs typeface="Times New Roman" panose="02020603050405020304" pitchFamily="18" charset="0"/>
              </a:rPr>
              <a:t> 5:</a:t>
            </a:r>
            <a:r>
              <a:rPr lang="vi-VN" sz="3200" b="1" dirty="0">
                <a:solidFill>
                  <a:prstClr val="white"/>
                </a:solidFill>
                <a:latin typeface="Times New Roman" panose="02020603050405020304" pitchFamily="18" charset="0"/>
                <a:cs typeface="Times New Roman" panose="02020603050405020304" pitchFamily="18" charset="0"/>
              </a:rPr>
              <a:t> Thánh Gióng được xem là tượng trưng cho</a:t>
            </a:r>
            <a:r>
              <a:rPr lang="en-US" sz="3200" b="1" dirty="0">
                <a:solidFill>
                  <a:prstClr val="white"/>
                </a:solidFill>
                <a:latin typeface="Times New Roman" panose="02020603050405020304" pitchFamily="18" charset="0"/>
                <a:cs typeface="Times New Roman" panose="02020603050405020304" pitchFamily="18" charset="0"/>
              </a:rPr>
              <a:t>?</a:t>
            </a:r>
            <a:r>
              <a:rPr lang="en-US" sz="3200" dirty="0">
                <a:solidFill>
                  <a:prstClr val="white"/>
                </a:solidFill>
                <a:latin typeface="Times New Roman" panose="02020603050405020304" pitchFamily="18" charset="0"/>
                <a:cs typeface="Times New Roman" panose="02020603050405020304" pitchFamily="18" charset="0"/>
              </a:rPr>
              <a:t> </a:t>
            </a:r>
          </a:p>
        </p:txBody>
      </p:sp>
      <p:sp>
        <p:nvSpPr>
          <p:cNvPr id="50" name="Snip Diagonal Corner Rectangle 49"/>
          <p:cNvSpPr/>
          <p:nvPr/>
        </p:nvSpPr>
        <p:spPr>
          <a:xfrm>
            <a:off x="4070226" y="3882893"/>
            <a:ext cx="6337208" cy="1731413"/>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en-US" sz="3200" b="1" dirty="0" err="1">
                <a:solidFill>
                  <a:prstClr val="white"/>
                </a:solidFill>
                <a:latin typeface="Times New Roman" panose="02020603050405020304" pitchFamily="18" charset="0"/>
                <a:cs typeface="Times New Roman" panose="02020603050405020304" pitchFamily="18" charset="0"/>
              </a:rPr>
              <a:t>Đáp</a:t>
            </a:r>
            <a:r>
              <a:rPr lang="en-US" sz="3200" b="1" dirty="0">
                <a:solidFill>
                  <a:prstClr val="white"/>
                </a:solidFill>
                <a:latin typeface="Times New Roman" panose="02020603050405020304" pitchFamily="18" charset="0"/>
                <a:cs typeface="Times New Roman" panose="02020603050405020304" pitchFamily="18" charset="0"/>
              </a:rPr>
              <a:t> </a:t>
            </a:r>
            <a:r>
              <a:rPr lang="en-US" sz="3200" b="1" dirty="0" err="1">
                <a:solidFill>
                  <a:prstClr val="white"/>
                </a:solidFill>
                <a:latin typeface="Times New Roman" panose="02020603050405020304" pitchFamily="18" charset="0"/>
                <a:cs typeface="Times New Roman" panose="02020603050405020304" pitchFamily="18" charset="0"/>
              </a:rPr>
              <a:t>án</a:t>
            </a:r>
            <a:r>
              <a:rPr lang="en-US" sz="3200" b="1" dirty="0">
                <a:solidFill>
                  <a:prstClr val="white"/>
                </a:solidFill>
                <a:latin typeface="Times New Roman" panose="02020603050405020304" pitchFamily="18" charset="0"/>
                <a:cs typeface="Times New Roman" panose="02020603050405020304" pitchFamily="18" charset="0"/>
              </a:rPr>
              <a:t>:</a:t>
            </a:r>
            <a:r>
              <a:rPr lang="vi-VN" sz="3200" b="1" dirty="0">
                <a:solidFill>
                  <a:prstClr val="white"/>
                </a:solidFill>
                <a:latin typeface="Times New Roman" panose="02020603050405020304" pitchFamily="18" charset="0"/>
                <a:cs typeface="Times New Roman" panose="02020603050405020304" pitchFamily="18" charset="0"/>
              </a:rPr>
              <a:t> Ông được xem là tượng trưng cho tinh thần chống ngoại xâm và sức mạnh tuổi trẻ</a:t>
            </a:r>
            <a:endParaRPr lang="en-US" sz="3200" b="1" dirty="0">
              <a:solidFill>
                <a:prstClr val="white"/>
              </a:solidFill>
              <a:latin typeface="Times New Roman" panose="02020603050405020304" pitchFamily="18" charset="0"/>
              <a:cs typeface="Times New Roman" panose="02020603050405020304" pitchFamily="18" charset="0"/>
            </a:endParaRPr>
          </a:p>
        </p:txBody>
      </p:sp>
      <p:pic>
        <p:nvPicPr>
          <p:cNvPr id="46" name="Picture 45">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841831" y="6032136"/>
            <a:ext cx="1350169" cy="825864"/>
          </a:xfrm>
          <a:prstGeom prst="rect">
            <a:avLst/>
          </a:prstGeom>
        </p:spPr>
      </p:pic>
    </p:spTree>
    <p:extLst>
      <p:ext uri="{BB962C8B-B14F-4D97-AF65-F5344CB8AC3E}">
        <p14:creationId xmlns:p14="http://schemas.microsoft.com/office/powerpoint/2010/main" val="2683556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par>
                                <p:cTn id="19" presetID="53" presetClass="entr" presetSubtype="16" fill="hold"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53" presetClass="entr" presetSubtype="16"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500" fill="hold"/>
                                        <p:tgtEl>
                                          <p:spTgt spid="9"/>
                                        </p:tgtEl>
                                        <p:attrNameLst>
                                          <p:attrName>ppt_w</p:attrName>
                                        </p:attrNameLst>
                                      </p:cBhvr>
                                      <p:tavLst>
                                        <p:tav tm="0">
                                          <p:val>
                                            <p:fltVal val="0"/>
                                          </p:val>
                                        </p:tav>
                                        <p:tav tm="100000">
                                          <p:val>
                                            <p:strVal val="#ppt_w"/>
                                          </p:val>
                                        </p:tav>
                                      </p:tavLst>
                                    </p:anim>
                                    <p:anim calcmode="lin" valueType="num">
                                      <p:cBhvr>
                                        <p:cTn id="27" dur="500" fill="hold"/>
                                        <p:tgtEl>
                                          <p:spTgt spid="9"/>
                                        </p:tgtEl>
                                        <p:attrNameLst>
                                          <p:attrName>ppt_h</p:attrName>
                                        </p:attrNameLst>
                                      </p:cBhvr>
                                      <p:tavLst>
                                        <p:tav tm="0">
                                          <p:val>
                                            <p:fltVal val="0"/>
                                          </p:val>
                                        </p:tav>
                                        <p:tav tm="100000">
                                          <p:val>
                                            <p:strVal val="#ppt_h"/>
                                          </p:val>
                                        </p:tav>
                                      </p:tavLst>
                                    </p:anim>
                                    <p:animEffect transition="in" filter="fade">
                                      <p:cBhvr>
                                        <p:cTn id="28" dur="500"/>
                                        <p:tgtEl>
                                          <p:spTgt spid="9"/>
                                        </p:tgtEl>
                                      </p:cBhvr>
                                    </p:animEffect>
                                  </p:childTnLst>
                                </p:cTn>
                              </p:par>
                              <p:par>
                                <p:cTn id="29" presetID="53" presetClass="entr" presetSubtype="16"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4" name="Rectangle 3"/>
          <p:cNvSpPr/>
          <p:nvPr/>
        </p:nvSpPr>
        <p:spPr>
          <a:xfrm>
            <a:off x="660400" y="1352692"/>
            <a:ext cx="8311322" cy="1009122"/>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lịch</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sử</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30480" lvl="0" indent="0" algn="just" defTabSz="914400" rtl="0" eaLnBrk="1" fontAlgn="auto" latinLnBrk="0" hangingPunct="1">
              <a:lnSpc>
                <a:spcPct val="115000"/>
              </a:lnSpc>
              <a:spcBef>
                <a:spcPts val="0"/>
              </a:spcBef>
              <a:spcAft>
                <a:spcPts val="1200"/>
              </a:spcAft>
              <a:buClrTx/>
              <a:buSzTx/>
              <a:buFontTx/>
              <a:buNone/>
              <a:tabLst/>
              <a:defRPr/>
            </a:pP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a.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Bối</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cảnh</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câu</a:t>
            </a:r>
            <a:r>
              <a:rPr kumimoji="0" lang="en-US" sz="2800" b="1" i="0" u="none" strike="noStrike" kern="1200" cap="none" spc="0" normalizeH="0" baseline="0" noProof="0" dirty="0">
                <a:ln>
                  <a:noFill/>
                </a:ln>
                <a:solidFill>
                  <a:srgbClr val="800000"/>
                </a:solidFill>
                <a:effectLst/>
                <a:uLnTx/>
                <a:uFillTx/>
                <a:latin typeface="Times New Roman" panose="02020603050405020304" pitchFamily="18" charset="0"/>
                <a:ea typeface="MS Mincho"/>
                <a:cs typeface="+mn-cs"/>
              </a:rPr>
              <a:t> </a:t>
            </a:r>
            <a:r>
              <a:rPr kumimoji="0" lang="en-US" sz="2800" b="1" i="0" u="none" strike="noStrike" kern="1200" cap="none" spc="0" normalizeH="0" baseline="0" noProof="0" dirty="0" err="1">
                <a:ln>
                  <a:noFill/>
                </a:ln>
                <a:solidFill>
                  <a:srgbClr val="800000"/>
                </a:solidFill>
                <a:effectLst/>
                <a:uLnTx/>
                <a:uFillTx/>
                <a:latin typeface="Times New Roman" panose="02020603050405020304" pitchFamily="18" charset="0"/>
                <a:ea typeface="MS Mincho"/>
                <a:cs typeface="+mn-cs"/>
              </a:rPr>
              <a:t>chuyện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Plaque 2"/>
          <p:cNvSpPr/>
          <p:nvPr/>
        </p:nvSpPr>
        <p:spPr>
          <a:xfrm>
            <a:off x="1095444" y="2403567"/>
            <a:ext cx="5572125" cy="882559"/>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gian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Hùng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Vương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mười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tám</a:t>
            </a:r>
            <a:r>
              <a:rPr lang="en-US" sz="2400"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30" name="Plaque 29"/>
          <p:cNvSpPr/>
          <p:nvPr/>
        </p:nvSpPr>
        <p:spPr>
          <a:xfrm>
            <a:off x="1138966" y="3378064"/>
            <a:ext cx="5572125" cy="152752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danh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cụ</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thể</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xác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được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nhắc</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đến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Thành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Phong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Châu</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xưa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nơi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vua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Hùng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đóng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đô</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Sơn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chính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là</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thần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núi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Tản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Viên</a:t>
            </a:r>
            <a:r>
              <a:rPr lang="en-US" sz="2000" dirty="0">
                <a:solidFill>
                  <a:srgbClr val="000000"/>
                </a:solidFill>
                <a:latin typeface="Times New Roman" panose="02020603050405020304" pitchFamily="18" charset="0"/>
                <a:ea typeface="Calibri" panose="020F0502020204030204" pitchFamily="34" charset="0"/>
              </a:rPr>
              <a:t> (Ba </a:t>
            </a:r>
            <a:r>
              <a:rPr lang="en-US" sz="2000" dirty="0" err="1">
                <a:solidFill>
                  <a:srgbClr val="000000"/>
                </a:solidFill>
                <a:latin typeface="Times New Roman" panose="02020603050405020304" pitchFamily="18" charset="0"/>
                <a:ea typeface="Calibri" panose="020F0502020204030204" pitchFamily="34" charset="0"/>
              </a:rPr>
              <a:t>Vì</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địa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bàn</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sinh</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sống</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của</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người</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Việt</a:t>
            </a:r>
            <a:r>
              <a:rPr lang="en-US" sz="2000" dirty="0">
                <a:solidFill>
                  <a:srgbClr val="000000"/>
                </a:solidFill>
                <a:latin typeface="Times New Roman" panose="02020603050405020304" pitchFamily="18" charset="0"/>
                <a:ea typeface="Calibri" panose="020F0502020204030204" pitchFamily="34" charset="0"/>
              </a:rPr>
              <a:t> </a:t>
            </a:r>
            <a:r>
              <a:rPr lang="en-US" sz="2000" dirty="0" err="1">
                <a:solidFill>
                  <a:srgbClr val="000000"/>
                </a:solidFill>
                <a:latin typeface="Times New Roman" panose="02020603050405020304" pitchFamily="18" charset="0"/>
                <a:ea typeface="Calibri" panose="020F0502020204030204" pitchFamily="34" charset="0"/>
              </a:rPr>
              <a:t>cổ</a:t>
            </a:r>
            <a:r>
              <a:rPr lang="en-US" sz="2000" dirty="0">
                <a:solidFill>
                  <a:srgbClr val="000000"/>
                </a:solidFill>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
        <p:nvSpPr>
          <p:cNvPr id="31" name="Plaque 30"/>
          <p:cNvSpPr/>
          <p:nvPr/>
        </p:nvSpPr>
        <p:spPr>
          <a:xfrm>
            <a:off x="1051922" y="4997526"/>
            <a:ext cx="5572125" cy="1332363"/>
          </a:xfrm>
          <a:prstGeom prst="plaque">
            <a:avLst/>
          </a:prstGeom>
          <a:blipFill>
            <a:blip r:embed="rId8"/>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Nhân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dân</a:t>
            </a:r>
            <a:r>
              <a:rPr lang="en-US" sz="2400" dirty="0">
                <a:solidFill>
                  <a:srgbClr val="000000"/>
                </a:solidFill>
                <a:latin typeface="Times New Roman" panose="02020603050405020304" pitchFamily="18" charset="0"/>
                <a:ea typeface="Calibri" panose="020F0502020204030204" pitchFamily="34" charset="0"/>
              </a:rPr>
              <a:t> ta </a:t>
            </a:r>
            <a:r>
              <a:rPr lang="en-US" sz="2400" dirty="0" err="1">
                <a:solidFill>
                  <a:srgbClr val="000000"/>
                </a:solidFill>
                <a:latin typeface="Times New Roman" panose="02020603050405020304" pitchFamily="18" charset="0"/>
                <a:ea typeface="Calibri" panose="020F0502020204030204" pitchFamily="34" charset="0"/>
              </a:rPr>
              <a:t>từ</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xưa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có</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nghề</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trồng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lúa</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nước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thường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xuyên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phải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chống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lũ</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lụt</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vào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tháng</a:t>
            </a:r>
            <a:r>
              <a:rPr lang="en-US" sz="2400" dirty="0">
                <a:solidFill>
                  <a:srgbClr val="000000"/>
                </a:solidFill>
                <a:latin typeface="Times New Roman" panose="02020603050405020304" pitchFamily="18" charset="0"/>
                <a:ea typeface="Calibri" panose="020F0502020204030204" pitchFamily="34" charset="0"/>
              </a:rPr>
              <a:t> 7,8.</a:t>
            </a:r>
            <a:endParaRPr lang="en-US" sz="2400" dirty="0">
              <a:effectLst/>
              <a:latin typeface="Times New Roman" panose="02020603050405020304" pitchFamily="18" charset="0"/>
              <a:ea typeface="Calibri" panose="020F0502020204030204" pitchFamily="34" charset="0"/>
            </a:endParaRPr>
          </a:p>
        </p:txBody>
      </p:sp>
      <p:sp>
        <p:nvSpPr>
          <p:cNvPr id="7" name="Right Brace 6"/>
          <p:cNvSpPr/>
          <p:nvPr/>
        </p:nvSpPr>
        <p:spPr>
          <a:xfrm>
            <a:off x="6710433" y="2770432"/>
            <a:ext cx="818783" cy="3043897"/>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Flowchart: Display 7"/>
          <p:cNvSpPr/>
          <p:nvPr/>
        </p:nvSpPr>
        <p:spPr>
          <a:xfrm>
            <a:off x="7759298" y="2813458"/>
            <a:ext cx="3368080" cy="2957843"/>
          </a:xfrm>
          <a:prstGeom prst="flowChartDisplay">
            <a:avLst/>
          </a:prstGeom>
          <a:blipFill>
            <a:blip r:embed="rId9"/>
            <a:tile tx="0" ty="0" sx="100000" sy="100000" flip="none" algn="tl"/>
          </a:blipFill>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30480" algn="just">
              <a:lnSpc>
                <a:spcPct val="115000"/>
              </a:lnSpc>
              <a:spcAft>
                <a:spcPts val="1200"/>
              </a:spcAft>
            </a:pPr>
            <a:r>
              <a:rPr lang="en-US" sz="2400" dirty="0" err="1">
                <a:solidFill>
                  <a:srgbClr val="000000"/>
                </a:solidFill>
                <a:latin typeface="Times New Roman" panose="02020603050405020304" pitchFamily="18" charset="0"/>
                <a:ea typeface="Calibri" panose="020F0502020204030204" pitchFamily="34" charset="0"/>
              </a:rPr>
              <a:t>Làm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câu</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chuyện</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được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kể</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tăng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thêm</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tính</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xác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thực</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tạo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niềm</a:t>
            </a:r>
            <a:r>
              <a:rPr lang="en-US" sz="2400" dirty="0">
                <a:solidFill>
                  <a:srgbClr val="000000"/>
                </a:solidFill>
                <a:latin typeface="Times New Roman" panose="02020603050405020304" pitchFamily="18" charset="0"/>
                <a:ea typeface="Calibri" panose="020F0502020204030204" pitchFamily="34" charset="0"/>
              </a:rPr>
              <a:t> tin </a:t>
            </a:r>
            <a:r>
              <a:rPr lang="en-US" sz="2400" dirty="0" err="1">
                <a:solidFill>
                  <a:srgbClr val="000000"/>
                </a:solidFill>
                <a:latin typeface="Times New Roman" panose="02020603050405020304" pitchFamily="18" charset="0"/>
                <a:ea typeface="Calibri" panose="020F0502020204030204" pitchFamily="34" charset="0"/>
              </a:rPr>
              <a:t>thiêng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liêng</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cho</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mọi</a:t>
            </a:r>
            <a:r>
              <a:rPr lang="en-US" sz="2400" dirty="0">
                <a:solidFill>
                  <a:srgbClr val="000000"/>
                </a:solidFill>
                <a:latin typeface="Times New Roman" panose="02020603050405020304" pitchFamily="18" charset="0"/>
                <a:ea typeface="Calibri" panose="020F0502020204030204" pitchFamily="34" charset="0"/>
              </a:rPr>
              <a:t> </a:t>
            </a:r>
            <a:r>
              <a:rPr lang="en-US" sz="2400" dirty="0" err="1">
                <a:solidFill>
                  <a:srgbClr val="000000"/>
                </a:solidFill>
                <a:latin typeface="Times New Roman" panose="02020603050405020304" pitchFamily="18" charset="0"/>
                <a:ea typeface="Calibri" panose="020F0502020204030204" pitchFamily="34" charset="0"/>
              </a:rPr>
              <a:t>người</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406168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fade">
                                      <p:cBhvr>
                                        <p:cTn id="14" dur="1000"/>
                                        <p:tgtEl>
                                          <p:spTgt spid="30"/>
                                        </p:tgtEl>
                                      </p:cBhvr>
                                    </p:animEffect>
                                    <p:anim calcmode="lin" valueType="num">
                                      <p:cBhvr>
                                        <p:cTn id="15" dur="1000" fill="hold"/>
                                        <p:tgtEl>
                                          <p:spTgt spid="30"/>
                                        </p:tgtEl>
                                        <p:attrNameLst>
                                          <p:attrName>ppt_x</p:attrName>
                                        </p:attrNameLst>
                                      </p:cBhvr>
                                      <p:tavLst>
                                        <p:tav tm="0">
                                          <p:val>
                                            <p:strVal val="#ppt_x"/>
                                          </p:val>
                                        </p:tav>
                                        <p:tav tm="100000">
                                          <p:val>
                                            <p:strVal val="#ppt_x"/>
                                          </p:val>
                                        </p:tav>
                                      </p:tavLst>
                                    </p:anim>
                                    <p:anim calcmode="lin" valueType="num">
                                      <p:cBhvr>
                                        <p:cTn id="1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1000"/>
                                        <p:tgtEl>
                                          <p:spTgt spid="31"/>
                                        </p:tgtEl>
                                      </p:cBhvr>
                                    </p:animEffect>
                                    <p:anim calcmode="lin" valueType="num">
                                      <p:cBhvr>
                                        <p:cTn id="22" dur="1000" fill="hold"/>
                                        <p:tgtEl>
                                          <p:spTgt spid="31"/>
                                        </p:tgtEl>
                                        <p:attrNameLst>
                                          <p:attrName>ppt_x</p:attrName>
                                        </p:attrNameLst>
                                      </p:cBhvr>
                                      <p:tavLst>
                                        <p:tav tm="0">
                                          <p:val>
                                            <p:strVal val="#ppt_x"/>
                                          </p:val>
                                        </p:tav>
                                        <p:tav tm="100000">
                                          <p:val>
                                            <p:strVal val="#ppt_x"/>
                                          </p:val>
                                        </p:tav>
                                      </p:tavLst>
                                    </p:anim>
                                    <p:anim calcmode="lin" valueType="num">
                                      <p:cBhvr>
                                        <p:cTn id="23"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0" grpId="0" animBg="1"/>
      <p:bldP spid="31" grpId="0" animBg="1"/>
      <p:bldP spid="7" grpId="0" animBg="1"/>
      <p:bldP spid="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sp>
        <p:nvSpPr>
          <p:cNvPr id="4" name="Rectangle 3"/>
          <p:cNvSpPr/>
          <p:nvPr/>
        </p:nvSpPr>
        <p:spPr>
          <a:xfrm>
            <a:off x="660400" y="1352692"/>
            <a:ext cx="6096000" cy="522259"/>
          </a:xfrm>
          <a:prstGeom prst="rect">
            <a:avLst/>
          </a:prstGeom>
        </p:spPr>
        <p:txBody>
          <a:bodyPr>
            <a:spAutoFit/>
          </a:bodyPr>
          <a:lstStyle/>
          <a:p>
            <a:pPr marL="0" marR="0" lvl="0" indent="0" algn="l" defTabSz="914400" rtl="0" eaLnBrk="1" fontAlgn="auto" latinLnBrk="0" hangingPunct="1">
              <a:lnSpc>
                <a:spcPct val="107000"/>
              </a:lnSpc>
              <a:spcBef>
                <a:spcPts val="0"/>
              </a:spcBef>
              <a:spcAft>
                <a:spcPts val="0"/>
              </a:spcAft>
              <a:buClrTx/>
              <a:buSzTx/>
              <a:buFontTx/>
              <a:buNone/>
              <a:tabLst>
                <a:tab pos="1386840" algn="l"/>
              </a:tabLst>
              <a:defRPr/>
            </a:pP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4.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Các</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chi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tiết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liên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quan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đến</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sự</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r>
              <a:rPr kumimoji="0" lang="en-US" sz="2800" b="1" i="1" u="none" strike="noStrike" kern="1200" cap="none" spc="0" normalizeH="0" baseline="0" noProof="0" dirty="0" err="1">
                <a:ln>
                  <a:noFill/>
                </a:ln>
                <a:solidFill>
                  <a:srgbClr val="800000"/>
                </a:solidFill>
                <a:effectLst/>
                <a:uLnTx/>
                <a:uFillTx/>
                <a:latin typeface="Times New Roman" panose="02020603050405020304" pitchFamily="18" charset="0"/>
                <a:ea typeface="Times New Roman" panose="02020603050405020304" pitchFamily="18" charset="0"/>
                <a:cs typeface="+mn-cs"/>
              </a:rPr>
              <a:t>thật</a:t>
            </a:r>
            <a:r>
              <a:rPr kumimoji="0" lang="en-US" sz="2800" b="1" i="1" u="none" strike="noStrike" kern="1200" cap="none" spc="0" normalizeH="0" baseline="0" noProof="0" dirty="0">
                <a:ln>
                  <a:noFill/>
                </a:ln>
                <a:solidFill>
                  <a:srgbClr val="800000"/>
                </a:solidFill>
                <a:effectLst/>
                <a:uLnTx/>
                <a:uFillTx/>
                <a:latin typeface="Times New Roman" panose="02020603050405020304" pitchFamily="18" charset="0"/>
                <a:ea typeface="Times New Roman" panose="02020603050405020304" pitchFamily="18" charset="0"/>
                <a:cs typeface="+mn-cs"/>
              </a:rPr>
              <a: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9" name="Rectangle 8"/>
          <p:cNvSpPr/>
          <p:nvPr/>
        </p:nvSpPr>
        <p:spPr>
          <a:xfrm>
            <a:off x="658465" y="1811927"/>
            <a:ext cx="5551520" cy="548099"/>
          </a:xfrm>
          <a:prstGeom prst="rect">
            <a:avLst/>
          </a:prstGeom>
        </p:spPr>
        <p:txBody>
          <a:bodyPr wrap="none">
            <a:spAutoFit/>
          </a:bodyPr>
          <a:lstStyle/>
          <a:p>
            <a:pPr algn="just">
              <a:lnSpc>
                <a:spcPct val="115000"/>
              </a:lnSpc>
              <a:spcAft>
                <a:spcPts val="0"/>
              </a:spcAft>
            </a:pPr>
            <a:r>
              <a:rPr lang="en-US" sz="2800" b="1" i="1" dirty="0">
                <a:solidFill>
                  <a:srgbClr val="800000"/>
                </a:solidFill>
                <a:latin typeface="Times New Roman" panose="02020603050405020304" pitchFamily="18" charset="0"/>
                <a:ea typeface="Times New Roman" panose="02020603050405020304" pitchFamily="18" charset="0"/>
              </a:rPr>
              <a:t>b. </a:t>
            </a:r>
            <a:r>
              <a:rPr lang="en-US" sz="2800" b="1" i="1" dirty="0" err="1">
                <a:solidFill>
                  <a:srgbClr val="800000"/>
                </a:solidFill>
                <a:latin typeface="Times New Roman" panose="02020603050405020304" pitchFamily="18" charset="0"/>
                <a:ea typeface="Times New Roman" panose="02020603050405020304" pitchFamily="18" charset="0"/>
              </a:rPr>
              <a:t>Giải</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thích</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hiện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tượng</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thiên</a:t>
            </a:r>
            <a:r>
              <a:rPr lang="en-US" sz="2800" b="1" i="1" dirty="0">
                <a:solidFill>
                  <a:srgbClr val="800000"/>
                </a:solidFill>
                <a:latin typeface="Times New Roman" panose="02020603050405020304" pitchFamily="18" charset="0"/>
                <a:ea typeface="Times New Roman" panose="02020603050405020304" pitchFamily="18" charset="0"/>
              </a:rPr>
              <a:t> </a:t>
            </a:r>
            <a:r>
              <a:rPr lang="en-US" sz="2800" b="1" i="1" dirty="0" err="1">
                <a:solidFill>
                  <a:srgbClr val="800000"/>
                </a:solidFill>
                <a:latin typeface="Times New Roman" panose="02020603050405020304" pitchFamily="18" charset="0"/>
                <a:ea typeface="Times New Roman" panose="02020603050405020304" pitchFamily="18" charset="0"/>
              </a:rPr>
              <a:t>nhiên</a:t>
            </a:r>
            <a:endParaRPr lang="en-US" sz="2800" dirty="0">
              <a:effectLst/>
              <a:latin typeface="Times New Roman" panose="02020603050405020304" pitchFamily="18" charset="0"/>
              <a:ea typeface="Times New Roman" panose="02020603050405020304" pitchFamily="18" charset="0"/>
            </a:endParaRPr>
          </a:p>
        </p:txBody>
      </p:sp>
      <p:sp>
        <p:nvSpPr>
          <p:cNvPr id="10" name="Rectangle 9"/>
          <p:cNvSpPr/>
          <p:nvPr/>
        </p:nvSpPr>
        <p:spPr>
          <a:xfrm>
            <a:off x="660400" y="2394983"/>
            <a:ext cx="10858500" cy="3391954"/>
          </a:xfrm>
          <a:prstGeom prst="rect">
            <a:avLst/>
          </a:prstGeom>
        </p:spPr>
        <p:txBody>
          <a:bodyPr>
            <a:spAutoFit/>
          </a:bodyPr>
          <a:lstStyle/>
          <a:p>
            <a:pPr>
              <a:spcAft>
                <a:spcPts val="0"/>
              </a:spcAft>
            </a:pPr>
            <a:r>
              <a:rPr lang="en-US" sz="2800" dirty="0">
                <a:latin typeface="Times New Roman" panose="02020603050405020304" pitchFamily="18" charset="0"/>
                <a:ea typeface="Times New Roman" panose="02020603050405020304" pitchFamily="18" charset="0"/>
              </a:rPr>
              <a:t>- Do </a:t>
            </a:r>
            <a:r>
              <a:rPr lang="en-US" sz="2800" dirty="0" err="1">
                <a:latin typeface="Times New Roman" panose="02020603050405020304" pitchFamily="18" charset="0"/>
                <a:ea typeface="Times New Roman" panose="02020603050405020304" pitchFamily="18" charset="0"/>
              </a:rPr>
              <a:t>oán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nặng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thù</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sâu</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mà</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hàng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năm</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Thủy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dâng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đánh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Sơn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Tinh</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khiến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ngập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khắp</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mọi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gây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ra</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a:t>
            </a:r>
          </a:p>
          <a:p>
            <a:pPr algn="just">
              <a:lnSpc>
                <a:spcPct val="115000"/>
              </a:lnSpc>
              <a:spcAft>
                <a:spcPts val="0"/>
              </a:spcAft>
            </a:pPr>
            <a:r>
              <a:rPr lang="en-US" sz="2800" dirty="0" err="1">
                <a:latin typeface="Times New Roman" panose="02020603050405020304" pitchFamily="18" charset="0"/>
                <a:ea typeface="Times New Roman" panose="02020603050405020304" pitchFamily="18" charset="0"/>
              </a:rPr>
              <a:t>Nghệ</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thuật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Lấy</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chuyện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có</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hiện</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tượng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lũ</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lụt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vào</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tháng</a:t>
            </a:r>
            <a:r>
              <a:rPr lang="en-US" sz="2800" dirty="0">
                <a:latin typeface="Times New Roman" panose="02020603050405020304" pitchFamily="18" charset="0"/>
                <a:ea typeface="Times New Roman" panose="02020603050405020304" pitchFamily="18" charset="0"/>
              </a:rPr>
              <a:t> 7,8) </a:t>
            </a:r>
            <a:r>
              <a:rPr lang="en-US" sz="2800" dirty="0" err="1">
                <a:latin typeface="Times New Roman" panose="02020603050405020304" pitchFamily="18" charset="0"/>
                <a:ea typeface="Times New Roman" panose="02020603050405020304" pitchFamily="18" charset="0"/>
              </a:rPr>
              <a:t>để</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lồng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trong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lời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kể</a:t>
            </a:r>
            <a:r>
              <a:rPr lang="en-US" sz="2800" dirty="0">
                <a:latin typeface="Times New Roman" panose="02020603050405020304" pitchFamily="18" charset="0"/>
                <a:ea typeface="Times New Roman" panose="02020603050405020304" pitchFamily="18" charset="0"/>
              </a:rPr>
              <a:t>.</a:t>
            </a:r>
          </a:p>
          <a:p>
            <a:pPr marR="30480" algn="just">
              <a:lnSpc>
                <a:spcPct val="115000"/>
              </a:lnSpc>
              <a:spcAft>
                <a:spcPts val="1200"/>
              </a:spcAft>
            </a:pPr>
            <a:r>
              <a:rPr lang="vi-VN" sz="2800" dirty="0">
                <a:latin typeface="Times New Roman" panose="02020603050405020304" pitchFamily="18" charset="0"/>
                <a:ea typeface="Calibri" panose="020F0502020204030204" pitchFamily="34" charset="0"/>
              </a:rPr>
              <a:t>=&gt;Tô đậm tính xác thực, đưa người đọc từ thể giới hư cấu mơ hồ trở về đời sống thực, nhắc nhở về những hiện tượng thường diễn ra, để trân quý công lao của cha ông.</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56808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Effect transition="in" filter="fade">
                                      <p:cBhvr>
                                        <p:cTn id="21" dur="1000"/>
                                        <p:tgtEl>
                                          <p:spTgt spid="10">
                                            <p:txEl>
                                              <p:pRg st="2" end="2"/>
                                            </p:txEl>
                                          </p:spTgt>
                                        </p:tgtEl>
                                      </p:cBhvr>
                                    </p:animEffect>
                                    <p:anim calcmode="lin" valueType="num">
                                      <p:cBhvr>
                                        <p:cTn id="22" dur="10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42360"/>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4006092" y="718918"/>
            <a:ext cx="4052776"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HÌNH THÀNH KIẾN THỨC</a:t>
            </a: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 name="Rectangle 2"/>
          <p:cNvSpPr/>
          <p:nvPr/>
        </p:nvSpPr>
        <p:spPr>
          <a:xfrm>
            <a:off x="620221" y="1078392"/>
            <a:ext cx="2143472" cy="553357"/>
          </a:xfrm>
          <a:prstGeom prst="rect">
            <a:avLst/>
          </a:prstGeom>
        </p:spPr>
        <p:txBody>
          <a:bodyPr wrap="none">
            <a:spAutoFit/>
          </a:bodyPr>
          <a:lstStyle/>
          <a:p>
            <a:pPr>
              <a:lnSpc>
                <a:spcPct val="107000"/>
              </a:lnSpc>
              <a:spcAft>
                <a:spcPts val="0"/>
              </a:spcAft>
              <a:tabLst>
                <a:tab pos="1386840" algn="l"/>
              </a:tabLst>
            </a:pPr>
            <a:r>
              <a:rPr lang="en-US" sz="2800" b="1" dirty="0">
                <a:solidFill>
                  <a:srgbClr val="0D0D0D"/>
                </a:solidFill>
                <a:latin typeface="Times New Roman" panose="02020603050405020304" pitchFamily="18" charset="0"/>
                <a:ea typeface="MS Mincho"/>
              </a:rPr>
              <a:t>III. </a:t>
            </a:r>
            <a:r>
              <a:rPr lang="en-US" sz="2800" b="1" dirty="0" err="1">
                <a:solidFill>
                  <a:srgbClr val="0D0D0D"/>
                </a:solidFill>
                <a:latin typeface="Times New Roman" panose="02020603050405020304" pitchFamily="18" charset="0"/>
                <a:ea typeface="MS Mincho"/>
              </a:rPr>
              <a:t>Tổng</a:t>
            </a:r>
            <a:r>
              <a:rPr lang="en-US" sz="2800" b="1" dirty="0">
                <a:solidFill>
                  <a:srgbClr val="0D0D0D"/>
                </a:solidFill>
                <a:latin typeface="Times New Roman" panose="02020603050405020304" pitchFamily="18" charset="0"/>
                <a:ea typeface="MS Mincho"/>
              </a:rPr>
              <a:t> </a:t>
            </a:r>
            <a:r>
              <a:rPr lang="en-US" sz="2800" b="1" dirty="0" err="1">
                <a:solidFill>
                  <a:srgbClr val="0D0D0D"/>
                </a:solidFill>
                <a:latin typeface="Times New Roman" panose="02020603050405020304" pitchFamily="18" charset="0"/>
                <a:ea typeface="MS Mincho"/>
              </a:rPr>
              <a:t>kết</a:t>
            </a:r>
            <a:endParaRPr lang="en-US" sz="2800" dirty="0">
              <a:effectLst/>
              <a:latin typeface="Times New Roman" panose="02020603050405020304" pitchFamily="18" charset="0"/>
              <a:ea typeface="Times New Roman" panose="02020603050405020304" pitchFamily="18" charset="0"/>
            </a:endParaRPr>
          </a:p>
        </p:txBody>
      </p:sp>
      <p:grpSp>
        <p:nvGrpSpPr>
          <p:cNvPr id="8" name="Group 7"/>
          <p:cNvGrpSpPr/>
          <p:nvPr/>
        </p:nvGrpSpPr>
        <p:grpSpPr>
          <a:xfrm>
            <a:off x="555836" y="1782099"/>
            <a:ext cx="5676125" cy="4139479"/>
            <a:chOff x="492106" y="1782099"/>
            <a:chExt cx="5676125" cy="4139479"/>
          </a:xfrm>
        </p:grpSpPr>
        <p:sp>
          <p:nvSpPr>
            <p:cNvPr id="11" name="Freeform 10"/>
            <p:cNvSpPr/>
            <p:nvPr/>
          </p:nvSpPr>
          <p:spPr>
            <a:xfrm>
              <a:off x="492106" y="1782099"/>
              <a:ext cx="3251220"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18859" tIns="88379" rIns="118859" bIns="88379" numCol="1" spcCol="1270" anchor="ctr" anchorCtr="0">
              <a:noAutofit/>
            </a:bodyPr>
            <a:lstStyle/>
            <a:p>
              <a:pPr lvl="0" algn="l" defTabSz="2133600">
                <a:lnSpc>
                  <a:spcPct val="90000"/>
                </a:lnSpc>
                <a:spcBef>
                  <a:spcPct val="0"/>
                </a:spcBef>
                <a:spcAft>
                  <a:spcPct val="35000"/>
                </a:spcAft>
              </a:pPr>
              <a:r>
                <a:rPr lang="en-US" sz="3200" b="1" kern="1200" dirty="0">
                  <a:latin typeface="Times New Roman" panose="02020603050405020304" pitchFamily="18" charset="0"/>
                  <a:cs typeface="Times New Roman" panose="02020603050405020304" pitchFamily="18" charset="0"/>
                </a:rPr>
                <a:t>1. </a:t>
              </a:r>
              <a:r>
                <a:rPr lang="en-US" sz="3200" b="1" kern="1200" dirty="0" err="1">
                  <a:latin typeface="Times New Roman" panose="02020603050405020304" pitchFamily="18" charset="0"/>
                  <a:cs typeface="Times New Roman" panose="02020603050405020304" pitchFamily="18" charset="0"/>
                </a:rPr>
                <a:t>Nghệ</a:t>
              </a:r>
              <a:r>
                <a:rPr lang="en-US" sz="3200" b="1" kern="1200" dirty="0">
                  <a:latin typeface="Times New Roman" panose="02020603050405020304" pitchFamily="18" charset="0"/>
                  <a:cs typeface="Times New Roman" panose="02020603050405020304" pitchFamily="18" charset="0"/>
                </a:rPr>
                <a:t> </a:t>
              </a:r>
              <a:r>
                <a:rPr lang="en-US" sz="3200" b="1" kern="1200" dirty="0" err="1">
                  <a:latin typeface="Times New Roman" panose="02020603050405020304" pitchFamily="18" charset="0"/>
                  <a:cs typeface="Times New Roman" panose="02020603050405020304" pitchFamily="18" charset="0"/>
                </a:rPr>
                <a:t>thuật</a:t>
              </a:r>
              <a:r>
                <a:rPr lang="en-US" sz="3200" b="1" kern="1200" dirty="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2" name="Freeform 11"/>
            <p:cNvSpPr/>
            <p:nvPr/>
          </p:nvSpPr>
          <p:spPr>
            <a:xfrm>
              <a:off x="892137" y="27182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3" name="Freeform 12"/>
            <p:cNvSpPr/>
            <p:nvPr/>
          </p:nvSpPr>
          <p:spPr>
            <a:xfrm>
              <a:off x="1292170" y="3038576"/>
              <a:ext cx="4876061" cy="1281334"/>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Các</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sự</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việc</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được</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kết</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nối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với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nhau</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bằng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chuỗi</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quan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hệ</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nguyên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nhân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kết</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quả</a:t>
              </a:r>
              <a:r>
                <a:rPr lang="en-US" sz="2800" kern="1200" dirty="0">
                  <a:latin typeface="Times New Roman" panose="02020603050405020304" pitchFamily="18" charset="0"/>
                  <a:cs typeface="Times New Roman" panose="02020603050405020304" pitchFamily="18" charset="0"/>
                </a:rPr>
                <a:t>.</a:t>
              </a:r>
            </a:p>
          </p:txBody>
        </p:sp>
        <p:sp>
          <p:nvSpPr>
            <p:cNvPr id="14" name="Freeform 13"/>
            <p:cNvSpPr/>
            <p:nvPr/>
          </p:nvSpPr>
          <p:spPr>
            <a:xfrm>
              <a:off x="892137" y="27182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15"/>
            <p:cNvSpPr/>
            <p:nvPr/>
          </p:nvSpPr>
          <p:spPr>
            <a:xfrm>
              <a:off x="1292170" y="4640244"/>
              <a:ext cx="4812999" cy="1281334"/>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90869" tIns="73089" rIns="90869" bIns="73089" numCol="1" spcCol="1270" anchor="ctr" anchorCtr="0">
              <a:noAutofit/>
            </a:bodyPr>
            <a:lstStyle/>
            <a:p>
              <a:pPr lvl="0" algn="l" defTabSz="1244600">
                <a:lnSpc>
                  <a:spcPct val="90000"/>
                </a:lnSpc>
                <a:spcBef>
                  <a:spcPct val="0"/>
                </a:spcBef>
                <a:spcAft>
                  <a:spcPct val="35000"/>
                </a:spcAft>
              </a:pPr>
              <a:r>
                <a:rPr lang="en-US" sz="2800" kern="1200" dirty="0" err="1">
                  <a:latin typeface="Times New Roman" panose="02020603050405020304" pitchFamily="18" charset="0"/>
                  <a:cs typeface="Times New Roman" panose="02020603050405020304" pitchFamily="18" charset="0"/>
                </a:rPr>
                <a:t>Có</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nhiều</a:t>
              </a:r>
              <a:r>
                <a:rPr lang="en-US" sz="2800" kern="1200" dirty="0">
                  <a:latin typeface="Times New Roman" panose="02020603050405020304" pitchFamily="18" charset="0"/>
                  <a:cs typeface="Times New Roman" panose="02020603050405020304" pitchFamily="18" charset="0"/>
                </a:rPr>
                <a:t> chi </a:t>
              </a:r>
              <a:r>
                <a:rPr lang="en-US" sz="2800" kern="1200" dirty="0" err="1">
                  <a:latin typeface="Times New Roman" panose="02020603050405020304" pitchFamily="18" charset="0"/>
                  <a:cs typeface="Times New Roman" panose="02020603050405020304" pitchFamily="18" charset="0"/>
                </a:rPr>
                <a:t>tiết</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hoang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đường</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kì</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ảo</a:t>
              </a:r>
              <a:r>
                <a:rPr lang="en-US" sz="2800" kern="1200" dirty="0">
                  <a:latin typeface="Times New Roman" panose="02020603050405020304" pitchFamily="18" charset="0"/>
                  <a:cs typeface="Times New Roman" panose="02020603050405020304" pitchFamily="18" charset="0"/>
                </a:rPr>
                <a:t>,</a:t>
              </a:r>
              <a:r>
                <a:rPr lang="en-US" sz="2800" b="1" kern="1200" dirty="0">
                  <a:latin typeface="Times New Roman" panose="02020603050405020304" pitchFamily="18" charset="0"/>
                  <a:cs typeface="Times New Roman" panose="02020603050405020304" pitchFamily="18" charset="0"/>
                </a:rPr>
                <a:t> </a:t>
              </a:r>
              <a:r>
                <a:rPr lang="vi-VN" sz="2800" kern="1200" dirty="0">
                  <a:latin typeface="Times New Roman" panose="02020603050405020304" pitchFamily="18" charset="0"/>
                  <a:cs typeface="Times New Roman" panose="02020603050405020304" pitchFamily="18" charset="0"/>
                </a:rPr>
                <a:t>xây dựng bằng trí tưởng tượng </a:t>
              </a:r>
              <a:r>
                <a:rPr lang="en-US" sz="2800" b="1" kern="1200" dirty="0">
                  <a:latin typeface="Times New Roman" panose="02020603050405020304" pitchFamily="18" charset="0"/>
                  <a:cs typeface="Times New Roman" panose="02020603050405020304" pitchFamily="18" charset="0"/>
                </a:rPr>
                <a:t>. </a:t>
              </a:r>
              <a:endParaRPr lang="en-US" sz="2800" kern="1200" dirty="0">
                <a:latin typeface="Times New Roman" panose="02020603050405020304" pitchFamily="18" charset="0"/>
                <a:cs typeface="Times New Roman" panose="02020603050405020304" pitchFamily="18" charset="0"/>
              </a:endParaRPr>
            </a:p>
          </p:txBody>
        </p:sp>
      </p:grpSp>
      <p:grpSp>
        <p:nvGrpSpPr>
          <p:cNvPr id="17" name="Group 16"/>
          <p:cNvGrpSpPr/>
          <p:nvPr/>
        </p:nvGrpSpPr>
        <p:grpSpPr>
          <a:xfrm>
            <a:off x="5947338" y="1755855"/>
            <a:ext cx="5676126" cy="4139478"/>
            <a:chOff x="5932026" y="1881399"/>
            <a:chExt cx="5676126" cy="4139478"/>
          </a:xfrm>
        </p:grpSpPr>
        <p:sp>
          <p:nvSpPr>
            <p:cNvPr id="18" name="Freeform 17"/>
            <p:cNvSpPr/>
            <p:nvPr/>
          </p:nvSpPr>
          <p:spPr>
            <a:xfrm>
              <a:off x="5932026" y="1881399"/>
              <a:ext cx="4000325" cy="936142"/>
            </a:xfrm>
            <a:custGeom>
              <a:avLst/>
              <a:gdLst>
                <a:gd name="connsiteX0" fmla="*/ 0 w 4000325"/>
                <a:gd name="connsiteY0" fmla="*/ 93614 h 936142"/>
                <a:gd name="connsiteX1" fmla="*/ 93614 w 4000325"/>
                <a:gd name="connsiteY1" fmla="*/ 0 h 936142"/>
                <a:gd name="connsiteX2" fmla="*/ 3906711 w 4000325"/>
                <a:gd name="connsiteY2" fmla="*/ 0 h 936142"/>
                <a:gd name="connsiteX3" fmla="*/ 4000325 w 4000325"/>
                <a:gd name="connsiteY3" fmla="*/ 93614 h 936142"/>
                <a:gd name="connsiteX4" fmla="*/ 4000325 w 4000325"/>
                <a:gd name="connsiteY4" fmla="*/ 842528 h 936142"/>
                <a:gd name="connsiteX5" fmla="*/ 3906711 w 4000325"/>
                <a:gd name="connsiteY5" fmla="*/ 936142 h 936142"/>
                <a:gd name="connsiteX6" fmla="*/ 93614 w 4000325"/>
                <a:gd name="connsiteY6" fmla="*/ 936142 h 936142"/>
                <a:gd name="connsiteX7" fmla="*/ 0 w 4000325"/>
                <a:gd name="connsiteY7" fmla="*/ 842528 h 936142"/>
                <a:gd name="connsiteX8" fmla="*/ 0 w 4000325"/>
                <a:gd name="connsiteY8" fmla="*/ 93614 h 93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00325" h="936142">
                  <a:moveTo>
                    <a:pt x="0" y="93614"/>
                  </a:moveTo>
                  <a:cubicBezTo>
                    <a:pt x="0" y="41912"/>
                    <a:pt x="41912" y="0"/>
                    <a:pt x="93614" y="0"/>
                  </a:cubicBezTo>
                  <a:lnTo>
                    <a:pt x="3906711" y="0"/>
                  </a:lnTo>
                  <a:cubicBezTo>
                    <a:pt x="3958413" y="0"/>
                    <a:pt x="4000325" y="41912"/>
                    <a:pt x="4000325" y="93614"/>
                  </a:cubicBezTo>
                  <a:lnTo>
                    <a:pt x="4000325" y="842528"/>
                  </a:lnTo>
                  <a:cubicBezTo>
                    <a:pt x="4000325" y="894230"/>
                    <a:pt x="3958413" y="936142"/>
                    <a:pt x="3906711" y="936142"/>
                  </a:cubicBezTo>
                  <a:lnTo>
                    <a:pt x="93614" y="936142"/>
                  </a:lnTo>
                  <a:cubicBezTo>
                    <a:pt x="41912" y="936142"/>
                    <a:pt x="0" y="894230"/>
                    <a:pt x="0" y="842528"/>
                  </a:cubicBezTo>
                  <a:lnTo>
                    <a:pt x="0" y="93614"/>
                  </a:ln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0284" tIns="69329" rIns="90284" bIns="69329" numCol="1" spcCol="1270" anchor="ctr" anchorCtr="0">
              <a:noAutofit/>
            </a:bodyPr>
            <a:lstStyle/>
            <a:p>
              <a:pPr lvl="0" algn="l" defTabSz="1466850">
                <a:lnSpc>
                  <a:spcPct val="90000"/>
                </a:lnSpc>
                <a:spcBef>
                  <a:spcPct val="0"/>
                </a:spcBef>
                <a:spcAft>
                  <a:spcPct val="35000"/>
                </a:spcAft>
              </a:pPr>
              <a:r>
                <a:rPr lang="en-US" sz="3200" b="1" kern="1200" dirty="0">
                  <a:latin typeface="Times New Roman" panose="02020603050405020304" pitchFamily="18" charset="0"/>
                  <a:cs typeface="Times New Roman" panose="02020603050405020304" pitchFamily="18" charset="0"/>
                </a:rPr>
                <a:t>2. </a:t>
              </a:r>
              <a:r>
                <a:rPr lang="en-US" sz="3200" b="1" kern="1200" dirty="0" err="1">
                  <a:latin typeface="Times New Roman" panose="02020603050405020304" pitchFamily="18" charset="0"/>
                  <a:cs typeface="Times New Roman" panose="02020603050405020304" pitchFamily="18" charset="0"/>
                </a:rPr>
                <a:t>Nội</a:t>
              </a:r>
              <a:r>
                <a:rPr lang="en-US" sz="3200" b="1" kern="1200" dirty="0">
                  <a:latin typeface="Times New Roman" panose="02020603050405020304" pitchFamily="18" charset="0"/>
                  <a:cs typeface="Times New Roman" panose="02020603050405020304" pitchFamily="18" charset="0"/>
                </a:rPr>
                <a:t> dung, ý </a:t>
              </a:r>
              <a:r>
                <a:rPr lang="en-US" sz="3200" b="1" kern="1200" dirty="0" err="1">
                  <a:latin typeface="Times New Roman" panose="02020603050405020304" pitchFamily="18" charset="0"/>
                  <a:cs typeface="Times New Roman" panose="02020603050405020304" pitchFamily="18" charset="0"/>
                </a:rPr>
                <a:t>nghĩa</a:t>
              </a:r>
              <a:r>
                <a:rPr lang="en-US" sz="3200" b="1" kern="1200" dirty="0">
                  <a:latin typeface="Times New Roman" panose="02020603050405020304" pitchFamily="18" charset="0"/>
                  <a:cs typeface="Times New Roman" panose="02020603050405020304" pitchFamily="18" charset="0"/>
                </a:rPr>
                <a:t>:</a:t>
              </a:r>
              <a:endParaRPr lang="en-US" sz="3200" kern="1200" dirty="0">
                <a:latin typeface="Times New Roman" panose="02020603050405020304" pitchFamily="18" charset="0"/>
                <a:cs typeface="Times New Roman" panose="02020603050405020304" pitchFamily="18" charset="0"/>
              </a:endParaRPr>
            </a:p>
          </p:txBody>
        </p:sp>
        <p:sp>
          <p:nvSpPr>
            <p:cNvPr id="19" name="Freeform 18"/>
            <p:cNvSpPr/>
            <p:nvPr/>
          </p:nvSpPr>
          <p:spPr>
            <a:xfrm>
              <a:off x="6332058" y="2817542"/>
              <a:ext cx="400032" cy="961000"/>
            </a:xfrm>
            <a:custGeom>
              <a:avLst/>
              <a:gdLst/>
              <a:ahLst/>
              <a:cxnLst/>
              <a:rect l="0" t="0" r="0" b="0"/>
              <a:pathLst>
                <a:path>
                  <a:moveTo>
                    <a:pt x="0" y="0"/>
                  </a:moveTo>
                  <a:lnTo>
                    <a:pt x="0" y="961000"/>
                  </a:lnTo>
                  <a:lnTo>
                    <a:pt x="400032" y="961000"/>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0" name="Freeform 19"/>
            <p:cNvSpPr/>
            <p:nvPr/>
          </p:nvSpPr>
          <p:spPr>
            <a:xfrm>
              <a:off x="6732091" y="3038575"/>
              <a:ext cx="4876061" cy="1800705"/>
            </a:xfrm>
            <a:custGeom>
              <a:avLst/>
              <a:gdLst>
                <a:gd name="connsiteX0" fmla="*/ 0 w 4876061"/>
                <a:gd name="connsiteY0" fmla="*/ 128133 h 1281334"/>
                <a:gd name="connsiteX1" fmla="*/ 128133 w 4876061"/>
                <a:gd name="connsiteY1" fmla="*/ 0 h 1281334"/>
                <a:gd name="connsiteX2" fmla="*/ 4747928 w 4876061"/>
                <a:gd name="connsiteY2" fmla="*/ 0 h 1281334"/>
                <a:gd name="connsiteX3" fmla="*/ 4876061 w 4876061"/>
                <a:gd name="connsiteY3" fmla="*/ 128133 h 1281334"/>
                <a:gd name="connsiteX4" fmla="*/ 4876061 w 4876061"/>
                <a:gd name="connsiteY4" fmla="*/ 1153201 h 1281334"/>
                <a:gd name="connsiteX5" fmla="*/ 4747928 w 4876061"/>
                <a:gd name="connsiteY5" fmla="*/ 1281334 h 1281334"/>
                <a:gd name="connsiteX6" fmla="*/ 128133 w 4876061"/>
                <a:gd name="connsiteY6" fmla="*/ 1281334 h 1281334"/>
                <a:gd name="connsiteX7" fmla="*/ 0 w 4876061"/>
                <a:gd name="connsiteY7" fmla="*/ 1153201 h 1281334"/>
                <a:gd name="connsiteX8" fmla="*/ 0 w 4876061"/>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6061" h="1281334">
                  <a:moveTo>
                    <a:pt x="0" y="128133"/>
                  </a:moveTo>
                  <a:cubicBezTo>
                    <a:pt x="0" y="57367"/>
                    <a:pt x="57367" y="0"/>
                    <a:pt x="128133" y="0"/>
                  </a:cubicBezTo>
                  <a:lnTo>
                    <a:pt x="4747928" y="0"/>
                  </a:lnTo>
                  <a:cubicBezTo>
                    <a:pt x="4818694" y="0"/>
                    <a:pt x="4876061" y="57367"/>
                    <a:pt x="4876061" y="128133"/>
                  </a:cubicBezTo>
                  <a:lnTo>
                    <a:pt x="4876061" y="1153201"/>
                  </a:lnTo>
                  <a:cubicBezTo>
                    <a:pt x="4876061" y="1223967"/>
                    <a:pt x="4818694" y="1281334"/>
                    <a:pt x="4747928"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Khẳng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định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ngợi</a:t>
              </a:r>
              <a:r>
                <a:rPr lang="en-US" sz="2400" kern="1200" dirty="0">
                  <a:latin typeface="Times New Roman" panose="02020603050405020304" pitchFamily="18" charset="0"/>
                  <a:cs typeface="Times New Roman" panose="02020603050405020304" pitchFamily="18" charset="0"/>
                </a:rPr>
                <a:t> ca </a:t>
              </a:r>
              <a:r>
                <a:rPr lang="en-US" sz="2400" kern="1200" dirty="0" err="1">
                  <a:latin typeface="Times New Roman" panose="02020603050405020304" pitchFamily="18" charset="0"/>
                  <a:cs typeface="Times New Roman" panose="02020603050405020304" pitchFamily="18" charset="0"/>
                </a:rPr>
                <a:t>quyết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tâm</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sức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mạnh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ước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mơ</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dân</a:t>
              </a:r>
              <a:r>
                <a:rPr lang="en-US" sz="2400" kern="1200" dirty="0">
                  <a:latin typeface="Times New Roman" panose="02020603050405020304" pitchFamily="18" charset="0"/>
                  <a:cs typeface="Times New Roman" panose="02020603050405020304" pitchFamily="18" charset="0"/>
                </a:rPr>
                <a:t> ta </a:t>
              </a:r>
              <a:r>
                <a:rPr lang="en-US" sz="2400" kern="1200" dirty="0" err="1">
                  <a:latin typeface="Times New Roman" panose="02020603050405020304" pitchFamily="18" charset="0"/>
                  <a:cs typeface="Times New Roman" panose="02020603050405020304" pitchFamily="18" charset="0"/>
                </a:rPr>
                <a:t>trong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việc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đắp</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đê</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ngăn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lũ</a:t>
              </a:r>
              <a:r>
                <a:rPr lang="en-US" sz="2400" kern="1200" dirty="0">
                  <a:latin typeface="Times New Roman" panose="02020603050405020304" pitchFamily="18" charset="0"/>
                  <a:cs typeface="Times New Roman" panose="02020603050405020304" pitchFamily="18" charset="0"/>
                </a:rPr>
                <a:t> ở </a:t>
              </a:r>
              <a:r>
                <a:rPr lang="en-US" sz="2400" kern="1200" dirty="0" err="1">
                  <a:latin typeface="Times New Roman" panose="02020603050405020304" pitchFamily="18" charset="0"/>
                  <a:cs typeface="Times New Roman" panose="02020603050405020304" pitchFamily="18" charset="0"/>
                </a:rPr>
                <a:t>lưu</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vực</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sông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Đà</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sông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Hồng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để</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bảo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vệ</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sinh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mệnh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nguồn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sống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của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nhân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dân</a:t>
              </a:r>
              <a:r>
                <a:rPr lang="en-US" sz="2400" kern="1200" dirty="0">
                  <a:latin typeface="Times New Roman" panose="02020603050405020304" pitchFamily="18" charset="0"/>
                  <a:cs typeface="Times New Roman" panose="02020603050405020304" pitchFamily="18" charset="0"/>
                </a:rPr>
                <a:t>.</a:t>
              </a:r>
            </a:p>
          </p:txBody>
        </p:sp>
        <p:sp>
          <p:nvSpPr>
            <p:cNvPr id="21" name="Freeform 20"/>
            <p:cNvSpPr/>
            <p:nvPr/>
          </p:nvSpPr>
          <p:spPr>
            <a:xfrm>
              <a:off x="6332058" y="2817542"/>
              <a:ext cx="400032" cy="2562668"/>
            </a:xfrm>
            <a:custGeom>
              <a:avLst/>
              <a:gdLst/>
              <a:ahLst/>
              <a:cxnLst/>
              <a:rect l="0" t="0" r="0" b="0"/>
              <a:pathLst>
                <a:path>
                  <a:moveTo>
                    <a:pt x="0" y="0"/>
                  </a:moveTo>
                  <a:lnTo>
                    <a:pt x="0" y="2562668"/>
                  </a:lnTo>
                  <a:lnTo>
                    <a:pt x="400032" y="2562668"/>
                  </a:lnTo>
                </a:path>
              </a:pathLst>
            </a:custGeom>
            <a:noFill/>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22" name="Freeform 21"/>
            <p:cNvSpPr/>
            <p:nvPr/>
          </p:nvSpPr>
          <p:spPr>
            <a:xfrm>
              <a:off x="6732091" y="4985436"/>
              <a:ext cx="4812999" cy="1035441"/>
            </a:xfrm>
            <a:custGeom>
              <a:avLst/>
              <a:gdLst>
                <a:gd name="connsiteX0" fmla="*/ 0 w 4812999"/>
                <a:gd name="connsiteY0" fmla="*/ 128133 h 1281334"/>
                <a:gd name="connsiteX1" fmla="*/ 128133 w 4812999"/>
                <a:gd name="connsiteY1" fmla="*/ 0 h 1281334"/>
                <a:gd name="connsiteX2" fmla="*/ 4684866 w 4812999"/>
                <a:gd name="connsiteY2" fmla="*/ 0 h 1281334"/>
                <a:gd name="connsiteX3" fmla="*/ 4812999 w 4812999"/>
                <a:gd name="connsiteY3" fmla="*/ 128133 h 1281334"/>
                <a:gd name="connsiteX4" fmla="*/ 4812999 w 4812999"/>
                <a:gd name="connsiteY4" fmla="*/ 1153201 h 1281334"/>
                <a:gd name="connsiteX5" fmla="*/ 4684866 w 4812999"/>
                <a:gd name="connsiteY5" fmla="*/ 1281334 h 1281334"/>
                <a:gd name="connsiteX6" fmla="*/ 128133 w 4812999"/>
                <a:gd name="connsiteY6" fmla="*/ 1281334 h 1281334"/>
                <a:gd name="connsiteX7" fmla="*/ 0 w 4812999"/>
                <a:gd name="connsiteY7" fmla="*/ 1153201 h 1281334"/>
                <a:gd name="connsiteX8" fmla="*/ 0 w 4812999"/>
                <a:gd name="connsiteY8" fmla="*/ 128133 h 128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2999" h="1281334">
                  <a:moveTo>
                    <a:pt x="0" y="128133"/>
                  </a:moveTo>
                  <a:cubicBezTo>
                    <a:pt x="0" y="57367"/>
                    <a:pt x="57367" y="0"/>
                    <a:pt x="128133" y="0"/>
                  </a:cubicBezTo>
                  <a:lnTo>
                    <a:pt x="4684866" y="0"/>
                  </a:lnTo>
                  <a:cubicBezTo>
                    <a:pt x="4755632" y="0"/>
                    <a:pt x="4812999" y="57367"/>
                    <a:pt x="4812999" y="128133"/>
                  </a:cubicBezTo>
                  <a:lnTo>
                    <a:pt x="4812999" y="1153201"/>
                  </a:lnTo>
                  <a:cubicBezTo>
                    <a:pt x="4812999" y="1223967"/>
                    <a:pt x="4755632" y="1281334"/>
                    <a:pt x="4684866" y="1281334"/>
                  </a:cubicBezTo>
                  <a:lnTo>
                    <a:pt x="128133" y="1281334"/>
                  </a:lnTo>
                  <a:cubicBezTo>
                    <a:pt x="57367" y="1281334"/>
                    <a:pt x="0" y="1223967"/>
                    <a:pt x="0" y="1153201"/>
                  </a:cubicBezTo>
                  <a:lnTo>
                    <a:pt x="0" y="128133"/>
                  </a:lnTo>
                  <a:close/>
                </a:path>
              </a:pathLst>
            </a:cu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629" tIns="62929" rIns="75629" bIns="62929" numCol="1" spcCol="1270" anchor="ctr" anchorCtr="0">
              <a:noAutofit/>
            </a:bodyPr>
            <a:lstStyle/>
            <a:p>
              <a:pPr lvl="0" algn="l" defTabSz="889000">
                <a:lnSpc>
                  <a:spcPct val="90000"/>
                </a:lnSpc>
                <a:spcBef>
                  <a:spcPct val="0"/>
                </a:spcBef>
                <a:spcAft>
                  <a:spcPct val="35000"/>
                </a:spcAft>
              </a:pPr>
              <a:r>
                <a:rPr lang="en-US" sz="2400" kern="1200" dirty="0" err="1">
                  <a:latin typeface="Times New Roman" panose="02020603050405020304" pitchFamily="18" charset="0"/>
                  <a:cs typeface="Times New Roman" panose="02020603050405020304" pitchFamily="18" charset="0"/>
                </a:rPr>
                <a:t>Giải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thích</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hiện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tượng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thiên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nhiên</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thời</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tiết</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mưa</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gió</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vào</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tháng</a:t>
              </a:r>
              <a:r>
                <a:rPr lang="en-US" sz="2400" kern="1200" dirty="0">
                  <a:latin typeface="Times New Roman" panose="02020603050405020304" pitchFamily="18" charset="0"/>
                  <a:cs typeface="Times New Roman" panose="02020603050405020304" pitchFamily="18" charset="0"/>
                </a:rPr>
                <a:t> 7,8 </a:t>
              </a:r>
              <a:r>
                <a:rPr lang="en-US" sz="2400" kern="1200" dirty="0" err="1">
                  <a:latin typeface="Times New Roman" panose="02020603050405020304" pitchFamily="18" charset="0"/>
                  <a:cs typeface="Times New Roman" panose="02020603050405020304" pitchFamily="18" charset="0"/>
                </a:rPr>
                <a:t>hàng</a:t>
              </a:r>
              <a:r>
                <a:rPr lang="en-US" sz="2400" kern="1200" dirty="0">
                  <a:latin typeface="Times New Roman" panose="02020603050405020304" pitchFamily="18" charset="0"/>
                  <a:cs typeface="Times New Roman" panose="02020603050405020304" pitchFamily="18" charset="0"/>
                </a:rPr>
                <a:t> </a:t>
              </a:r>
              <a:r>
                <a:rPr lang="en-US" sz="2400" kern="1200" dirty="0" err="1">
                  <a:latin typeface="Times New Roman" panose="02020603050405020304" pitchFamily="18" charset="0"/>
                  <a:cs typeface="Times New Roman" panose="02020603050405020304" pitchFamily="18" charset="0"/>
                </a:rPr>
                <a:t>năm</a:t>
              </a:r>
              <a:r>
                <a:rPr lang="en-US" sz="2400" kern="1200" dirty="0"/>
                <a:t>.</a:t>
              </a:r>
            </a:p>
          </p:txBody>
        </p:sp>
      </p:grpSp>
    </p:spTree>
    <p:extLst>
      <p:ext uri="{BB962C8B-B14F-4D97-AF65-F5344CB8AC3E}">
        <p14:creationId xmlns:p14="http://schemas.microsoft.com/office/powerpoint/2010/main" val="10663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stretch>
            <a:fillRect/>
          </a:stretch>
        </p:blipFill>
        <p:spPr>
          <a:xfrm>
            <a:off x="0" y="-33188"/>
            <a:ext cx="12192000" cy="6858000"/>
          </a:xfrm>
          <a:prstGeom prst="rect">
            <a:avLst/>
          </a:prstGeom>
        </p:spPr>
      </p:pic>
      <p:pic>
        <p:nvPicPr>
          <p:cNvPr id="5" name="Picture 4"/>
          <p:cNvPicPr>
            <a:picLocks noChangeAspect="1"/>
          </p:cNvPicPr>
          <p:nvPr/>
        </p:nvPicPr>
        <p:blipFill>
          <a:blip r:embed="rId3"/>
          <a:srcRect l="17467" t="64250" r="16714" b="11000"/>
          <a:stretch>
            <a:fillRect/>
          </a:stretch>
        </p:blipFill>
        <p:spPr>
          <a:xfrm>
            <a:off x="942045" y="1227448"/>
            <a:ext cx="5414962" cy="1197740"/>
          </a:xfrm>
          <a:custGeom>
            <a:avLst/>
            <a:gdLst>
              <a:gd name="connsiteX0" fmla="*/ 330836 w 4388486"/>
              <a:gd name="connsiteY0" fmla="*/ 0 h 942975"/>
              <a:gd name="connsiteX1" fmla="*/ 530861 w 4388486"/>
              <a:gd name="connsiteY1" fmla="*/ 14288 h 942975"/>
              <a:gd name="connsiteX2" fmla="*/ 1716724 w 4388486"/>
              <a:gd name="connsiteY2" fmla="*/ 42863 h 942975"/>
              <a:gd name="connsiteX3" fmla="*/ 1945324 w 4388486"/>
              <a:gd name="connsiteY3" fmla="*/ 28575 h 942975"/>
              <a:gd name="connsiteX4" fmla="*/ 1988186 w 4388486"/>
              <a:gd name="connsiteY4" fmla="*/ 14288 h 942975"/>
              <a:gd name="connsiteX5" fmla="*/ 2116774 w 4388486"/>
              <a:gd name="connsiteY5" fmla="*/ 28575 h 942975"/>
              <a:gd name="connsiteX6" fmla="*/ 2173924 w 4388486"/>
              <a:gd name="connsiteY6" fmla="*/ 42863 h 942975"/>
              <a:gd name="connsiteX7" fmla="*/ 2259649 w 4388486"/>
              <a:gd name="connsiteY7" fmla="*/ 85725 h 942975"/>
              <a:gd name="connsiteX8" fmla="*/ 2431099 w 4388486"/>
              <a:gd name="connsiteY8" fmla="*/ 114300 h 942975"/>
              <a:gd name="connsiteX9" fmla="*/ 2502536 w 4388486"/>
              <a:gd name="connsiteY9" fmla="*/ 128588 h 942975"/>
              <a:gd name="connsiteX10" fmla="*/ 2559686 w 4388486"/>
              <a:gd name="connsiteY10" fmla="*/ 114300 h 942975"/>
              <a:gd name="connsiteX11" fmla="*/ 2602549 w 4388486"/>
              <a:gd name="connsiteY11" fmla="*/ 100013 h 942975"/>
              <a:gd name="connsiteX12" fmla="*/ 2916874 w 4388486"/>
              <a:gd name="connsiteY12" fmla="*/ 114300 h 942975"/>
              <a:gd name="connsiteX13" fmla="*/ 3059749 w 4388486"/>
              <a:gd name="connsiteY13" fmla="*/ 128588 h 942975"/>
              <a:gd name="connsiteX14" fmla="*/ 3145474 w 4388486"/>
              <a:gd name="connsiteY14" fmla="*/ 142875 h 942975"/>
              <a:gd name="connsiteX15" fmla="*/ 3631249 w 4388486"/>
              <a:gd name="connsiteY15" fmla="*/ 157163 h 942975"/>
              <a:gd name="connsiteX16" fmla="*/ 3759836 w 4388486"/>
              <a:gd name="connsiteY16" fmla="*/ 185738 h 942975"/>
              <a:gd name="connsiteX17" fmla="*/ 4017011 w 4388486"/>
              <a:gd name="connsiteY17" fmla="*/ 214313 h 942975"/>
              <a:gd name="connsiteX18" fmla="*/ 4202749 w 4388486"/>
              <a:gd name="connsiteY18" fmla="*/ 257175 h 942975"/>
              <a:gd name="connsiteX19" fmla="*/ 4331336 w 4388486"/>
              <a:gd name="connsiteY19" fmla="*/ 314325 h 942975"/>
              <a:gd name="connsiteX20" fmla="*/ 4359911 w 4388486"/>
              <a:gd name="connsiteY20" fmla="*/ 357188 h 942975"/>
              <a:gd name="connsiteX21" fmla="*/ 4388486 w 4388486"/>
              <a:gd name="connsiteY21" fmla="*/ 442913 h 942975"/>
              <a:gd name="connsiteX22" fmla="*/ 4359911 w 4388486"/>
              <a:gd name="connsiteY22" fmla="*/ 671513 h 942975"/>
              <a:gd name="connsiteX23" fmla="*/ 4345624 w 4388486"/>
              <a:gd name="connsiteY23" fmla="*/ 714375 h 942975"/>
              <a:gd name="connsiteX24" fmla="*/ 4217036 w 4388486"/>
              <a:gd name="connsiteY24" fmla="*/ 785813 h 942975"/>
              <a:gd name="connsiteX25" fmla="*/ 4174174 w 4388486"/>
              <a:gd name="connsiteY25" fmla="*/ 800100 h 942975"/>
              <a:gd name="connsiteX26" fmla="*/ 3945574 w 4388486"/>
              <a:gd name="connsiteY26" fmla="*/ 842963 h 942975"/>
              <a:gd name="connsiteX27" fmla="*/ 3602674 w 4388486"/>
              <a:gd name="connsiteY27" fmla="*/ 857250 h 942975"/>
              <a:gd name="connsiteX28" fmla="*/ 3531236 w 4388486"/>
              <a:gd name="connsiteY28" fmla="*/ 871538 h 942975"/>
              <a:gd name="connsiteX29" fmla="*/ 3488374 w 4388486"/>
              <a:gd name="connsiteY29" fmla="*/ 885825 h 942975"/>
              <a:gd name="connsiteX30" fmla="*/ 3416936 w 4388486"/>
              <a:gd name="connsiteY30" fmla="*/ 900113 h 942975"/>
              <a:gd name="connsiteX31" fmla="*/ 3216911 w 4388486"/>
              <a:gd name="connsiteY31" fmla="*/ 942975 h 942975"/>
              <a:gd name="connsiteX32" fmla="*/ 2631124 w 4388486"/>
              <a:gd name="connsiteY32" fmla="*/ 928688 h 942975"/>
              <a:gd name="connsiteX33" fmla="*/ 2488249 w 4388486"/>
              <a:gd name="connsiteY33" fmla="*/ 914400 h 942975"/>
              <a:gd name="connsiteX34" fmla="*/ 2259649 w 4388486"/>
              <a:gd name="connsiteY34" fmla="*/ 885825 h 942975"/>
              <a:gd name="connsiteX35" fmla="*/ 2159636 w 4388486"/>
              <a:gd name="connsiteY35" fmla="*/ 842963 h 942975"/>
              <a:gd name="connsiteX36" fmla="*/ 1916749 w 4388486"/>
              <a:gd name="connsiteY36" fmla="*/ 785813 h 942975"/>
              <a:gd name="connsiteX37" fmla="*/ 1516699 w 4388486"/>
              <a:gd name="connsiteY37" fmla="*/ 800100 h 942975"/>
              <a:gd name="connsiteX38" fmla="*/ 930911 w 4388486"/>
              <a:gd name="connsiteY38" fmla="*/ 814388 h 942975"/>
              <a:gd name="connsiteX39" fmla="*/ 673736 w 4388486"/>
              <a:gd name="connsiteY39" fmla="*/ 842963 h 942975"/>
              <a:gd name="connsiteX40" fmla="*/ 145099 w 4388486"/>
              <a:gd name="connsiteY40" fmla="*/ 828675 h 942975"/>
              <a:gd name="connsiteX41" fmla="*/ 102236 w 4388486"/>
              <a:gd name="connsiteY41" fmla="*/ 800100 h 942975"/>
              <a:gd name="connsiteX42" fmla="*/ 59374 w 4388486"/>
              <a:gd name="connsiteY42" fmla="*/ 785813 h 942975"/>
              <a:gd name="connsiteX43" fmla="*/ 16511 w 4388486"/>
              <a:gd name="connsiteY43" fmla="*/ 757238 h 942975"/>
              <a:gd name="connsiteX44" fmla="*/ 2224 w 4388486"/>
              <a:gd name="connsiteY44" fmla="*/ 614363 h 942975"/>
              <a:gd name="connsiteX45" fmla="*/ 30799 w 4388486"/>
              <a:gd name="connsiteY45" fmla="*/ 728663 h 942975"/>
              <a:gd name="connsiteX46" fmla="*/ 45086 w 4388486"/>
              <a:gd name="connsiteY46" fmla="*/ 371475 h 942975"/>
              <a:gd name="connsiteX47" fmla="*/ 59374 w 4388486"/>
              <a:gd name="connsiteY47" fmla="*/ 328613 h 942975"/>
              <a:gd name="connsiteX48" fmla="*/ 116524 w 4388486"/>
              <a:gd name="connsiteY48" fmla="*/ 242888 h 942975"/>
              <a:gd name="connsiteX49" fmla="*/ 145099 w 4388486"/>
              <a:gd name="connsiteY49" fmla="*/ 200025 h 942975"/>
              <a:gd name="connsiteX50" fmla="*/ 173674 w 4388486"/>
              <a:gd name="connsiteY50" fmla="*/ 157163 h 942975"/>
              <a:gd name="connsiteX51" fmla="*/ 202249 w 4388486"/>
              <a:gd name="connsiteY51" fmla="*/ 71438 h 942975"/>
              <a:gd name="connsiteX52" fmla="*/ 330836 w 4388486"/>
              <a:gd name="connsiteY52" fmla="*/ 0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388486" h="942975">
                <a:moveTo>
                  <a:pt x="330836" y="0"/>
                </a:moveTo>
                <a:cubicBezTo>
                  <a:pt x="397511" y="4763"/>
                  <a:pt x="464032" y="12819"/>
                  <a:pt x="530861" y="14288"/>
                </a:cubicBezTo>
                <a:cubicBezTo>
                  <a:pt x="1730129" y="40646"/>
                  <a:pt x="1263703" y="-32643"/>
                  <a:pt x="1716724" y="42863"/>
                </a:cubicBezTo>
                <a:cubicBezTo>
                  <a:pt x="1792924" y="38100"/>
                  <a:pt x="1869395" y="36568"/>
                  <a:pt x="1945324" y="28575"/>
                </a:cubicBezTo>
                <a:cubicBezTo>
                  <a:pt x="1960301" y="26998"/>
                  <a:pt x="1973126" y="14288"/>
                  <a:pt x="1988186" y="14288"/>
                </a:cubicBezTo>
                <a:cubicBezTo>
                  <a:pt x="2031312" y="14288"/>
                  <a:pt x="2073911" y="23813"/>
                  <a:pt x="2116774" y="28575"/>
                </a:cubicBezTo>
                <a:cubicBezTo>
                  <a:pt x="2135824" y="33338"/>
                  <a:pt x="2155875" y="35128"/>
                  <a:pt x="2173924" y="42863"/>
                </a:cubicBezTo>
                <a:cubicBezTo>
                  <a:pt x="2247679" y="74473"/>
                  <a:pt x="2184391" y="70674"/>
                  <a:pt x="2259649" y="85725"/>
                </a:cubicBezTo>
                <a:cubicBezTo>
                  <a:pt x="2316462" y="97087"/>
                  <a:pt x="2374286" y="102937"/>
                  <a:pt x="2431099" y="114300"/>
                </a:cubicBezTo>
                <a:lnTo>
                  <a:pt x="2502536" y="128588"/>
                </a:lnTo>
                <a:cubicBezTo>
                  <a:pt x="2521586" y="123825"/>
                  <a:pt x="2540805" y="119694"/>
                  <a:pt x="2559686" y="114300"/>
                </a:cubicBezTo>
                <a:cubicBezTo>
                  <a:pt x="2574167" y="110163"/>
                  <a:pt x="2587489" y="100013"/>
                  <a:pt x="2602549" y="100013"/>
                </a:cubicBezTo>
                <a:cubicBezTo>
                  <a:pt x="2707432" y="100013"/>
                  <a:pt x="2812099" y="109538"/>
                  <a:pt x="2916874" y="114300"/>
                </a:cubicBezTo>
                <a:cubicBezTo>
                  <a:pt x="2964499" y="119063"/>
                  <a:pt x="3012256" y="122651"/>
                  <a:pt x="3059749" y="128588"/>
                </a:cubicBezTo>
                <a:cubicBezTo>
                  <a:pt x="3088494" y="132181"/>
                  <a:pt x="3116541" y="141428"/>
                  <a:pt x="3145474" y="142875"/>
                </a:cubicBezTo>
                <a:cubicBezTo>
                  <a:pt x="3307267" y="150965"/>
                  <a:pt x="3469324" y="152400"/>
                  <a:pt x="3631249" y="157163"/>
                </a:cubicBezTo>
                <a:cubicBezTo>
                  <a:pt x="3669283" y="166671"/>
                  <a:pt x="3721920" y="180792"/>
                  <a:pt x="3759836" y="185738"/>
                </a:cubicBezTo>
                <a:cubicBezTo>
                  <a:pt x="3845364" y="196894"/>
                  <a:pt x="3931286" y="204788"/>
                  <a:pt x="4017011" y="214313"/>
                </a:cubicBezTo>
                <a:cubicBezTo>
                  <a:pt x="4134684" y="253537"/>
                  <a:pt x="4072918" y="238628"/>
                  <a:pt x="4202749" y="257175"/>
                </a:cubicBezTo>
                <a:cubicBezTo>
                  <a:pt x="4304764" y="291180"/>
                  <a:pt x="4263412" y="269042"/>
                  <a:pt x="4331336" y="314325"/>
                </a:cubicBezTo>
                <a:cubicBezTo>
                  <a:pt x="4340861" y="328613"/>
                  <a:pt x="4352937" y="341496"/>
                  <a:pt x="4359911" y="357188"/>
                </a:cubicBezTo>
                <a:cubicBezTo>
                  <a:pt x="4372144" y="384713"/>
                  <a:pt x="4388486" y="442913"/>
                  <a:pt x="4388486" y="442913"/>
                </a:cubicBezTo>
                <a:cubicBezTo>
                  <a:pt x="4379613" y="540520"/>
                  <a:pt x="4381001" y="587152"/>
                  <a:pt x="4359911" y="671513"/>
                </a:cubicBezTo>
                <a:cubicBezTo>
                  <a:pt x="4356258" y="686123"/>
                  <a:pt x="4353978" y="701844"/>
                  <a:pt x="4345624" y="714375"/>
                </a:cubicBezTo>
                <a:cubicBezTo>
                  <a:pt x="4308960" y="769370"/>
                  <a:pt x="4280939" y="764512"/>
                  <a:pt x="4217036" y="785813"/>
                </a:cubicBezTo>
                <a:cubicBezTo>
                  <a:pt x="4202749" y="790575"/>
                  <a:pt x="4188784" y="796447"/>
                  <a:pt x="4174174" y="800100"/>
                </a:cubicBezTo>
                <a:cubicBezTo>
                  <a:pt x="4099617" y="818740"/>
                  <a:pt x="4021906" y="839783"/>
                  <a:pt x="3945574" y="842963"/>
                </a:cubicBezTo>
                <a:lnTo>
                  <a:pt x="3602674" y="857250"/>
                </a:lnTo>
                <a:cubicBezTo>
                  <a:pt x="3578861" y="862013"/>
                  <a:pt x="3554795" y="865648"/>
                  <a:pt x="3531236" y="871538"/>
                </a:cubicBezTo>
                <a:cubicBezTo>
                  <a:pt x="3516626" y="875191"/>
                  <a:pt x="3502984" y="882172"/>
                  <a:pt x="3488374" y="885825"/>
                </a:cubicBezTo>
                <a:cubicBezTo>
                  <a:pt x="3464815" y="891715"/>
                  <a:pt x="3440598" y="894652"/>
                  <a:pt x="3416936" y="900113"/>
                </a:cubicBezTo>
                <a:cubicBezTo>
                  <a:pt x="3231820" y="942832"/>
                  <a:pt x="3372880" y="916981"/>
                  <a:pt x="3216911" y="942975"/>
                </a:cubicBezTo>
                <a:lnTo>
                  <a:pt x="2631124" y="928688"/>
                </a:lnTo>
                <a:cubicBezTo>
                  <a:pt x="2583298" y="926812"/>
                  <a:pt x="2535849" y="919410"/>
                  <a:pt x="2488249" y="914400"/>
                </a:cubicBezTo>
                <a:cubicBezTo>
                  <a:pt x="2351378" y="899993"/>
                  <a:pt x="2382686" y="903402"/>
                  <a:pt x="2259649" y="885825"/>
                </a:cubicBezTo>
                <a:cubicBezTo>
                  <a:pt x="2191645" y="840490"/>
                  <a:pt x="2243511" y="868125"/>
                  <a:pt x="2159636" y="842963"/>
                </a:cubicBezTo>
                <a:cubicBezTo>
                  <a:pt x="1984966" y="790562"/>
                  <a:pt x="2171484" y="832129"/>
                  <a:pt x="1916749" y="785813"/>
                </a:cubicBezTo>
                <a:lnTo>
                  <a:pt x="1516699" y="800100"/>
                </a:lnTo>
                <a:cubicBezTo>
                  <a:pt x="1321460" y="805759"/>
                  <a:pt x="1125980" y="804469"/>
                  <a:pt x="930911" y="814388"/>
                </a:cubicBezTo>
                <a:cubicBezTo>
                  <a:pt x="844770" y="818768"/>
                  <a:pt x="673736" y="842963"/>
                  <a:pt x="673736" y="842963"/>
                </a:cubicBezTo>
                <a:cubicBezTo>
                  <a:pt x="497524" y="838200"/>
                  <a:pt x="320882" y="841859"/>
                  <a:pt x="145099" y="828675"/>
                </a:cubicBezTo>
                <a:cubicBezTo>
                  <a:pt x="127976" y="827391"/>
                  <a:pt x="117595" y="807779"/>
                  <a:pt x="102236" y="800100"/>
                </a:cubicBezTo>
                <a:cubicBezTo>
                  <a:pt x="88766" y="793365"/>
                  <a:pt x="73661" y="790575"/>
                  <a:pt x="59374" y="785813"/>
                </a:cubicBezTo>
                <a:cubicBezTo>
                  <a:pt x="45086" y="776288"/>
                  <a:pt x="27238" y="770647"/>
                  <a:pt x="16511" y="757238"/>
                </a:cubicBezTo>
                <a:cubicBezTo>
                  <a:pt x="-8318" y="726202"/>
                  <a:pt x="2224" y="633248"/>
                  <a:pt x="2224" y="614363"/>
                </a:cubicBezTo>
                <a:lnTo>
                  <a:pt x="30799" y="728663"/>
                </a:lnTo>
                <a:cubicBezTo>
                  <a:pt x="35561" y="609600"/>
                  <a:pt x="36596" y="490330"/>
                  <a:pt x="45086" y="371475"/>
                </a:cubicBezTo>
                <a:cubicBezTo>
                  <a:pt x="46159" y="356453"/>
                  <a:pt x="52060" y="341778"/>
                  <a:pt x="59374" y="328613"/>
                </a:cubicBezTo>
                <a:cubicBezTo>
                  <a:pt x="76053" y="298592"/>
                  <a:pt x="97474" y="271463"/>
                  <a:pt x="116524" y="242888"/>
                </a:cubicBezTo>
                <a:lnTo>
                  <a:pt x="145099" y="200025"/>
                </a:lnTo>
                <a:lnTo>
                  <a:pt x="173674" y="157163"/>
                </a:lnTo>
                <a:cubicBezTo>
                  <a:pt x="183199" y="128588"/>
                  <a:pt x="177187" y="88146"/>
                  <a:pt x="202249" y="71438"/>
                </a:cubicBezTo>
                <a:cubicBezTo>
                  <a:pt x="300505" y="5934"/>
                  <a:pt x="255394" y="25149"/>
                  <a:pt x="330836"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grpSp>
        <p:nvGrpSpPr>
          <p:cNvPr id="16" name="Group 15"/>
          <p:cNvGrpSpPr/>
          <p:nvPr/>
        </p:nvGrpSpPr>
        <p:grpSpPr>
          <a:xfrm>
            <a:off x="341487" y="-33188"/>
            <a:ext cx="11509025" cy="1038459"/>
            <a:chOff x="335138" y="-80578"/>
            <a:chExt cx="11509025" cy="1038459"/>
          </a:xfrm>
        </p:grpSpPr>
        <p:sp>
          <p:nvSpPr>
            <p:cNvPr id="17" name="Rectangle 3"/>
            <p:cNvSpPr>
              <a:spLocks noChangeArrowheads="1"/>
            </p:cNvSpPr>
            <p:nvPr/>
          </p:nvSpPr>
          <p:spPr bwMode="gray">
            <a:xfrm flipH="1">
              <a:off x="620221" y="214393"/>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nvGrpSpPr>
            <p:cNvPr id="18" name="Group 17"/>
            <p:cNvGrpSpPr/>
            <p:nvPr/>
          </p:nvGrpSpPr>
          <p:grpSpPr>
            <a:xfrm>
              <a:off x="335138" y="-80578"/>
              <a:ext cx="11509025" cy="1038459"/>
              <a:chOff x="334532" y="-80578"/>
              <a:chExt cx="11509025" cy="1038459"/>
            </a:xfrm>
          </p:grpSpPr>
          <p:sp>
            <p:nvSpPr>
              <p:cNvPr id="19" name="Text Box 9"/>
              <p:cNvSpPr txBox="1">
                <a:spLocks noChangeArrowheads="1"/>
              </p:cNvSpPr>
              <p:nvPr/>
            </p:nvSpPr>
            <p:spPr bwMode="auto">
              <a:xfrm flipH="1">
                <a:off x="935090" y="226538"/>
                <a:ext cx="10277038" cy="584775"/>
              </a:xfrm>
              <a:prstGeom prst="rect">
                <a:avLst/>
              </a:prstGeom>
              <a:no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IV.</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LUYỆN TẬP</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20" name="Group 19"/>
              <p:cNvGrpSpPr/>
              <p:nvPr/>
            </p:nvGrpSpPr>
            <p:grpSpPr>
              <a:xfrm>
                <a:off x="334532" y="-80578"/>
                <a:ext cx="11509025" cy="1038459"/>
                <a:chOff x="334532" y="-80578"/>
                <a:chExt cx="11509025" cy="1038459"/>
              </a:xfrm>
            </p:grpSpPr>
            <p:grpSp>
              <p:nvGrpSpPr>
                <p:cNvPr id="21" name="Group 5"/>
                <p:cNvGrpSpPr>
                  <a:grpSpLocks/>
                </p:cNvGrpSpPr>
                <p:nvPr/>
              </p:nvGrpSpPr>
              <p:grpSpPr bwMode="auto">
                <a:xfrm flipH="1">
                  <a:off x="334532" y="-80578"/>
                  <a:ext cx="1035923" cy="1032413"/>
                  <a:chOff x="2213" y="1920"/>
                  <a:chExt cx="1426" cy="1810"/>
                </a:xfrm>
              </p:grpSpPr>
              <p:sp>
                <p:nvSpPr>
                  <p:cNvPr id="24"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25"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22" name="Oval 6"/>
                <p:cNvSpPr>
                  <a:spLocks noChangeArrowheads="1"/>
                </p:cNvSpPr>
                <p:nvPr/>
              </p:nvSpPr>
              <p:spPr bwMode="gray">
                <a:xfrm flipH="1">
                  <a:off x="10776763"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23" name="Freeform 7"/>
                <p:cNvSpPr>
                  <a:spLocks/>
                </p:cNvSpPr>
                <p:nvPr/>
              </p:nvSpPr>
              <p:spPr bwMode="gray">
                <a:xfrm flipH="1">
                  <a:off x="10930615"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grpSp>
        </p:grpSp>
      </p:grpSp>
      <p:grpSp>
        <p:nvGrpSpPr>
          <p:cNvPr id="3" name="Group 2"/>
          <p:cNvGrpSpPr/>
          <p:nvPr/>
        </p:nvGrpSpPr>
        <p:grpSpPr>
          <a:xfrm>
            <a:off x="7590057" y="940081"/>
            <a:ext cx="3629026" cy="2970213"/>
            <a:chOff x="7620952" y="1097112"/>
            <a:chExt cx="3629026" cy="2970213"/>
          </a:xfrm>
        </p:grpSpPr>
        <p:pic>
          <p:nvPicPr>
            <p:cNvPr id="2" name="Picture 1"/>
            <p:cNvPicPr>
              <a:picLocks noChangeAspect="1"/>
            </p:cNvPicPr>
            <p:nvPr/>
          </p:nvPicPr>
          <p:blipFill>
            <a:blip r:embed="rId4"/>
            <a:stretch>
              <a:fillRect/>
            </a:stretch>
          </p:blipFill>
          <p:spPr>
            <a:xfrm>
              <a:off x="8379856" y="1826318"/>
              <a:ext cx="2111217" cy="1982949"/>
            </a:xfrm>
            <a:prstGeom prst="ellipse">
              <a:avLst/>
            </a:prstGeom>
            <a:ln>
              <a:noFill/>
            </a:ln>
            <a:effectLst>
              <a:softEdge rad="112500"/>
            </a:effectLst>
          </p:spPr>
        </p:pic>
        <p:sp>
          <p:nvSpPr>
            <p:cNvPr id="26" name="5-Point Star 25"/>
            <p:cNvSpPr/>
            <p:nvPr/>
          </p:nvSpPr>
          <p:spPr>
            <a:xfrm>
              <a:off x="7620952" y="1097112"/>
              <a:ext cx="3629026" cy="2970213"/>
            </a:xfrm>
            <a:prstGeom prst="star5">
              <a:avLst/>
            </a:prstGeom>
            <a:noFill/>
            <a:ln w="57150">
              <a:solidFill>
                <a:srgbClr val="FFFF00"/>
              </a:solidFill>
            </a:ln>
            <a:effectLst>
              <a:glow rad="1397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7" name="Rectangle 6"/>
          <p:cNvSpPr/>
          <p:nvPr/>
        </p:nvSpPr>
        <p:spPr>
          <a:xfrm>
            <a:off x="744263" y="3395812"/>
            <a:ext cx="7399612" cy="3065455"/>
          </a:xfrm>
          <a:prstGeom prst="rect">
            <a:avLst/>
          </a:prstGeom>
          <a:ln w="38100">
            <a:solidFill>
              <a:schemeClr val="bg1"/>
            </a:solidFill>
          </a:ln>
        </p:spPr>
        <p:txBody>
          <a:bodyPr wrap="square">
            <a:spAutoFit/>
          </a:bodyPr>
          <a:lstStyle/>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Trò</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chơi</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05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trắc</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nghiệm</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4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lựa</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chọn</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Cả</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lớp</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đứng</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tại</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chỗ</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trả</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noProof="0" dirty="0" err="1">
                <a:ln>
                  <a:noFill/>
                </a:ln>
                <a:solidFill>
                  <a:prstClr val="white"/>
                </a:solidFill>
                <a:effectLst/>
                <a:uLnTx/>
                <a:uFillTx/>
                <a:latin typeface="Times New Roman" panose="02020603050405020304" pitchFamily="18" charset="0"/>
                <a:ea typeface="Times New Roman" panose="02020603050405020304" pitchFamily="18" charset="0"/>
                <a:cs typeface="+mn-cs"/>
              </a:rPr>
              <a:t>hỏi</a:t>
            </a:r>
            <a:r>
              <a:rPr kumimoji="0" lang="en-US" sz="2400" b="0"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baseline="0" dirty="0">
                <a:solidFill>
                  <a:prstClr val="white"/>
                </a:solidFill>
                <a:latin typeface="Times New Roman" panose="02020603050405020304" pitchFamily="18" charset="0"/>
                <a:ea typeface="Times New Roman" panose="02020603050405020304" pitchFamily="18" charset="0"/>
              </a:rPr>
              <a:t>GV </a:t>
            </a:r>
            <a:r>
              <a:rPr lang="en-US" sz="2400" baseline="0" dirty="0" err="1">
                <a:solidFill>
                  <a:prstClr val="white"/>
                </a:solidFill>
                <a:latin typeface="Times New Roman" panose="02020603050405020304" pitchFamily="18" charset="0"/>
                <a:ea typeface="Times New Roman" panose="02020603050405020304" pitchFamily="18" charset="0"/>
              </a:rPr>
              <a:t>đọc</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câu</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hỏi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xong</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trong</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thời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gian</a:t>
            </a:r>
            <a:r>
              <a:rPr lang="en-US" sz="2400" dirty="0">
                <a:solidFill>
                  <a:prstClr val="white"/>
                </a:solidFill>
                <a:latin typeface="Times New Roman" panose="02020603050405020304" pitchFamily="18" charset="0"/>
                <a:ea typeface="Times New Roman" panose="02020603050405020304" pitchFamily="18" charset="0"/>
              </a:rPr>
              <a:t> 15 </a:t>
            </a:r>
            <a:r>
              <a:rPr lang="en-US" sz="2400" dirty="0" err="1">
                <a:solidFill>
                  <a:prstClr val="white"/>
                </a:solidFill>
                <a:latin typeface="Times New Roman" panose="02020603050405020304" pitchFamily="18" charset="0"/>
                <a:ea typeface="Times New Roman" panose="02020603050405020304" pitchFamily="18" charset="0"/>
              </a:rPr>
              <a:t>giây</a:t>
            </a:r>
            <a:r>
              <a:rPr lang="en-US" sz="2400" dirty="0">
                <a:solidFill>
                  <a:prstClr val="white"/>
                </a:solidFill>
                <a:latin typeface="Times New Roman" panose="02020603050405020304" pitchFamily="18" charset="0"/>
                <a:ea typeface="Times New Roman" panose="02020603050405020304" pitchFamily="18" charset="0"/>
              </a:rPr>
              <a:t> HS </a:t>
            </a:r>
            <a:r>
              <a:rPr lang="en-US" sz="2400" dirty="0" err="1">
                <a:solidFill>
                  <a:prstClr val="white"/>
                </a:solidFill>
                <a:latin typeface="Times New Roman" panose="02020603050405020304" pitchFamily="18" charset="0"/>
                <a:ea typeface="Times New Roman" panose="02020603050405020304" pitchFamily="18" charset="0"/>
              </a:rPr>
              <a:t>lựa</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chọn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đáp</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án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ghi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vào</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bảng</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và</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giơ</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đáp</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án</a:t>
            </a:r>
            <a:r>
              <a:rPr lang="en-US" sz="2400" dirty="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err="1">
                <a:solidFill>
                  <a:prstClr val="white"/>
                </a:solidFill>
                <a:latin typeface="Times New Roman" panose="02020603050405020304" pitchFamily="18" charset="0"/>
                <a:ea typeface="Times New Roman" panose="02020603050405020304" pitchFamily="18" charset="0"/>
              </a:rPr>
              <a:t>Nếu</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chọn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đáp</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án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đúng</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tiếp</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tục</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tham</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gia</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cuộc</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chơi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trả</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lời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sai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mất</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quyền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chơi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và</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ngồi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xuống</a:t>
            </a:r>
            <a:r>
              <a:rPr lang="en-US" sz="2400" dirty="0">
                <a:solidFill>
                  <a:prstClr val="white"/>
                </a:solidFill>
                <a:latin typeface="Times New Roman" panose="02020603050405020304" pitchFamily="18" charset="0"/>
                <a:ea typeface="Times New Roman" panose="02020603050405020304" pitchFamily="18" charset="0"/>
              </a:rPr>
              <a:t>.</a:t>
            </a:r>
          </a:p>
          <a:p>
            <a:pPr marL="342900" marR="0" lvl="0" indent="-342900" algn="just" defTabSz="914400" rtl="0" eaLnBrk="1" fontAlgn="auto" latinLnBrk="0" hangingPunct="1">
              <a:lnSpc>
                <a:spcPct val="115000"/>
              </a:lnSpc>
              <a:spcBef>
                <a:spcPts val="0"/>
              </a:spcBef>
              <a:spcAft>
                <a:spcPts val="0"/>
              </a:spcAft>
              <a:buClrTx/>
              <a:buSzTx/>
              <a:buFontTx/>
              <a:buChar char="-"/>
              <a:tabLst/>
              <a:defRPr/>
            </a:pPr>
            <a:r>
              <a:rPr lang="en-US" sz="2400" dirty="0">
                <a:solidFill>
                  <a:prstClr val="white"/>
                </a:solidFill>
                <a:latin typeface="Times New Roman" panose="02020603050405020304" pitchFamily="18" charset="0"/>
                <a:ea typeface="Times New Roman" panose="02020603050405020304" pitchFamily="18" charset="0"/>
              </a:rPr>
              <a:t>HS </a:t>
            </a:r>
            <a:r>
              <a:rPr lang="en-US" sz="2400" dirty="0" err="1">
                <a:solidFill>
                  <a:prstClr val="white"/>
                </a:solidFill>
                <a:latin typeface="Times New Roman" panose="02020603050405020304" pitchFamily="18" charset="0"/>
                <a:ea typeface="Times New Roman" panose="02020603050405020304" pitchFamily="18" charset="0"/>
              </a:rPr>
              <a:t>nào</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trả</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lời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đúng</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cả</a:t>
            </a:r>
            <a:r>
              <a:rPr lang="en-US" sz="2400" dirty="0">
                <a:solidFill>
                  <a:prstClr val="white"/>
                </a:solidFill>
                <a:latin typeface="Times New Roman" panose="02020603050405020304" pitchFamily="18" charset="0"/>
                <a:ea typeface="Times New Roman" panose="02020603050405020304" pitchFamily="18" charset="0"/>
              </a:rPr>
              <a:t> 5 </a:t>
            </a:r>
            <a:r>
              <a:rPr lang="en-US" sz="2400" dirty="0" err="1">
                <a:solidFill>
                  <a:prstClr val="white"/>
                </a:solidFill>
                <a:latin typeface="Times New Roman" panose="02020603050405020304" pitchFamily="18" charset="0"/>
                <a:ea typeface="Times New Roman" panose="02020603050405020304" pitchFamily="18" charset="0"/>
              </a:rPr>
              <a:t>câu</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hỏi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là</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người</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chiến</a:t>
            </a:r>
            <a:r>
              <a:rPr lang="en-US" sz="2400" dirty="0">
                <a:solidFill>
                  <a:prstClr val="white"/>
                </a:solidFill>
                <a:latin typeface="Times New Roman" panose="02020603050405020304" pitchFamily="18" charset="0"/>
                <a:ea typeface="Times New Roman" panose="02020603050405020304" pitchFamily="18" charset="0"/>
              </a:rPr>
              <a:t> </a:t>
            </a:r>
            <a:r>
              <a:rPr lang="en-US" sz="2400" dirty="0" err="1">
                <a:solidFill>
                  <a:prstClr val="white"/>
                </a:solidFill>
                <a:latin typeface="Times New Roman" panose="02020603050405020304" pitchFamily="18" charset="0"/>
                <a:ea typeface="Times New Roman" panose="02020603050405020304" pitchFamily="18" charset="0"/>
              </a:rPr>
              <a:t>thắng</a:t>
            </a:r>
            <a:r>
              <a:rPr lang="en-US" sz="2400" dirty="0">
                <a:solidFill>
                  <a:prstClr val="white"/>
                </a:solidFill>
                <a:latin typeface="Times New Roman" panose="02020603050405020304" pitchFamily="18" charset="0"/>
                <a:ea typeface="Times New Roman" panose="02020603050405020304" pitchFamily="18" charset="0"/>
              </a:rPr>
              <a:t>.  </a:t>
            </a:r>
            <a:endParaRPr kumimoji="0" lang="en-US" sz="2400" b="0"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sp>
        <p:nvSpPr>
          <p:cNvPr id="8" name="Rectangle 7"/>
          <p:cNvSpPr/>
          <p:nvPr/>
        </p:nvSpPr>
        <p:spPr>
          <a:xfrm>
            <a:off x="2410170" y="2653411"/>
            <a:ext cx="3278591" cy="1024337"/>
          </a:xfrm>
          <a:prstGeom prst="rect">
            <a:avLst/>
          </a:prstGeom>
          <a:noFill/>
        </p:spPr>
        <p:txBody>
          <a:bodyPr wrap="none" lIns="91440" tIns="45720" rIns="91440" bIns="45720">
            <a:prstTxWarp prst="textArchUpPour">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rPr>
              <a:t>LUẬT CHƠI</a:t>
            </a:r>
          </a:p>
        </p:txBody>
      </p:sp>
    </p:spTree>
    <p:extLst>
      <p:ext uri="{BB962C8B-B14F-4D97-AF65-F5344CB8AC3E}">
        <p14:creationId xmlns:p14="http://schemas.microsoft.com/office/powerpoint/2010/main" val="421232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32" fill="hold" nodeType="withEffect">
                                  <p:stCondLst>
                                    <p:cond delay="250"/>
                                  </p:stCondLst>
                                  <p:childTnLst>
                                    <p:set>
                                      <p:cBhvr>
                                        <p:cTn id="6" dur="1" fill="hold">
                                          <p:stCondLst>
                                            <p:cond delay="0"/>
                                          </p:stCondLst>
                                        </p:cTn>
                                        <p:tgtEl>
                                          <p:spTgt spid="16"/>
                                        </p:tgtEl>
                                        <p:attrNameLst>
                                          <p:attrName>style.visibility</p:attrName>
                                        </p:attrNameLst>
                                      </p:cBhvr>
                                      <p:to>
                                        <p:strVal val="visible"/>
                                      </p:to>
                                    </p:set>
                                    <p:animEffect transition="in" filter="plus(out)">
                                      <p:cBhvr>
                                        <p:cTn id="7" dur="2000"/>
                                        <p:tgtEl>
                                          <p:spTgt spid="16"/>
                                        </p:tgtEl>
                                      </p:cBhvr>
                                    </p:animEffect>
                                  </p:childTnLst>
                                </p:cTn>
                              </p:par>
                            </p:childTnLst>
                          </p:cTn>
                        </p:par>
                        <p:par>
                          <p:cTn id="8" fill="hold">
                            <p:stCondLst>
                              <p:cond delay="2250"/>
                            </p:stCondLst>
                            <p:childTnLst>
                              <p:par>
                                <p:cTn id="9" presetID="6" presetClass="emph" presetSubtype="0" repeatCount="indefinite" fill="hold" nodeType="afterEffect">
                                  <p:stCondLst>
                                    <p:cond delay="1000"/>
                                  </p:stCondLst>
                                  <p:childTnLst>
                                    <p:animScale>
                                      <p:cBhvr>
                                        <p:cTn id="10" dur="5000" fill="hold"/>
                                        <p:tgtEl>
                                          <p:spTgt spid="3"/>
                                        </p:tgtEl>
                                      </p:cBhvr>
                                      <p:by x="150000" y="150000"/>
                                    </p:animScale>
                                  </p:childTnLst>
                                </p:cTn>
                              </p:par>
                              <p:par>
                                <p:cTn id="11" presetID="49" presetClass="entr" presetSubtype="0" repeatCount="indefinite" decel="100000" fill="hold" nodeType="withEffect">
                                  <p:stCondLst>
                                    <p:cond delay="100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0" fill="hold"/>
                                        <p:tgtEl>
                                          <p:spTgt spid="3"/>
                                        </p:tgtEl>
                                        <p:attrNameLst>
                                          <p:attrName>ppt_w</p:attrName>
                                        </p:attrNameLst>
                                      </p:cBhvr>
                                      <p:tavLst>
                                        <p:tav tm="0">
                                          <p:val>
                                            <p:fltVal val="0"/>
                                          </p:val>
                                        </p:tav>
                                        <p:tav tm="100000">
                                          <p:val>
                                            <p:strVal val="#ppt_w"/>
                                          </p:val>
                                        </p:tav>
                                      </p:tavLst>
                                    </p:anim>
                                    <p:anim calcmode="lin" valueType="num">
                                      <p:cBhvr>
                                        <p:cTn id="14" dur="5000" fill="hold"/>
                                        <p:tgtEl>
                                          <p:spTgt spid="3"/>
                                        </p:tgtEl>
                                        <p:attrNameLst>
                                          <p:attrName>ppt_h</p:attrName>
                                        </p:attrNameLst>
                                      </p:cBhvr>
                                      <p:tavLst>
                                        <p:tav tm="0">
                                          <p:val>
                                            <p:fltVal val="0"/>
                                          </p:val>
                                        </p:tav>
                                        <p:tav tm="100000">
                                          <p:val>
                                            <p:strVal val="#ppt_h"/>
                                          </p:val>
                                        </p:tav>
                                      </p:tavLst>
                                    </p:anim>
                                    <p:anim calcmode="lin" valueType="num">
                                      <p:cBhvr>
                                        <p:cTn id="15" dur="5000" fill="hold"/>
                                        <p:tgtEl>
                                          <p:spTgt spid="3"/>
                                        </p:tgtEl>
                                        <p:attrNameLst>
                                          <p:attrName>style.rotation</p:attrName>
                                        </p:attrNameLst>
                                      </p:cBhvr>
                                      <p:tavLst>
                                        <p:tav tm="0">
                                          <p:val>
                                            <p:fltVal val="360"/>
                                          </p:val>
                                        </p:tav>
                                        <p:tav tm="100000">
                                          <p:val>
                                            <p:fltVal val="0"/>
                                          </p:val>
                                        </p:tav>
                                      </p:tavLst>
                                    </p:anim>
                                    <p:animEffect transition="in" filter="fade">
                                      <p:cBhvr>
                                        <p:cTn id="16" dur="5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1:</a:t>
            </a:r>
            <a:r>
              <a:rPr lang="en-US" sz="3600">
                <a:solidFill>
                  <a:srgbClr val="000000"/>
                </a:solidFill>
                <a:latin typeface="Times New Roman" panose="02020603050405020304" pitchFamily="18" charset="0"/>
                <a:ea typeface="Times New Roman" panose="02020603050405020304" pitchFamily="18" charset="0"/>
              </a:rPr>
              <a:t> Trong truyện Sơn Tinh, Thủy Tinh, người Việt cổ đã nhận thức và giải thích quy luật thiên nhiên như thế nào?</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5"/>
            <a:ext cx="4906798" cy="118381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trí</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tưởng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phong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phú</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21287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B.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chép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423729"/>
            <a:ext cx="4906798" cy="127876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C.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đúng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bằng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khoa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57442" y="3423729"/>
            <a:ext cx="4906798" cy="12781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D.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không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dựa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sở</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tế</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245478" y="2277586"/>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91464" y="3769131"/>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83946" y="3689009"/>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707197"/>
          </a:xfrm>
          <a:prstGeom prst="rect">
            <a:avLst/>
          </a:prstGeom>
        </p:spPr>
      </p:pic>
      <p:sp>
        <p:nvSpPr>
          <p:cNvPr id="57" name="Cloud 56">
            <a:hlinkClick r:id="rId14" action="ppaction://hlinksldjump"/>
          </p:cNvPr>
          <p:cNvSpPr/>
          <p:nvPr/>
        </p:nvSpPr>
        <p:spPr>
          <a:xfrm>
            <a:off x="4667494" y="4985530"/>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6" name="TextBox 5"/>
          <p:cNvSpPr txBox="1"/>
          <p:nvPr/>
        </p:nvSpPr>
        <p:spPr>
          <a:xfrm>
            <a:off x="10318236" y="651964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4654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2:</a:t>
            </a:r>
            <a:r>
              <a:rPr lang="en-US" sz="2800">
                <a:solidFill>
                  <a:srgbClr val="000000"/>
                </a:solidFill>
                <a:latin typeface="Times New Roman" panose="02020603050405020304" pitchFamily="18" charset="0"/>
                <a:ea typeface="Times New Roman" panose="02020603050405020304" pitchFamily="18" charset="0"/>
              </a:rPr>
              <a:t> Trong truyện Sơn Tinh - Thủy Tinh, vua Hùng đã kén chồng cho Mị Nương bằng cách:</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26910" y="1949345"/>
            <a:ext cx="5020189" cy="11898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Tổ</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võ</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nghệ</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thắng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sẽ</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người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18569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en-US" sz="2400" dirty="0">
                <a:solidFill>
                  <a:srgbClr val="000000"/>
                </a:solidFill>
                <a:latin typeface="Times New Roman" panose="02020603050405020304" pitchFamily="18" charset="0"/>
                <a:ea typeface="Times New Roman" panose="02020603050405020304" pitchFamily="18" charset="0"/>
              </a:rPr>
              <a:t>B. </a:t>
            </a:r>
            <a:r>
              <a:rPr lang="en-US" sz="2400" dirty="0" err="1">
                <a:solidFill>
                  <a:srgbClr val="000000"/>
                </a:solidFill>
                <a:latin typeface="Times New Roman" panose="02020603050405020304" pitchFamily="18" charset="0"/>
                <a:ea typeface="Times New Roman" panose="02020603050405020304" pitchFamily="18" charset="0"/>
              </a:rPr>
              <a:t>Quy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thời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lễ</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ai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đến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kumimoji="0" lang="vi-VN" sz="2400" b="0" i="0" strike="noStrike" kern="1200" cap="none" spc="0" normalizeH="0" baseline="0" noProof="0" dirty="0">
              <a:ln>
                <a:noFill/>
              </a:ln>
              <a:solidFill>
                <a:prstClr val="black"/>
              </a:solidFill>
              <a:effectLst/>
              <a:uLnTx/>
              <a:uFillTx/>
              <a:latin typeface="Arial" panose="020B0604020202020204" pitchFamily="34" charset="0"/>
            </a:endParaRPr>
          </a:p>
        </p:txBody>
      </p:sp>
      <p:sp>
        <p:nvSpPr>
          <p:cNvPr id="43" name="Rectangle 42"/>
          <p:cNvSpPr/>
          <p:nvPr/>
        </p:nvSpPr>
        <p:spPr>
          <a:xfrm>
            <a:off x="826910" y="3438676"/>
            <a:ext cx="5076717" cy="12638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C. Ai </a:t>
            </a:r>
            <a:r>
              <a:rPr lang="en-US" sz="2400" dirty="0" err="1">
                <a:solidFill>
                  <a:srgbClr val="000000"/>
                </a:solidFill>
                <a:latin typeface="Times New Roman" panose="02020603050405020304" pitchFamily="18" charset="0"/>
                <a:ea typeface="Times New Roman" panose="02020603050405020304" pitchFamily="18" charset="0"/>
              </a:rPr>
              <a:t>dâng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nhiều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ngon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044506" y="3412094"/>
            <a:ext cx="5263363" cy="12904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D. Ai </a:t>
            </a:r>
            <a:r>
              <a:rPr lang="en-US" sz="2400" dirty="0" err="1">
                <a:solidFill>
                  <a:srgbClr val="000000"/>
                </a:solidFill>
                <a:latin typeface="Times New Roman" panose="02020603050405020304" pitchFamily="18" charset="0"/>
                <a:ea typeface="Times New Roman" panose="02020603050405020304" pitchFamily="18" charset="0"/>
              </a:rPr>
              <a:t>chứng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lòng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trung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thực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sự</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chăm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chỉ</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lao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động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thì</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0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041377" y="2232346"/>
            <a:ext cx="805722"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150584" y="3769131"/>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35042" y="365882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589826" y="2277626"/>
            <a:ext cx="804742" cy="643793"/>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23389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200" b="1">
                <a:solidFill>
                  <a:srgbClr val="000000"/>
                </a:solidFill>
                <a:latin typeface="Times New Roman" panose="02020603050405020304" pitchFamily="18" charset="0"/>
                <a:ea typeface="Times New Roman" panose="02020603050405020304" pitchFamily="18" charset="0"/>
              </a:rPr>
              <a:t>Câu 3:</a:t>
            </a:r>
            <a:r>
              <a:rPr lang="en-US" sz="3200">
                <a:solidFill>
                  <a:srgbClr val="000000"/>
                </a:solidFill>
                <a:latin typeface="Times New Roman" panose="02020603050405020304" pitchFamily="18" charset="0"/>
                <a:ea typeface="Times New Roman" panose="02020603050405020304" pitchFamily="18" charset="0"/>
              </a:rPr>
              <a:t> Trong truyện Sơn Tinh, Thủy Tinh, nhân vật Thủy Tinh có tài gì?</a:t>
            </a:r>
            <a:endParaRPr lang="en-US" sz="28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075412" y="1936603"/>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a:solidFill>
                  <a:srgbClr val="000000"/>
                </a:solidFill>
                <a:latin typeface="Times New Roman" panose="02020603050405020304" pitchFamily="18" charset="0"/>
                <a:ea typeface="Times New Roman" panose="02020603050405020304" pitchFamily="18" charset="0"/>
              </a:rPr>
              <a:t>A. </a:t>
            </a:r>
            <a:r>
              <a:rPr lang="en-US" sz="2800" dirty="0" err="1">
                <a:solidFill>
                  <a:srgbClr val="000000"/>
                </a:solidFill>
                <a:latin typeface="Times New Roman" panose="02020603050405020304" pitchFamily="18" charset="0"/>
                <a:ea typeface="Times New Roman" panose="02020603050405020304" pitchFamily="18" charset="0"/>
              </a:rPr>
              <a:t>Gọi</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gió</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hô</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mưa</a:t>
            </a:r>
            <a:endParaRPr lang="en-US" sz="28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06520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a:solidFill>
                  <a:srgbClr val="000000"/>
                </a:solidFill>
                <a:latin typeface="Times New Roman" panose="02020603050405020304" pitchFamily="18" charset="0"/>
                <a:ea typeface="Times New Roman" panose="02020603050405020304" pitchFamily="18" charset="0"/>
              </a:rPr>
              <a:t>B. </a:t>
            </a:r>
            <a:r>
              <a:rPr lang="en-US" sz="2800" dirty="0" err="1">
                <a:solidFill>
                  <a:srgbClr val="000000"/>
                </a:solidFill>
                <a:latin typeface="Times New Roman" panose="02020603050405020304" pitchFamily="18" charset="0"/>
                <a:ea typeface="Times New Roman" panose="02020603050405020304" pitchFamily="18" charset="0"/>
              </a:rPr>
              <a:t>Dời</a:t>
            </a:r>
            <a:r>
              <a:rPr lang="en-US" sz="2800" dirty="0">
                <a:solidFill>
                  <a:srgbClr val="000000"/>
                </a:solidFill>
                <a:latin typeface="Times New Roman" panose="02020603050405020304" pitchFamily="18" charset="0"/>
                <a:ea typeface="Times New Roman" panose="02020603050405020304" pitchFamily="18" charset="0"/>
              </a:rPr>
              <a:t> non </a:t>
            </a:r>
            <a:r>
              <a:rPr lang="en-US" sz="2800" dirty="0" err="1">
                <a:solidFill>
                  <a:srgbClr val="000000"/>
                </a:solidFill>
                <a:latin typeface="Times New Roman" panose="02020603050405020304" pitchFamily="18" charset="0"/>
                <a:ea typeface="Times New Roman" panose="02020603050405020304" pitchFamily="18" charset="0"/>
              </a:rPr>
              <a:t>lấp</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bể</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192881"/>
            <a:ext cx="4906798" cy="99543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a:solidFill>
                  <a:srgbClr val="000000"/>
                </a:solidFill>
                <a:latin typeface="Times New Roman" panose="02020603050405020304" pitchFamily="18" charset="0"/>
                <a:ea typeface="Times New Roman" panose="02020603050405020304" pitchFamily="18" charset="0"/>
              </a:rPr>
              <a:t>C. </a:t>
            </a:r>
            <a:r>
              <a:rPr lang="en-US" sz="2800" dirty="0" err="1">
                <a:solidFill>
                  <a:srgbClr val="000000"/>
                </a:solidFill>
                <a:latin typeface="Times New Roman" panose="02020603050405020304" pitchFamily="18" charset="0"/>
                <a:ea typeface="Times New Roman" panose="02020603050405020304" pitchFamily="18" charset="0"/>
              </a:rPr>
              <a:t>Diệt</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trừ</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yêu</a:t>
            </a:r>
            <a:r>
              <a:rPr lang="en-US" sz="2800" dirty="0">
                <a:solidFill>
                  <a:srgbClr val="000000"/>
                </a:solidFill>
                <a:latin typeface="Times New Roman" panose="02020603050405020304" pitchFamily="18" charset="0"/>
                <a:ea typeface="Times New Roman" panose="02020603050405020304" pitchFamily="18" charset="0"/>
              </a:rPr>
              <a:t> ma </a:t>
            </a:r>
            <a:r>
              <a:rPr lang="en-US" sz="2800" dirty="0" err="1">
                <a:solidFill>
                  <a:srgbClr val="000000"/>
                </a:solidFill>
                <a:latin typeface="Times New Roman" panose="02020603050405020304" pitchFamily="18" charset="0"/>
                <a:ea typeface="Times New Roman" panose="02020603050405020304" pitchFamily="18" charset="0"/>
              </a:rPr>
              <a:t>quỷ</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quái</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197069"/>
            <a:ext cx="4906798" cy="99124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800" dirty="0">
                <a:solidFill>
                  <a:srgbClr val="000000"/>
                </a:solidFill>
                <a:latin typeface="Times New Roman" panose="02020603050405020304" pitchFamily="18" charset="0"/>
                <a:ea typeface="Times New Roman" panose="02020603050405020304" pitchFamily="18" charset="0"/>
              </a:rPr>
              <a:t>D. </a:t>
            </a:r>
            <a:r>
              <a:rPr lang="en-US" sz="2800" dirty="0" err="1">
                <a:solidFill>
                  <a:srgbClr val="000000"/>
                </a:solidFill>
                <a:latin typeface="Times New Roman" panose="02020603050405020304" pitchFamily="18" charset="0"/>
                <a:ea typeface="Times New Roman" panose="02020603050405020304" pitchFamily="18" charset="0"/>
              </a:rPr>
              <a:t>Biến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hóa</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khôn</a:t>
            </a:r>
            <a:r>
              <a:rPr lang="en-US" sz="2800" dirty="0">
                <a:solidFill>
                  <a:srgbClr val="000000"/>
                </a:solidFill>
                <a:latin typeface="Times New Roman" panose="02020603050405020304" pitchFamily="18" charset="0"/>
                <a:ea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rPr>
              <a:t>lường</a:t>
            </a:r>
            <a:r>
              <a:rPr lang="en-US" sz="2800" dirty="0">
                <a:solidFill>
                  <a:srgbClr val="000000"/>
                </a:solidFill>
                <a:latin typeface="Times New Roman" panose="02020603050405020304" pitchFamily="18" charset="0"/>
                <a:ea typeface="Times New Roman" panose="02020603050405020304" pitchFamily="18" charset="0"/>
              </a:rPr>
              <a:t>.</a:t>
            </a:r>
            <a:endParaRPr lang="en-US" sz="2800" dirty="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1" y="1974821"/>
            <a:ext cx="885137" cy="978477"/>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363700"/>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83381" y="3363700"/>
            <a:ext cx="804742"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1"/>
            <a:ext cx="804742" cy="977286"/>
          </a:xfrm>
          <a:prstGeom prst="rect">
            <a:avLst/>
          </a:prstGeom>
        </p:spPr>
      </p:pic>
      <p:sp>
        <p:nvSpPr>
          <p:cNvPr id="17" name="Cloud 16">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562165"/>
            <a:ext cx="1830022"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0574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2800" b="1">
                <a:solidFill>
                  <a:srgbClr val="000000"/>
                </a:solidFill>
                <a:latin typeface="Times New Roman" panose="02020603050405020304" pitchFamily="18" charset="0"/>
                <a:ea typeface="Times New Roman" panose="02020603050405020304" pitchFamily="18" charset="0"/>
              </a:rPr>
              <a:t>Câu 4:</a:t>
            </a:r>
            <a:r>
              <a:rPr lang="en-US" sz="2800">
                <a:solidFill>
                  <a:srgbClr val="000000"/>
                </a:solidFill>
                <a:latin typeface="Times New Roman" panose="02020603050405020304" pitchFamily="18" charset="0"/>
                <a:ea typeface="Times New Roman" panose="02020603050405020304" pitchFamily="18" charset="0"/>
              </a:rPr>
              <a:t> Chi tiết nào sau đây trong truyện Sơn Tỉnh, Thủy Tinh không mang yếu tố tưởng tượng kì ảo?</a:t>
            </a:r>
            <a:endParaRPr lang="en-US" sz="24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832636" y="1974821"/>
            <a:ext cx="5184382" cy="131858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A. Hằng năm ở nước ta thường xuyên có những trận lũ lớn.</a:t>
            </a:r>
            <a:endParaRPr lang="en-US" sz="200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4" y="1953535"/>
            <a:ext cx="5228749" cy="1337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B. Sơn Tinh có tài dời non lấp biển.</a:t>
            </a:r>
            <a:endParaRPr lang="en-US" sz="200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832636" y="3545740"/>
            <a:ext cx="5184382"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hô</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mưa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 </a:t>
            </a:r>
            <a:endParaRPr kumimoji="0" lang="vi-VN" sz="2400" b="0" i="0"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Rectangle 43"/>
          <p:cNvSpPr/>
          <p:nvPr/>
        </p:nvSpPr>
        <p:spPr>
          <a:xfrm>
            <a:off x="6130614" y="3554471"/>
            <a:ext cx="5228748" cy="125329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a:solidFill>
                  <a:srgbClr val="000000"/>
                </a:solidFill>
                <a:latin typeface="Times New Roman" panose="02020603050405020304" pitchFamily="18" charset="0"/>
                <a:ea typeface="Times New Roman" panose="02020603050405020304" pitchFamily="18" charset="0"/>
              </a:rPr>
              <a:t>D. Sơn Tinh và Thủy Tinh đánh nhau ròng rã mấy tháng trời.</a:t>
            </a:r>
            <a:endParaRPr lang="en-US" sz="2000">
              <a:effectLst/>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2414476"/>
            <a:ext cx="805722"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033535" y="3899404"/>
            <a:ext cx="804536" cy="64362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517722" y="3837448"/>
            <a:ext cx="804742" cy="707197"/>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608289" y="2430119"/>
            <a:ext cx="732592" cy="643793"/>
          </a:xfrm>
          <a:prstGeom prst="rect">
            <a:avLst/>
          </a:prstGeom>
        </p:spPr>
      </p:pic>
      <p:sp>
        <p:nvSpPr>
          <p:cNvPr id="18" name="Cloud 17">
            <a:hlinkClick r:id="rId13" action="ppaction://hlinksldjump"/>
          </p:cNvPr>
          <p:cNvSpPr/>
          <p:nvPr/>
        </p:nvSpPr>
        <p:spPr>
          <a:xfrm>
            <a:off x="4632422" y="4976952"/>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361978" y="6414247"/>
            <a:ext cx="1830022" cy="44375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4831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7"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8" y="5130389"/>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0"/>
              </a:spcAft>
            </a:pPr>
            <a:r>
              <a:rPr lang="en-US" sz="3600" b="1">
                <a:solidFill>
                  <a:srgbClr val="000000"/>
                </a:solidFill>
                <a:latin typeface="Times New Roman" panose="02020603050405020304" pitchFamily="18" charset="0"/>
                <a:ea typeface="Times New Roman" panose="02020603050405020304" pitchFamily="18" charset="0"/>
              </a:rPr>
              <a:t>Câu 5:</a:t>
            </a:r>
            <a:r>
              <a:rPr lang="en-US" sz="3600">
                <a:solidFill>
                  <a:srgbClr val="000000"/>
                </a:solidFill>
                <a:latin typeface="Times New Roman" panose="02020603050405020304" pitchFamily="18" charset="0"/>
                <a:ea typeface="Times New Roman" panose="02020603050405020304" pitchFamily="18" charset="0"/>
              </a:rPr>
              <a:t> Khi không cưới được Mị Nương, Thủy Tinh có thái độ như thế nào ?</a:t>
            </a:r>
            <a:endParaRPr lang="en-US" sz="320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1110220" y="1949346"/>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A. </a:t>
            </a:r>
            <a:r>
              <a:rPr lang="en-US" sz="2400" dirty="0" err="1">
                <a:solidFill>
                  <a:srgbClr val="000000"/>
                </a:solidFill>
                <a:latin typeface="Times New Roman" panose="02020603050405020304" pitchFamily="18" charset="0"/>
                <a:ea typeface="Times New Roman" panose="02020603050405020304" pitchFamily="18" charset="0"/>
              </a:rPr>
              <a:t>Buồn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rầu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nản</a:t>
            </a:r>
            <a:endParaRPr lang="en-US" sz="2400" dirty="0">
              <a:effectLst/>
              <a:latin typeface="Times New Roman" panose="02020603050405020304" pitchFamily="18" charset="0"/>
              <a:ea typeface="Times New Roman" panose="02020603050405020304" pitchFamily="18" charset="0"/>
            </a:endParaRPr>
          </a:p>
        </p:txBody>
      </p:sp>
      <p:sp>
        <p:nvSpPr>
          <p:cNvPr id="40" name="Cloud 39"/>
          <p:cNvSpPr/>
          <p:nvPr/>
        </p:nvSpPr>
        <p:spPr>
          <a:xfrm>
            <a:off x="-683345" y="4902196"/>
            <a:ext cx="567114"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1" y="4702499"/>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8" cy="11224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B.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đem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quân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đuổi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theo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đánh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để</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cướp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43" name="Rectangle 42"/>
          <p:cNvSpPr/>
          <p:nvPr/>
        </p:nvSpPr>
        <p:spPr>
          <a:xfrm>
            <a:off x="1110220" y="3239291"/>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C. </a:t>
            </a:r>
            <a:r>
              <a:rPr lang="en-US" sz="2400" dirty="0" err="1">
                <a:solidFill>
                  <a:srgbClr val="000000"/>
                </a:solidFill>
                <a:latin typeface="Times New Roman" panose="02020603050405020304" pitchFamily="18" charset="0"/>
                <a:ea typeface="Times New Roman" panose="02020603050405020304" pitchFamily="18" charset="0"/>
              </a:rPr>
              <a:t>Chấp</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nhận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thất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lui</a:t>
            </a:r>
            <a:endParaRPr lang="en-US" sz="2400" dirty="0">
              <a:effectLst/>
              <a:latin typeface="Times New Roman" panose="02020603050405020304" pitchFamily="18" charset="0"/>
              <a:ea typeface="Times New Roman" panose="02020603050405020304" pitchFamily="18" charset="0"/>
            </a:endParaRPr>
          </a:p>
        </p:txBody>
      </p:sp>
      <p:sp>
        <p:nvSpPr>
          <p:cNvPr id="44" name="Rectangle 43"/>
          <p:cNvSpPr/>
          <p:nvPr/>
        </p:nvSpPr>
        <p:spPr>
          <a:xfrm>
            <a:off x="6130615" y="3243480"/>
            <a:ext cx="4906798" cy="104292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28600">
              <a:spcAft>
                <a:spcPts val="0"/>
              </a:spcAft>
            </a:pPr>
            <a:r>
              <a:rPr lang="en-US" sz="2400" dirty="0">
                <a:solidFill>
                  <a:srgbClr val="000000"/>
                </a:solidFill>
                <a:latin typeface="Times New Roman" panose="02020603050405020304" pitchFamily="18" charset="0"/>
                <a:ea typeface="Times New Roman" panose="02020603050405020304" pitchFamily="18" charset="0"/>
              </a:rPr>
              <a:t>D. </a:t>
            </a:r>
            <a:r>
              <a:rPr lang="en-US" sz="2400" dirty="0" err="1">
                <a:solidFill>
                  <a:srgbClr val="000000"/>
                </a:solidFill>
                <a:latin typeface="Times New Roman" panose="02020603050405020304" pitchFamily="18" charset="0"/>
                <a:ea typeface="Times New Roman" panose="02020603050405020304" pitchFamily="18" charset="0"/>
              </a:rPr>
              <a:t>Vô</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tức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giận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buộc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vua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Hùng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phải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hủy</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bỏ</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hôn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ước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giữa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Sơn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Tinh</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Mị</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Nương</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latin typeface="Times New Roman" panose="02020603050405020304" pitchFamily="18" charset="0"/>
              <a:ea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2" cy="1031081"/>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2" y="3272655"/>
            <a:ext cx="804536" cy="952639"/>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3284253"/>
            <a:ext cx="804742" cy="956846"/>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3"/>
            <a:ext cx="804742" cy="937496"/>
          </a:xfrm>
          <a:prstGeom prst="rect">
            <a:avLst/>
          </a:prstGeom>
        </p:spPr>
      </p:pic>
      <p:sp>
        <p:nvSpPr>
          <p:cNvPr id="18" name="Cloud 17">
            <a:hlinkClick r:id="rId14" action="ppaction://hlinksldjump"/>
          </p:cNvPr>
          <p:cNvSpPr/>
          <p:nvPr/>
        </p:nvSpPr>
        <p:spPr>
          <a:xfrm>
            <a:off x="4667494"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prstClr val="white">
                  <a:lumMod val="50000"/>
                </a:prstClr>
              </a:solidFill>
              <a:effectLst/>
              <a:uLnTx/>
              <a:uFillTx/>
              <a:latin typeface="Arial" panose="020B0604020202020204" pitchFamily="34" charset="0"/>
              <a:ea typeface="+mn-ea"/>
              <a:cs typeface="+mn-cs"/>
            </a:endParaRPr>
          </a:p>
        </p:txBody>
      </p:sp>
      <p:sp>
        <p:nvSpPr>
          <p:cNvPr id="2" name="TextBox 1"/>
          <p:cNvSpPr txBox="1"/>
          <p:nvPr/>
        </p:nvSpPr>
        <p:spPr>
          <a:xfrm>
            <a:off x="10232671" y="6562165"/>
            <a:ext cx="195932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422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VẬN</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 DỤNG</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endParaRP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sp>
        <p:nvSpPr>
          <p:cNvPr id="37" name="Freeform 36"/>
          <p:cNvSpPr/>
          <p:nvPr/>
        </p:nvSpPr>
        <p:spPr>
          <a:xfrm>
            <a:off x="660400" y="1615790"/>
            <a:ext cx="5887164" cy="3530942"/>
          </a:xfrm>
          <a:custGeom>
            <a:avLst/>
            <a:gdLst>
              <a:gd name="connsiteX0" fmla="*/ 4486737 w 6386976"/>
              <a:gd name="connsiteY0" fmla="*/ 0 h 2843213"/>
              <a:gd name="connsiteX1" fmla="*/ 4501025 w 6386976"/>
              <a:gd name="connsiteY1" fmla="*/ 57150 h 2843213"/>
              <a:gd name="connsiteX2" fmla="*/ 4558175 w 6386976"/>
              <a:gd name="connsiteY2" fmla="*/ 142875 h 2843213"/>
              <a:gd name="connsiteX3" fmla="*/ 4572462 w 6386976"/>
              <a:gd name="connsiteY3" fmla="*/ 185738 h 2843213"/>
              <a:gd name="connsiteX4" fmla="*/ 4643900 w 6386976"/>
              <a:gd name="connsiteY4" fmla="*/ 285750 h 2843213"/>
              <a:gd name="connsiteX5" fmla="*/ 4672475 w 6386976"/>
              <a:gd name="connsiteY5" fmla="*/ 342900 h 2843213"/>
              <a:gd name="connsiteX6" fmla="*/ 4715337 w 6386976"/>
              <a:gd name="connsiteY6" fmla="*/ 371475 h 2843213"/>
              <a:gd name="connsiteX7" fmla="*/ 4758200 w 6386976"/>
              <a:gd name="connsiteY7" fmla="*/ 414338 h 2843213"/>
              <a:gd name="connsiteX8" fmla="*/ 4801062 w 6386976"/>
              <a:gd name="connsiteY8" fmla="*/ 442913 h 2843213"/>
              <a:gd name="connsiteX9" fmla="*/ 4843925 w 6386976"/>
              <a:gd name="connsiteY9" fmla="*/ 485775 h 2843213"/>
              <a:gd name="connsiteX10" fmla="*/ 4872500 w 6386976"/>
              <a:gd name="connsiteY10" fmla="*/ 528638 h 2843213"/>
              <a:gd name="connsiteX11" fmla="*/ 4929650 w 6386976"/>
              <a:gd name="connsiteY11" fmla="*/ 542925 h 2843213"/>
              <a:gd name="connsiteX12" fmla="*/ 5029662 w 6386976"/>
              <a:gd name="connsiteY12" fmla="*/ 528638 h 2843213"/>
              <a:gd name="connsiteX13" fmla="*/ 5115387 w 6386976"/>
              <a:gd name="connsiteY13" fmla="*/ 471488 h 2843213"/>
              <a:gd name="connsiteX14" fmla="*/ 5158250 w 6386976"/>
              <a:gd name="connsiteY14" fmla="*/ 514350 h 2843213"/>
              <a:gd name="connsiteX15" fmla="*/ 5186825 w 6386976"/>
              <a:gd name="connsiteY15" fmla="*/ 557213 h 2843213"/>
              <a:gd name="connsiteX16" fmla="*/ 5358275 w 6386976"/>
              <a:gd name="connsiteY16" fmla="*/ 600075 h 2843213"/>
              <a:gd name="connsiteX17" fmla="*/ 5729750 w 6386976"/>
              <a:gd name="connsiteY17" fmla="*/ 600075 h 2843213"/>
              <a:gd name="connsiteX18" fmla="*/ 5772612 w 6386976"/>
              <a:gd name="connsiteY18" fmla="*/ 628650 h 2843213"/>
              <a:gd name="connsiteX19" fmla="*/ 5872625 w 6386976"/>
              <a:gd name="connsiteY19" fmla="*/ 714375 h 2843213"/>
              <a:gd name="connsiteX20" fmla="*/ 6015500 w 6386976"/>
              <a:gd name="connsiteY20" fmla="*/ 728663 h 2843213"/>
              <a:gd name="connsiteX21" fmla="*/ 6058362 w 6386976"/>
              <a:gd name="connsiteY21" fmla="*/ 771525 h 2843213"/>
              <a:gd name="connsiteX22" fmla="*/ 6086937 w 6386976"/>
              <a:gd name="connsiteY22" fmla="*/ 814388 h 2843213"/>
              <a:gd name="connsiteX23" fmla="*/ 6158375 w 6386976"/>
              <a:gd name="connsiteY23" fmla="*/ 857250 h 2843213"/>
              <a:gd name="connsiteX24" fmla="*/ 6201237 w 6386976"/>
              <a:gd name="connsiteY24" fmla="*/ 885825 h 2843213"/>
              <a:gd name="connsiteX25" fmla="*/ 6258387 w 6386976"/>
              <a:gd name="connsiteY25" fmla="*/ 1014413 h 2843213"/>
              <a:gd name="connsiteX26" fmla="*/ 6272675 w 6386976"/>
              <a:gd name="connsiteY26" fmla="*/ 1057275 h 2843213"/>
              <a:gd name="connsiteX27" fmla="*/ 6315537 w 6386976"/>
              <a:gd name="connsiteY27" fmla="*/ 1100138 h 2843213"/>
              <a:gd name="connsiteX28" fmla="*/ 6358400 w 6386976"/>
              <a:gd name="connsiteY28" fmla="*/ 1228725 h 2843213"/>
              <a:gd name="connsiteX29" fmla="*/ 6372687 w 6386976"/>
              <a:gd name="connsiteY29" fmla="*/ 1271588 h 2843213"/>
              <a:gd name="connsiteX30" fmla="*/ 6386975 w 6386976"/>
              <a:gd name="connsiteY30" fmla="*/ 1343025 h 2843213"/>
              <a:gd name="connsiteX31" fmla="*/ 6386976 w 6386976"/>
              <a:gd name="connsiteY31" fmla="*/ 1343033 h 2843213"/>
              <a:gd name="connsiteX32" fmla="*/ 6386976 w 6386976"/>
              <a:gd name="connsiteY32" fmla="*/ 1528762 h 2843213"/>
              <a:gd name="connsiteX33" fmla="*/ 6386975 w 6386976"/>
              <a:gd name="connsiteY33" fmla="*/ 1528763 h 2843213"/>
              <a:gd name="connsiteX34" fmla="*/ 6315537 w 6386976"/>
              <a:gd name="connsiteY34" fmla="*/ 1543050 h 2843213"/>
              <a:gd name="connsiteX35" fmla="*/ 6258387 w 6386976"/>
              <a:gd name="connsiteY35" fmla="*/ 1628775 h 2843213"/>
              <a:gd name="connsiteX36" fmla="*/ 6229812 w 6386976"/>
              <a:gd name="connsiteY36" fmla="*/ 1714500 h 2843213"/>
              <a:gd name="connsiteX37" fmla="*/ 6215525 w 6386976"/>
              <a:gd name="connsiteY37" fmla="*/ 1757363 h 2843213"/>
              <a:gd name="connsiteX38" fmla="*/ 6201237 w 6386976"/>
              <a:gd name="connsiteY38" fmla="*/ 1814513 h 2843213"/>
              <a:gd name="connsiteX39" fmla="*/ 6215525 w 6386976"/>
              <a:gd name="connsiteY39" fmla="*/ 1957388 h 2843213"/>
              <a:gd name="connsiteX40" fmla="*/ 6201237 w 6386976"/>
              <a:gd name="connsiteY40" fmla="*/ 2000250 h 2843213"/>
              <a:gd name="connsiteX41" fmla="*/ 6144087 w 6386976"/>
              <a:gd name="connsiteY41" fmla="*/ 1985963 h 2843213"/>
              <a:gd name="connsiteX42" fmla="*/ 6058362 w 6386976"/>
              <a:gd name="connsiteY42" fmla="*/ 2000250 h 2843213"/>
              <a:gd name="connsiteX43" fmla="*/ 6044075 w 6386976"/>
              <a:gd name="connsiteY43" fmla="*/ 2043113 h 2843213"/>
              <a:gd name="connsiteX44" fmla="*/ 6058362 w 6386976"/>
              <a:gd name="connsiteY44" fmla="*/ 2314575 h 2843213"/>
              <a:gd name="connsiteX45" fmla="*/ 6044075 w 6386976"/>
              <a:gd name="connsiteY45" fmla="*/ 2457450 h 2843213"/>
              <a:gd name="connsiteX46" fmla="*/ 6001212 w 6386976"/>
              <a:gd name="connsiteY46" fmla="*/ 2486025 h 2843213"/>
              <a:gd name="connsiteX47" fmla="*/ 5872625 w 6386976"/>
              <a:gd name="connsiteY47" fmla="*/ 2514600 h 2843213"/>
              <a:gd name="connsiteX48" fmla="*/ 5544012 w 6386976"/>
              <a:gd name="connsiteY48" fmla="*/ 2514600 h 2843213"/>
              <a:gd name="connsiteX49" fmla="*/ 5458287 w 6386976"/>
              <a:gd name="connsiteY49" fmla="*/ 2543175 h 2843213"/>
              <a:gd name="connsiteX50" fmla="*/ 5372562 w 6386976"/>
              <a:gd name="connsiteY50" fmla="*/ 2614613 h 2843213"/>
              <a:gd name="connsiteX51" fmla="*/ 5272550 w 6386976"/>
              <a:gd name="connsiteY51" fmla="*/ 2686050 h 2843213"/>
              <a:gd name="connsiteX52" fmla="*/ 5129675 w 6386976"/>
              <a:gd name="connsiteY52" fmla="*/ 2657475 h 2843213"/>
              <a:gd name="connsiteX53" fmla="*/ 5001087 w 6386976"/>
              <a:gd name="connsiteY53" fmla="*/ 2586038 h 2843213"/>
              <a:gd name="connsiteX54" fmla="*/ 4886787 w 6386976"/>
              <a:gd name="connsiteY54" fmla="*/ 2628900 h 2843213"/>
              <a:gd name="connsiteX55" fmla="*/ 4801062 w 6386976"/>
              <a:gd name="connsiteY55" fmla="*/ 2728913 h 2843213"/>
              <a:gd name="connsiteX56" fmla="*/ 4758200 w 6386976"/>
              <a:gd name="connsiteY56" fmla="*/ 2743200 h 2843213"/>
              <a:gd name="connsiteX57" fmla="*/ 4701050 w 6386976"/>
              <a:gd name="connsiteY57" fmla="*/ 2786063 h 2843213"/>
              <a:gd name="connsiteX58" fmla="*/ 4429587 w 6386976"/>
              <a:gd name="connsiteY58" fmla="*/ 2843213 h 2843213"/>
              <a:gd name="connsiteX59" fmla="*/ 4386725 w 6386976"/>
              <a:gd name="connsiteY59" fmla="*/ 2814638 h 2843213"/>
              <a:gd name="connsiteX60" fmla="*/ 4343862 w 6386976"/>
              <a:gd name="connsiteY60" fmla="*/ 2771775 h 2843213"/>
              <a:gd name="connsiteX61" fmla="*/ 4301000 w 6386976"/>
              <a:gd name="connsiteY61" fmla="*/ 2757488 h 2843213"/>
              <a:gd name="connsiteX62" fmla="*/ 4200987 w 6386976"/>
              <a:gd name="connsiteY62" fmla="*/ 2728913 h 2843213"/>
              <a:gd name="connsiteX63" fmla="*/ 4043825 w 6386976"/>
              <a:gd name="connsiteY63" fmla="*/ 2743200 h 2843213"/>
              <a:gd name="connsiteX64" fmla="*/ 4000962 w 6386976"/>
              <a:gd name="connsiteY64" fmla="*/ 2771775 h 2843213"/>
              <a:gd name="connsiteX65" fmla="*/ 3858087 w 6386976"/>
              <a:gd name="connsiteY65" fmla="*/ 2786063 h 2843213"/>
              <a:gd name="connsiteX66" fmla="*/ 3786650 w 6386976"/>
              <a:gd name="connsiteY66" fmla="*/ 2771775 h 2843213"/>
              <a:gd name="connsiteX67" fmla="*/ 3743787 w 6386976"/>
              <a:gd name="connsiteY67" fmla="*/ 2743200 h 2843213"/>
              <a:gd name="connsiteX68" fmla="*/ 3686637 w 6386976"/>
              <a:gd name="connsiteY68" fmla="*/ 2728913 h 2843213"/>
              <a:gd name="connsiteX69" fmla="*/ 3543762 w 6386976"/>
              <a:gd name="connsiteY69" fmla="*/ 2643188 h 2843213"/>
              <a:gd name="connsiteX70" fmla="*/ 3500900 w 6386976"/>
              <a:gd name="connsiteY70" fmla="*/ 2600325 h 2843213"/>
              <a:gd name="connsiteX71" fmla="*/ 3415175 w 6386976"/>
              <a:gd name="connsiteY71" fmla="*/ 2571750 h 2843213"/>
              <a:gd name="connsiteX72" fmla="*/ 3286587 w 6386976"/>
              <a:gd name="connsiteY72" fmla="*/ 2586038 h 2843213"/>
              <a:gd name="connsiteX73" fmla="*/ 3229437 w 6386976"/>
              <a:gd name="connsiteY73" fmla="*/ 2600325 h 2843213"/>
              <a:gd name="connsiteX74" fmla="*/ 3143712 w 6386976"/>
              <a:gd name="connsiteY74" fmla="*/ 2614613 h 2843213"/>
              <a:gd name="connsiteX75" fmla="*/ 3029412 w 6386976"/>
              <a:gd name="connsiteY75" fmla="*/ 2686050 h 2843213"/>
              <a:gd name="connsiteX76" fmla="*/ 2915112 w 6386976"/>
              <a:gd name="connsiteY76" fmla="*/ 2714625 h 2843213"/>
              <a:gd name="connsiteX77" fmla="*/ 2786525 w 6386976"/>
              <a:gd name="connsiteY77" fmla="*/ 2743200 h 2843213"/>
              <a:gd name="connsiteX78" fmla="*/ 2657937 w 6386976"/>
              <a:gd name="connsiteY78" fmla="*/ 2686050 h 2843213"/>
              <a:gd name="connsiteX79" fmla="*/ 2572212 w 6386976"/>
              <a:gd name="connsiteY79" fmla="*/ 2657475 h 2843213"/>
              <a:gd name="connsiteX80" fmla="*/ 2472200 w 6386976"/>
              <a:gd name="connsiteY80" fmla="*/ 2628900 h 2843213"/>
              <a:gd name="connsiteX81" fmla="*/ 2343612 w 6386976"/>
              <a:gd name="connsiteY81" fmla="*/ 2643188 h 2843213"/>
              <a:gd name="connsiteX82" fmla="*/ 2257887 w 6386976"/>
              <a:gd name="connsiteY82" fmla="*/ 2671763 h 2843213"/>
              <a:gd name="connsiteX83" fmla="*/ 2157875 w 6386976"/>
              <a:gd name="connsiteY83" fmla="*/ 2700338 h 2843213"/>
              <a:gd name="connsiteX84" fmla="*/ 2072150 w 6386976"/>
              <a:gd name="connsiteY84" fmla="*/ 2728913 h 2843213"/>
              <a:gd name="connsiteX85" fmla="*/ 2029287 w 6386976"/>
              <a:gd name="connsiteY85" fmla="*/ 2743200 h 2843213"/>
              <a:gd name="connsiteX86" fmla="*/ 1786400 w 6386976"/>
              <a:gd name="connsiteY86" fmla="*/ 2671763 h 2843213"/>
              <a:gd name="connsiteX87" fmla="*/ 1743537 w 6386976"/>
              <a:gd name="connsiteY87" fmla="*/ 2614613 h 2843213"/>
              <a:gd name="connsiteX88" fmla="*/ 1572087 w 6386976"/>
              <a:gd name="connsiteY88" fmla="*/ 2457450 h 2843213"/>
              <a:gd name="connsiteX89" fmla="*/ 1529225 w 6386976"/>
              <a:gd name="connsiteY89" fmla="*/ 2443163 h 2843213"/>
              <a:gd name="connsiteX90" fmla="*/ 1443500 w 6386976"/>
              <a:gd name="connsiteY90" fmla="*/ 2457450 h 2843213"/>
              <a:gd name="connsiteX91" fmla="*/ 1400637 w 6386976"/>
              <a:gd name="connsiteY91" fmla="*/ 2486025 h 2843213"/>
              <a:gd name="connsiteX92" fmla="*/ 1343487 w 6386976"/>
              <a:gd name="connsiteY92" fmla="*/ 2514600 h 2843213"/>
              <a:gd name="connsiteX93" fmla="*/ 1300625 w 6386976"/>
              <a:gd name="connsiteY93" fmla="*/ 2543175 h 2843213"/>
              <a:gd name="connsiteX94" fmla="*/ 1143462 w 6386976"/>
              <a:gd name="connsiteY94" fmla="*/ 2586038 h 2843213"/>
              <a:gd name="connsiteX95" fmla="*/ 1100600 w 6386976"/>
              <a:gd name="connsiteY95" fmla="*/ 2600325 h 2843213"/>
              <a:gd name="connsiteX96" fmla="*/ 857712 w 6386976"/>
              <a:gd name="connsiteY96" fmla="*/ 2586038 h 2843213"/>
              <a:gd name="connsiteX97" fmla="*/ 814850 w 6386976"/>
              <a:gd name="connsiteY97" fmla="*/ 2571750 h 2843213"/>
              <a:gd name="connsiteX98" fmla="*/ 671975 w 6386976"/>
              <a:gd name="connsiteY98" fmla="*/ 2543175 h 2843213"/>
              <a:gd name="connsiteX99" fmla="*/ 529100 w 6386976"/>
              <a:gd name="connsiteY99" fmla="*/ 2528888 h 2843213"/>
              <a:gd name="connsiteX100" fmla="*/ 457662 w 6386976"/>
              <a:gd name="connsiteY100" fmla="*/ 2500313 h 2843213"/>
              <a:gd name="connsiteX101" fmla="*/ 443375 w 6386976"/>
              <a:gd name="connsiteY101" fmla="*/ 2400300 h 2843213"/>
              <a:gd name="connsiteX102" fmla="*/ 429087 w 6386976"/>
              <a:gd name="connsiteY102" fmla="*/ 2114550 h 2843213"/>
              <a:gd name="connsiteX103" fmla="*/ 357650 w 6386976"/>
              <a:gd name="connsiteY103" fmla="*/ 2071688 h 2843213"/>
              <a:gd name="connsiteX104" fmla="*/ 257637 w 6386976"/>
              <a:gd name="connsiteY104" fmla="*/ 2043113 h 2843213"/>
              <a:gd name="connsiteX105" fmla="*/ 243350 w 6386976"/>
              <a:gd name="connsiteY105" fmla="*/ 1985963 h 2843213"/>
              <a:gd name="connsiteX106" fmla="*/ 229062 w 6386976"/>
              <a:gd name="connsiteY106" fmla="*/ 1943100 h 2843213"/>
              <a:gd name="connsiteX107" fmla="*/ 214775 w 6386976"/>
              <a:gd name="connsiteY107" fmla="*/ 1857375 h 2843213"/>
              <a:gd name="connsiteX108" fmla="*/ 200487 w 6386976"/>
              <a:gd name="connsiteY108" fmla="*/ 1714500 h 2843213"/>
              <a:gd name="connsiteX109" fmla="*/ 186200 w 6386976"/>
              <a:gd name="connsiteY109" fmla="*/ 1671638 h 2843213"/>
              <a:gd name="connsiteX110" fmla="*/ 86187 w 6386976"/>
              <a:gd name="connsiteY110" fmla="*/ 1643063 h 2843213"/>
              <a:gd name="connsiteX111" fmla="*/ 462 w 6386976"/>
              <a:gd name="connsiteY111" fmla="*/ 1585913 h 2843213"/>
              <a:gd name="connsiteX112" fmla="*/ 0 w 6386976"/>
              <a:gd name="connsiteY112" fmla="*/ 1585759 h 2843213"/>
              <a:gd name="connsiteX113" fmla="*/ 0 w 6386976"/>
              <a:gd name="connsiteY113" fmla="*/ 1578692 h 2843213"/>
              <a:gd name="connsiteX114" fmla="*/ 43325 w 6386976"/>
              <a:gd name="connsiteY114" fmla="*/ 1585913 h 2843213"/>
              <a:gd name="connsiteX115" fmla="*/ 57612 w 6386976"/>
              <a:gd name="connsiteY115" fmla="*/ 1514475 h 2843213"/>
              <a:gd name="connsiteX116" fmla="*/ 71900 w 6386976"/>
              <a:gd name="connsiteY116" fmla="*/ 1471613 h 2843213"/>
              <a:gd name="connsiteX117" fmla="*/ 86187 w 6386976"/>
              <a:gd name="connsiteY117" fmla="*/ 1385888 h 2843213"/>
              <a:gd name="connsiteX118" fmla="*/ 114762 w 6386976"/>
              <a:gd name="connsiteY118" fmla="*/ 1214438 h 2843213"/>
              <a:gd name="connsiteX119" fmla="*/ 157625 w 6386976"/>
              <a:gd name="connsiteY119" fmla="*/ 1057275 h 2843213"/>
              <a:gd name="connsiteX120" fmla="*/ 171912 w 6386976"/>
              <a:gd name="connsiteY120" fmla="*/ 957263 h 2843213"/>
              <a:gd name="connsiteX121" fmla="*/ 200487 w 6386976"/>
              <a:gd name="connsiteY121" fmla="*/ 871538 h 2843213"/>
              <a:gd name="connsiteX122" fmla="*/ 229062 w 6386976"/>
              <a:gd name="connsiteY122" fmla="*/ 728663 h 2843213"/>
              <a:gd name="connsiteX123" fmla="*/ 257637 w 6386976"/>
              <a:gd name="connsiteY123" fmla="*/ 642938 h 2843213"/>
              <a:gd name="connsiteX124" fmla="*/ 329075 w 6386976"/>
              <a:gd name="connsiteY124" fmla="*/ 642938 h 2843213"/>
              <a:gd name="connsiteX125" fmla="*/ 371937 w 6386976"/>
              <a:gd name="connsiteY125" fmla="*/ 557213 h 2843213"/>
              <a:gd name="connsiteX126" fmla="*/ 429087 w 6386976"/>
              <a:gd name="connsiteY126" fmla="*/ 614363 h 2843213"/>
              <a:gd name="connsiteX127" fmla="*/ 471950 w 6386976"/>
              <a:gd name="connsiteY127" fmla="*/ 700088 h 2843213"/>
              <a:gd name="connsiteX128" fmla="*/ 500525 w 6386976"/>
              <a:gd name="connsiteY128" fmla="*/ 742950 h 2843213"/>
              <a:gd name="connsiteX129" fmla="*/ 514812 w 6386976"/>
              <a:gd name="connsiteY129" fmla="*/ 785813 h 2843213"/>
              <a:gd name="connsiteX130" fmla="*/ 529100 w 6386976"/>
              <a:gd name="connsiteY130" fmla="*/ 742950 h 2843213"/>
              <a:gd name="connsiteX131" fmla="*/ 600537 w 6386976"/>
              <a:gd name="connsiteY131" fmla="*/ 642938 h 2843213"/>
              <a:gd name="connsiteX132" fmla="*/ 614825 w 6386976"/>
              <a:gd name="connsiteY132" fmla="*/ 585788 h 2843213"/>
              <a:gd name="connsiteX133" fmla="*/ 757700 w 6386976"/>
              <a:gd name="connsiteY133" fmla="*/ 457200 h 2843213"/>
              <a:gd name="connsiteX134" fmla="*/ 786275 w 6386976"/>
              <a:gd name="connsiteY134" fmla="*/ 500063 h 2843213"/>
              <a:gd name="connsiteX135" fmla="*/ 829137 w 6386976"/>
              <a:gd name="connsiteY135" fmla="*/ 542925 h 2843213"/>
              <a:gd name="connsiteX136" fmla="*/ 843425 w 6386976"/>
              <a:gd name="connsiteY136" fmla="*/ 585788 h 2843213"/>
              <a:gd name="connsiteX137" fmla="*/ 929150 w 6386976"/>
              <a:gd name="connsiteY137" fmla="*/ 742950 h 2843213"/>
              <a:gd name="connsiteX138" fmla="*/ 943437 w 6386976"/>
              <a:gd name="connsiteY138" fmla="*/ 700088 h 2843213"/>
              <a:gd name="connsiteX139" fmla="*/ 957725 w 6386976"/>
              <a:gd name="connsiteY139" fmla="*/ 642938 h 2843213"/>
              <a:gd name="connsiteX140" fmla="*/ 1072025 w 6386976"/>
              <a:gd name="connsiteY140" fmla="*/ 485775 h 2843213"/>
              <a:gd name="connsiteX141" fmla="*/ 1129175 w 6386976"/>
              <a:gd name="connsiteY141" fmla="*/ 400050 h 2843213"/>
              <a:gd name="connsiteX142" fmla="*/ 1172037 w 6386976"/>
              <a:gd name="connsiteY142" fmla="*/ 428625 h 2843213"/>
              <a:gd name="connsiteX143" fmla="*/ 1229187 w 6386976"/>
              <a:gd name="connsiteY143" fmla="*/ 514350 h 2843213"/>
              <a:gd name="connsiteX144" fmla="*/ 1314912 w 6386976"/>
              <a:gd name="connsiteY144" fmla="*/ 385763 h 2843213"/>
              <a:gd name="connsiteX145" fmla="*/ 1343487 w 6386976"/>
              <a:gd name="connsiteY145" fmla="*/ 342900 h 2843213"/>
              <a:gd name="connsiteX146" fmla="*/ 1386350 w 6386976"/>
              <a:gd name="connsiteY146" fmla="*/ 314325 h 2843213"/>
              <a:gd name="connsiteX147" fmla="*/ 1443500 w 6386976"/>
              <a:gd name="connsiteY147" fmla="*/ 328613 h 2843213"/>
              <a:gd name="connsiteX148" fmla="*/ 1486362 w 6386976"/>
              <a:gd name="connsiteY148" fmla="*/ 385763 h 2843213"/>
              <a:gd name="connsiteX149" fmla="*/ 1529225 w 6386976"/>
              <a:gd name="connsiteY149" fmla="*/ 471488 h 2843213"/>
              <a:gd name="connsiteX150" fmla="*/ 1572087 w 6386976"/>
              <a:gd name="connsiteY150" fmla="*/ 457200 h 2843213"/>
              <a:gd name="connsiteX151" fmla="*/ 1629237 w 6386976"/>
              <a:gd name="connsiteY151" fmla="*/ 371475 h 2843213"/>
              <a:gd name="connsiteX152" fmla="*/ 1672100 w 6386976"/>
              <a:gd name="connsiteY152" fmla="*/ 328613 h 2843213"/>
              <a:gd name="connsiteX153" fmla="*/ 1729250 w 6386976"/>
              <a:gd name="connsiteY153" fmla="*/ 342900 h 2843213"/>
              <a:gd name="connsiteX154" fmla="*/ 1743537 w 6386976"/>
              <a:gd name="connsiteY154" fmla="*/ 414338 h 2843213"/>
              <a:gd name="connsiteX155" fmla="*/ 1757825 w 6386976"/>
              <a:gd name="connsiteY155" fmla="*/ 457200 h 2843213"/>
              <a:gd name="connsiteX156" fmla="*/ 1786400 w 6386976"/>
              <a:gd name="connsiteY156" fmla="*/ 414338 h 2843213"/>
              <a:gd name="connsiteX157" fmla="*/ 1872125 w 6386976"/>
              <a:gd name="connsiteY157" fmla="*/ 342900 h 2843213"/>
              <a:gd name="connsiteX158" fmla="*/ 1914987 w 6386976"/>
              <a:gd name="connsiteY158" fmla="*/ 328613 h 2843213"/>
              <a:gd name="connsiteX159" fmla="*/ 1937914 w 6386976"/>
              <a:gd name="connsiteY159" fmla="*/ 362711 h 2843213"/>
              <a:gd name="connsiteX160" fmla="*/ 1947531 w 6386976"/>
              <a:gd name="connsiteY160" fmla="*/ 376637 h 2843213"/>
              <a:gd name="connsiteX161" fmla="*/ 1944945 w 6386976"/>
              <a:gd name="connsiteY161" fmla="*/ 373174 h 2843213"/>
              <a:gd name="connsiteX162" fmla="*/ 1957850 w 6386976"/>
              <a:gd name="connsiteY162" fmla="*/ 414338 h 2843213"/>
              <a:gd name="connsiteX163" fmla="*/ 1986425 w 6386976"/>
              <a:gd name="connsiteY163" fmla="*/ 457200 h 2843213"/>
              <a:gd name="connsiteX164" fmla="*/ 2000712 w 6386976"/>
              <a:gd name="connsiteY164" fmla="*/ 500063 h 2843213"/>
              <a:gd name="connsiteX165" fmla="*/ 2015000 w 6386976"/>
              <a:gd name="connsiteY165" fmla="*/ 557213 h 2843213"/>
              <a:gd name="connsiteX166" fmla="*/ 2057862 w 6386976"/>
              <a:gd name="connsiteY166" fmla="*/ 571500 h 2843213"/>
              <a:gd name="connsiteX167" fmla="*/ 2100725 w 6386976"/>
              <a:gd name="connsiteY167" fmla="*/ 542925 h 2843213"/>
              <a:gd name="connsiteX168" fmla="*/ 2172162 w 6386976"/>
              <a:gd name="connsiteY168" fmla="*/ 471488 h 2843213"/>
              <a:gd name="connsiteX169" fmla="*/ 2200737 w 6386976"/>
              <a:gd name="connsiteY169" fmla="*/ 428625 h 2843213"/>
              <a:gd name="connsiteX170" fmla="*/ 2243600 w 6386976"/>
              <a:gd name="connsiteY170" fmla="*/ 442913 h 2843213"/>
              <a:gd name="connsiteX171" fmla="*/ 2272175 w 6386976"/>
              <a:gd name="connsiteY171" fmla="*/ 500063 h 2843213"/>
              <a:gd name="connsiteX172" fmla="*/ 2329325 w 6386976"/>
              <a:gd name="connsiteY172" fmla="*/ 614363 h 2843213"/>
              <a:gd name="connsiteX173" fmla="*/ 2415050 w 6386976"/>
              <a:gd name="connsiteY173" fmla="*/ 600075 h 2843213"/>
              <a:gd name="connsiteX174" fmla="*/ 2543637 w 6386976"/>
              <a:gd name="connsiteY174" fmla="*/ 514350 h 2843213"/>
              <a:gd name="connsiteX175" fmla="*/ 2615075 w 6386976"/>
              <a:gd name="connsiteY175" fmla="*/ 442913 h 2843213"/>
              <a:gd name="connsiteX176" fmla="*/ 2657937 w 6386976"/>
              <a:gd name="connsiteY176" fmla="*/ 428625 h 2843213"/>
              <a:gd name="connsiteX177" fmla="*/ 2786525 w 6386976"/>
              <a:gd name="connsiteY177" fmla="*/ 357188 h 2843213"/>
              <a:gd name="connsiteX178" fmla="*/ 2829387 w 6386976"/>
              <a:gd name="connsiteY178" fmla="*/ 400050 h 2843213"/>
              <a:gd name="connsiteX179" fmla="*/ 2857962 w 6386976"/>
              <a:gd name="connsiteY179" fmla="*/ 457200 h 2843213"/>
              <a:gd name="connsiteX180" fmla="*/ 2900825 w 6386976"/>
              <a:gd name="connsiteY180" fmla="*/ 414338 h 2843213"/>
              <a:gd name="connsiteX181" fmla="*/ 2986550 w 6386976"/>
              <a:gd name="connsiteY181" fmla="*/ 214313 h 2843213"/>
              <a:gd name="connsiteX182" fmla="*/ 3015125 w 6386976"/>
              <a:gd name="connsiteY182" fmla="*/ 171450 h 2843213"/>
              <a:gd name="connsiteX183" fmla="*/ 3057987 w 6386976"/>
              <a:gd name="connsiteY183" fmla="*/ 142875 h 2843213"/>
              <a:gd name="connsiteX184" fmla="*/ 3086562 w 6386976"/>
              <a:gd name="connsiteY184" fmla="*/ 185738 h 2843213"/>
              <a:gd name="connsiteX185" fmla="*/ 3100850 w 6386976"/>
              <a:gd name="connsiteY185" fmla="*/ 228600 h 2843213"/>
              <a:gd name="connsiteX186" fmla="*/ 3143712 w 6386976"/>
              <a:gd name="connsiteY186" fmla="*/ 285750 h 2843213"/>
              <a:gd name="connsiteX187" fmla="*/ 3158000 w 6386976"/>
              <a:gd name="connsiteY187" fmla="*/ 328613 h 2843213"/>
              <a:gd name="connsiteX188" fmla="*/ 3200862 w 6386976"/>
              <a:gd name="connsiteY188" fmla="*/ 342900 h 2843213"/>
              <a:gd name="connsiteX189" fmla="*/ 3300875 w 6386976"/>
              <a:gd name="connsiteY189" fmla="*/ 200025 h 2843213"/>
              <a:gd name="connsiteX190" fmla="*/ 3343737 w 6386976"/>
              <a:gd name="connsiteY190" fmla="*/ 185738 h 2843213"/>
              <a:gd name="connsiteX191" fmla="*/ 3372312 w 6386976"/>
              <a:gd name="connsiteY191" fmla="*/ 242888 h 2843213"/>
              <a:gd name="connsiteX192" fmla="*/ 3400887 w 6386976"/>
              <a:gd name="connsiteY192" fmla="*/ 371475 h 2843213"/>
              <a:gd name="connsiteX193" fmla="*/ 3415175 w 6386976"/>
              <a:gd name="connsiteY193" fmla="*/ 428625 h 2843213"/>
              <a:gd name="connsiteX194" fmla="*/ 3443750 w 6386976"/>
              <a:gd name="connsiteY194" fmla="*/ 500063 h 2843213"/>
              <a:gd name="connsiteX195" fmla="*/ 3458037 w 6386976"/>
              <a:gd name="connsiteY195" fmla="*/ 542925 h 2843213"/>
              <a:gd name="connsiteX196" fmla="*/ 3529475 w 6386976"/>
              <a:gd name="connsiteY196" fmla="*/ 414338 h 2843213"/>
              <a:gd name="connsiteX197" fmla="*/ 3643775 w 6386976"/>
              <a:gd name="connsiteY197" fmla="*/ 200025 h 2843213"/>
              <a:gd name="connsiteX198" fmla="*/ 3686637 w 6386976"/>
              <a:gd name="connsiteY198" fmla="*/ 228600 h 2843213"/>
              <a:gd name="connsiteX199" fmla="*/ 3743787 w 6386976"/>
              <a:gd name="connsiteY199" fmla="*/ 357188 h 2843213"/>
              <a:gd name="connsiteX200" fmla="*/ 3815225 w 6386976"/>
              <a:gd name="connsiteY200" fmla="*/ 571500 h 2843213"/>
              <a:gd name="connsiteX201" fmla="*/ 3900950 w 6386976"/>
              <a:gd name="connsiteY201" fmla="*/ 457200 h 2843213"/>
              <a:gd name="connsiteX202" fmla="*/ 4015250 w 6386976"/>
              <a:gd name="connsiteY202" fmla="*/ 314325 h 2843213"/>
              <a:gd name="connsiteX203" fmla="*/ 4058112 w 6386976"/>
              <a:gd name="connsiteY203" fmla="*/ 342900 h 2843213"/>
              <a:gd name="connsiteX204" fmla="*/ 4072400 w 6386976"/>
              <a:gd name="connsiteY204" fmla="*/ 385763 h 2843213"/>
              <a:gd name="connsiteX205" fmla="*/ 4115262 w 6386976"/>
              <a:gd name="connsiteY205" fmla="*/ 471488 h 2843213"/>
              <a:gd name="connsiteX206" fmla="*/ 4200987 w 6386976"/>
              <a:gd name="connsiteY206" fmla="*/ 428625 h 2843213"/>
              <a:gd name="connsiteX207" fmla="*/ 4215275 w 6386976"/>
              <a:gd name="connsiteY207" fmla="*/ 371475 h 2843213"/>
              <a:gd name="connsiteX208" fmla="*/ 4415300 w 6386976"/>
              <a:gd name="connsiteY208" fmla="*/ 114300 h 2843213"/>
              <a:gd name="connsiteX209" fmla="*/ 4486737 w 6386976"/>
              <a:gd name="connsiteY209" fmla="*/ 0 h 284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6386976" h="2843213">
                <a:moveTo>
                  <a:pt x="4486737" y="0"/>
                </a:moveTo>
                <a:cubicBezTo>
                  <a:pt x="4491500" y="19050"/>
                  <a:pt x="4492243" y="39587"/>
                  <a:pt x="4501025" y="57150"/>
                </a:cubicBezTo>
                <a:cubicBezTo>
                  <a:pt x="4516384" y="87867"/>
                  <a:pt x="4558175" y="142875"/>
                  <a:pt x="4558175" y="142875"/>
                </a:cubicBezTo>
                <a:cubicBezTo>
                  <a:pt x="4562937" y="157163"/>
                  <a:pt x="4565727" y="172267"/>
                  <a:pt x="4572462" y="185738"/>
                </a:cubicBezTo>
                <a:cubicBezTo>
                  <a:pt x="4587573" y="215961"/>
                  <a:pt x="4627723" y="259867"/>
                  <a:pt x="4643900" y="285750"/>
                </a:cubicBezTo>
                <a:cubicBezTo>
                  <a:pt x="4655188" y="303811"/>
                  <a:pt x="4658840" y="326538"/>
                  <a:pt x="4672475" y="342900"/>
                </a:cubicBezTo>
                <a:cubicBezTo>
                  <a:pt x="4683468" y="356091"/>
                  <a:pt x="4702146" y="360482"/>
                  <a:pt x="4715337" y="371475"/>
                </a:cubicBezTo>
                <a:cubicBezTo>
                  <a:pt x="4730859" y="384410"/>
                  <a:pt x="4742678" y="401403"/>
                  <a:pt x="4758200" y="414338"/>
                </a:cubicBezTo>
                <a:cubicBezTo>
                  <a:pt x="4771391" y="425331"/>
                  <a:pt x="4787871" y="431920"/>
                  <a:pt x="4801062" y="442913"/>
                </a:cubicBezTo>
                <a:cubicBezTo>
                  <a:pt x="4816584" y="455848"/>
                  <a:pt x="4830990" y="470253"/>
                  <a:pt x="4843925" y="485775"/>
                </a:cubicBezTo>
                <a:cubicBezTo>
                  <a:pt x="4854918" y="498967"/>
                  <a:pt x="4858212" y="519113"/>
                  <a:pt x="4872500" y="528638"/>
                </a:cubicBezTo>
                <a:cubicBezTo>
                  <a:pt x="4888838" y="539530"/>
                  <a:pt x="4910600" y="538163"/>
                  <a:pt x="4929650" y="542925"/>
                </a:cubicBezTo>
                <a:cubicBezTo>
                  <a:pt x="4962987" y="538163"/>
                  <a:pt x="4998231" y="540727"/>
                  <a:pt x="5029662" y="528638"/>
                </a:cubicBezTo>
                <a:cubicBezTo>
                  <a:pt x="5061716" y="516310"/>
                  <a:pt x="5115387" y="471488"/>
                  <a:pt x="5115387" y="471488"/>
                </a:cubicBezTo>
                <a:cubicBezTo>
                  <a:pt x="5129675" y="485775"/>
                  <a:pt x="5145315" y="498828"/>
                  <a:pt x="5158250" y="514350"/>
                </a:cubicBezTo>
                <a:cubicBezTo>
                  <a:pt x="5169243" y="527542"/>
                  <a:pt x="5172264" y="548112"/>
                  <a:pt x="5186825" y="557213"/>
                </a:cubicBezTo>
                <a:cubicBezTo>
                  <a:pt x="5227992" y="582942"/>
                  <a:pt x="5312125" y="592384"/>
                  <a:pt x="5358275" y="600075"/>
                </a:cubicBezTo>
                <a:cubicBezTo>
                  <a:pt x="5513032" y="584600"/>
                  <a:pt x="5555612" y="572580"/>
                  <a:pt x="5729750" y="600075"/>
                </a:cubicBezTo>
                <a:cubicBezTo>
                  <a:pt x="5746711" y="602753"/>
                  <a:pt x="5759575" y="617475"/>
                  <a:pt x="5772612" y="628650"/>
                </a:cubicBezTo>
                <a:cubicBezTo>
                  <a:pt x="5786436" y="640499"/>
                  <a:pt x="5842700" y="707469"/>
                  <a:pt x="5872625" y="714375"/>
                </a:cubicBezTo>
                <a:cubicBezTo>
                  <a:pt x="5919262" y="725137"/>
                  <a:pt x="5967875" y="723900"/>
                  <a:pt x="6015500" y="728663"/>
                </a:cubicBezTo>
                <a:cubicBezTo>
                  <a:pt x="6029787" y="742950"/>
                  <a:pt x="6045427" y="756003"/>
                  <a:pt x="6058362" y="771525"/>
                </a:cubicBezTo>
                <a:cubicBezTo>
                  <a:pt x="6069355" y="784717"/>
                  <a:pt x="6073899" y="803213"/>
                  <a:pt x="6086937" y="814388"/>
                </a:cubicBezTo>
                <a:cubicBezTo>
                  <a:pt x="6108022" y="832460"/>
                  <a:pt x="6134826" y="842532"/>
                  <a:pt x="6158375" y="857250"/>
                </a:cubicBezTo>
                <a:cubicBezTo>
                  <a:pt x="6172936" y="866351"/>
                  <a:pt x="6186950" y="876300"/>
                  <a:pt x="6201237" y="885825"/>
                </a:cubicBezTo>
                <a:cubicBezTo>
                  <a:pt x="6246520" y="953751"/>
                  <a:pt x="6224381" y="912396"/>
                  <a:pt x="6258387" y="1014413"/>
                </a:cubicBezTo>
                <a:cubicBezTo>
                  <a:pt x="6263150" y="1028700"/>
                  <a:pt x="6262026" y="1046626"/>
                  <a:pt x="6272675" y="1057275"/>
                </a:cubicBezTo>
                <a:lnTo>
                  <a:pt x="6315537" y="1100138"/>
                </a:lnTo>
                <a:lnTo>
                  <a:pt x="6358400" y="1228725"/>
                </a:lnTo>
                <a:cubicBezTo>
                  <a:pt x="6363163" y="1243013"/>
                  <a:pt x="6369733" y="1256820"/>
                  <a:pt x="6372687" y="1271588"/>
                </a:cubicBezTo>
                <a:lnTo>
                  <a:pt x="6386975" y="1343025"/>
                </a:lnTo>
                <a:lnTo>
                  <a:pt x="6386976" y="1343033"/>
                </a:lnTo>
                <a:lnTo>
                  <a:pt x="6386976" y="1528762"/>
                </a:lnTo>
                <a:lnTo>
                  <a:pt x="6386975" y="1528763"/>
                </a:lnTo>
                <a:cubicBezTo>
                  <a:pt x="6366769" y="1542233"/>
                  <a:pt x="6339350" y="1538288"/>
                  <a:pt x="6315537" y="1543050"/>
                </a:cubicBezTo>
                <a:cubicBezTo>
                  <a:pt x="6296487" y="1571625"/>
                  <a:pt x="6269247" y="1596194"/>
                  <a:pt x="6258387" y="1628775"/>
                </a:cubicBezTo>
                <a:lnTo>
                  <a:pt x="6229812" y="1714500"/>
                </a:lnTo>
                <a:cubicBezTo>
                  <a:pt x="6225050" y="1728788"/>
                  <a:pt x="6219178" y="1742752"/>
                  <a:pt x="6215525" y="1757363"/>
                </a:cubicBezTo>
                <a:lnTo>
                  <a:pt x="6201237" y="1814513"/>
                </a:lnTo>
                <a:cubicBezTo>
                  <a:pt x="6206000" y="1862138"/>
                  <a:pt x="6215525" y="1909525"/>
                  <a:pt x="6215525" y="1957388"/>
                </a:cubicBezTo>
                <a:cubicBezTo>
                  <a:pt x="6215525" y="1972448"/>
                  <a:pt x="6215220" y="1994657"/>
                  <a:pt x="6201237" y="2000250"/>
                </a:cubicBezTo>
                <a:cubicBezTo>
                  <a:pt x="6183005" y="2007543"/>
                  <a:pt x="6163137" y="1990725"/>
                  <a:pt x="6144087" y="1985963"/>
                </a:cubicBezTo>
                <a:cubicBezTo>
                  <a:pt x="6115512" y="1990725"/>
                  <a:pt x="6083514" y="1985877"/>
                  <a:pt x="6058362" y="2000250"/>
                </a:cubicBezTo>
                <a:cubicBezTo>
                  <a:pt x="6045286" y="2007722"/>
                  <a:pt x="6044075" y="2028053"/>
                  <a:pt x="6044075" y="2043113"/>
                </a:cubicBezTo>
                <a:cubicBezTo>
                  <a:pt x="6044075" y="2133726"/>
                  <a:pt x="6053600" y="2224088"/>
                  <a:pt x="6058362" y="2314575"/>
                </a:cubicBezTo>
                <a:cubicBezTo>
                  <a:pt x="6053600" y="2362200"/>
                  <a:pt x="6059210" y="2412044"/>
                  <a:pt x="6044075" y="2457450"/>
                </a:cubicBezTo>
                <a:cubicBezTo>
                  <a:pt x="6038645" y="2473740"/>
                  <a:pt x="6016571" y="2478346"/>
                  <a:pt x="6001212" y="2486025"/>
                </a:cubicBezTo>
                <a:cubicBezTo>
                  <a:pt x="5966037" y="2503613"/>
                  <a:pt x="5905556" y="2509112"/>
                  <a:pt x="5872625" y="2514600"/>
                </a:cubicBezTo>
                <a:cubicBezTo>
                  <a:pt x="5728580" y="2504311"/>
                  <a:pt x="5675166" y="2488370"/>
                  <a:pt x="5544012" y="2514600"/>
                </a:cubicBezTo>
                <a:cubicBezTo>
                  <a:pt x="5514476" y="2520507"/>
                  <a:pt x="5458287" y="2543175"/>
                  <a:pt x="5458287" y="2543175"/>
                </a:cubicBezTo>
                <a:cubicBezTo>
                  <a:pt x="5363551" y="2606333"/>
                  <a:pt x="5468824" y="2532103"/>
                  <a:pt x="5372562" y="2614613"/>
                </a:cubicBezTo>
                <a:cubicBezTo>
                  <a:pt x="5341553" y="2641192"/>
                  <a:pt x="5306469" y="2663437"/>
                  <a:pt x="5272550" y="2686050"/>
                </a:cubicBezTo>
                <a:cubicBezTo>
                  <a:pt x="5247696" y="2682500"/>
                  <a:pt x="5164205" y="2676659"/>
                  <a:pt x="5129675" y="2657475"/>
                </a:cubicBezTo>
                <a:cubicBezTo>
                  <a:pt x="4982298" y="2575598"/>
                  <a:pt x="5098072" y="2618365"/>
                  <a:pt x="5001087" y="2586038"/>
                </a:cubicBezTo>
                <a:cubicBezTo>
                  <a:pt x="4949975" y="2596260"/>
                  <a:pt x="4923577" y="2592110"/>
                  <a:pt x="4886787" y="2628900"/>
                </a:cubicBezTo>
                <a:cubicBezTo>
                  <a:pt x="4847171" y="2668516"/>
                  <a:pt x="4847722" y="2697807"/>
                  <a:pt x="4801062" y="2728913"/>
                </a:cubicBezTo>
                <a:cubicBezTo>
                  <a:pt x="4788531" y="2737267"/>
                  <a:pt x="4772487" y="2738438"/>
                  <a:pt x="4758200" y="2743200"/>
                </a:cubicBezTo>
                <a:cubicBezTo>
                  <a:pt x="4739150" y="2757488"/>
                  <a:pt x="4722671" y="2776084"/>
                  <a:pt x="4701050" y="2786063"/>
                </a:cubicBezTo>
                <a:cubicBezTo>
                  <a:pt x="4588758" y="2837890"/>
                  <a:pt x="4552054" y="2830966"/>
                  <a:pt x="4429587" y="2843213"/>
                </a:cubicBezTo>
                <a:cubicBezTo>
                  <a:pt x="4415300" y="2833688"/>
                  <a:pt x="4399916" y="2825631"/>
                  <a:pt x="4386725" y="2814638"/>
                </a:cubicBezTo>
                <a:cubicBezTo>
                  <a:pt x="4371203" y="2801703"/>
                  <a:pt x="4360674" y="2782983"/>
                  <a:pt x="4343862" y="2771775"/>
                </a:cubicBezTo>
                <a:cubicBezTo>
                  <a:pt x="4331331" y="2763421"/>
                  <a:pt x="4315481" y="2761625"/>
                  <a:pt x="4301000" y="2757488"/>
                </a:cubicBezTo>
                <a:cubicBezTo>
                  <a:pt x="4175411" y="2721605"/>
                  <a:pt x="4303764" y="2763170"/>
                  <a:pt x="4200987" y="2728913"/>
                </a:cubicBezTo>
                <a:cubicBezTo>
                  <a:pt x="4148600" y="2733675"/>
                  <a:pt x="4095261" y="2732178"/>
                  <a:pt x="4043825" y="2743200"/>
                </a:cubicBezTo>
                <a:cubicBezTo>
                  <a:pt x="4027035" y="2746798"/>
                  <a:pt x="4017694" y="2767914"/>
                  <a:pt x="4000962" y="2771775"/>
                </a:cubicBezTo>
                <a:cubicBezTo>
                  <a:pt x="3954325" y="2782537"/>
                  <a:pt x="3905712" y="2781300"/>
                  <a:pt x="3858087" y="2786063"/>
                </a:cubicBezTo>
                <a:cubicBezTo>
                  <a:pt x="3834275" y="2781300"/>
                  <a:pt x="3809388" y="2780302"/>
                  <a:pt x="3786650" y="2771775"/>
                </a:cubicBezTo>
                <a:cubicBezTo>
                  <a:pt x="3770572" y="2765746"/>
                  <a:pt x="3759570" y="2749964"/>
                  <a:pt x="3743787" y="2743200"/>
                </a:cubicBezTo>
                <a:cubicBezTo>
                  <a:pt x="3725738" y="2735465"/>
                  <a:pt x="3705687" y="2733675"/>
                  <a:pt x="3686637" y="2728913"/>
                </a:cubicBezTo>
                <a:cubicBezTo>
                  <a:pt x="3624433" y="2697811"/>
                  <a:pt x="3605828" y="2691462"/>
                  <a:pt x="3543762" y="2643188"/>
                </a:cubicBezTo>
                <a:cubicBezTo>
                  <a:pt x="3527813" y="2630783"/>
                  <a:pt x="3518563" y="2610138"/>
                  <a:pt x="3500900" y="2600325"/>
                </a:cubicBezTo>
                <a:cubicBezTo>
                  <a:pt x="3474570" y="2585697"/>
                  <a:pt x="3415175" y="2571750"/>
                  <a:pt x="3415175" y="2571750"/>
                </a:cubicBezTo>
                <a:cubicBezTo>
                  <a:pt x="3372312" y="2576513"/>
                  <a:pt x="3329212" y="2579480"/>
                  <a:pt x="3286587" y="2586038"/>
                </a:cubicBezTo>
                <a:cubicBezTo>
                  <a:pt x="3267179" y="2589024"/>
                  <a:pt x="3248692" y="2596474"/>
                  <a:pt x="3229437" y="2600325"/>
                </a:cubicBezTo>
                <a:cubicBezTo>
                  <a:pt x="3201030" y="2606006"/>
                  <a:pt x="3172287" y="2609850"/>
                  <a:pt x="3143712" y="2614613"/>
                </a:cubicBezTo>
                <a:cubicBezTo>
                  <a:pt x="3104607" y="2643941"/>
                  <a:pt x="3076480" y="2670361"/>
                  <a:pt x="3029412" y="2686050"/>
                </a:cubicBezTo>
                <a:cubicBezTo>
                  <a:pt x="2992155" y="2698469"/>
                  <a:pt x="2953001" y="2704292"/>
                  <a:pt x="2915112" y="2714625"/>
                </a:cubicBezTo>
                <a:cubicBezTo>
                  <a:pt x="2804567" y="2744774"/>
                  <a:pt x="2964433" y="2713550"/>
                  <a:pt x="2786525" y="2743200"/>
                </a:cubicBezTo>
                <a:cubicBezTo>
                  <a:pt x="2626660" y="2711228"/>
                  <a:pt x="2798328" y="2756246"/>
                  <a:pt x="2657937" y="2686050"/>
                </a:cubicBezTo>
                <a:cubicBezTo>
                  <a:pt x="2630996" y="2672580"/>
                  <a:pt x="2600787" y="2667000"/>
                  <a:pt x="2572212" y="2657475"/>
                </a:cubicBezTo>
                <a:cubicBezTo>
                  <a:pt x="2510725" y="2636980"/>
                  <a:pt x="2543955" y="2646839"/>
                  <a:pt x="2472200" y="2628900"/>
                </a:cubicBezTo>
                <a:cubicBezTo>
                  <a:pt x="2429337" y="2633663"/>
                  <a:pt x="2385901" y="2634730"/>
                  <a:pt x="2343612" y="2643188"/>
                </a:cubicBezTo>
                <a:cubicBezTo>
                  <a:pt x="2314076" y="2649095"/>
                  <a:pt x="2286462" y="2662238"/>
                  <a:pt x="2257887" y="2671763"/>
                </a:cubicBezTo>
                <a:cubicBezTo>
                  <a:pt x="2113844" y="2719777"/>
                  <a:pt x="2337272" y="2646518"/>
                  <a:pt x="2157875" y="2700338"/>
                </a:cubicBezTo>
                <a:cubicBezTo>
                  <a:pt x="2129025" y="2708993"/>
                  <a:pt x="2100725" y="2719388"/>
                  <a:pt x="2072150" y="2728913"/>
                </a:cubicBezTo>
                <a:lnTo>
                  <a:pt x="2029287" y="2743200"/>
                </a:lnTo>
                <a:cubicBezTo>
                  <a:pt x="1955999" y="2728542"/>
                  <a:pt x="1852527" y="2718052"/>
                  <a:pt x="1786400" y="2671763"/>
                </a:cubicBezTo>
                <a:cubicBezTo>
                  <a:pt x="1766892" y="2658107"/>
                  <a:pt x="1759689" y="2632111"/>
                  <a:pt x="1743537" y="2614613"/>
                </a:cubicBezTo>
                <a:cubicBezTo>
                  <a:pt x="1717009" y="2585874"/>
                  <a:pt x="1633035" y="2487924"/>
                  <a:pt x="1572087" y="2457450"/>
                </a:cubicBezTo>
                <a:cubicBezTo>
                  <a:pt x="1558617" y="2450715"/>
                  <a:pt x="1543512" y="2447925"/>
                  <a:pt x="1529225" y="2443163"/>
                </a:cubicBezTo>
                <a:cubicBezTo>
                  <a:pt x="1500650" y="2447925"/>
                  <a:pt x="1470983" y="2448289"/>
                  <a:pt x="1443500" y="2457450"/>
                </a:cubicBezTo>
                <a:cubicBezTo>
                  <a:pt x="1427210" y="2462880"/>
                  <a:pt x="1415546" y="2477506"/>
                  <a:pt x="1400637" y="2486025"/>
                </a:cubicBezTo>
                <a:cubicBezTo>
                  <a:pt x="1382145" y="2496592"/>
                  <a:pt x="1361979" y="2504033"/>
                  <a:pt x="1343487" y="2514600"/>
                </a:cubicBezTo>
                <a:cubicBezTo>
                  <a:pt x="1328578" y="2523119"/>
                  <a:pt x="1316316" y="2536201"/>
                  <a:pt x="1300625" y="2543175"/>
                </a:cubicBezTo>
                <a:cubicBezTo>
                  <a:pt x="1221812" y="2578203"/>
                  <a:pt x="1220289" y="2566831"/>
                  <a:pt x="1143462" y="2586038"/>
                </a:cubicBezTo>
                <a:cubicBezTo>
                  <a:pt x="1128852" y="2589691"/>
                  <a:pt x="1114887" y="2595563"/>
                  <a:pt x="1100600" y="2600325"/>
                </a:cubicBezTo>
                <a:cubicBezTo>
                  <a:pt x="1019637" y="2595563"/>
                  <a:pt x="938412" y="2594108"/>
                  <a:pt x="857712" y="2586038"/>
                </a:cubicBezTo>
                <a:cubicBezTo>
                  <a:pt x="842726" y="2584539"/>
                  <a:pt x="829525" y="2575136"/>
                  <a:pt x="814850" y="2571750"/>
                </a:cubicBezTo>
                <a:cubicBezTo>
                  <a:pt x="767526" y="2560829"/>
                  <a:pt x="720302" y="2548008"/>
                  <a:pt x="671975" y="2543175"/>
                </a:cubicBezTo>
                <a:lnTo>
                  <a:pt x="529100" y="2528888"/>
                </a:lnTo>
                <a:cubicBezTo>
                  <a:pt x="505287" y="2519363"/>
                  <a:pt x="471888" y="2521653"/>
                  <a:pt x="457662" y="2500313"/>
                </a:cubicBezTo>
                <a:cubicBezTo>
                  <a:pt x="438982" y="2472293"/>
                  <a:pt x="445863" y="2433884"/>
                  <a:pt x="443375" y="2400300"/>
                </a:cubicBezTo>
                <a:cubicBezTo>
                  <a:pt x="436330" y="2305192"/>
                  <a:pt x="453160" y="2206831"/>
                  <a:pt x="429087" y="2114550"/>
                </a:cubicBezTo>
                <a:cubicBezTo>
                  <a:pt x="422077" y="2087680"/>
                  <a:pt x="382488" y="2084107"/>
                  <a:pt x="357650" y="2071688"/>
                </a:cubicBezTo>
                <a:cubicBezTo>
                  <a:pt x="337149" y="2061438"/>
                  <a:pt x="275953" y="2047692"/>
                  <a:pt x="257637" y="2043113"/>
                </a:cubicBezTo>
                <a:cubicBezTo>
                  <a:pt x="252875" y="2024063"/>
                  <a:pt x="248744" y="2004844"/>
                  <a:pt x="243350" y="1985963"/>
                </a:cubicBezTo>
                <a:cubicBezTo>
                  <a:pt x="239213" y="1971482"/>
                  <a:pt x="232329" y="1957802"/>
                  <a:pt x="229062" y="1943100"/>
                </a:cubicBezTo>
                <a:cubicBezTo>
                  <a:pt x="222778" y="1914821"/>
                  <a:pt x="218368" y="1886120"/>
                  <a:pt x="214775" y="1857375"/>
                </a:cubicBezTo>
                <a:cubicBezTo>
                  <a:pt x="208838" y="1809882"/>
                  <a:pt x="207765" y="1761806"/>
                  <a:pt x="200487" y="1714500"/>
                </a:cubicBezTo>
                <a:cubicBezTo>
                  <a:pt x="198197" y="1699615"/>
                  <a:pt x="196849" y="1682287"/>
                  <a:pt x="186200" y="1671638"/>
                </a:cubicBezTo>
                <a:cubicBezTo>
                  <a:pt x="179366" y="1664804"/>
                  <a:pt x="86684" y="1643187"/>
                  <a:pt x="86187" y="1643063"/>
                </a:cubicBezTo>
                <a:cubicBezTo>
                  <a:pt x="57612" y="1624013"/>
                  <a:pt x="33042" y="1596774"/>
                  <a:pt x="462" y="1585913"/>
                </a:cubicBezTo>
                <a:lnTo>
                  <a:pt x="0" y="1585759"/>
                </a:lnTo>
                <a:lnTo>
                  <a:pt x="0" y="1578692"/>
                </a:lnTo>
                <a:lnTo>
                  <a:pt x="43325" y="1585913"/>
                </a:lnTo>
                <a:cubicBezTo>
                  <a:pt x="48087" y="1562100"/>
                  <a:pt x="51722" y="1538034"/>
                  <a:pt x="57612" y="1514475"/>
                </a:cubicBezTo>
                <a:cubicBezTo>
                  <a:pt x="61265" y="1499864"/>
                  <a:pt x="68633" y="1486315"/>
                  <a:pt x="71900" y="1471613"/>
                </a:cubicBezTo>
                <a:cubicBezTo>
                  <a:pt x="78184" y="1443334"/>
                  <a:pt x="81782" y="1414520"/>
                  <a:pt x="86187" y="1385888"/>
                </a:cubicBezTo>
                <a:cubicBezTo>
                  <a:pt x="95862" y="1323000"/>
                  <a:pt x="99674" y="1274792"/>
                  <a:pt x="114762" y="1214438"/>
                </a:cubicBezTo>
                <a:cubicBezTo>
                  <a:pt x="138013" y="1121435"/>
                  <a:pt x="134411" y="1219781"/>
                  <a:pt x="157625" y="1057275"/>
                </a:cubicBezTo>
                <a:cubicBezTo>
                  <a:pt x="162387" y="1023938"/>
                  <a:pt x="164340" y="990076"/>
                  <a:pt x="171912" y="957263"/>
                </a:cubicBezTo>
                <a:cubicBezTo>
                  <a:pt x="178685" y="927914"/>
                  <a:pt x="194580" y="901074"/>
                  <a:pt x="200487" y="871538"/>
                </a:cubicBezTo>
                <a:cubicBezTo>
                  <a:pt x="210012" y="823913"/>
                  <a:pt x="213703" y="774739"/>
                  <a:pt x="229062" y="728663"/>
                </a:cubicBezTo>
                <a:lnTo>
                  <a:pt x="257637" y="642938"/>
                </a:lnTo>
                <a:cubicBezTo>
                  <a:pt x="359700" y="710980"/>
                  <a:pt x="351691" y="733406"/>
                  <a:pt x="329075" y="642938"/>
                </a:cubicBezTo>
                <a:cubicBezTo>
                  <a:pt x="331746" y="634926"/>
                  <a:pt x="354443" y="554297"/>
                  <a:pt x="371937" y="557213"/>
                </a:cubicBezTo>
                <a:cubicBezTo>
                  <a:pt x="398511" y="561642"/>
                  <a:pt x="411554" y="593908"/>
                  <a:pt x="429087" y="614363"/>
                </a:cubicBezTo>
                <a:cubicBezTo>
                  <a:pt x="478222" y="671687"/>
                  <a:pt x="441526" y="639241"/>
                  <a:pt x="471950" y="700088"/>
                </a:cubicBezTo>
                <a:cubicBezTo>
                  <a:pt x="479629" y="715446"/>
                  <a:pt x="491000" y="728663"/>
                  <a:pt x="500525" y="742950"/>
                </a:cubicBezTo>
                <a:cubicBezTo>
                  <a:pt x="505287" y="757238"/>
                  <a:pt x="499752" y="785813"/>
                  <a:pt x="514812" y="785813"/>
                </a:cubicBezTo>
                <a:cubicBezTo>
                  <a:pt x="529873" y="785813"/>
                  <a:pt x="523167" y="756793"/>
                  <a:pt x="529100" y="742950"/>
                </a:cubicBezTo>
                <a:cubicBezTo>
                  <a:pt x="557309" y="677130"/>
                  <a:pt x="551534" y="691941"/>
                  <a:pt x="600537" y="642938"/>
                </a:cubicBezTo>
                <a:cubicBezTo>
                  <a:pt x="605300" y="623888"/>
                  <a:pt x="603275" y="601669"/>
                  <a:pt x="614825" y="585788"/>
                </a:cubicBezTo>
                <a:cubicBezTo>
                  <a:pt x="667605" y="513215"/>
                  <a:pt x="697234" y="497510"/>
                  <a:pt x="757700" y="457200"/>
                </a:cubicBezTo>
                <a:cubicBezTo>
                  <a:pt x="767225" y="471488"/>
                  <a:pt x="775282" y="486871"/>
                  <a:pt x="786275" y="500063"/>
                </a:cubicBezTo>
                <a:cubicBezTo>
                  <a:pt x="799210" y="515585"/>
                  <a:pt x="817929" y="526113"/>
                  <a:pt x="829137" y="542925"/>
                </a:cubicBezTo>
                <a:cubicBezTo>
                  <a:pt x="837491" y="555456"/>
                  <a:pt x="836213" y="572566"/>
                  <a:pt x="843425" y="585788"/>
                </a:cubicBezTo>
                <a:cubicBezTo>
                  <a:pt x="938729" y="760513"/>
                  <a:pt x="895329" y="641491"/>
                  <a:pt x="929150" y="742950"/>
                </a:cubicBezTo>
                <a:cubicBezTo>
                  <a:pt x="933912" y="728663"/>
                  <a:pt x="939300" y="714569"/>
                  <a:pt x="943437" y="700088"/>
                </a:cubicBezTo>
                <a:cubicBezTo>
                  <a:pt x="948832" y="681207"/>
                  <a:pt x="949750" y="660882"/>
                  <a:pt x="957725" y="642938"/>
                </a:cubicBezTo>
                <a:cubicBezTo>
                  <a:pt x="989961" y="570408"/>
                  <a:pt x="1022676" y="551574"/>
                  <a:pt x="1072025" y="485775"/>
                </a:cubicBezTo>
                <a:cubicBezTo>
                  <a:pt x="1092631" y="458301"/>
                  <a:pt x="1129175" y="400050"/>
                  <a:pt x="1129175" y="400050"/>
                </a:cubicBezTo>
                <a:cubicBezTo>
                  <a:pt x="1143462" y="409575"/>
                  <a:pt x="1160730" y="415702"/>
                  <a:pt x="1172037" y="428625"/>
                </a:cubicBezTo>
                <a:cubicBezTo>
                  <a:pt x="1194652" y="454471"/>
                  <a:pt x="1229187" y="514350"/>
                  <a:pt x="1229187" y="514350"/>
                </a:cubicBezTo>
                <a:lnTo>
                  <a:pt x="1314912" y="385763"/>
                </a:lnTo>
                <a:cubicBezTo>
                  <a:pt x="1324437" y="371475"/>
                  <a:pt x="1329199" y="352425"/>
                  <a:pt x="1343487" y="342900"/>
                </a:cubicBezTo>
                <a:lnTo>
                  <a:pt x="1386350" y="314325"/>
                </a:lnTo>
                <a:cubicBezTo>
                  <a:pt x="1405400" y="319088"/>
                  <a:pt x="1427521" y="317200"/>
                  <a:pt x="1443500" y="328613"/>
                </a:cubicBezTo>
                <a:cubicBezTo>
                  <a:pt x="1462877" y="342454"/>
                  <a:pt x="1472521" y="366386"/>
                  <a:pt x="1486362" y="385763"/>
                </a:cubicBezTo>
                <a:cubicBezTo>
                  <a:pt x="1520983" y="434233"/>
                  <a:pt x="1511531" y="418407"/>
                  <a:pt x="1529225" y="471488"/>
                </a:cubicBezTo>
                <a:cubicBezTo>
                  <a:pt x="1543512" y="466725"/>
                  <a:pt x="1561438" y="467849"/>
                  <a:pt x="1572087" y="457200"/>
                </a:cubicBezTo>
                <a:cubicBezTo>
                  <a:pt x="1596371" y="432916"/>
                  <a:pt x="1604953" y="395759"/>
                  <a:pt x="1629237" y="371475"/>
                </a:cubicBezTo>
                <a:lnTo>
                  <a:pt x="1672100" y="328613"/>
                </a:lnTo>
                <a:cubicBezTo>
                  <a:pt x="1691150" y="333375"/>
                  <a:pt x="1716679" y="327815"/>
                  <a:pt x="1729250" y="342900"/>
                </a:cubicBezTo>
                <a:cubicBezTo>
                  <a:pt x="1744796" y="361556"/>
                  <a:pt x="1737647" y="390779"/>
                  <a:pt x="1743537" y="414338"/>
                </a:cubicBezTo>
                <a:cubicBezTo>
                  <a:pt x="1747190" y="428949"/>
                  <a:pt x="1753062" y="442913"/>
                  <a:pt x="1757825" y="457200"/>
                </a:cubicBezTo>
                <a:cubicBezTo>
                  <a:pt x="1767350" y="442913"/>
                  <a:pt x="1775407" y="427529"/>
                  <a:pt x="1786400" y="414338"/>
                </a:cubicBezTo>
                <a:cubicBezTo>
                  <a:pt x="1808972" y="387252"/>
                  <a:pt x="1840012" y="358956"/>
                  <a:pt x="1872125" y="342900"/>
                </a:cubicBezTo>
                <a:cubicBezTo>
                  <a:pt x="1885595" y="336165"/>
                  <a:pt x="1900700" y="333375"/>
                  <a:pt x="1914987" y="328613"/>
                </a:cubicBezTo>
                <a:cubicBezTo>
                  <a:pt x="1925224" y="343968"/>
                  <a:pt x="1932646" y="354974"/>
                  <a:pt x="1937914" y="362711"/>
                </a:cubicBezTo>
                <a:lnTo>
                  <a:pt x="1947531" y="376637"/>
                </a:lnTo>
                <a:lnTo>
                  <a:pt x="1944945" y="373174"/>
                </a:lnTo>
                <a:cubicBezTo>
                  <a:pt x="1938031" y="364463"/>
                  <a:pt x="1928274" y="355186"/>
                  <a:pt x="1957850" y="414338"/>
                </a:cubicBezTo>
                <a:cubicBezTo>
                  <a:pt x="1965529" y="429696"/>
                  <a:pt x="1976900" y="442913"/>
                  <a:pt x="1986425" y="457200"/>
                </a:cubicBezTo>
                <a:cubicBezTo>
                  <a:pt x="1991187" y="471488"/>
                  <a:pt x="1996575" y="485582"/>
                  <a:pt x="2000712" y="500063"/>
                </a:cubicBezTo>
                <a:cubicBezTo>
                  <a:pt x="2006106" y="518944"/>
                  <a:pt x="2002733" y="541880"/>
                  <a:pt x="2015000" y="557213"/>
                </a:cubicBezTo>
                <a:cubicBezTo>
                  <a:pt x="2024408" y="568973"/>
                  <a:pt x="2043575" y="566738"/>
                  <a:pt x="2057862" y="571500"/>
                </a:cubicBezTo>
                <a:cubicBezTo>
                  <a:pt x="2072150" y="561975"/>
                  <a:pt x="2088583" y="555067"/>
                  <a:pt x="2100725" y="542925"/>
                </a:cubicBezTo>
                <a:cubicBezTo>
                  <a:pt x="2195978" y="447673"/>
                  <a:pt x="2057859" y="547691"/>
                  <a:pt x="2172162" y="471488"/>
                </a:cubicBezTo>
                <a:cubicBezTo>
                  <a:pt x="2181687" y="457200"/>
                  <a:pt x="2184794" y="435002"/>
                  <a:pt x="2200737" y="428625"/>
                </a:cubicBezTo>
                <a:cubicBezTo>
                  <a:pt x="2214720" y="423032"/>
                  <a:pt x="2232951" y="432264"/>
                  <a:pt x="2243600" y="442913"/>
                </a:cubicBezTo>
                <a:cubicBezTo>
                  <a:pt x="2258660" y="457973"/>
                  <a:pt x="2261832" y="481445"/>
                  <a:pt x="2272175" y="500063"/>
                </a:cubicBezTo>
                <a:cubicBezTo>
                  <a:pt x="2328409" y="601285"/>
                  <a:pt x="2303205" y="536006"/>
                  <a:pt x="2329325" y="614363"/>
                </a:cubicBezTo>
                <a:cubicBezTo>
                  <a:pt x="2357900" y="609600"/>
                  <a:pt x="2387825" y="609975"/>
                  <a:pt x="2415050" y="600075"/>
                </a:cubicBezTo>
                <a:cubicBezTo>
                  <a:pt x="2441100" y="590602"/>
                  <a:pt x="2520701" y="534738"/>
                  <a:pt x="2543637" y="514350"/>
                </a:cubicBezTo>
                <a:cubicBezTo>
                  <a:pt x="2568807" y="491977"/>
                  <a:pt x="2588134" y="463119"/>
                  <a:pt x="2615075" y="442913"/>
                </a:cubicBezTo>
                <a:cubicBezTo>
                  <a:pt x="2627123" y="433877"/>
                  <a:pt x="2644772" y="435939"/>
                  <a:pt x="2657937" y="428625"/>
                </a:cubicBezTo>
                <a:cubicBezTo>
                  <a:pt x="2805314" y="346748"/>
                  <a:pt x="2689540" y="389515"/>
                  <a:pt x="2786525" y="357188"/>
                </a:cubicBezTo>
                <a:cubicBezTo>
                  <a:pt x="2800812" y="371475"/>
                  <a:pt x="2817643" y="383608"/>
                  <a:pt x="2829387" y="400050"/>
                </a:cubicBezTo>
                <a:cubicBezTo>
                  <a:pt x="2841767" y="417381"/>
                  <a:pt x="2837077" y="453023"/>
                  <a:pt x="2857962" y="457200"/>
                </a:cubicBezTo>
                <a:cubicBezTo>
                  <a:pt x="2877775" y="461163"/>
                  <a:pt x="2886537" y="428625"/>
                  <a:pt x="2900825" y="414338"/>
                </a:cubicBezTo>
                <a:cubicBezTo>
                  <a:pt x="2926225" y="338137"/>
                  <a:pt x="2939469" y="284935"/>
                  <a:pt x="2986550" y="214313"/>
                </a:cubicBezTo>
                <a:cubicBezTo>
                  <a:pt x="2996075" y="200025"/>
                  <a:pt x="3002983" y="183592"/>
                  <a:pt x="3015125" y="171450"/>
                </a:cubicBezTo>
                <a:cubicBezTo>
                  <a:pt x="3027267" y="159308"/>
                  <a:pt x="3043700" y="152400"/>
                  <a:pt x="3057987" y="142875"/>
                </a:cubicBezTo>
                <a:cubicBezTo>
                  <a:pt x="3067512" y="157163"/>
                  <a:pt x="3078883" y="170379"/>
                  <a:pt x="3086562" y="185738"/>
                </a:cubicBezTo>
                <a:cubicBezTo>
                  <a:pt x="3093297" y="199208"/>
                  <a:pt x="3093378" y="215524"/>
                  <a:pt x="3100850" y="228600"/>
                </a:cubicBezTo>
                <a:cubicBezTo>
                  <a:pt x="3112664" y="249275"/>
                  <a:pt x="3129425" y="266700"/>
                  <a:pt x="3143712" y="285750"/>
                </a:cubicBezTo>
                <a:cubicBezTo>
                  <a:pt x="3148475" y="300038"/>
                  <a:pt x="3147351" y="317964"/>
                  <a:pt x="3158000" y="328613"/>
                </a:cubicBezTo>
                <a:cubicBezTo>
                  <a:pt x="3168649" y="339262"/>
                  <a:pt x="3187392" y="349635"/>
                  <a:pt x="3200862" y="342900"/>
                </a:cubicBezTo>
                <a:cubicBezTo>
                  <a:pt x="3240170" y="323246"/>
                  <a:pt x="3265362" y="211863"/>
                  <a:pt x="3300875" y="200025"/>
                </a:cubicBezTo>
                <a:lnTo>
                  <a:pt x="3343737" y="185738"/>
                </a:lnTo>
                <a:cubicBezTo>
                  <a:pt x="3353262" y="204788"/>
                  <a:pt x="3366048" y="222531"/>
                  <a:pt x="3372312" y="242888"/>
                </a:cubicBezTo>
                <a:cubicBezTo>
                  <a:pt x="3385225" y="284854"/>
                  <a:pt x="3391014" y="328692"/>
                  <a:pt x="3400887" y="371475"/>
                </a:cubicBezTo>
                <a:cubicBezTo>
                  <a:pt x="3405302" y="390608"/>
                  <a:pt x="3408965" y="409996"/>
                  <a:pt x="3415175" y="428625"/>
                </a:cubicBezTo>
                <a:cubicBezTo>
                  <a:pt x="3423285" y="452956"/>
                  <a:pt x="3434745" y="476049"/>
                  <a:pt x="3443750" y="500063"/>
                </a:cubicBezTo>
                <a:cubicBezTo>
                  <a:pt x="3449038" y="514164"/>
                  <a:pt x="3453275" y="528638"/>
                  <a:pt x="3458037" y="542925"/>
                </a:cubicBezTo>
                <a:cubicBezTo>
                  <a:pt x="3487974" y="453118"/>
                  <a:pt x="3453052" y="545349"/>
                  <a:pt x="3529475" y="414338"/>
                </a:cubicBezTo>
                <a:cubicBezTo>
                  <a:pt x="3637076" y="229879"/>
                  <a:pt x="3608564" y="305655"/>
                  <a:pt x="3643775" y="200025"/>
                </a:cubicBezTo>
                <a:cubicBezTo>
                  <a:pt x="3658062" y="209550"/>
                  <a:pt x="3675644" y="215409"/>
                  <a:pt x="3686637" y="228600"/>
                </a:cubicBezTo>
                <a:cubicBezTo>
                  <a:pt x="3700820" y="245620"/>
                  <a:pt x="3738443" y="341921"/>
                  <a:pt x="3743787" y="357188"/>
                </a:cubicBezTo>
                <a:cubicBezTo>
                  <a:pt x="3768663" y="428262"/>
                  <a:pt x="3815225" y="571500"/>
                  <a:pt x="3815225" y="571500"/>
                </a:cubicBezTo>
                <a:cubicBezTo>
                  <a:pt x="3879828" y="474597"/>
                  <a:pt x="3799132" y="592958"/>
                  <a:pt x="3900950" y="457200"/>
                </a:cubicBezTo>
                <a:cubicBezTo>
                  <a:pt x="4000767" y="324110"/>
                  <a:pt x="3935213" y="394362"/>
                  <a:pt x="4015250" y="314325"/>
                </a:cubicBezTo>
                <a:cubicBezTo>
                  <a:pt x="4029537" y="323850"/>
                  <a:pt x="4047385" y="329491"/>
                  <a:pt x="4058112" y="342900"/>
                </a:cubicBezTo>
                <a:cubicBezTo>
                  <a:pt x="4067520" y="354660"/>
                  <a:pt x="4066283" y="372000"/>
                  <a:pt x="4072400" y="385763"/>
                </a:cubicBezTo>
                <a:cubicBezTo>
                  <a:pt x="4085375" y="414957"/>
                  <a:pt x="4100975" y="442913"/>
                  <a:pt x="4115262" y="471488"/>
                </a:cubicBezTo>
                <a:cubicBezTo>
                  <a:pt x="4143837" y="457200"/>
                  <a:pt x="4178396" y="451216"/>
                  <a:pt x="4200987" y="428625"/>
                </a:cubicBezTo>
                <a:cubicBezTo>
                  <a:pt x="4214872" y="414740"/>
                  <a:pt x="4204789" y="388077"/>
                  <a:pt x="4215275" y="371475"/>
                </a:cubicBezTo>
                <a:cubicBezTo>
                  <a:pt x="4320696" y="204559"/>
                  <a:pt x="4324323" y="205277"/>
                  <a:pt x="4415300" y="114300"/>
                </a:cubicBezTo>
                <a:cubicBezTo>
                  <a:pt x="4449305" y="12285"/>
                  <a:pt x="4418813" y="45283"/>
                  <a:pt x="4486737" y="0"/>
                </a:cubicBezTo>
                <a:close/>
              </a:path>
            </a:pathLst>
          </a:custGeom>
          <a:blipFill>
            <a:blip r:embed="rId8"/>
            <a:tile tx="0" ty="0" sx="100000" sy="100000" flip="none" algn="tl"/>
          </a:blipFill>
          <a:effectLst>
            <a:glow rad="101600">
              <a:schemeClr val="accent2">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chemeClr val="bg1"/>
                </a:solidFill>
                <a:latin typeface="Times New Roman" panose="02020603050405020304" pitchFamily="18" charset="0"/>
                <a:ea typeface="Times New Roman" panose="02020603050405020304" pitchFamily="18" charset="0"/>
              </a:rPr>
              <a:t>1.</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Thử</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tưởng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tượng</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là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Thủy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Tinh</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và</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nêu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suy</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nghĩ</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cảm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xúc</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của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em</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sau</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khi</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bị</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thua</a:t>
            </a:r>
            <a:r>
              <a:rPr lang="en-US" sz="3600" dirty="0">
                <a:solidFill>
                  <a:schemeClr val="bg1"/>
                </a:solidFill>
                <a:latin typeface="Times New Roman" panose="02020603050405020304" pitchFamily="18" charset="0"/>
                <a:ea typeface="Times New Roman" panose="02020603050405020304" pitchFamily="18" charset="0"/>
              </a:rPr>
              <a:t> </a:t>
            </a:r>
            <a:r>
              <a:rPr lang="en-US" sz="3600" dirty="0" err="1">
                <a:solidFill>
                  <a:schemeClr val="bg1"/>
                </a:solidFill>
                <a:latin typeface="Times New Roman" panose="02020603050405020304" pitchFamily="18" charset="0"/>
                <a:ea typeface="Times New Roman" panose="02020603050405020304" pitchFamily="18" charset="0"/>
              </a:rPr>
              <a:t>cuộc</a:t>
            </a:r>
            <a:r>
              <a:rPr lang="en-US" sz="3600" dirty="0">
                <a:solidFill>
                  <a:schemeClr val="bg1"/>
                </a:solidFill>
                <a:latin typeface="Times New Roman" panose="02020603050405020304" pitchFamily="18" charset="0"/>
                <a:ea typeface="Times New Roman" panose="02020603050405020304" pitchFamily="18" charset="0"/>
              </a:rPr>
              <a:t>.</a:t>
            </a:r>
            <a:endParaRPr lang="en-US" sz="3600" dirty="0">
              <a:solidFill>
                <a:schemeClr val="bg1"/>
              </a:solidFill>
            </a:endParaRPr>
          </a:p>
        </p:txBody>
      </p:sp>
      <p:pic>
        <p:nvPicPr>
          <p:cNvPr id="7" name="Picture 6"/>
          <p:cNvPicPr>
            <a:picLocks noChangeAspect="1"/>
          </p:cNvPicPr>
          <p:nvPr/>
        </p:nvPicPr>
        <p:blipFill>
          <a:blip r:embed="rId9"/>
          <a:stretch>
            <a:fillRect/>
          </a:stretch>
        </p:blipFill>
        <p:spPr>
          <a:xfrm>
            <a:off x="6742031" y="1829351"/>
            <a:ext cx="4749554" cy="3282212"/>
          </a:xfrm>
          <a:prstGeom prst="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sp>
        <p:nvSpPr>
          <p:cNvPr id="9" name="Rectangle 8"/>
          <p:cNvSpPr/>
          <p:nvPr/>
        </p:nvSpPr>
        <p:spPr>
          <a:xfrm>
            <a:off x="1538674" y="5353613"/>
            <a:ext cx="9342622" cy="613245"/>
          </a:xfrm>
          <a:prstGeom prst="rect">
            <a:avLst/>
          </a:prstGeom>
        </p:spPr>
        <p:txBody>
          <a:bodyPr wrap="none">
            <a:spAutoFit/>
          </a:bodyPr>
          <a:lstStyle/>
          <a:p>
            <a:pPr>
              <a:lnSpc>
                <a:spcPct val="115000"/>
              </a:lnSpc>
              <a:spcAft>
                <a:spcPts val="0"/>
              </a:spcAft>
            </a:pPr>
            <a:r>
              <a:rPr lang="pt-BR" sz="3200" b="1" dirty="0">
                <a:latin typeface="Times New Roman" panose="02020603050405020304" pitchFamily="18" charset="0"/>
                <a:ea typeface="Times New Roman" panose="02020603050405020304" pitchFamily="18" charset="0"/>
              </a:rPr>
              <a:t>Câu 1: HS bộc lộ cảm xúc (ân hận/căm tức sôi sục...)</a:t>
            </a:r>
            <a:endParaRPr lang="en-US" sz="32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5388648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0" y="-243073"/>
            <a:ext cx="12192000" cy="685800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4035287"/>
            <a:ext cx="3208940" cy="2805041"/>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45217" y="4216399"/>
            <a:ext cx="3246783" cy="2641602"/>
          </a:xfrm>
          <a:prstGeom prst="rect">
            <a:avLst/>
          </a:prstGeom>
        </p:spPr>
      </p:pic>
      <p:pic>
        <p:nvPicPr>
          <p:cNvPr id="3074" name="Picture 2" descr="Soạn bài Thánh Gióng | Soạn Thánh Gióng ngắn nhất | Soạn văn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243073"/>
            <a:ext cx="3312333" cy="234719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766313" y="-243073"/>
            <a:ext cx="3425687" cy="2941983"/>
          </a:xfrm>
          <a:prstGeom prst="rect">
            <a:avLst/>
          </a:prstGeom>
        </p:spPr>
      </p:pic>
      <p:sp>
        <p:nvSpPr>
          <p:cNvPr id="40" name="Snip Diagonal Corner Rectangle 39"/>
          <p:cNvSpPr/>
          <p:nvPr/>
        </p:nvSpPr>
        <p:spPr>
          <a:xfrm>
            <a:off x="2577851" y="1065611"/>
            <a:ext cx="7758354" cy="2502669"/>
          </a:xfrm>
          <a:prstGeom prst="snip2DiagRect">
            <a:avLst/>
          </a:prstGeom>
          <a:solidFill>
            <a:srgbClr val="00206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en-US" sz="3200" b="1" dirty="0" err="1">
                <a:solidFill>
                  <a:prstClr val="white"/>
                </a:solidFill>
                <a:latin typeface="Times" panose="02020603050405020304" pitchFamily="18" charset="0"/>
                <a:cs typeface="Times" panose="02020603050405020304" pitchFamily="18" charset="0"/>
              </a:rPr>
              <a:t>Câu</a:t>
            </a:r>
            <a:r>
              <a:rPr lang="en-US" sz="3200" b="1" dirty="0">
                <a:solidFill>
                  <a:prstClr val="white"/>
                </a:solidFill>
                <a:latin typeface="Times" panose="02020603050405020304" pitchFamily="18" charset="0"/>
                <a:cs typeface="Times" panose="02020603050405020304" pitchFamily="18" charset="0"/>
              </a:rPr>
              <a:t> </a:t>
            </a:r>
            <a:r>
              <a:rPr lang="en-US" sz="3200" b="1" dirty="0" err="1">
                <a:solidFill>
                  <a:prstClr val="white"/>
                </a:solidFill>
                <a:latin typeface="Times" panose="02020603050405020304" pitchFamily="18" charset="0"/>
                <a:cs typeface="Times" panose="02020603050405020304" pitchFamily="18" charset="0"/>
              </a:rPr>
              <a:t>hỏi</a:t>
            </a:r>
            <a:r>
              <a:rPr lang="en-US" sz="3200" b="1" dirty="0">
                <a:solidFill>
                  <a:prstClr val="white"/>
                </a:solidFill>
                <a:latin typeface="Times" panose="02020603050405020304" pitchFamily="18" charset="0"/>
                <a:cs typeface="Times" panose="02020603050405020304" pitchFamily="18" charset="0"/>
              </a:rPr>
              <a:t> 6:</a:t>
            </a:r>
            <a:r>
              <a:rPr lang="vi-VN" sz="3200" b="1" dirty="0">
                <a:solidFill>
                  <a:prstClr val="white"/>
                </a:solidFill>
                <a:latin typeface="Times" panose="02020603050405020304" pitchFamily="18" charset="0"/>
                <a:cs typeface="Times" panose="02020603050405020304" pitchFamily="18" charset="0"/>
              </a:rPr>
              <a:t> Đây là một lễ hội tưởng niệm ngợi ca chiến công của người anh hùng truyền thuyết Thánh Gióng. Bạn hãy cho biết tên lễ hội là gì</a:t>
            </a:r>
            <a:r>
              <a:rPr lang="en-US" sz="3200" b="1" dirty="0">
                <a:solidFill>
                  <a:prstClr val="white"/>
                </a:solidFill>
                <a:latin typeface="Times" panose="02020603050405020304" pitchFamily="18" charset="0"/>
                <a:cs typeface="Times" panose="02020603050405020304" pitchFamily="18" charset="0"/>
              </a:rPr>
              <a:t>?</a:t>
            </a:r>
          </a:p>
        </p:txBody>
      </p:sp>
      <p:sp>
        <p:nvSpPr>
          <p:cNvPr id="50" name="Snip Diagonal Corner Rectangle 49"/>
          <p:cNvSpPr/>
          <p:nvPr/>
        </p:nvSpPr>
        <p:spPr>
          <a:xfrm>
            <a:off x="2608967" y="3875178"/>
            <a:ext cx="6572250" cy="1567679"/>
          </a:xfrm>
          <a:prstGeom prst="snip2DiagRect">
            <a:avLst/>
          </a:prstGeom>
          <a:solidFill>
            <a:srgbClr val="7030A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400" fontAlgn="base"/>
            <a:r>
              <a:rPr lang="vi-VN" sz="3200" b="1" dirty="0">
                <a:solidFill>
                  <a:prstClr val="white"/>
                </a:solidFill>
                <a:latin typeface="Times New Roman" panose="02020603050405020304" pitchFamily="18" charset="0"/>
                <a:cs typeface="Times New Roman" panose="02020603050405020304" pitchFamily="18" charset="0"/>
              </a:rPr>
              <a:t>Đáp án: Lễ hội Thánh Gióng hay còn gọi là hội Gióng</a:t>
            </a:r>
            <a:endParaRPr lang="en-US" sz="3200" b="1" dirty="0">
              <a:solidFill>
                <a:prstClr val="white"/>
              </a:solidFill>
              <a:latin typeface="Times New Roman" panose="02020603050405020304" pitchFamily="18" charset="0"/>
              <a:cs typeface="Times New Roman" panose="02020603050405020304" pitchFamily="18" charset="0"/>
            </a:endParaRPr>
          </a:p>
        </p:txBody>
      </p:sp>
      <p:pic>
        <p:nvPicPr>
          <p:cNvPr id="46" name="Picture 45">
            <a:hlinkClick r:id="rId8" action="ppaction://hlinksldjump"/>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858379" y="6032137"/>
            <a:ext cx="1350169" cy="825864"/>
          </a:xfrm>
          <a:prstGeom prst="rect">
            <a:avLst/>
          </a:prstGeom>
        </p:spPr>
      </p:pic>
    </p:spTree>
    <p:extLst>
      <p:ext uri="{BB962C8B-B14F-4D97-AF65-F5344CB8AC3E}">
        <p14:creationId xmlns:p14="http://schemas.microsoft.com/office/powerpoint/2010/main" val="3282655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900" decel="100000" fill="hold"/>
                                        <p:tgtEl>
                                          <p:spTgt spid="40"/>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1000"/>
                                        <p:tgtEl>
                                          <p:spTgt spid="50"/>
                                        </p:tgtEl>
                                      </p:cBhvr>
                                    </p:animEffect>
                                    <p:anim calcmode="lin" valueType="num">
                                      <p:cBhvr>
                                        <p:cTn id="16" dur="1000" fill="hold"/>
                                        <p:tgtEl>
                                          <p:spTgt spid="50"/>
                                        </p:tgtEl>
                                        <p:attrNameLst>
                                          <p:attrName>ppt_x</p:attrName>
                                        </p:attrNameLst>
                                      </p:cBhvr>
                                      <p:tavLst>
                                        <p:tav tm="0">
                                          <p:val>
                                            <p:strVal val="#ppt_x"/>
                                          </p:val>
                                        </p:tav>
                                        <p:tav tm="100000">
                                          <p:val>
                                            <p:strVal val="#ppt_x"/>
                                          </p:val>
                                        </p:tav>
                                      </p:tavLst>
                                    </p:anim>
                                    <p:anim calcmode="lin" valueType="num">
                                      <p:cBhvr>
                                        <p:cTn id="17" dur="900" decel="100000" fill="hold"/>
                                        <p:tgtEl>
                                          <p:spTgt spid="50"/>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50"/>
                                        </p:tgtEl>
                                        <p:attrNameLst>
                                          <p:attrName>ppt_y</p:attrName>
                                        </p:attrNameLst>
                                      </p:cBhvr>
                                      <p:tavLst>
                                        <p:tav tm="0">
                                          <p:val>
                                            <p:strVal val="#ppt_y-.03"/>
                                          </p:val>
                                        </p:tav>
                                        <p:tav tm="100000">
                                          <p:val>
                                            <p:strVal val="#ppt_y"/>
                                          </p:val>
                                        </p:tav>
                                      </p:tavLst>
                                    </p:anim>
                                  </p:childTnLst>
                                  <p:subTnLst>
                                    <p:audio>
                                      <p:cMediaNode>
                                        <p:cTn display="0" masterRel="sameClick">
                                          <p:stCondLst>
                                            <p:cond evt="begin" delay="0">
                                              <p:tn val="13"/>
                                            </p:cond>
                                          </p:stCondLst>
                                          <p:endCondLst>
                                            <p:cond evt="onStopAudio" delay="0">
                                              <p:tgtEl>
                                                <p:sldTgt/>
                                              </p:tgtEl>
                                            </p:cond>
                                          </p:endCondLst>
                                        </p:cTn>
                                        <p:tgtEl>
                                          <p:sndTgt r:embed="rId2" name="whoosh.wav"/>
                                        </p:tgtEl>
                                      </p:cMediaNode>
                                    </p:audio>
                                  </p:subTnLst>
                                </p:cTn>
                              </p:par>
                              <p:par>
                                <p:cTn id="19" presetID="53" presetClass="entr" presetSubtype="16"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childTnLst>
                                </p:cTn>
                              </p:par>
                              <p:par>
                                <p:cTn id="24" presetID="53" presetClass="entr" presetSubtype="16"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par>
                                <p:cTn id="29" presetID="53" presetClass="entr" presetSubtype="16"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1" name="Picture 40"/>
          <p:cNvPicPr>
            <a:picLocks noChangeAspect="1"/>
          </p:cNvPicPr>
          <p:nvPr/>
        </p:nvPicPr>
        <p:blipFill>
          <a:blip r:embed="rId8"/>
          <a:srcRect r="63772" b="37521"/>
          <a:stretch>
            <a:fillRect/>
          </a:stretch>
        </p:blipFill>
        <p:spPr>
          <a:xfrm>
            <a:off x="526096" y="1169419"/>
            <a:ext cx="2569021" cy="2319152"/>
          </a:xfrm>
          <a:prstGeom prst="ellipse">
            <a:avLst/>
          </a:prstGeom>
          <a:ln>
            <a:noFill/>
          </a:ln>
          <a:effectLst>
            <a:outerShdw blurRad="107950" dist="12700" dir="5400000" algn="ctr">
              <a:srgbClr val="000000"/>
            </a:outerShdw>
            <a:softEdge rad="112500"/>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40" name="Picture 39"/>
          <p:cNvPicPr>
            <a:picLocks noChangeAspect="1"/>
          </p:cNvPicPr>
          <p:nvPr/>
        </p:nvPicPr>
        <p:blipFill>
          <a:blip r:embed="rId8"/>
          <a:srcRect l="47754" t="7751" r="801" b="1872"/>
          <a:stretch>
            <a:fillRect/>
          </a:stretch>
        </p:blipFill>
        <p:spPr>
          <a:xfrm>
            <a:off x="9117037" y="4099304"/>
            <a:ext cx="2543673" cy="2339037"/>
          </a:xfrm>
          <a:custGeom>
            <a:avLst/>
            <a:gdLst>
              <a:gd name="connsiteX0" fmla="*/ 1568050 w 3136100"/>
              <a:gd name="connsiteY0" fmla="*/ 0 h 2883804"/>
              <a:gd name="connsiteX1" fmla="*/ 3136100 w 3136100"/>
              <a:gd name="connsiteY1" fmla="*/ 1441902 h 2883804"/>
              <a:gd name="connsiteX2" fmla="*/ 1568050 w 3136100"/>
              <a:gd name="connsiteY2" fmla="*/ 2883804 h 2883804"/>
              <a:gd name="connsiteX3" fmla="*/ 0 w 3136100"/>
              <a:gd name="connsiteY3" fmla="*/ 1441902 h 2883804"/>
              <a:gd name="connsiteX4" fmla="*/ 1568050 w 3136100"/>
              <a:gd name="connsiteY4" fmla="*/ 0 h 2883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6100" h="2883804">
                <a:moveTo>
                  <a:pt x="1568050" y="0"/>
                </a:moveTo>
                <a:cubicBezTo>
                  <a:pt x="2434060" y="0"/>
                  <a:pt x="3136100" y="645562"/>
                  <a:pt x="3136100" y="1441902"/>
                </a:cubicBezTo>
                <a:cubicBezTo>
                  <a:pt x="3136100" y="2238242"/>
                  <a:pt x="2434060" y="2883804"/>
                  <a:pt x="1568050" y="2883804"/>
                </a:cubicBezTo>
                <a:cubicBezTo>
                  <a:pt x="702040" y="2883804"/>
                  <a:pt x="0" y="2238242"/>
                  <a:pt x="0" y="1441902"/>
                </a:cubicBezTo>
                <a:cubicBezTo>
                  <a:pt x="0" y="645562"/>
                  <a:pt x="702040" y="0"/>
                  <a:pt x="1568050" y="0"/>
                </a:cubicBezTo>
                <a:close/>
              </a:path>
            </a:pathLst>
          </a:cu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7" name="Picture 46"/>
          <p:cNvPicPr>
            <a:picLocks noChangeAspect="1"/>
          </p:cNvPicPr>
          <p:nvPr/>
        </p:nvPicPr>
        <p:blipFill>
          <a:blip r:embed="rId9">
            <a:extLst>
              <a:ext uri="{BEBA8EAE-BF5A-486C-A8C5-ECC9F3942E4B}">
                <a14:imgProps xmlns:a14="http://schemas.microsoft.com/office/drawing/2010/main">
                  <a14:imgLayer r:embed="rId10">
                    <a14:imgEffect>
                      <a14:brightnessContrast bright="-40000" contrast="-20000"/>
                    </a14:imgEffect>
                  </a14:imgLayer>
                </a14:imgProps>
              </a:ext>
            </a:extLst>
          </a:blip>
          <a:srcRect l="2868" t="2097" r="428" b="8857"/>
          <a:stretch>
            <a:fillRect/>
          </a:stretch>
        </p:blipFill>
        <p:spPr>
          <a:xfrm>
            <a:off x="2560342" y="1890630"/>
            <a:ext cx="7058616" cy="3878639"/>
          </a:xfrm>
          <a:custGeom>
            <a:avLst/>
            <a:gdLst>
              <a:gd name="connsiteX0" fmla="*/ 1816184 w 6516771"/>
              <a:gd name="connsiteY0" fmla="*/ 0 h 4500562"/>
              <a:gd name="connsiteX1" fmla="*/ 1859046 w 6516771"/>
              <a:gd name="connsiteY1" fmla="*/ 14287 h 4500562"/>
              <a:gd name="connsiteX2" fmla="*/ 1873334 w 6516771"/>
              <a:gd name="connsiteY2" fmla="*/ 71437 h 4500562"/>
              <a:gd name="connsiteX3" fmla="*/ 1887621 w 6516771"/>
              <a:gd name="connsiteY3" fmla="*/ 142875 h 4500562"/>
              <a:gd name="connsiteX4" fmla="*/ 1916196 w 6516771"/>
              <a:gd name="connsiteY4" fmla="*/ 200025 h 4500562"/>
              <a:gd name="connsiteX5" fmla="*/ 1944771 w 6516771"/>
              <a:gd name="connsiteY5" fmla="*/ 271462 h 4500562"/>
              <a:gd name="connsiteX6" fmla="*/ 1987634 w 6516771"/>
              <a:gd name="connsiteY6" fmla="*/ 385762 h 4500562"/>
              <a:gd name="connsiteX7" fmla="*/ 2030496 w 6516771"/>
              <a:gd name="connsiteY7" fmla="*/ 571500 h 4500562"/>
              <a:gd name="connsiteX8" fmla="*/ 2073359 w 6516771"/>
              <a:gd name="connsiteY8" fmla="*/ 700087 h 4500562"/>
              <a:gd name="connsiteX9" fmla="*/ 2087646 w 6516771"/>
              <a:gd name="connsiteY9" fmla="*/ 742950 h 4500562"/>
              <a:gd name="connsiteX10" fmla="*/ 2101934 w 6516771"/>
              <a:gd name="connsiteY10" fmla="*/ 800100 h 4500562"/>
              <a:gd name="connsiteX11" fmla="*/ 2159084 w 6516771"/>
              <a:gd name="connsiteY11" fmla="*/ 671512 h 4500562"/>
              <a:gd name="connsiteX12" fmla="*/ 2230521 w 6516771"/>
              <a:gd name="connsiteY12" fmla="*/ 557212 h 4500562"/>
              <a:gd name="connsiteX13" fmla="*/ 2301959 w 6516771"/>
              <a:gd name="connsiteY13" fmla="*/ 485775 h 4500562"/>
              <a:gd name="connsiteX14" fmla="*/ 2387684 w 6516771"/>
              <a:gd name="connsiteY14" fmla="*/ 371475 h 4500562"/>
              <a:gd name="connsiteX15" fmla="*/ 2501984 w 6516771"/>
              <a:gd name="connsiteY15" fmla="*/ 242887 h 4500562"/>
              <a:gd name="connsiteX16" fmla="*/ 2559134 w 6516771"/>
              <a:gd name="connsiteY16" fmla="*/ 171450 h 4500562"/>
              <a:gd name="connsiteX17" fmla="*/ 2587709 w 6516771"/>
              <a:gd name="connsiteY17" fmla="*/ 257175 h 4500562"/>
              <a:gd name="connsiteX18" fmla="*/ 2601996 w 6516771"/>
              <a:gd name="connsiteY18" fmla="*/ 314325 h 4500562"/>
              <a:gd name="connsiteX19" fmla="*/ 2630571 w 6516771"/>
              <a:gd name="connsiteY19" fmla="*/ 385762 h 4500562"/>
              <a:gd name="connsiteX20" fmla="*/ 2673434 w 6516771"/>
              <a:gd name="connsiteY20" fmla="*/ 557212 h 4500562"/>
              <a:gd name="connsiteX21" fmla="*/ 2716296 w 6516771"/>
              <a:gd name="connsiteY21" fmla="*/ 685800 h 4500562"/>
              <a:gd name="connsiteX22" fmla="*/ 2744871 w 6516771"/>
              <a:gd name="connsiteY22" fmla="*/ 785812 h 4500562"/>
              <a:gd name="connsiteX23" fmla="*/ 2773446 w 6516771"/>
              <a:gd name="connsiteY23" fmla="*/ 871537 h 4500562"/>
              <a:gd name="connsiteX24" fmla="*/ 2802021 w 6516771"/>
              <a:gd name="connsiteY24" fmla="*/ 957262 h 4500562"/>
              <a:gd name="connsiteX25" fmla="*/ 2830596 w 6516771"/>
              <a:gd name="connsiteY25" fmla="*/ 1042987 h 4500562"/>
              <a:gd name="connsiteX26" fmla="*/ 2873459 w 6516771"/>
              <a:gd name="connsiteY26" fmla="*/ 1157287 h 4500562"/>
              <a:gd name="connsiteX27" fmla="*/ 2902034 w 6516771"/>
              <a:gd name="connsiteY27" fmla="*/ 1285875 h 4500562"/>
              <a:gd name="connsiteX28" fmla="*/ 2916321 w 6516771"/>
              <a:gd name="connsiteY28" fmla="*/ 1328737 h 4500562"/>
              <a:gd name="connsiteX29" fmla="*/ 2944896 w 6516771"/>
              <a:gd name="connsiteY29" fmla="*/ 1443037 h 4500562"/>
              <a:gd name="connsiteX30" fmla="*/ 2959184 w 6516771"/>
              <a:gd name="connsiteY30" fmla="*/ 1485900 h 4500562"/>
              <a:gd name="connsiteX31" fmla="*/ 2987759 w 6516771"/>
              <a:gd name="connsiteY31" fmla="*/ 1528762 h 4500562"/>
              <a:gd name="connsiteX32" fmla="*/ 3030621 w 6516771"/>
              <a:gd name="connsiteY32" fmla="*/ 1614487 h 4500562"/>
              <a:gd name="connsiteX33" fmla="*/ 3043526 w 6516771"/>
              <a:gd name="connsiteY33" fmla="*/ 1655651 h 4500562"/>
              <a:gd name="connsiteX34" fmla="*/ 3040941 w 6516771"/>
              <a:gd name="connsiteY34" fmla="*/ 1652188 h 4500562"/>
              <a:gd name="connsiteX35" fmla="*/ 3040557 w 6516771"/>
              <a:gd name="connsiteY35" fmla="*/ 1651633 h 4500562"/>
              <a:gd name="connsiteX36" fmla="*/ 3039532 w 6516771"/>
              <a:gd name="connsiteY36" fmla="*/ 1650302 h 4500562"/>
              <a:gd name="connsiteX37" fmla="*/ 3040941 w 6516771"/>
              <a:gd name="connsiteY37" fmla="*/ 1652188 h 4500562"/>
              <a:gd name="connsiteX38" fmla="*/ 3050557 w 6516771"/>
              <a:gd name="connsiteY38" fmla="*/ 1666114 h 4500562"/>
              <a:gd name="connsiteX39" fmla="*/ 3073484 w 6516771"/>
              <a:gd name="connsiteY39" fmla="*/ 1700212 h 4500562"/>
              <a:gd name="connsiteX40" fmla="*/ 3116346 w 6516771"/>
              <a:gd name="connsiteY40" fmla="*/ 1785937 h 4500562"/>
              <a:gd name="connsiteX41" fmla="*/ 3159209 w 6516771"/>
              <a:gd name="connsiteY41" fmla="*/ 1757362 h 4500562"/>
              <a:gd name="connsiteX42" fmla="*/ 3230646 w 6516771"/>
              <a:gd name="connsiteY42" fmla="*/ 1628775 h 4500562"/>
              <a:gd name="connsiteX43" fmla="*/ 3273509 w 6516771"/>
              <a:gd name="connsiteY43" fmla="*/ 1571625 h 4500562"/>
              <a:gd name="connsiteX44" fmla="*/ 3359234 w 6516771"/>
              <a:gd name="connsiteY44" fmla="*/ 1414462 h 4500562"/>
              <a:gd name="connsiteX45" fmla="*/ 3430671 w 6516771"/>
              <a:gd name="connsiteY45" fmla="*/ 1185862 h 4500562"/>
              <a:gd name="connsiteX46" fmla="*/ 3473534 w 6516771"/>
              <a:gd name="connsiteY46" fmla="*/ 1114425 h 4500562"/>
              <a:gd name="connsiteX47" fmla="*/ 3530684 w 6516771"/>
              <a:gd name="connsiteY47" fmla="*/ 928687 h 4500562"/>
              <a:gd name="connsiteX48" fmla="*/ 3559259 w 6516771"/>
              <a:gd name="connsiteY48" fmla="*/ 857250 h 4500562"/>
              <a:gd name="connsiteX49" fmla="*/ 3644984 w 6516771"/>
              <a:gd name="connsiteY49" fmla="*/ 714375 h 4500562"/>
              <a:gd name="connsiteX50" fmla="*/ 3716421 w 6516771"/>
              <a:gd name="connsiteY50" fmla="*/ 557212 h 4500562"/>
              <a:gd name="connsiteX51" fmla="*/ 3744996 w 6516771"/>
              <a:gd name="connsiteY51" fmla="*/ 628650 h 4500562"/>
              <a:gd name="connsiteX52" fmla="*/ 3787859 w 6516771"/>
              <a:gd name="connsiteY52" fmla="*/ 942975 h 4500562"/>
              <a:gd name="connsiteX53" fmla="*/ 3945021 w 6516771"/>
              <a:gd name="connsiteY53" fmla="*/ 628650 h 4500562"/>
              <a:gd name="connsiteX54" fmla="*/ 3987884 w 6516771"/>
              <a:gd name="connsiteY54" fmla="*/ 528637 h 4500562"/>
              <a:gd name="connsiteX55" fmla="*/ 4030746 w 6516771"/>
              <a:gd name="connsiteY55" fmla="*/ 600075 h 4500562"/>
              <a:gd name="connsiteX56" fmla="*/ 4116471 w 6516771"/>
              <a:gd name="connsiteY56" fmla="*/ 971550 h 4500562"/>
              <a:gd name="connsiteX57" fmla="*/ 4145046 w 6516771"/>
              <a:gd name="connsiteY57" fmla="*/ 1128712 h 4500562"/>
              <a:gd name="connsiteX58" fmla="*/ 4445084 w 6516771"/>
              <a:gd name="connsiteY58" fmla="*/ 600075 h 4500562"/>
              <a:gd name="connsiteX59" fmla="*/ 4559384 w 6516771"/>
              <a:gd name="connsiteY59" fmla="*/ 414337 h 4500562"/>
              <a:gd name="connsiteX60" fmla="*/ 4630821 w 6516771"/>
              <a:gd name="connsiteY60" fmla="*/ 342900 h 4500562"/>
              <a:gd name="connsiteX61" fmla="*/ 4687971 w 6516771"/>
              <a:gd name="connsiteY61" fmla="*/ 257175 h 4500562"/>
              <a:gd name="connsiteX62" fmla="*/ 4773696 w 6516771"/>
              <a:gd name="connsiteY62" fmla="*/ 157162 h 4500562"/>
              <a:gd name="connsiteX63" fmla="*/ 4859421 w 6516771"/>
              <a:gd name="connsiteY63" fmla="*/ 514350 h 4500562"/>
              <a:gd name="connsiteX64" fmla="*/ 4916571 w 6516771"/>
              <a:gd name="connsiteY64" fmla="*/ 685800 h 4500562"/>
              <a:gd name="connsiteX65" fmla="*/ 5159459 w 6516771"/>
              <a:gd name="connsiteY65" fmla="*/ 428625 h 4500562"/>
              <a:gd name="connsiteX66" fmla="*/ 5202321 w 6516771"/>
              <a:gd name="connsiteY66" fmla="*/ 371475 h 4500562"/>
              <a:gd name="connsiteX67" fmla="*/ 5259471 w 6516771"/>
              <a:gd name="connsiteY67" fmla="*/ 285750 h 4500562"/>
              <a:gd name="connsiteX68" fmla="*/ 5416634 w 6516771"/>
              <a:gd name="connsiteY68" fmla="*/ 128587 h 4500562"/>
              <a:gd name="connsiteX69" fmla="*/ 5459496 w 6516771"/>
              <a:gd name="connsiteY69" fmla="*/ 85725 h 4500562"/>
              <a:gd name="connsiteX70" fmla="*/ 5516646 w 6516771"/>
              <a:gd name="connsiteY70" fmla="*/ 57150 h 4500562"/>
              <a:gd name="connsiteX71" fmla="*/ 5602371 w 6516771"/>
              <a:gd name="connsiteY71" fmla="*/ 14287 h 4500562"/>
              <a:gd name="connsiteX72" fmla="*/ 5659521 w 6516771"/>
              <a:gd name="connsiteY72" fmla="*/ 114300 h 4500562"/>
              <a:gd name="connsiteX73" fmla="*/ 5745246 w 6516771"/>
              <a:gd name="connsiteY73" fmla="*/ 371475 h 4500562"/>
              <a:gd name="connsiteX74" fmla="*/ 5816684 w 6516771"/>
              <a:gd name="connsiteY74" fmla="*/ 557212 h 4500562"/>
              <a:gd name="connsiteX75" fmla="*/ 5873834 w 6516771"/>
              <a:gd name="connsiteY75" fmla="*/ 714375 h 4500562"/>
              <a:gd name="connsiteX76" fmla="*/ 5930984 w 6516771"/>
              <a:gd name="connsiteY76" fmla="*/ 628650 h 4500562"/>
              <a:gd name="connsiteX77" fmla="*/ 5959559 w 6516771"/>
              <a:gd name="connsiteY77" fmla="*/ 571500 h 4500562"/>
              <a:gd name="connsiteX78" fmla="*/ 6002421 w 6516771"/>
              <a:gd name="connsiteY78" fmla="*/ 542925 h 4500562"/>
              <a:gd name="connsiteX79" fmla="*/ 6030996 w 6516771"/>
              <a:gd name="connsiteY79" fmla="*/ 642937 h 4500562"/>
              <a:gd name="connsiteX80" fmla="*/ 6045284 w 6516771"/>
              <a:gd name="connsiteY80" fmla="*/ 728662 h 4500562"/>
              <a:gd name="connsiteX81" fmla="*/ 6073859 w 6516771"/>
              <a:gd name="connsiteY81" fmla="*/ 871537 h 4500562"/>
              <a:gd name="connsiteX82" fmla="*/ 6088146 w 6516771"/>
              <a:gd name="connsiteY82" fmla="*/ 971550 h 4500562"/>
              <a:gd name="connsiteX83" fmla="*/ 6116721 w 6516771"/>
              <a:gd name="connsiteY83" fmla="*/ 1100137 h 4500562"/>
              <a:gd name="connsiteX84" fmla="*/ 6131009 w 6516771"/>
              <a:gd name="connsiteY84" fmla="*/ 1171575 h 4500562"/>
              <a:gd name="connsiteX85" fmla="*/ 6159584 w 6516771"/>
              <a:gd name="connsiteY85" fmla="*/ 1385887 h 4500562"/>
              <a:gd name="connsiteX86" fmla="*/ 6188159 w 6516771"/>
              <a:gd name="connsiteY86" fmla="*/ 1543050 h 4500562"/>
              <a:gd name="connsiteX87" fmla="*/ 6316746 w 6516771"/>
              <a:gd name="connsiteY87" fmla="*/ 1914525 h 4500562"/>
              <a:gd name="connsiteX88" fmla="*/ 6388184 w 6516771"/>
              <a:gd name="connsiteY88" fmla="*/ 2157412 h 4500562"/>
              <a:gd name="connsiteX89" fmla="*/ 6402471 w 6516771"/>
              <a:gd name="connsiteY89" fmla="*/ 2228850 h 4500562"/>
              <a:gd name="connsiteX90" fmla="*/ 6431046 w 6516771"/>
              <a:gd name="connsiteY90" fmla="*/ 2314575 h 4500562"/>
              <a:gd name="connsiteX91" fmla="*/ 6445334 w 6516771"/>
              <a:gd name="connsiteY91" fmla="*/ 2371725 h 4500562"/>
              <a:gd name="connsiteX92" fmla="*/ 6473909 w 6516771"/>
              <a:gd name="connsiteY92" fmla="*/ 2457450 h 4500562"/>
              <a:gd name="connsiteX93" fmla="*/ 6502484 w 6516771"/>
              <a:gd name="connsiteY93" fmla="*/ 2571750 h 4500562"/>
              <a:gd name="connsiteX94" fmla="*/ 6516771 w 6516771"/>
              <a:gd name="connsiteY94" fmla="*/ 2628900 h 4500562"/>
              <a:gd name="connsiteX95" fmla="*/ 6502484 w 6516771"/>
              <a:gd name="connsiteY95" fmla="*/ 2886075 h 4500562"/>
              <a:gd name="connsiteX96" fmla="*/ 6459621 w 6516771"/>
              <a:gd name="connsiteY96" fmla="*/ 3143250 h 4500562"/>
              <a:gd name="connsiteX97" fmla="*/ 6445334 w 6516771"/>
              <a:gd name="connsiteY97" fmla="*/ 3200400 h 4500562"/>
              <a:gd name="connsiteX98" fmla="*/ 6431046 w 6516771"/>
              <a:gd name="connsiteY98" fmla="*/ 3271837 h 4500562"/>
              <a:gd name="connsiteX99" fmla="*/ 6402471 w 6516771"/>
              <a:gd name="connsiteY99" fmla="*/ 3386137 h 4500562"/>
              <a:gd name="connsiteX100" fmla="*/ 6259596 w 6516771"/>
              <a:gd name="connsiteY100" fmla="*/ 3543300 h 4500562"/>
              <a:gd name="connsiteX101" fmla="*/ 6173871 w 6516771"/>
              <a:gd name="connsiteY101" fmla="*/ 3600450 h 4500562"/>
              <a:gd name="connsiteX102" fmla="*/ 6116721 w 6516771"/>
              <a:gd name="connsiteY102" fmla="*/ 3614737 h 4500562"/>
              <a:gd name="connsiteX103" fmla="*/ 6030996 w 6516771"/>
              <a:gd name="connsiteY103" fmla="*/ 3671887 h 4500562"/>
              <a:gd name="connsiteX104" fmla="*/ 5988134 w 6516771"/>
              <a:gd name="connsiteY104" fmla="*/ 3700462 h 4500562"/>
              <a:gd name="connsiteX105" fmla="*/ 5859546 w 6516771"/>
              <a:gd name="connsiteY105" fmla="*/ 3800475 h 4500562"/>
              <a:gd name="connsiteX106" fmla="*/ 5788109 w 6516771"/>
              <a:gd name="connsiteY106" fmla="*/ 3857625 h 4500562"/>
              <a:gd name="connsiteX107" fmla="*/ 5730959 w 6516771"/>
              <a:gd name="connsiteY107" fmla="*/ 3886200 h 4500562"/>
              <a:gd name="connsiteX108" fmla="*/ 5659521 w 6516771"/>
              <a:gd name="connsiteY108" fmla="*/ 3929062 h 4500562"/>
              <a:gd name="connsiteX109" fmla="*/ 5573796 w 6516771"/>
              <a:gd name="connsiteY109" fmla="*/ 3986212 h 4500562"/>
              <a:gd name="connsiteX110" fmla="*/ 5530934 w 6516771"/>
              <a:gd name="connsiteY110" fmla="*/ 4014787 h 4500562"/>
              <a:gd name="connsiteX111" fmla="*/ 5488071 w 6516771"/>
              <a:gd name="connsiteY111" fmla="*/ 4029075 h 4500562"/>
              <a:gd name="connsiteX112" fmla="*/ 5445209 w 6516771"/>
              <a:gd name="connsiteY112" fmla="*/ 4071937 h 4500562"/>
              <a:gd name="connsiteX113" fmla="*/ 5402346 w 6516771"/>
              <a:gd name="connsiteY113" fmla="*/ 4086225 h 4500562"/>
              <a:gd name="connsiteX114" fmla="*/ 5373771 w 6516771"/>
              <a:gd name="connsiteY114" fmla="*/ 4129087 h 4500562"/>
              <a:gd name="connsiteX115" fmla="*/ 5330909 w 6516771"/>
              <a:gd name="connsiteY115" fmla="*/ 4143375 h 4500562"/>
              <a:gd name="connsiteX116" fmla="*/ 5288046 w 6516771"/>
              <a:gd name="connsiteY116" fmla="*/ 4171950 h 4500562"/>
              <a:gd name="connsiteX117" fmla="*/ 5145171 w 6516771"/>
              <a:gd name="connsiteY117" fmla="*/ 4200525 h 4500562"/>
              <a:gd name="connsiteX118" fmla="*/ 4930859 w 6516771"/>
              <a:gd name="connsiteY118" fmla="*/ 4229100 h 4500562"/>
              <a:gd name="connsiteX119" fmla="*/ 4802271 w 6516771"/>
              <a:gd name="connsiteY119" fmla="*/ 4271962 h 4500562"/>
              <a:gd name="connsiteX120" fmla="*/ 4759409 w 6516771"/>
              <a:gd name="connsiteY120" fmla="*/ 4286250 h 4500562"/>
              <a:gd name="connsiteX121" fmla="*/ 4559384 w 6516771"/>
              <a:gd name="connsiteY121" fmla="*/ 4314825 h 4500562"/>
              <a:gd name="connsiteX122" fmla="*/ 4473659 w 6516771"/>
              <a:gd name="connsiteY122" fmla="*/ 4343400 h 4500562"/>
              <a:gd name="connsiteX123" fmla="*/ 4416509 w 6516771"/>
              <a:gd name="connsiteY123" fmla="*/ 4371975 h 4500562"/>
              <a:gd name="connsiteX124" fmla="*/ 4259346 w 6516771"/>
              <a:gd name="connsiteY124" fmla="*/ 4386262 h 4500562"/>
              <a:gd name="connsiteX125" fmla="*/ 4048843 w 6516771"/>
              <a:gd name="connsiteY125" fmla="*/ 4428840 h 4500562"/>
              <a:gd name="connsiteX126" fmla="*/ 4027869 w 6516771"/>
              <a:gd name="connsiteY126" fmla="*/ 4433213 h 4500562"/>
              <a:gd name="connsiteX127" fmla="*/ 4044502 w 6516771"/>
              <a:gd name="connsiteY127" fmla="*/ 4429270 h 4500562"/>
              <a:gd name="connsiteX128" fmla="*/ 3916446 w 6516771"/>
              <a:gd name="connsiteY128" fmla="*/ 4443412 h 4500562"/>
              <a:gd name="connsiteX129" fmla="*/ 3859296 w 6516771"/>
              <a:gd name="connsiteY129" fmla="*/ 4457700 h 4500562"/>
              <a:gd name="connsiteX130" fmla="*/ 3730709 w 6516771"/>
              <a:gd name="connsiteY130" fmla="*/ 4471987 h 4500562"/>
              <a:gd name="connsiteX131" fmla="*/ 3502109 w 6516771"/>
              <a:gd name="connsiteY131" fmla="*/ 4500562 h 4500562"/>
              <a:gd name="connsiteX132" fmla="*/ 3030621 w 6516771"/>
              <a:gd name="connsiteY132" fmla="*/ 4471987 h 4500562"/>
              <a:gd name="connsiteX133" fmla="*/ 2930609 w 6516771"/>
              <a:gd name="connsiteY133" fmla="*/ 4443412 h 4500562"/>
              <a:gd name="connsiteX134" fmla="*/ 2873459 w 6516771"/>
              <a:gd name="connsiteY134" fmla="*/ 4429125 h 4500562"/>
              <a:gd name="connsiteX135" fmla="*/ 2673434 w 6516771"/>
              <a:gd name="connsiteY135" fmla="*/ 4371975 h 4500562"/>
              <a:gd name="connsiteX136" fmla="*/ 2630571 w 6516771"/>
              <a:gd name="connsiteY136" fmla="*/ 4357687 h 4500562"/>
              <a:gd name="connsiteX137" fmla="*/ 2444834 w 6516771"/>
              <a:gd name="connsiteY137" fmla="*/ 4343400 h 4500562"/>
              <a:gd name="connsiteX138" fmla="*/ 2059071 w 6516771"/>
              <a:gd name="connsiteY138" fmla="*/ 4314825 h 4500562"/>
              <a:gd name="connsiteX139" fmla="*/ 2001921 w 6516771"/>
              <a:gd name="connsiteY139" fmla="*/ 4300537 h 4500562"/>
              <a:gd name="connsiteX140" fmla="*/ 1859046 w 6516771"/>
              <a:gd name="connsiteY140" fmla="*/ 4271962 h 4500562"/>
              <a:gd name="connsiteX141" fmla="*/ 1716171 w 6516771"/>
              <a:gd name="connsiteY141" fmla="*/ 4257675 h 4500562"/>
              <a:gd name="connsiteX142" fmla="*/ 873209 w 6516771"/>
              <a:gd name="connsiteY142" fmla="*/ 4271962 h 4500562"/>
              <a:gd name="connsiteX143" fmla="*/ 716046 w 6516771"/>
              <a:gd name="connsiteY143" fmla="*/ 4286250 h 4500562"/>
              <a:gd name="connsiteX144" fmla="*/ 373146 w 6516771"/>
              <a:gd name="connsiteY144" fmla="*/ 4271962 h 4500562"/>
              <a:gd name="connsiteX145" fmla="*/ 330284 w 6516771"/>
              <a:gd name="connsiteY145" fmla="*/ 4257675 h 4500562"/>
              <a:gd name="connsiteX146" fmla="*/ 230271 w 6516771"/>
              <a:gd name="connsiteY146" fmla="*/ 4229100 h 4500562"/>
              <a:gd name="connsiteX147" fmla="*/ 115971 w 6516771"/>
              <a:gd name="connsiteY147" fmla="*/ 4143375 h 4500562"/>
              <a:gd name="connsiteX148" fmla="*/ 101684 w 6516771"/>
              <a:gd name="connsiteY148" fmla="*/ 4100512 h 4500562"/>
              <a:gd name="connsiteX149" fmla="*/ 115971 w 6516771"/>
              <a:gd name="connsiteY149" fmla="*/ 3714750 h 4500562"/>
              <a:gd name="connsiteX150" fmla="*/ 73109 w 6516771"/>
              <a:gd name="connsiteY150" fmla="*/ 3629025 h 4500562"/>
              <a:gd name="connsiteX151" fmla="*/ 30246 w 6516771"/>
              <a:gd name="connsiteY151" fmla="*/ 3600450 h 4500562"/>
              <a:gd name="connsiteX152" fmla="*/ 1671 w 6516771"/>
              <a:gd name="connsiteY152" fmla="*/ 3400425 h 4500562"/>
              <a:gd name="connsiteX153" fmla="*/ 201696 w 6516771"/>
              <a:gd name="connsiteY153" fmla="*/ 2171700 h 4500562"/>
              <a:gd name="connsiteX154" fmla="*/ 244559 w 6516771"/>
              <a:gd name="connsiteY154" fmla="*/ 2043112 h 4500562"/>
              <a:gd name="connsiteX155" fmla="*/ 273134 w 6516771"/>
              <a:gd name="connsiteY155" fmla="*/ 1957387 h 4500562"/>
              <a:gd name="connsiteX156" fmla="*/ 287421 w 6516771"/>
              <a:gd name="connsiteY156" fmla="*/ 1785937 h 4500562"/>
              <a:gd name="connsiteX157" fmla="*/ 315996 w 6516771"/>
              <a:gd name="connsiteY157" fmla="*/ 1543050 h 4500562"/>
              <a:gd name="connsiteX158" fmla="*/ 344571 w 6516771"/>
              <a:gd name="connsiteY158" fmla="*/ 1343025 h 4500562"/>
              <a:gd name="connsiteX159" fmla="*/ 358859 w 6516771"/>
              <a:gd name="connsiteY159" fmla="*/ 1114425 h 4500562"/>
              <a:gd name="connsiteX160" fmla="*/ 444584 w 6516771"/>
              <a:gd name="connsiteY160" fmla="*/ 628650 h 4500562"/>
              <a:gd name="connsiteX161" fmla="*/ 459284 w 6516771"/>
              <a:gd name="connsiteY161" fmla="*/ 570055 h 4500562"/>
              <a:gd name="connsiteX162" fmla="*/ 461782 w 6516771"/>
              <a:gd name="connsiteY162" fmla="*/ 560191 h 4500562"/>
              <a:gd name="connsiteX163" fmla="*/ 463215 w 6516771"/>
              <a:gd name="connsiteY163" fmla="*/ 554585 h 4500562"/>
              <a:gd name="connsiteX164" fmla="*/ 462359 w 6516771"/>
              <a:gd name="connsiteY164" fmla="*/ 557913 h 4500562"/>
              <a:gd name="connsiteX165" fmla="*/ 461782 w 6516771"/>
              <a:gd name="connsiteY165" fmla="*/ 560191 h 4500562"/>
              <a:gd name="connsiteX166" fmla="*/ 460170 w 6516771"/>
              <a:gd name="connsiteY166" fmla="*/ 566498 h 4500562"/>
              <a:gd name="connsiteX167" fmla="*/ 473159 w 6516771"/>
              <a:gd name="connsiteY167" fmla="*/ 485775 h 4500562"/>
              <a:gd name="connsiteX168" fmla="*/ 487446 w 6516771"/>
              <a:gd name="connsiteY168" fmla="*/ 442912 h 4500562"/>
              <a:gd name="connsiteX169" fmla="*/ 530309 w 6516771"/>
              <a:gd name="connsiteY169" fmla="*/ 328612 h 4500562"/>
              <a:gd name="connsiteX170" fmla="*/ 544596 w 6516771"/>
              <a:gd name="connsiteY170" fmla="*/ 585787 h 4500562"/>
              <a:gd name="connsiteX171" fmla="*/ 558884 w 6516771"/>
              <a:gd name="connsiteY171" fmla="*/ 628650 h 4500562"/>
              <a:gd name="connsiteX172" fmla="*/ 573171 w 6516771"/>
              <a:gd name="connsiteY172" fmla="*/ 685800 h 4500562"/>
              <a:gd name="connsiteX173" fmla="*/ 587459 w 6516771"/>
              <a:gd name="connsiteY173" fmla="*/ 800100 h 4500562"/>
              <a:gd name="connsiteX174" fmla="*/ 644609 w 6516771"/>
              <a:gd name="connsiteY174" fmla="*/ 928687 h 4500562"/>
              <a:gd name="connsiteX175" fmla="*/ 701759 w 6516771"/>
              <a:gd name="connsiteY175" fmla="*/ 1128712 h 4500562"/>
              <a:gd name="connsiteX176" fmla="*/ 716046 w 6516771"/>
              <a:gd name="connsiteY176" fmla="*/ 1171575 h 4500562"/>
              <a:gd name="connsiteX177" fmla="*/ 730334 w 6516771"/>
              <a:gd name="connsiteY177" fmla="*/ 1214437 h 4500562"/>
              <a:gd name="connsiteX178" fmla="*/ 744621 w 6516771"/>
              <a:gd name="connsiteY178" fmla="*/ 1157287 h 4500562"/>
              <a:gd name="connsiteX179" fmla="*/ 901784 w 6516771"/>
              <a:gd name="connsiteY179" fmla="*/ 900112 h 4500562"/>
              <a:gd name="connsiteX180" fmla="*/ 930359 w 6516771"/>
              <a:gd name="connsiteY180" fmla="*/ 842962 h 4500562"/>
              <a:gd name="connsiteX181" fmla="*/ 973221 w 6516771"/>
              <a:gd name="connsiteY181" fmla="*/ 728662 h 4500562"/>
              <a:gd name="connsiteX182" fmla="*/ 1001796 w 6516771"/>
              <a:gd name="connsiteY182" fmla="*/ 642937 h 4500562"/>
              <a:gd name="connsiteX183" fmla="*/ 1016084 w 6516771"/>
              <a:gd name="connsiteY183" fmla="*/ 685800 h 4500562"/>
              <a:gd name="connsiteX184" fmla="*/ 1044659 w 6516771"/>
              <a:gd name="connsiteY184" fmla="*/ 742950 h 4500562"/>
              <a:gd name="connsiteX185" fmla="*/ 1058946 w 6516771"/>
              <a:gd name="connsiteY185" fmla="*/ 814387 h 4500562"/>
              <a:gd name="connsiteX186" fmla="*/ 1130384 w 6516771"/>
              <a:gd name="connsiteY186" fmla="*/ 1014412 h 4500562"/>
              <a:gd name="connsiteX187" fmla="*/ 1144671 w 6516771"/>
              <a:gd name="connsiteY187" fmla="*/ 1071562 h 4500562"/>
              <a:gd name="connsiteX188" fmla="*/ 1173246 w 6516771"/>
              <a:gd name="connsiteY188" fmla="*/ 1128712 h 4500562"/>
              <a:gd name="connsiteX189" fmla="*/ 1187534 w 6516771"/>
              <a:gd name="connsiteY189" fmla="*/ 1171575 h 4500562"/>
              <a:gd name="connsiteX190" fmla="*/ 1230396 w 6516771"/>
              <a:gd name="connsiteY190" fmla="*/ 1071562 h 4500562"/>
              <a:gd name="connsiteX191" fmla="*/ 1258971 w 6516771"/>
              <a:gd name="connsiteY191" fmla="*/ 1000125 h 4500562"/>
              <a:gd name="connsiteX192" fmla="*/ 1301834 w 6516771"/>
              <a:gd name="connsiteY192" fmla="*/ 914400 h 4500562"/>
              <a:gd name="connsiteX193" fmla="*/ 1316121 w 6516771"/>
              <a:gd name="connsiteY193" fmla="*/ 871537 h 4500562"/>
              <a:gd name="connsiteX194" fmla="*/ 1358984 w 6516771"/>
              <a:gd name="connsiteY194" fmla="*/ 814387 h 4500562"/>
              <a:gd name="connsiteX195" fmla="*/ 1444709 w 6516771"/>
              <a:gd name="connsiteY195" fmla="*/ 642937 h 4500562"/>
              <a:gd name="connsiteX196" fmla="*/ 1473284 w 6516771"/>
              <a:gd name="connsiteY196" fmla="*/ 600075 h 4500562"/>
              <a:gd name="connsiteX197" fmla="*/ 1544721 w 6516771"/>
              <a:gd name="connsiteY197" fmla="*/ 457200 h 4500562"/>
              <a:gd name="connsiteX198" fmla="*/ 1559009 w 6516771"/>
              <a:gd name="connsiteY198" fmla="*/ 400050 h 4500562"/>
              <a:gd name="connsiteX199" fmla="*/ 1630446 w 6516771"/>
              <a:gd name="connsiteY199" fmla="*/ 271462 h 4500562"/>
              <a:gd name="connsiteX200" fmla="*/ 1659021 w 6516771"/>
              <a:gd name="connsiteY200" fmla="*/ 214312 h 4500562"/>
              <a:gd name="connsiteX201" fmla="*/ 1716171 w 6516771"/>
              <a:gd name="connsiteY201" fmla="*/ 128587 h 4500562"/>
              <a:gd name="connsiteX202" fmla="*/ 1816184 w 6516771"/>
              <a:gd name="connsiteY202" fmla="*/ 0 h 450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6516771" h="4500562">
                <a:moveTo>
                  <a:pt x="1816184" y="0"/>
                </a:moveTo>
                <a:cubicBezTo>
                  <a:pt x="1830471" y="4762"/>
                  <a:pt x="1849638" y="2527"/>
                  <a:pt x="1859046" y="14287"/>
                </a:cubicBezTo>
                <a:cubicBezTo>
                  <a:pt x="1871313" y="29620"/>
                  <a:pt x="1869074" y="52268"/>
                  <a:pt x="1873334" y="71437"/>
                </a:cubicBezTo>
                <a:cubicBezTo>
                  <a:pt x="1878602" y="95143"/>
                  <a:pt x="1879942" y="119837"/>
                  <a:pt x="1887621" y="142875"/>
                </a:cubicBezTo>
                <a:cubicBezTo>
                  <a:pt x="1894356" y="163081"/>
                  <a:pt x="1907546" y="180562"/>
                  <a:pt x="1916196" y="200025"/>
                </a:cubicBezTo>
                <a:cubicBezTo>
                  <a:pt x="1926612" y="223461"/>
                  <a:pt x="1937401" y="246897"/>
                  <a:pt x="1944771" y="271462"/>
                </a:cubicBezTo>
                <a:cubicBezTo>
                  <a:pt x="1978476" y="383812"/>
                  <a:pt x="1934240" y="305671"/>
                  <a:pt x="1987634" y="385762"/>
                </a:cubicBezTo>
                <a:cubicBezTo>
                  <a:pt x="1998968" y="442434"/>
                  <a:pt x="2013262" y="519799"/>
                  <a:pt x="2030496" y="571500"/>
                </a:cubicBezTo>
                <a:lnTo>
                  <a:pt x="2073359" y="700087"/>
                </a:lnTo>
                <a:cubicBezTo>
                  <a:pt x="2078122" y="714375"/>
                  <a:pt x="2083993" y="728339"/>
                  <a:pt x="2087646" y="742950"/>
                </a:cubicBezTo>
                <a:lnTo>
                  <a:pt x="2101934" y="800100"/>
                </a:lnTo>
                <a:cubicBezTo>
                  <a:pt x="2151825" y="650428"/>
                  <a:pt x="2104745" y="766606"/>
                  <a:pt x="2159084" y="671512"/>
                </a:cubicBezTo>
                <a:cubicBezTo>
                  <a:pt x="2197407" y="604447"/>
                  <a:pt x="2175888" y="618674"/>
                  <a:pt x="2230521" y="557212"/>
                </a:cubicBezTo>
                <a:cubicBezTo>
                  <a:pt x="2252894" y="532042"/>
                  <a:pt x="2280206" y="511483"/>
                  <a:pt x="2301959" y="485775"/>
                </a:cubicBezTo>
                <a:cubicBezTo>
                  <a:pt x="2332722" y="449419"/>
                  <a:pt x="2358260" y="408923"/>
                  <a:pt x="2387684" y="371475"/>
                </a:cubicBezTo>
                <a:cubicBezTo>
                  <a:pt x="2564853" y="145986"/>
                  <a:pt x="2382410" y="379542"/>
                  <a:pt x="2501984" y="242887"/>
                </a:cubicBezTo>
                <a:cubicBezTo>
                  <a:pt x="2522065" y="219937"/>
                  <a:pt x="2540084" y="195262"/>
                  <a:pt x="2559134" y="171450"/>
                </a:cubicBezTo>
                <a:cubicBezTo>
                  <a:pt x="2568659" y="200025"/>
                  <a:pt x="2579054" y="228325"/>
                  <a:pt x="2587709" y="257175"/>
                </a:cubicBezTo>
                <a:cubicBezTo>
                  <a:pt x="2593351" y="275983"/>
                  <a:pt x="2595787" y="295696"/>
                  <a:pt x="2601996" y="314325"/>
                </a:cubicBezTo>
                <a:cubicBezTo>
                  <a:pt x="2610106" y="338656"/>
                  <a:pt x="2622461" y="361431"/>
                  <a:pt x="2630571" y="385762"/>
                </a:cubicBezTo>
                <a:cubicBezTo>
                  <a:pt x="2720883" y="656697"/>
                  <a:pt x="2613778" y="348417"/>
                  <a:pt x="2673434" y="557212"/>
                </a:cubicBezTo>
                <a:cubicBezTo>
                  <a:pt x="2685846" y="600655"/>
                  <a:pt x="2702820" y="642675"/>
                  <a:pt x="2716296" y="685800"/>
                </a:cubicBezTo>
                <a:cubicBezTo>
                  <a:pt x="2726638" y="718893"/>
                  <a:pt x="2734675" y="752674"/>
                  <a:pt x="2744871" y="785812"/>
                </a:cubicBezTo>
                <a:cubicBezTo>
                  <a:pt x="2753729" y="814601"/>
                  <a:pt x="2763921" y="842962"/>
                  <a:pt x="2773446" y="871537"/>
                </a:cubicBezTo>
                <a:lnTo>
                  <a:pt x="2802021" y="957262"/>
                </a:lnTo>
                <a:cubicBezTo>
                  <a:pt x="2811546" y="985837"/>
                  <a:pt x="2819410" y="1015021"/>
                  <a:pt x="2830596" y="1042987"/>
                </a:cubicBezTo>
                <a:cubicBezTo>
                  <a:pt x="2845687" y="1080714"/>
                  <a:pt x="2862263" y="1118101"/>
                  <a:pt x="2873459" y="1157287"/>
                </a:cubicBezTo>
                <a:cubicBezTo>
                  <a:pt x="2902783" y="1259920"/>
                  <a:pt x="2872583" y="1168069"/>
                  <a:pt x="2902034" y="1285875"/>
                </a:cubicBezTo>
                <a:cubicBezTo>
                  <a:pt x="2905687" y="1300485"/>
                  <a:pt x="2912358" y="1314208"/>
                  <a:pt x="2916321" y="1328737"/>
                </a:cubicBezTo>
                <a:cubicBezTo>
                  <a:pt x="2926654" y="1366626"/>
                  <a:pt x="2932477" y="1405780"/>
                  <a:pt x="2944896" y="1443037"/>
                </a:cubicBezTo>
                <a:cubicBezTo>
                  <a:pt x="2949659" y="1457325"/>
                  <a:pt x="2952449" y="1472429"/>
                  <a:pt x="2959184" y="1485900"/>
                </a:cubicBezTo>
                <a:cubicBezTo>
                  <a:pt x="2966863" y="1501258"/>
                  <a:pt x="2978234" y="1514475"/>
                  <a:pt x="2987759" y="1528762"/>
                </a:cubicBezTo>
                <a:cubicBezTo>
                  <a:pt x="3023668" y="1636493"/>
                  <a:pt x="2975231" y="1503707"/>
                  <a:pt x="3030621" y="1614487"/>
                </a:cubicBezTo>
                <a:cubicBezTo>
                  <a:pt x="3060198" y="1673640"/>
                  <a:pt x="3050441" y="1664362"/>
                  <a:pt x="3043526" y="1655651"/>
                </a:cubicBezTo>
                <a:lnTo>
                  <a:pt x="3040941" y="1652188"/>
                </a:lnTo>
                <a:lnTo>
                  <a:pt x="3040557" y="1651633"/>
                </a:lnTo>
                <a:cubicBezTo>
                  <a:pt x="3038940" y="1649357"/>
                  <a:pt x="3038817" y="1649273"/>
                  <a:pt x="3039532" y="1650302"/>
                </a:cubicBezTo>
                <a:lnTo>
                  <a:pt x="3040941" y="1652188"/>
                </a:lnTo>
                <a:lnTo>
                  <a:pt x="3050557" y="1666114"/>
                </a:lnTo>
                <a:cubicBezTo>
                  <a:pt x="3055825" y="1673851"/>
                  <a:pt x="3063248" y="1684858"/>
                  <a:pt x="3073484" y="1700212"/>
                </a:cubicBezTo>
                <a:cubicBezTo>
                  <a:pt x="3078164" y="1714252"/>
                  <a:pt x="3096562" y="1781980"/>
                  <a:pt x="3116346" y="1785937"/>
                </a:cubicBezTo>
                <a:cubicBezTo>
                  <a:pt x="3133184" y="1789304"/>
                  <a:pt x="3144921" y="1766887"/>
                  <a:pt x="3159209" y="1757362"/>
                </a:cubicBezTo>
                <a:cubicBezTo>
                  <a:pt x="3269577" y="1610203"/>
                  <a:pt x="3137095" y="1797165"/>
                  <a:pt x="3230646" y="1628775"/>
                </a:cubicBezTo>
                <a:cubicBezTo>
                  <a:pt x="3242211" y="1607959"/>
                  <a:pt x="3261510" y="1592194"/>
                  <a:pt x="3273509" y="1571625"/>
                </a:cubicBezTo>
                <a:cubicBezTo>
                  <a:pt x="3424791" y="1312286"/>
                  <a:pt x="3272180" y="1545044"/>
                  <a:pt x="3359234" y="1414462"/>
                </a:cubicBezTo>
                <a:cubicBezTo>
                  <a:pt x="3376330" y="1346074"/>
                  <a:pt x="3403515" y="1231121"/>
                  <a:pt x="3430671" y="1185862"/>
                </a:cubicBezTo>
                <a:cubicBezTo>
                  <a:pt x="3444959" y="1162050"/>
                  <a:pt x="3462595" y="1139950"/>
                  <a:pt x="3473534" y="1114425"/>
                </a:cubicBezTo>
                <a:cubicBezTo>
                  <a:pt x="3560659" y="911133"/>
                  <a:pt x="3488899" y="1054040"/>
                  <a:pt x="3530684" y="928687"/>
                </a:cubicBezTo>
                <a:cubicBezTo>
                  <a:pt x="3538794" y="904356"/>
                  <a:pt x="3546804" y="879669"/>
                  <a:pt x="3559259" y="857250"/>
                </a:cubicBezTo>
                <a:cubicBezTo>
                  <a:pt x="3650635" y="692772"/>
                  <a:pt x="3552100" y="931104"/>
                  <a:pt x="3644984" y="714375"/>
                </a:cubicBezTo>
                <a:cubicBezTo>
                  <a:pt x="3713434" y="554658"/>
                  <a:pt x="3657021" y="646313"/>
                  <a:pt x="3716421" y="557212"/>
                </a:cubicBezTo>
                <a:cubicBezTo>
                  <a:pt x="3725946" y="581025"/>
                  <a:pt x="3739712" y="603553"/>
                  <a:pt x="3744996" y="628650"/>
                </a:cubicBezTo>
                <a:cubicBezTo>
                  <a:pt x="3755457" y="678340"/>
                  <a:pt x="3778639" y="869217"/>
                  <a:pt x="3787859" y="942975"/>
                </a:cubicBezTo>
                <a:cubicBezTo>
                  <a:pt x="3872770" y="815607"/>
                  <a:pt x="3804435" y="922602"/>
                  <a:pt x="3945021" y="628650"/>
                </a:cubicBezTo>
                <a:cubicBezTo>
                  <a:pt x="3983863" y="547435"/>
                  <a:pt x="3964364" y="599197"/>
                  <a:pt x="3987884" y="528637"/>
                </a:cubicBezTo>
                <a:cubicBezTo>
                  <a:pt x="4002171" y="552450"/>
                  <a:pt x="4020433" y="574291"/>
                  <a:pt x="4030746" y="600075"/>
                </a:cubicBezTo>
                <a:cubicBezTo>
                  <a:pt x="4074908" y="710480"/>
                  <a:pt x="4097157" y="860493"/>
                  <a:pt x="4116471" y="971550"/>
                </a:cubicBezTo>
                <a:cubicBezTo>
                  <a:pt x="4145724" y="1139754"/>
                  <a:pt x="4115485" y="1010464"/>
                  <a:pt x="4145046" y="1128712"/>
                </a:cubicBezTo>
                <a:cubicBezTo>
                  <a:pt x="4264626" y="859658"/>
                  <a:pt x="4180945" y="1033263"/>
                  <a:pt x="4445084" y="600075"/>
                </a:cubicBezTo>
                <a:cubicBezTo>
                  <a:pt x="4482930" y="538007"/>
                  <a:pt x="4507980" y="465741"/>
                  <a:pt x="4559384" y="414337"/>
                </a:cubicBezTo>
                <a:cubicBezTo>
                  <a:pt x="4583196" y="390525"/>
                  <a:pt x="4609496" y="368964"/>
                  <a:pt x="4630821" y="342900"/>
                </a:cubicBezTo>
                <a:cubicBezTo>
                  <a:pt x="4652568" y="316320"/>
                  <a:pt x="4663687" y="281459"/>
                  <a:pt x="4687971" y="257175"/>
                </a:cubicBezTo>
                <a:cubicBezTo>
                  <a:pt x="4757263" y="187883"/>
                  <a:pt x="4730177" y="222441"/>
                  <a:pt x="4773696" y="157162"/>
                </a:cubicBezTo>
                <a:cubicBezTo>
                  <a:pt x="4806871" y="311975"/>
                  <a:pt x="4815393" y="369687"/>
                  <a:pt x="4859421" y="514350"/>
                </a:cubicBezTo>
                <a:cubicBezTo>
                  <a:pt x="4876961" y="571981"/>
                  <a:pt x="4916571" y="685800"/>
                  <a:pt x="4916571" y="685800"/>
                </a:cubicBezTo>
                <a:cubicBezTo>
                  <a:pt x="4997534" y="600075"/>
                  <a:pt x="5088711" y="522957"/>
                  <a:pt x="5159459" y="428625"/>
                </a:cubicBezTo>
                <a:cubicBezTo>
                  <a:pt x="5173746" y="409575"/>
                  <a:pt x="5188666" y="390983"/>
                  <a:pt x="5202321" y="371475"/>
                </a:cubicBezTo>
                <a:cubicBezTo>
                  <a:pt x="5222015" y="343340"/>
                  <a:pt x="5236749" y="311502"/>
                  <a:pt x="5259471" y="285750"/>
                </a:cubicBezTo>
                <a:cubicBezTo>
                  <a:pt x="5308489" y="230197"/>
                  <a:pt x="5364246" y="180975"/>
                  <a:pt x="5416634" y="128587"/>
                </a:cubicBezTo>
                <a:cubicBezTo>
                  <a:pt x="5430921" y="114300"/>
                  <a:pt x="5441424" y="94761"/>
                  <a:pt x="5459496" y="85725"/>
                </a:cubicBezTo>
                <a:cubicBezTo>
                  <a:pt x="5478546" y="76200"/>
                  <a:pt x="5498154" y="67717"/>
                  <a:pt x="5516646" y="57150"/>
                </a:cubicBezTo>
                <a:cubicBezTo>
                  <a:pt x="5594198" y="12835"/>
                  <a:pt x="5523785" y="40484"/>
                  <a:pt x="5602371" y="14287"/>
                </a:cubicBezTo>
                <a:cubicBezTo>
                  <a:pt x="5621421" y="47625"/>
                  <a:pt x="5643284" y="79506"/>
                  <a:pt x="5659521" y="114300"/>
                </a:cubicBezTo>
                <a:cubicBezTo>
                  <a:pt x="5704639" y="210982"/>
                  <a:pt x="5709269" y="268042"/>
                  <a:pt x="5745246" y="371475"/>
                </a:cubicBezTo>
                <a:cubicBezTo>
                  <a:pt x="5767038" y="434127"/>
                  <a:pt x="5793069" y="495224"/>
                  <a:pt x="5816684" y="557212"/>
                </a:cubicBezTo>
                <a:cubicBezTo>
                  <a:pt x="5859479" y="669548"/>
                  <a:pt x="5848660" y="638856"/>
                  <a:pt x="5873834" y="714375"/>
                </a:cubicBezTo>
                <a:cubicBezTo>
                  <a:pt x="5892884" y="685800"/>
                  <a:pt x="5915625" y="659367"/>
                  <a:pt x="5930984" y="628650"/>
                </a:cubicBezTo>
                <a:cubicBezTo>
                  <a:pt x="5940509" y="609600"/>
                  <a:pt x="5945924" y="587862"/>
                  <a:pt x="5959559" y="571500"/>
                </a:cubicBezTo>
                <a:cubicBezTo>
                  <a:pt x="5970552" y="558309"/>
                  <a:pt x="5988134" y="552450"/>
                  <a:pt x="6002421" y="542925"/>
                </a:cubicBezTo>
                <a:cubicBezTo>
                  <a:pt x="6011946" y="576262"/>
                  <a:pt x="6023200" y="609154"/>
                  <a:pt x="6030996" y="642937"/>
                </a:cubicBezTo>
                <a:cubicBezTo>
                  <a:pt x="6037510" y="671164"/>
                  <a:pt x="6039945" y="700189"/>
                  <a:pt x="6045284" y="728662"/>
                </a:cubicBezTo>
                <a:cubicBezTo>
                  <a:pt x="6054235" y="776398"/>
                  <a:pt x="6065419" y="823708"/>
                  <a:pt x="6073859" y="871537"/>
                </a:cubicBezTo>
                <a:cubicBezTo>
                  <a:pt x="6079711" y="904701"/>
                  <a:pt x="6082610" y="938332"/>
                  <a:pt x="6088146" y="971550"/>
                </a:cubicBezTo>
                <a:cubicBezTo>
                  <a:pt x="6102505" y="1057705"/>
                  <a:pt x="6099601" y="1023097"/>
                  <a:pt x="6116721" y="1100137"/>
                </a:cubicBezTo>
                <a:cubicBezTo>
                  <a:pt x="6121989" y="1123843"/>
                  <a:pt x="6126246" y="1147762"/>
                  <a:pt x="6131009" y="1171575"/>
                </a:cubicBezTo>
                <a:cubicBezTo>
                  <a:pt x="6152899" y="1390478"/>
                  <a:pt x="6133278" y="1241203"/>
                  <a:pt x="6159584" y="1385887"/>
                </a:cubicBezTo>
                <a:cubicBezTo>
                  <a:pt x="6166074" y="1421584"/>
                  <a:pt x="6178072" y="1505223"/>
                  <a:pt x="6188159" y="1543050"/>
                </a:cubicBezTo>
                <a:cubicBezTo>
                  <a:pt x="6245623" y="1758539"/>
                  <a:pt x="6227938" y="1648102"/>
                  <a:pt x="6316746" y="1914525"/>
                </a:cubicBezTo>
                <a:cubicBezTo>
                  <a:pt x="6343433" y="1994586"/>
                  <a:pt x="6365979" y="2075994"/>
                  <a:pt x="6388184" y="2157412"/>
                </a:cubicBezTo>
                <a:cubicBezTo>
                  <a:pt x="6394574" y="2180841"/>
                  <a:pt x="6396081" y="2205421"/>
                  <a:pt x="6402471" y="2228850"/>
                </a:cubicBezTo>
                <a:cubicBezTo>
                  <a:pt x="6410396" y="2257909"/>
                  <a:pt x="6423740" y="2285354"/>
                  <a:pt x="6431046" y="2314575"/>
                </a:cubicBezTo>
                <a:cubicBezTo>
                  <a:pt x="6435809" y="2333625"/>
                  <a:pt x="6439691" y="2352917"/>
                  <a:pt x="6445334" y="2371725"/>
                </a:cubicBezTo>
                <a:cubicBezTo>
                  <a:pt x="6453989" y="2400575"/>
                  <a:pt x="6466604" y="2428229"/>
                  <a:pt x="6473909" y="2457450"/>
                </a:cubicBezTo>
                <a:lnTo>
                  <a:pt x="6502484" y="2571750"/>
                </a:lnTo>
                <a:lnTo>
                  <a:pt x="6516771" y="2628900"/>
                </a:lnTo>
                <a:cubicBezTo>
                  <a:pt x="6512009" y="2714625"/>
                  <a:pt x="6509069" y="2800471"/>
                  <a:pt x="6502484" y="2886075"/>
                </a:cubicBezTo>
                <a:cubicBezTo>
                  <a:pt x="6496628" y="2962200"/>
                  <a:pt x="6477440" y="3071972"/>
                  <a:pt x="6459621" y="3143250"/>
                </a:cubicBezTo>
                <a:cubicBezTo>
                  <a:pt x="6454859" y="3162300"/>
                  <a:pt x="6449594" y="3181231"/>
                  <a:pt x="6445334" y="3200400"/>
                </a:cubicBezTo>
                <a:cubicBezTo>
                  <a:pt x="6440066" y="3224106"/>
                  <a:pt x="6436507" y="3248175"/>
                  <a:pt x="6431046" y="3271837"/>
                </a:cubicBezTo>
                <a:cubicBezTo>
                  <a:pt x="6422215" y="3310104"/>
                  <a:pt x="6427004" y="3355470"/>
                  <a:pt x="6402471" y="3386137"/>
                </a:cubicBezTo>
                <a:cubicBezTo>
                  <a:pt x="6366340" y="3431302"/>
                  <a:pt x="6305578" y="3512646"/>
                  <a:pt x="6259596" y="3543300"/>
                </a:cubicBezTo>
                <a:cubicBezTo>
                  <a:pt x="6231021" y="3562350"/>
                  <a:pt x="6207189" y="3592121"/>
                  <a:pt x="6173871" y="3600450"/>
                </a:cubicBezTo>
                <a:lnTo>
                  <a:pt x="6116721" y="3614737"/>
                </a:lnTo>
                <a:lnTo>
                  <a:pt x="6030996" y="3671887"/>
                </a:lnTo>
                <a:cubicBezTo>
                  <a:pt x="6016709" y="3681412"/>
                  <a:pt x="6000276" y="3688320"/>
                  <a:pt x="5988134" y="3700462"/>
                </a:cubicBezTo>
                <a:cubicBezTo>
                  <a:pt x="5907580" y="3781016"/>
                  <a:pt x="5984870" y="3709330"/>
                  <a:pt x="5859546" y="3800475"/>
                </a:cubicBezTo>
                <a:cubicBezTo>
                  <a:pt x="5834884" y="3818411"/>
                  <a:pt x="5813482" y="3840710"/>
                  <a:pt x="5788109" y="3857625"/>
                </a:cubicBezTo>
                <a:cubicBezTo>
                  <a:pt x="5770388" y="3869439"/>
                  <a:pt x="5749577" y="3875857"/>
                  <a:pt x="5730959" y="3886200"/>
                </a:cubicBezTo>
                <a:cubicBezTo>
                  <a:pt x="5706684" y="3899686"/>
                  <a:pt x="5682950" y="3914153"/>
                  <a:pt x="5659521" y="3929062"/>
                </a:cubicBezTo>
                <a:cubicBezTo>
                  <a:pt x="5630547" y="3947500"/>
                  <a:pt x="5602371" y="3967162"/>
                  <a:pt x="5573796" y="3986212"/>
                </a:cubicBezTo>
                <a:cubicBezTo>
                  <a:pt x="5559509" y="3995737"/>
                  <a:pt x="5547224" y="4009357"/>
                  <a:pt x="5530934" y="4014787"/>
                </a:cubicBezTo>
                <a:lnTo>
                  <a:pt x="5488071" y="4029075"/>
                </a:lnTo>
                <a:cubicBezTo>
                  <a:pt x="5473784" y="4043362"/>
                  <a:pt x="5462021" y="4060729"/>
                  <a:pt x="5445209" y="4071937"/>
                </a:cubicBezTo>
                <a:cubicBezTo>
                  <a:pt x="5432678" y="4080291"/>
                  <a:pt x="5414106" y="4076817"/>
                  <a:pt x="5402346" y="4086225"/>
                </a:cubicBezTo>
                <a:cubicBezTo>
                  <a:pt x="5388937" y="4096952"/>
                  <a:pt x="5387179" y="4118360"/>
                  <a:pt x="5373771" y="4129087"/>
                </a:cubicBezTo>
                <a:cubicBezTo>
                  <a:pt x="5362011" y="4138495"/>
                  <a:pt x="5344379" y="4136640"/>
                  <a:pt x="5330909" y="4143375"/>
                </a:cubicBezTo>
                <a:cubicBezTo>
                  <a:pt x="5315550" y="4151054"/>
                  <a:pt x="5303405" y="4164271"/>
                  <a:pt x="5288046" y="4171950"/>
                </a:cubicBezTo>
                <a:cubicBezTo>
                  <a:pt x="5247626" y="4192160"/>
                  <a:pt x="5183193" y="4194675"/>
                  <a:pt x="5145171" y="4200525"/>
                </a:cubicBezTo>
                <a:cubicBezTo>
                  <a:pt x="4978439" y="4226176"/>
                  <a:pt x="5145504" y="4205250"/>
                  <a:pt x="4930859" y="4229100"/>
                </a:cubicBezTo>
                <a:cubicBezTo>
                  <a:pt x="4856284" y="4278816"/>
                  <a:pt x="4917769" y="4246296"/>
                  <a:pt x="4802271" y="4271962"/>
                </a:cubicBezTo>
                <a:cubicBezTo>
                  <a:pt x="4787569" y="4275229"/>
                  <a:pt x="4774111" y="4282983"/>
                  <a:pt x="4759409" y="4286250"/>
                </a:cubicBezTo>
                <a:cubicBezTo>
                  <a:pt x="4706449" y="4298019"/>
                  <a:pt x="4608802" y="4308648"/>
                  <a:pt x="4559384" y="4314825"/>
                </a:cubicBezTo>
                <a:cubicBezTo>
                  <a:pt x="4530809" y="4324350"/>
                  <a:pt x="4500600" y="4329930"/>
                  <a:pt x="4473659" y="4343400"/>
                </a:cubicBezTo>
                <a:cubicBezTo>
                  <a:pt x="4454609" y="4352925"/>
                  <a:pt x="4437394" y="4367798"/>
                  <a:pt x="4416509" y="4371975"/>
                </a:cubicBezTo>
                <a:cubicBezTo>
                  <a:pt x="4364927" y="4382291"/>
                  <a:pt x="4311734" y="4381500"/>
                  <a:pt x="4259346" y="4386262"/>
                </a:cubicBezTo>
                <a:cubicBezTo>
                  <a:pt x="4152285" y="4407675"/>
                  <a:pt x="4086926" y="4420973"/>
                  <a:pt x="4048843" y="4428840"/>
                </a:cubicBezTo>
                <a:lnTo>
                  <a:pt x="4027869" y="4433213"/>
                </a:lnTo>
                <a:lnTo>
                  <a:pt x="4044502" y="4429270"/>
                </a:lnTo>
                <a:cubicBezTo>
                  <a:pt x="4065826" y="4423519"/>
                  <a:pt x="4061610" y="4421079"/>
                  <a:pt x="3916446" y="4443412"/>
                </a:cubicBezTo>
                <a:cubicBezTo>
                  <a:pt x="3897038" y="4446398"/>
                  <a:pt x="3878704" y="4454714"/>
                  <a:pt x="3859296" y="4457700"/>
                </a:cubicBezTo>
                <a:cubicBezTo>
                  <a:pt x="3816671" y="4464258"/>
                  <a:pt x="3773528" y="4466849"/>
                  <a:pt x="3730709" y="4471987"/>
                </a:cubicBezTo>
                <a:lnTo>
                  <a:pt x="3502109" y="4500562"/>
                </a:lnTo>
                <a:cubicBezTo>
                  <a:pt x="3280565" y="4492357"/>
                  <a:pt x="3199782" y="4505819"/>
                  <a:pt x="3030621" y="4471987"/>
                </a:cubicBezTo>
                <a:cubicBezTo>
                  <a:pt x="2956159" y="4457095"/>
                  <a:pt x="2994171" y="4461573"/>
                  <a:pt x="2930609" y="4443412"/>
                </a:cubicBezTo>
                <a:cubicBezTo>
                  <a:pt x="2911728" y="4438017"/>
                  <a:pt x="2892379" y="4434380"/>
                  <a:pt x="2873459" y="4429125"/>
                </a:cubicBezTo>
                <a:lnTo>
                  <a:pt x="2673434" y="4371975"/>
                </a:lnTo>
                <a:cubicBezTo>
                  <a:pt x="2658985" y="4367725"/>
                  <a:pt x="2645515" y="4359555"/>
                  <a:pt x="2630571" y="4357687"/>
                </a:cubicBezTo>
                <a:cubicBezTo>
                  <a:pt x="2568955" y="4349985"/>
                  <a:pt x="2506746" y="4348162"/>
                  <a:pt x="2444834" y="4343400"/>
                </a:cubicBezTo>
                <a:cubicBezTo>
                  <a:pt x="2224784" y="4306724"/>
                  <a:pt x="2510957" y="4350976"/>
                  <a:pt x="2059071" y="4314825"/>
                </a:cubicBezTo>
                <a:cubicBezTo>
                  <a:pt x="2039497" y="4313259"/>
                  <a:pt x="2021121" y="4304651"/>
                  <a:pt x="2001921" y="4300537"/>
                </a:cubicBezTo>
                <a:cubicBezTo>
                  <a:pt x="1954431" y="4290360"/>
                  <a:pt x="1907077" y="4279167"/>
                  <a:pt x="1859046" y="4271962"/>
                </a:cubicBezTo>
                <a:cubicBezTo>
                  <a:pt x="1811713" y="4264862"/>
                  <a:pt x="1763796" y="4262437"/>
                  <a:pt x="1716171" y="4257675"/>
                </a:cubicBezTo>
                <a:lnTo>
                  <a:pt x="873209" y="4271962"/>
                </a:lnTo>
                <a:cubicBezTo>
                  <a:pt x="820627" y="4273464"/>
                  <a:pt x="768650" y="4286250"/>
                  <a:pt x="716046" y="4286250"/>
                </a:cubicBezTo>
                <a:cubicBezTo>
                  <a:pt x="601647" y="4286250"/>
                  <a:pt x="487446" y="4276725"/>
                  <a:pt x="373146" y="4271962"/>
                </a:cubicBezTo>
                <a:cubicBezTo>
                  <a:pt x="358859" y="4267200"/>
                  <a:pt x="344765" y="4261812"/>
                  <a:pt x="330284" y="4257675"/>
                </a:cubicBezTo>
                <a:cubicBezTo>
                  <a:pt x="204695" y="4221792"/>
                  <a:pt x="333048" y="4263357"/>
                  <a:pt x="230271" y="4229100"/>
                </a:cubicBezTo>
                <a:cubicBezTo>
                  <a:pt x="197073" y="4206967"/>
                  <a:pt x="138595" y="4169769"/>
                  <a:pt x="115971" y="4143375"/>
                </a:cubicBezTo>
                <a:cubicBezTo>
                  <a:pt x="106170" y="4131940"/>
                  <a:pt x="106446" y="4114800"/>
                  <a:pt x="101684" y="4100512"/>
                </a:cubicBezTo>
                <a:cubicBezTo>
                  <a:pt x="192141" y="3964829"/>
                  <a:pt x="141475" y="4059055"/>
                  <a:pt x="115971" y="3714750"/>
                </a:cubicBezTo>
                <a:cubicBezTo>
                  <a:pt x="114112" y="3689649"/>
                  <a:pt x="89678" y="3645594"/>
                  <a:pt x="73109" y="3629025"/>
                </a:cubicBezTo>
                <a:cubicBezTo>
                  <a:pt x="60967" y="3616883"/>
                  <a:pt x="44534" y="3609975"/>
                  <a:pt x="30246" y="3600450"/>
                </a:cubicBezTo>
                <a:cubicBezTo>
                  <a:pt x="-10377" y="3478580"/>
                  <a:pt x="1671" y="3544846"/>
                  <a:pt x="1671" y="3400425"/>
                </a:cubicBezTo>
                <a:lnTo>
                  <a:pt x="201696" y="2171700"/>
                </a:lnTo>
                <a:cubicBezTo>
                  <a:pt x="258991" y="2028462"/>
                  <a:pt x="207645" y="2166157"/>
                  <a:pt x="244559" y="2043112"/>
                </a:cubicBezTo>
                <a:cubicBezTo>
                  <a:pt x="253214" y="2014262"/>
                  <a:pt x="273134" y="1957387"/>
                  <a:pt x="273134" y="1957387"/>
                </a:cubicBezTo>
                <a:cubicBezTo>
                  <a:pt x="277896" y="1900237"/>
                  <a:pt x="283023" y="1843116"/>
                  <a:pt x="287421" y="1785937"/>
                </a:cubicBezTo>
                <a:cubicBezTo>
                  <a:pt x="304317" y="1566284"/>
                  <a:pt x="280225" y="1650365"/>
                  <a:pt x="315996" y="1543050"/>
                </a:cubicBezTo>
                <a:cubicBezTo>
                  <a:pt x="325521" y="1476375"/>
                  <a:pt x="337869" y="1410043"/>
                  <a:pt x="344571" y="1343025"/>
                </a:cubicBezTo>
                <a:cubicBezTo>
                  <a:pt x="352168" y="1267055"/>
                  <a:pt x="350190" y="1190280"/>
                  <a:pt x="358859" y="1114425"/>
                </a:cubicBezTo>
                <a:cubicBezTo>
                  <a:pt x="369395" y="1022233"/>
                  <a:pt x="418498" y="732999"/>
                  <a:pt x="444584" y="628650"/>
                </a:cubicBezTo>
                <a:cubicBezTo>
                  <a:pt x="451701" y="600181"/>
                  <a:pt x="456390" y="581524"/>
                  <a:pt x="459284" y="570055"/>
                </a:cubicBezTo>
                <a:lnTo>
                  <a:pt x="461782" y="560191"/>
                </a:lnTo>
                <a:lnTo>
                  <a:pt x="463215" y="554585"/>
                </a:lnTo>
                <a:cubicBezTo>
                  <a:pt x="463247" y="554444"/>
                  <a:pt x="462988" y="555444"/>
                  <a:pt x="462359" y="557913"/>
                </a:cubicBezTo>
                <a:lnTo>
                  <a:pt x="461782" y="560191"/>
                </a:lnTo>
                <a:lnTo>
                  <a:pt x="460170" y="566498"/>
                </a:lnTo>
                <a:cubicBezTo>
                  <a:pt x="451392" y="600426"/>
                  <a:pt x="429365" y="682848"/>
                  <a:pt x="473159" y="485775"/>
                </a:cubicBezTo>
                <a:cubicBezTo>
                  <a:pt x="476426" y="471073"/>
                  <a:pt x="483793" y="457523"/>
                  <a:pt x="487446" y="442912"/>
                </a:cubicBezTo>
                <a:cubicBezTo>
                  <a:pt x="512163" y="344045"/>
                  <a:pt x="483271" y="399170"/>
                  <a:pt x="530309" y="328612"/>
                </a:cubicBezTo>
                <a:cubicBezTo>
                  <a:pt x="535071" y="414337"/>
                  <a:pt x="536456" y="500317"/>
                  <a:pt x="544596" y="585787"/>
                </a:cubicBezTo>
                <a:cubicBezTo>
                  <a:pt x="546024" y="600780"/>
                  <a:pt x="554747" y="614169"/>
                  <a:pt x="558884" y="628650"/>
                </a:cubicBezTo>
                <a:cubicBezTo>
                  <a:pt x="564278" y="647531"/>
                  <a:pt x="569943" y="666431"/>
                  <a:pt x="573171" y="685800"/>
                </a:cubicBezTo>
                <a:cubicBezTo>
                  <a:pt x="579483" y="723674"/>
                  <a:pt x="580590" y="762323"/>
                  <a:pt x="587459" y="800100"/>
                </a:cubicBezTo>
                <a:cubicBezTo>
                  <a:pt x="594428" y="838430"/>
                  <a:pt x="631966" y="903401"/>
                  <a:pt x="644609" y="928687"/>
                </a:cubicBezTo>
                <a:cubicBezTo>
                  <a:pt x="680492" y="1072218"/>
                  <a:pt x="660763" y="1005722"/>
                  <a:pt x="701759" y="1128712"/>
                </a:cubicBezTo>
                <a:lnTo>
                  <a:pt x="716046" y="1171575"/>
                </a:lnTo>
                <a:lnTo>
                  <a:pt x="730334" y="1214437"/>
                </a:lnTo>
                <a:cubicBezTo>
                  <a:pt x="735096" y="1195387"/>
                  <a:pt x="736495" y="1175163"/>
                  <a:pt x="744621" y="1157287"/>
                </a:cubicBezTo>
                <a:cubicBezTo>
                  <a:pt x="794502" y="1047549"/>
                  <a:pt x="842737" y="1018206"/>
                  <a:pt x="901784" y="900112"/>
                </a:cubicBezTo>
                <a:lnTo>
                  <a:pt x="930359" y="842962"/>
                </a:lnTo>
                <a:cubicBezTo>
                  <a:pt x="961291" y="719231"/>
                  <a:pt x="923413" y="853181"/>
                  <a:pt x="973221" y="728662"/>
                </a:cubicBezTo>
                <a:cubicBezTo>
                  <a:pt x="984408" y="700696"/>
                  <a:pt x="1001796" y="642937"/>
                  <a:pt x="1001796" y="642937"/>
                </a:cubicBezTo>
                <a:cubicBezTo>
                  <a:pt x="1006559" y="657225"/>
                  <a:pt x="1010151" y="671957"/>
                  <a:pt x="1016084" y="685800"/>
                </a:cubicBezTo>
                <a:cubicBezTo>
                  <a:pt x="1024474" y="705376"/>
                  <a:pt x="1037924" y="722744"/>
                  <a:pt x="1044659" y="742950"/>
                </a:cubicBezTo>
                <a:cubicBezTo>
                  <a:pt x="1052338" y="765988"/>
                  <a:pt x="1052557" y="790959"/>
                  <a:pt x="1058946" y="814387"/>
                </a:cubicBezTo>
                <a:cubicBezTo>
                  <a:pt x="1078726" y="886913"/>
                  <a:pt x="1106210" y="941890"/>
                  <a:pt x="1130384" y="1014412"/>
                </a:cubicBezTo>
                <a:cubicBezTo>
                  <a:pt x="1136594" y="1033041"/>
                  <a:pt x="1137776" y="1053176"/>
                  <a:pt x="1144671" y="1071562"/>
                </a:cubicBezTo>
                <a:cubicBezTo>
                  <a:pt x="1152149" y="1091504"/>
                  <a:pt x="1164856" y="1109136"/>
                  <a:pt x="1173246" y="1128712"/>
                </a:cubicBezTo>
                <a:cubicBezTo>
                  <a:pt x="1179179" y="1142555"/>
                  <a:pt x="1182771" y="1157287"/>
                  <a:pt x="1187534" y="1171575"/>
                </a:cubicBezTo>
                <a:cubicBezTo>
                  <a:pt x="1217267" y="1052637"/>
                  <a:pt x="1181063" y="1170228"/>
                  <a:pt x="1230396" y="1071562"/>
                </a:cubicBezTo>
                <a:cubicBezTo>
                  <a:pt x="1241866" y="1048623"/>
                  <a:pt x="1248358" y="1023473"/>
                  <a:pt x="1258971" y="1000125"/>
                </a:cubicBezTo>
                <a:cubicBezTo>
                  <a:pt x="1272191" y="971041"/>
                  <a:pt x="1288859" y="943594"/>
                  <a:pt x="1301834" y="914400"/>
                </a:cubicBezTo>
                <a:cubicBezTo>
                  <a:pt x="1307951" y="900638"/>
                  <a:pt x="1308649" y="884613"/>
                  <a:pt x="1316121" y="871537"/>
                </a:cubicBezTo>
                <a:cubicBezTo>
                  <a:pt x="1327935" y="850862"/>
                  <a:pt x="1347310" y="835141"/>
                  <a:pt x="1358984" y="814387"/>
                </a:cubicBezTo>
                <a:cubicBezTo>
                  <a:pt x="1390310" y="758697"/>
                  <a:pt x="1414640" y="699315"/>
                  <a:pt x="1444709" y="642937"/>
                </a:cubicBezTo>
                <a:cubicBezTo>
                  <a:pt x="1452790" y="627786"/>
                  <a:pt x="1465605" y="615433"/>
                  <a:pt x="1473284" y="600075"/>
                </a:cubicBezTo>
                <a:cubicBezTo>
                  <a:pt x="1555994" y="434653"/>
                  <a:pt x="1480364" y="553735"/>
                  <a:pt x="1544721" y="457200"/>
                </a:cubicBezTo>
                <a:cubicBezTo>
                  <a:pt x="1549484" y="438150"/>
                  <a:pt x="1551716" y="418282"/>
                  <a:pt x="1559009" y="400050"/>
                </a:cubicBezTo>
                <a:cubicBezTo>
                  <a:pt x="1604568" y="286152"/>
                  <a:pt x="1586828" y="347795"/>
                  <a:pt x="1630446" y="271462"/>
                </a:cubicBezTo>
                <a:cubicBezTo>
                  <a:pt x="1641013" y="252970"/>
                  <a:pt x="1648063" y="232575"/>
                  <a:pt x="1659021" y="214312"/>
                </a:cubicBezTo>
                <a:cubicBezTo>
                  <a:pt x="1676690" y="184863"/>
                  <a:pt x="1698172" y="157835"/>
                  <a:pt x="1716171" y="128587"/>
                </a:cubicBezTo>
                <a:cubicBezTo>
                  <a:pt x="1790406" y="7956"/>
                  <a:pt x="1737543" y="52427"/>
                  <a:pt x="1816184" y="0"/>
                </a:cubicBezTo>
                <a:close/>
              </a:path>
            </a:pathLst>
          </a:custGeom>
          <a:effectLst>
            <a:glow rad="139700">
              <a:schemeClr val="accent2">
                <a:satMod val="175000"/>
                <a:alpha val="40000"/>
              </a:schemeClr>
            </a:glow>
          </a:effectLst>
        </p:spPr>
      </p:pic>
      <p:pic>
        <p:nvPicPr>
          <p:cNvPr id="46" name="Picture 45"/>
          <p:cNvPicPr>
            <a:picLocks noChangeAspect="1"/>
          </p:cNvPicPr>
          <p:nvPr/>
        </p:nvPicPr>
        <p:blipFill>
          <a:blip r:embed="rId11"/>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11"/>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11"/>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11" name="Rectangle 10"/>
          <p:cNvSpPr/>
          <p:nvPr/>
        </p:nvSpPr>
        <p:spPr>
          <a:xfrm>
            <a:off x="3003551" y="3327244"/>
            <a:ext cx="6172199" cy="1938992"/>
          </a:xfrm>
          <a:prstGeom prst="rect">
            <a:avLst/>
          </a:prstGeom>
        </p:spPr>
        <p:txBody>
          <a:bodyPr wrap="square">
            <a:spAutoFit/>
          </a:bodyPr>
          <a:lstStyle/>
          <a:p>
            <a:r>
              <a:rPr lang="pt-BR" sz="2400" b="1" dirty="0">
                <a:solidFill>
                  <a:schemeClr val="bg1"/>
                </a:solidFill>
                <a:latin typeface="Times New Roman" panose="02020603050405020304" pitchFamily="18" charset="0"/>
                <a:ea typeface="Times New Roman" panose="02020603050405020304" pitchFamily="18" charset="0"/>
              </a:rPr>
              <a:t>2.</a:t>
            </a:r>
            <a:r>
              <a:rPr lang="pt-BR" sz="2400" dirty="0">
                <a:solidFill>
                  <a:schemeClr val="bg1"/>
                </a:solidFill>
                <a:latin typeface="Times New Roman" panose="02020603050405020304" pitchFamily="18" charset="0"/>
                <a:ea typeface="Times New Roman" panose="02020603050405020304" pitchFamily="18" charset="0"/>
              </a:rPr>
              <a:t> Đọc đoạn thơ của Nguyễn Nhược Pháp (SGK Tr 13 và những thông tin về các nhân vật trong truyện, hãy tưởng tượng về ngoại hình Sơn Tinh, Thủy Tinh.</a:t>
            </a:r>
            <a:r>
              <a:rPr lang="pt-BR" sz="2400" b="1" i="1" dirty="0">
                <a:solidFill>
                  <a:schemeClr val="bg1"/>
                </a:solidFill>
                <a:latin typeface="Times New Roman" panose="02020603050405020304" pitchFamily="18" charset="0"/>
                <a:ea typeface="Times New Roman" panose="02020603050405020304" pitchFamily="18" charset="0"/>
              </a:rPr>
              <a:t> </a:t>
            </a:r>
            <a:r>
              <a:rPr lang="vi-VN" sz="2400" dirty="0">
                <a:solidFill>
                  <a:schemeClr val="bg1"/>
                </a:solidFill>
                <a:latin typeface="Times New Roman" panose="02020603050405020304" pitchFamily="18" charset="0"/>
                <a:ea typeface="Times New Roman" panose="02020603050405020304" pitchFamily="18" charset="0"/>
              </a:rPr>
              <a:t>Viết đoạn văn (từ 5 - 7 câu) </a:t>
            </a:r>
            <a:r>
              <a:rPr lang="en-US" sz="2400" dirty="0" err="1">
                <a:solidFill>
                  <a:schemeClr val="bg1"/>
                </a:solidFill>
                <a:latin typeface="Times New Roman" panose="02020603050405020304" pitchFamily="18" charset="0"/>
                <a:ea typeface="Times New Roman" panose="02020603050405020304" pitchFamily="18" charset="0"/>
              </a:rPr>
              <a:t>ghi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lại</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tưởng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tượng</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của</a:t>
            </a:r>
            <a:r>
              <a:rPr lang="en-US" sz="2400" dirty="0">
                <a:solidFill>
                  <a:schemeClr val="bg1"/>
                </a:solidFill>
                <a:latin typeface="Times New Roman" panose="02020603050405020304" pitchFamily="18" charset="0"/>
                <a:ea typeface="Times New Roman" panose="02020603050405020304" pitchFamily="18" charset="0"/>
              </a:rPr>
              <a:t> </a:t>
            </a:r>
            <a:r>
              <a:rPr lang="en-US" sz="2400" dirty="0" err="1">
                <a:solidFill>
                  <a:schemeClr val="bg1"/>
                </a:solidFill>
                <a:latin typeface="Times New Roman" panose="02020603050405020304" pitchFamily="18" charset="0"/>
                <a:ea typeface="Times New Roman" panose="02020603050405020304" pitchFamily="18" charset="0"/>
              </a:rPr>
              <a:t>em</a:t>
            </a:r>
            <a:r>
              <a:rPr lang="vi-VN" sz="2400" dirty="0">
                <a:solidFill>
                  <a:schemeClr val="bg1"/>
                </a:solidFill>
                <a:latin typeface="Times New Roman" panose="02020603050405020304" pitchFamily="18" charset="0"/>
                <a:ea typeface="Times New Roman" panose="02020603050405020304" pitchFamily="18" charset="0"/>
              </a:rPr>
              <a:t>? </a:t>
            </a:r>
            <a:endParaRPr lang="en-US" sz="2400" dirty="0">
              <a:solidFill>
                <a:schemeClr val="bg1"/>
              </a:solidFill>
            </a:endParaRPr>
          </a:p>
        </p:txBody>
      </p:sp>
    </p:spTree>
    <p:extLst>
      <p:ext uri="{BB962C8B-B14F-4D97-AF65-F5344CB8AC3E}">
        <p14:creationId xmlns:p14="http://schemas.microsoft.com/office/powerpoint/2010/main" val="315134169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Văn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3200" b="1" i="0" u="none" strike="noStrike" kern="1200" cap="none" spc="0" normalizeH="0" baseline="0" noProof="0" dirty="0" err="1">
                <a:ln>
                  <a:noFill/>
                </a:ln>
                <a:solidFill>
                  <a:srgbClr val="FFFFFF"/>
                </a:solidFill>
                <a:effectLst/>
                <a:uLnTx/>
                <a:uFillTx/>
                <a:latin typeface="Times New Roman" panose="02020603050405020304" pitchFamily="18" charset="0"/>
                <a:ea typeface="+mn-ea"/>
                <a:cs typeface="Times New Roman" panose="02020603050405020304" pitchFamily="18" charset="0"/>
              </a:rPr>
              <a:t>bản</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2. SƠN TINH, THUỶ TINH</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sp>
        <p:nvSpPr>
          <p:cNvPr id="2" name="Rectangle 1"/>
          <p:cNvSpPr/>
          <p:nvPr/>
        </p:nvSpPr>
        <p:spPr>
          <a:xfrm>
            <a:off x="5113801" y="718918"/>
            <a:ext cx="1837362" cy="579967"/>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Times New Roman" panose="02020603050405020304" pitchFamily="18" charset="0"/>
                <a:cs typeface="+mn-cs"/>
              </a:rPr>
              <a:t>VẬN DỤNG</a:t>
            </a:r>
          </a:p>
        </p:txBody>
      </p:sp>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3" name="Picture 32"/>
          <p:cNvPicPr>
            <a:picLocks noChangeAspect="1"/>
          </p:cNvPicPr>
          <p:nvPr/>
        </p:nvPicPr>
        <p:blipFill>
          <a:blip r:embed="rId7"/>
          <a:srcRect l="72727" t="38278" r="21890" b="57492"/>
          <a:stretch>
            <a:fillRect/>
          </a:stretch>
        </p:blipFill>
        <p:spPr>
          <a:xfrm>
            <a:off x="5829300" y="3769363"/>
            <a:ext cx="332745" cy="151954"/>
          </a:xfrm>
          <a:custGeom>
            <a:avLst/>
            <a:gdLst>
              <a:gd name="connsiteX0" fmla="*/ 0 w 332745"/>
              <a:gd name="connsiteY0" fmla="*/ 0 h 151954"/>
              <a:gd name="connsiteX1" fmla="*/ 332745 w 332745"/>
              <a:gd name="connsiteY1" fmla="*/ 146160 h 151954"/>
              <a:gd name="connsiteX2" fmla="*/ 320914 w 332745"/>
              <a:gd name="connsiteY2" fmla="*/ 147645 h 151954"/>
              <a:gd name="connsiteX3" fmla="*/ 100013 w 332745"/>
              <a:gd name="connsiteY3" fmla="*/ 145412 h 151954"/>
              <a:gd name="connsiteX4" fmla="*/ 0 w 332745"/>
              <a:gd name="connsiteY4" fmla="*/ 137719 h 151954"/>
              <a:gd name="connsiteX5" fmla="*/ 0 w 332745"/>
              <a:gd name="connsiteY5" fmla="*/ 0 h 1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745" h="151954">
                <a:moveTo>
                  <a:pt x="0" y="0"/>
                </a:moveTo>
                <a:lnTo>
                  <a:pt x="332745" y="146160"/>
                </a:lnTo>
                <a:lnTo>
                  <a:pt x="320914" y="147645"/>
                </a:lnTo>
                <a:cubicBezTo>
                  <a:pt x="283399" y="151810"/>
                  <a:pt x="219716" y="155672"/>
                  <a:pt x="100013" y="145412"/>
                </a:cubicBezTo>
                <a:lnTo>
                  <a:pt x="0" y="137719"/>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3" name="Rectangle 2"/>
          <p:cNvSpPr/>
          <p:nvPr/>
        </p:nvSpPr>
        <p:spPr>
          <a:xfrm>
            <a:off x="660400" y="1267429"/>
            <a:ext cx="10858500" cy="5185522"/>
          </a:xfrm>
          <a:prstGeom prst="rect">
            <a:avLst/>
          </a:prstGeom>
        </p:spPr>
        <p:txBody>
          <a:bodyPr>
            <a:spAutoFit/>
          </a:bodyPr>
          <a:lstStyle/>
          <a:p>
            <a:pPr algn="just">
              <a:lnSpc>
                <a:spcPct val="150000"/>
              </a:lnSpc>
            </a:pPr>
            <a:r>
              <a:rPr lang="pt-BR" sz="2800" b="1" dirty="0">
                <a:latin typeface="Times New Roman" panose="02020603050405020304" pitchFamily="18" charset="0"/>
                <a:ea typeface="Calibri" panose="020F0502020204030204" pitchFamily="34" charset="0"/>
              </a:rPr>
              <a:t>Câu 2: </a:t>
            </a:r>
            <a:r>
              <a:rPr lang="en-US" sz="2800" dirty="0" err="1">
                <a:latin typeface="Times New Roman" panose="02020603050405020304" pitchFamily="18" charset="0"/>
                <a:ea typeface="Calibri" panose="020F0502020204030204" pitchFamily="34" charset="0"/>
              </a:rPr>
              <a:t>Viết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đoạn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văn</a:t>
            </a:r>
            <a:r>
              <a:rPr lang="en-US" sz="2800" dirty="0">
                <a:latin typeface="Times New Roman" panose="02020603050405020304" pitchFamily="18" charset="0"/>
                <a:ea typeface="Calibri" panose="020F0502020204030204" pitchFamily="34" charset="0"/>
              </a:rPr>
              <a:t>:</a:t>
            </a: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Nội</a:t>
            </a:r>
            <a:r>
              <a:rPr lang="en-US" sz="2800" dirty="0">
                <a:solidFill>
                  <a:srgbClr val="000000"/>
                </a:solidFill>
                <a:latin typeface="Times New Roman" panose="02020603050405020304" pitchFamily="18" charset="0"/>
                <a:ea typeface="Calibri" panose="020F0502020204030204" pitchFamily="34" charset="0"/>
              </a:rPr>
              <a:t> dung </a:t>
            </a:r>
            <a:r>
              <a:rPr lang="en-US" sz="2800" dirty="0" err="1">
                <a:solidFill>
                  <a:srgbClr val="000000"/>
                </a:solidFill>
                <a:latin typeface="Times New Roman" panose="02020603050405020304" pitchFamily="18" charset="0"/>
                <a:ea typeface="Calibri" panose="020F0502020204030204" pitchFamily="34" charset="0"/>
              </a:rPr>
              <a:t>đoạn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văn</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Xác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định</a:t>
            </a:r>
            <a:r>
              <a:rPr lang="en-US" sz="2800" dirty="0">
                <a:solidFill>
                  <a:srgbClr val="000000"/>
                </a:solidFill>
                <a:latin typeface="Times New Roman" panose="02020603050405020304" pitchFamily="18" charset="0"/>
                <a:ea typeface="Calibri" panose="020F0502020204030204" pitchFamily="34" charset="0"/>
              </a:rPr>
              <a:t> </a:t>
            </a:r>
            <a:r>
              <a:rPr lang="pt-BR" sz="2800" dirty="0">
                <a:latin typeface="Times New Roman" panose="02020603050405020304" pitchFamily="18" charset="0"/>
                <a:ea typeface="Calibri" panose="020F0502020204030204" pitchFamily="34" charset="0"/>
              </a:rPr>
              <a:t>tưởng tượng về ngoại hình Sơn Tinh, Thủy Tinh</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gn="just">
              <a:lnSpc>
                <a:spcPct val="150000"/>
              </a:lnSpc>
            </a:pP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Miêu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kết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hợp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sự</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biểu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Khôn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mặt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vóc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dáng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chỉ</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phục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nhân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vật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theo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trí</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tưởng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tượng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HS.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hướng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ngoại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hình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Sơn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mang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vẻ</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uy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nghi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thiện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Thủy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Tinh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nhưng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vẫn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tạo</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cảm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gian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ác</a:t>
            </a:r>
            <a:r>
              <a:rPr lang="en-US" sz="2800" dirty="0">
                <a:solidFill>
                  <a:srgbClr val="000000"/>
                </a:solidFill>
                <a:latin typeface="Times New Roman" panose="02020603050405020304" pitchFamily="18" charset="0"/>
                <a:ea typeface="Calibri" panose="020F0502020204030204" pitchFamily="34" charset="0"/>
              </a:rPr>
              <a:t>...</a:t>
            </a:r>
            <a:endParaRPr lang="en-US" sz="2800" dirty="0">
              <a:latin typeface="Times New Roman" panose="02020603050405020304" pitchFamily="18" charset="0"/>
              <a:ea typeface="Calibri" panose="020F0502020204030204" pitchFamily="34" charset="0"/>
            </a:endParaRPr>
          </a:p>
          <a:p>
            <a:pPr>
              <a:lnSpc>
                <a:spcPct val="150000"/>
              </a:lnSpc>
              <a:spcAft>
                <a:spcPts val="0"/>
              </a:spcAft>
            </a:pPr>
            <a:r>
              <a:rPr lang="vi-VN" sz="2800" dirty="0">
                <a:latin typeface="Times New Roman" panose="02020603050405020304" pitchFamily="18" charset="0"/>
                <a:ea typeface="Calibri" panose="020F0502020204030204" pitchFamily="34" charset="0"/>
              </a:rPr>
              <a:t>* Hình thức đoạn văn</a:t>
            </a:r>
            <a:endParaRPr lang="en-US" sz="28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23555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1000"/>
                                        <p:tgtEl>
                                          <p:spTgt spid="3">
                                            <p:txEl>
                                              <p:pRg st="1" end="1"/>
                                            </p:txEl>
                                          </p:spTgt>
                                        </p:tgtEl>
                                      </p:cBhvr>
                                    </p:animEffect>
                                    <p:anim calcmode="lin" valueType="num">
                                      <p:cBhvr>
                                        <p:cTn id="8" dur="1000" fill="hold"/>
                                        <p:tgtEl>
                                          <p:spTgt spid="3">
                                            <p:txEl>
                                              <p:pRg st="1" end="1"/>
                                            </p:txEl>
                                          </p:spTgt>
                                        </p:tgtEl>
                                        <p:attrNameLst>
                                          <p:attrName>ppt_x</p:attrName>
                                        </p:attrNameLst>
                                      </p:cBhvr>
                                      <p:tavLst>
                                        <p:tav tm="0">
                                          <p:val>
                                            <p:strVal val="#ppt_x"/>
                                          </p:val>
                                        </p:tav>
                                        <p:tav tm="100000">
                                          <p:val>
                                            <p:strVal val="#ppt_x"/>
                                          </p:val>
                                        </p:tav>
                                      </p:tavLst>
                                    </p:anim>
                                    <p:anim calcmode="lin" valueType="num">
                                      <p:cBhvr>
                                        <p:cTn id="9" dur="1000" fill="hold"/>
                                        <p:tgtEl>
                                          <p:spTgt spid="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3">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1000"/>
                                        <p:tgtEl>
                                          <p:spTgt spid="3">
                                            <p:txEl>
                                              <p:pRg st="3" end="3"/>
                                            </p:txEl>
                                          </p:spTgt>
                                        </p:tgtEl>
                                      </p:cBhvr>
                                    </p:animEffect>
                                    <p:anim calcmode="lin" valueType="num">
                                      <p:cBhvr>
                                        <p:cTn id="22" dur="1000" fill="hold"/>
                                        <p:tgtEl>
                                          <p:spTgt spid="3">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3">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fade">
                                      <p:cBhvr>
                                        <p:cTn id="28" dur="1000"/>
                                        <p:tgtEl>
                                          <p:spTgt spid="3">
                                            <p:txEl>
                                              <p:pRg st="4" end="4"/>
                                            </p:txEl>
                                          </p:spTgt>
                                        </p:tgtEl>
                                      </p:cBhvr>
                                    </p:animEffect>
                                    <p:anim calcmode="lin" valueType="num">
                                      <p:cBhvr>
                                        <p:cTn id="29" dur="1000" fill="hold"/>
                                        <p:tgtEl>
                                          <p:spTgt spid="3">
                                            <p:txEl>
                                              <p:pRg st="4" end="4"/>
                                            </p:txEl>
                                          </p:spTgt>
                                        </p:tgtEl>
                                        <p:attrNameLst>
                                          <p:attrName>ppt_x</p:attrName>
                                        </p:attrNameLst>
                                      </p:cBhvr>
                                      <p:tavLst>
                                        <p:tav tm="0">
                                          <p:val>
                                            <p:strVal val="#ppt_x"/>
                                          </p:val>
                                        </p:tav>
                                        <p:tav tm="100000">
                                          <p:val>
                                            <p:strVal val="#ppt_x"/>
                                          </p:val>
                                        </p:tav>
                                      </p:tavLst>
                                    </p:anim>
                                    <p:anim calcmode="lin" valueType="num">
                                      <p:cBhvr>
                                        <p:cTn id="30" dur="1000" fill="hold"/>
                                        <p:tgtEl>
                                          <p:spTgt spid="3">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TIẾT</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79: </a:t>
            </a: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a:t>
            </a:r>
            <a:r>
              <a:rPr kumimoji="0" lang="en-US" altLang="en-US" sz="3200" b="1" i="0" u="none" strike="noStrike" kern="1200" cap="none" spc="0" normalizeH="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HÀNH TIẾNG VIỆT</a:t>
            </a:r>
            <a:endPar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r>
              <a:rPr lang="pt-BR" sz="2800" b="1" dirty="0">
                <a:solidFill>
                  <a:schemeClr val="bg1"/>
                </a:solidFill>
                <a:latin typeface="Times New Roman" panose="02020603050405020304" pitchFamily="18" charset="0"/>
                <a:ea typeface="MS Mincho"/>
              </a:rPr>
              <a:t>KHỞI ĐỘNG</a:t>
            </a:r>
            <a:endParaRPr lang="en-US" sz="2800" dirty="0">
              <a:solidFill>
                <a:schemeClr val="bg1"/>
              </a:solidFill>
            </a:endParaRPr>
          </a:p>
        </p:txBody>
      </p:sp>
      <p:sp>
        <p:nvSpPr>
          <p:cNvPr id="7" name="Right Arrow 6"/>
          <p:cNvSpPr/>
          <p:nvPr/>
        </p:nvSpPr>
        <p:spPr>
          <a:xfrm>
            <a:off x="942638" y="1499824"/>
            <a:ext cx="3592317" cy="4277452"/>
          </a:xfrm>
          <a:prstGeom prst="rightArrow">
            <a:avLst>
              <a:gd name="adj1" fmla="val 50000"/>
              <a:gd name="adj2" fmla="val 46922"/>
            </a:avLst>
          </a:pr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latin typeface="Times New Roman" panose="02020603050405020304" pitchFamily="18" charset="0"/>
                <a:ea typeface="Times New Roman" panose="02020603050405020304" pitchFamily="18" charset="0"/>
              </a:rPr>
              <a:t>Tìm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được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dùng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sau</a:t>
            </a:r>
            <a:r>
              <a:rPr lang="en-US" dirty="0">
                <a:latin typeface="Times New Roman" panose="02020603050405020304" pitchFamily="18" charset="0"/>
                <a:ea typeface="Times New Roman" panose="02020603050405020304" pitchFamily="18" charset="0"/>
              </a:rPr>
              <a:t>. Cho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tác</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dụng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của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Ngoài</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những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có</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trong</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đoạn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văn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em</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còn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biết</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đến</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dấu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câu</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nào</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nữa</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hãy</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kể</a:t>
            </a:r>
            <a:r>
              <a:rPr lang="en-US" dirty="0">
                <a:latin typeface="Times New Roman" panose="02020603050405020304" pitchFamily="18" charset="0"/>
                <a:ea typeface="Times New Roman" panose="02020603050405020304" pitchFamily="18" charset="0"/>
              </a:rPr>
              <a:t> </a:t>
            </a:r>
            <a:r>
              <a:rPr lang="en-US" dirty="0" err="1">
                <a:latin typeface="Times New Roman" panose="02020603050405020304" pitchFamily="18" charset="0"/>
                <a:ea typeface="Times New Roman" panose="02020603050405020304" pitchFamily="18" charset="0"/>
              </a:rPr>
              <a:t>tên</a:t>
            </a:r>
            <a:r>
              <a:rPr lang="en-US" dirty="0">
                <a:latin typeface="Times New Roman" panose="02020603050405020304" pitchFamily="18" charset="0"/>
                <a:ea typeface="Times New Roman" panose="02020603050405020304" pitchFamily="18" charset="0"/>
              </a:rPr>
              <a:t>?</a:t>
            </a:r>
            <a:endParaRPr lang="en-US" dirty="0"/>
          </a:p>
        </p:txBody>
      </p:sp>
      <p:pic>
        <p:nvPicPr>
          <p:cNvPr id="8" name="Picture 7"/>
          <p:cNvPicPr>
            <a:picLocks noChangeAspect="1"/>
          </p:cNvPicPr>
          <p:nvPr/>
        </p:nvPicPr>
        <p:blipFill>
          <a:blip r:embed="rId10"/>
          <a:stretch>
            <a:fillRect/>
          </a:stretch>
        </p:blipFill>
        <p:spPr>
          <a:xfrm>
            <a:off x="4546934" y="1499825"/>
            <a:ext cx="6689728" cy="4433578"/>
          </a:xfrm>
          <a:prstGeom prst="rect">
            <a:avLst/>
          </a:prstGeom>
        </p:spPr>
      </p:pic>
      <p:sp>
        <p:nvSpPr>
          <p:cNvPr id="9" name="Rectangle 8"/>
          <p:cNvSpPr/>
          <p:nvPr/>
        </p:nvSpPr>
        <p:spPr>
          <a:xfrm>
            <a:off x="5452371" y="2505126"/>
            <a:ext cx="4878853" cy="3108543"/>
          </a:xfrm>
          <a:prstGeom prst="rect">
            <a:avLst/>
          </a:prstGeom>
        </p:spPr>
        <p:txBody>
          <a:bodyPr wrap="square">
            <a:spAutoFit/>
          </a:bodyPr>
          <a:lstStyle/>
          <a:p>
            <a:r>
              <a:rPr lang="en-US" sz="1300" b="1" dirty="0">
                <a:solidFill>
                  <a:srgbClr val="FF0000"/>
                </a:solidFill>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Hai </a:t>
            </a:r>
            <a:r>
              <a:rPr lang="en-US" sz="2800" dirty="0" err="1">
                <a:latin typeface="Times New Roman" panose="02020603050405020304" pitchFamily="18" charset="0"/>
                <a:ea typeface="Calibri" panose="020F0502020204030204" pitchFamily="34" charset="0"/>
              </a:rPr>
              <a:t>chàng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tâu</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hỏi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đồ</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sính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lễ</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cần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sắm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những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gì</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vua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bảo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cơm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nếp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trăm</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nệp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bánh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chưng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voi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gà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ngựa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chín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hồng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mao</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mỗi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thứ</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một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đôi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trích</a:t>
            </a:r>
            <a:r>
              <a:rPr lang="en-US" sz="2800"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Sơn</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Thủy</a:t>
            </a:r>
            <a:r>
              <a:rPr lang="en-US" sz="2800" i="1" dirty="0">
                <a:latin typeface="Times New Roman" panose="02020603050405020304" pitchFamily="18" charset="0"/>
                <a:ea typeface="Calibri" panose="020F0502020204030204" pitchFamily="34" charset="0"/>
              </a:rPr>
              <a:t> </a:t>
            </a:r>
            <a:r>
              <a:rPr lang="en-US" sz="2800" i="1"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p>
        </p:txBody>
      </p:sp>
    </p:spTree>
    <p:extLst>
      <p:ext uri="{BB962C8B-B14F-4D97-AF65-F5344CB8AC3E}">
        <p14:creationId xmlns:p14="http://schemas.microsoft.com/office/powerpoint/2010/main" val="24015574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36" name="Picture 35"/>
          <p:cNvPicPr>
            <a:picLocks noChangeAspect="1"/>
          </p:cNvPicPr>
          <p:nvPr/>
        </p:nvPicPr>
        <p:blipFill>
          <a:blip r:embed="rId7"/>
          <a:srcRect l="54930" t="24825" r="41566" b="72527"/>
          <a:stretch>
            <a:fillRect/>
          </a:stretch>
        </p:blipFill>
        <p:spPr>
          <a:xfrm>
            <a:off x="4729163" y="3286126"/>
            <a:ext cx="216584" cy="95135"/>
          </a:xfrm>
          <a:custGeom>
            <a:avLst/>
            <a:gdLst>
              <a:gd name="connsiteX0" fmla="*/ 0 w 216584"/>
              <a:gd name="connsiteY0" fmla="*/ 0 h 95135"/>
              <a:gd name="connsiteX1" fmla="*/ 128587 w 216584"/>
              <a:gd name="connsiteY1" fmla="*/ 42863 h 95135"/>
              <a:gd name="connsiteX2" fmla="*/ 214312 w 216584"/>
              <a:gd name="connsiteY2" fmla="*/ 8572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cubicBezTo>
                  <a:pt x="42862" y="14288"/>
                  <a:pt x="90994" y="17801"/>
                  <a:pt x="128587" y="42863"/>
                </a:cubicBezTo>
                <a:cubicBezTo>
                  <a:pt x="183981" y="79792"/>
                  <a:pt x="155160" y="66008"/>
                  <a:pt x="214312" y="85725"/>
                </a:cubicBezTo>
                <a:lnTo>
                  <a:pt x="216584" y="95135"/>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9" name="Picture 38"/>
          <p:cNvPicPr>
            <a:picLocks noChangeAspect="1"/>
          </p:cNvPicPr>
          <p:nvPr/>
        </p:nvPicPr>
        <p:blipFill>
          <a:blip r:embed="rId7"/>
          <a:srcRect l="55274" t="24980" r="41580" b="72627"/>
          <a:stretch>
            <a:fillRect/>
          </a:stretch>
        </p:blipFill>
        <p:spPr>
          <a:xfrm>
            <a:off x="3866858" y="3374177"/>
            <a:ext cx="194467" cy="85959"/>
          </a:xfrm>
          <a:custGeom>
            <a:avLst/>
            <a:gdLst>
              <a:gd name="connsiteX0" fmla="*/ 0 w 194467"/>
              <a:gd name="connsiteY0" fmla="*/ 0 h 85959"/>
              <a:gd name="connsiteX1" fmla="*/ 45021 w 194467"/>
              <a:gd name="connsiteY1" fmla="*/ 11815 h 85959"/>
              <a:gd name="connsiteX2" fmla="*/ 107339 w 194467"/>
              <a:gd name="connsiteY2" fmla="*/ 37287 h 85959"/>
              <a:gd name="connsiteX3" fmla="*/ 193064 w 194467"/>
              <a:gd name="connsiteY3" fmla="*/ 80149 h 85959"/>
              <a:gd name="connsiteX4" fmla="*/ 194467 w 194467"/>
              <a:gd name="connsiteY4" fmla="*/ 85959 h 85959"/>
              <a:gd name="connsiteX5" fmla="*/ 0 w 194467"/>
              <a:gd name="connsiteY5" fmla="*/ 0 h 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467" h="85959">
                <a:moveTo>
                  <a:pt x="0" y="0"/>
                </a:moveTo>
                <a:lnTo>
                  <a:pt x="45021" y="11815"/>
                </a:lnTo>
                <a:cubicBezTo>
                  <a:pt x="67111" y="17612"/>
                  <a:pt x="88543" y="24756"/>
                  <a:pt x="107339" y="37287"/>
                </a:cubicBezTo>
                <a:cubicBezTo>
                  <a:pt x="162733" y="74216"/>
                  <a:pt x="133912" y="60432"/>
                  <a:pt x="193064" y="80149"/>
                </a:cubicBezTo>
                <a:lnTo>
                  <a:pt x="194467" y="85959"/>
                </a:lnTo>
                <a:lnTo>
                  <a:pt x="0" y="0"/>
                </a:lnTo>
                <a:close/>
              </a:path>
            </a:pathLst>
          </a:custGeom>
        </p:spPr>
      </p:pic>
      <p:pic>
        <p:nvPicPr>
          <p:cNvPr id="38" name="Picture 37"/>
          <p:cNvPicPr>
            <a:picLocks noChangeAspect="1"/>
          </p:cNvPicPr>
          <p:nvPr/>
        </p:nvPicPr>
        <p:blipFill>
          <a:blip r:embed="rId7"/>
          <a:srcRect l="58420" t="27373" r="27273" b="61722"/>
          <a:stretch>
            <a:fillRect/>
          </a:stretch>
        </p:blipFill>
        <p:spPr>
          <a:xfrm>
            <a:off x="4061325" y="3460136"/>
            <a:ext cx="884422" cy="391703"/>
          </a:xfrm>
          <a:custGeom>
            <a:avLst/>
            <a:gdLst>
              <a:gd name="connsiteX0" fmla="*/ 0 w 884422"/>
              <a:gd name="connsiteY0" fmla="*/ 0 h 391703"/>
              <a:gd name="connsiteX1" fmla="*/ 884422 w 884422"/>
              <a:gd name="connsiteY1" fmla="*/ 390935 h 391703"/>
              <a:gd name="connsiteX2" fmla="*/ 884422 w 884422"/>
              <a:gd name="connsiteY2" fmla="*/ 391703 h 391703"/>
              <a:gd name="connsiteX3" fmla="*/ 869 w 884422"/>
              <a:gd name="connsiteY3" fmla="*/ 3600 h 391703"/>
              <a:gd name="connsiteX4" fmla="*/ 0 w 884422"/>
              <a:gd name="connsiteY4" fmla="*/ 0 h 391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22" h="391703">
                <a:moveTo>
                  <a:pt x="0" y="0"/>
                </a:moveTo>
                <a:lnTo>
                  <a:pt x="884422" y="390935"/>
                </a:lnTo>
                <a:lnTo>
                  <a:pt x="884422" y="391703"/>
                </a:lnTo>
                <a:lnTo>
                  <a:pt x="869" y="3600"/>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25709" y="813128"/>
            <a:ext cx="2327881"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prstClr val="white"/>
                </a:solidFill>
                <a:effectLst/>
                <a:uLnTx/>
                <a:uFillTx/>
                <a:latin typeface="Times New Roman" panose="02020603050405020304" pitchFamily="18" charset="0"/>
                <a:ea typeface="MS Mincho"/>
                <a:cs typeface="+mn-cs"/>
              </a:rPr>
              <a:t>KHỞI ĐỘNG</a:t>
            </a:r>
            <a:endParaRPr kumimoji="0" lang="en-US" sz="2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2" name="Table 1"/>
          <p:cNvGraphicFramePr>
            <a:graphicFrameLocks noGrp="1"/>
          </p:cNvGraphicFramePr>
          <p:nvPr>
            <p:extLst>
              <p:ext uri="{D42A27DB-BD31-4B8C-83A1-F6EECF244321}">
                <p14:modId xmlns:p14="http://schemas.microsoft.com/office/powerpoint/2010/main" val="152693025"/>
              </p:ext>
            </p:extLst>
          </p:nvPr>
        </p:nvGraphicFramePr>
        <p:xfrm>
          <a:off x="854868" y="1616710"/>
          <a:ext cx="10469563" cy="4043680"/>
        </p:xfrm>
        <a:graphic>
          <a:graphicData uri="http://schemas.openxmlformats.org/drawingml/2006/table">
            <a:tbl>
              <a:tblPr firstRow="1" firstCol="1" lastRow="1" lastCol="1" bandRow="1" bandCol="1"/>
              <a:tblGrid>
                <a:gridCol w="3479215">
                  <a:extLst>
                    <a:ext uri="{9D8B030D-6E8A-4147-A177-3AD203B41FA5}">
                      <a16:colId xmlns:a16="http://schemas.microsoft.com/office/drawing/2014/main" val="2523265064"/>
                    </a:ext>
                  </a:extLst>
                </a:gridCol>
                <a:gridCol w="6990348">
                  <a:extLst>
                    <a:ext uri="{9D8B030D-6E8A-4147-A177-3AD203B41FA5}">
                      <a16:colId xmlns:a16="http://schemas.microsoft.com/office/drawing/2014/main" val="4277197768"/>
                    </a:ext>
                  </a:extLst>
                </a:gridCol>
              </a:tblGrid>
              <a:tr h="0">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Dấu</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câu</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750"/>
                        </a:spcAft>
                      </a:pPr>
                      <a:r>
                        <a:rPr lang="en-US" sz="2800" b="1" dirty="0" err="1">
                          <a:effectLst/>
                          <a:latin typeface="Times New Roman" panose="02020603050405020304" pitchFamily="18" charset="0"/>
                          <a:ea typeface="Calibri" panose="020F0502020204030204" pitchFamily="34" charset="0"/>
                        </a:rPr>
                        <a:t>Công</a:t>
                      </a:r>
                      <a:r>
                        <a:rPr lang="en-US" sz="2800" b="1" dirty="0">
                          <a:effectLst/>
                          <a:latin typeface="Times New Roman" panose="02020603050405020304" pitchFamily="18" charset="0"/>
                          <a:ea typeface="Calibri" panose="020F0502020204030204" pitchFamily="34" charset="0"/>
                        </a:rPr>
                        <a:t> </a:t>
                      </a:r>
                      <a:r>
                        <a:rPr lang="en-US" sz="2800" b="1" dirty="0" err="1">
                          <a:effectLst/>
                          <a:latin typeface="Times New Roman" panose="02020603050405020304" pitchFamily="18" charset="0"/>
                          <a:ea typeface="Calibri" panose="020F0502020204030204" pitchFamily="34" charset="0"/>
                        </a:rPr>
                        <a:t>dụng</a:t>
                      </a:r>
                      <a:endParaRPr lang="en-US" sz="2800" b="1" dirty="0">
                        <a:effectLst/>
                        <a:latin typeface="Times New Roman" panose="02020603050405020304" pitchFamily="18" charset="0"/>
                        <a:ea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8045087"/>
                  </a:ext>
                </a:extLst>
              </a:tr>
              <a:tr h="0">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Dấu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phẩy</a:t>
                      </a:r>
                      <a:r>
                        <a:rPr lang="en-US" sz="2800" dirty="0">
                          <a:effectLst/>
                          <a:latin typeface="Times New Roman" panose="02020603050405020304" pitchFamily="18" charset="0"/>
                          <a:ea typeface="Times New Roman" panose="02020603050405020304" pitchFamily="18" charset="0"/>
                        </a:rPr>
                        <a:t> (1): </a:t>
                      </a:r>
                    </a:p>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a:t>
                      </a:r>
                      <a:r>
                        <a:rPr lang="en-US" sz="2800" dirty="0">
                          <a:effectLst/>
                          <a:latin typeface="Times New Roman" panose="02020603050405020304" pitchFamily="18" charset="0"/>
                          <a:ea typeface="Times New Roman" panose="02020603050405020304" pitchFamily="18" charset="0"/>
                        </a:rPr>
                        <a:t> d</a:t>
                      </a:r>
                      <a:r>
                        <a:rPr lang="vi-VN" sz="2800" dirty="0">
                          <a:effectLst/>
                          <a:latin typeface="Times New Roman" panose="02020603050405020304" pitchFamily="18" charset="0"/>
                          <a:ea typeface="Times New Roman" panose="02020603050405020304" pitchFamily="18" charset="0"/>
                        </a:rPr>
                        <a:t>ấu phẩy còn lại</a:t>
                      </a:r>
                      <a:endParaRPr lang="en-US" sz="2800" dirty="0">
                        <a:effectLst/>
                        <a:latin typeface="Times New Roman" panose="02020603050405020304" pitchFamily="18" charset="0"/>
                        <a:ea typeface="Times New Roman" panose="02020603050405020304" pitchFamily="18" charset="0"/>
                      </a:endParaRPr>
                    </a:p>
                    <a:p>
                      <a:pPr>
                        <a:spcAft>
                          <a:spcPts val="750"/>
                        </a:spcAft>
                      </a:pPr>
                      <a:r>
                        <a:rPr lang="en-US" sz="2800" dirty="0">
                          <a:effectLst/>
                          <a:latin typeface="Times New Roman" panose="02020603050405020304" pitchFamily="18" charset="0"/>
                          <a:ea typeface="Calibri" panose="020F0502020204030204" pitchFamily="34" charset="0"/>
                        </a:rPr>
                        <a:t> </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ngăn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cách</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vế</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ghép</a:t>
                      </a:r>
                      <a:endParaRPr lang="en-US" sz="2800" dirty="0">
                        <a:effectLst/>
                        <a:latin typeface="Times New Roman" panose="02020603050405020304" pitchFamily="18" charset="0"/>
                        <a:ea typeface="Times New Roman" panose="02020603050405020304" pitchFamily="18" charset="0"/>
                      </a:endParaRPr>
                    </a:p>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rPr>
                        <a:t>ngăn cách các sự vật của sính lễ (các thành phần trong một phép liệt kê).</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8515469"/>
                  </a:ext>
                </a:extLst>
              </a:tr>
              <a:tr h="0">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rPr>
                        <a:t>Dấu hai chấm: </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rPr>
                        <a:t>báo trước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97376243"/>
                  </a:ext>
                </a:extLst>
              </a:tr>
              <a:tr h="0">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rPr>
                        <a:t>Dấu ngoặc kép</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đ</a:t>
                      </a:r>
                      <a:r>
                        <a:rPr lang="vi-VN" sz="2800" dirty="0">
                          <a:effectLst/>
                          <a:latin typeface="Times New Roman" panose="02020603050405020304" pitchFamily="18" charset="0"/>
                          <a:ea typeface="Times New Roman" panose="02020603050405020304" pitchFamily="18" charset="0"/>
                        </a:rPr>
                        <a:t>ánh dấu lời nói trực tiếp của nhân vật nhà vua.</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54091285"/>
                  </a:ext>
                </a:extLst>
              </a:tr>
              <a:tr h="0">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Dấu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chấm</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spcAft>
                          <a:spcPts val="750"/>
                        </a:spcAft>
                        <a:buSzPts val="1400"/>
                        <a:buFont typeface="Times New Roman" panose="02020603050405020304" pitchFamily="18" charset="0"/>
                        <a:buNone/>
                      </a:pP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kết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thúc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câu</a:t>
                      </a: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60742972"/>
                  </a:ext>
                </a:extLst>
              </a:tr>
            </a:tbl>
          </a:graphicData>
        </a:graphic>
      </p:graphicFrame>
    </p:spTree>
    <p:extLst>
      <p:ext uri="{BB962C8B-B14F-4D97-AF65-F5344CB8AC3E}">
        <p14:creationId xmlns:p14="http://schemas.microsoft.com/office/powerpoint/2010/main" val="292172285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rPr>
              <a:t>HÌNH</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cs typeface="Times New Roman" panose="02020603050405020304" pitchFamily="18" charset="0"/>
              </a:rPr>
              <a:t> THÀNH KIẾN THỨC</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cs typeface="Times New Roman" panose="02020603050405020304" pitchFamily="18" charset="0"/>
            </a:endParaRPr>
          </a:p>
        </p:txBody>
      </p:sp>
      <p:pic>
        <p:nvPicPr>
          <p:cNvPr id="51" name="Picture 50"/>
          <p:cNvPicPr>
            <a:picLocks noChangeAspect="1"/>
          </p:cNvPicPr>
          <p:nvPr/>
        </p:nvPicPr>
        <p:blipFill>
          <a:blip r:embed="rId10"/>
          <a:srcRect l="9316" t="41099" r="65284" b="45917"/>
          <a:stretch>
            <a:fillRect/>
          </a:stretch>
        </p:blipFill>
        <p:spPr>
          <a:xfrm>
            <a:off x="6578776" y="3817497"/>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8" name="Picture 47"/>
          <p:cNvPicPr>
            <a:picLocks noChangeAspect="1"/>
          </p:cNvPicPr>
          <p:nvPr/>
        </p:nvPicPr>
        <p:blipFill>
          <a:blip r:embed="rId10"/>
          <a:srcRect l="9316" t="67201" r="65284" b="19815"/>
          <a:stretch>
            <a:fillRect/>
          </a:stretch>
        </p:blipFill>
        <p:spPr>
          <a:xfrm>
            <a:off x="6578776" y="5364491"/>
            <a:ext cx="1567299" cy="769504"/>
          </a:xfrm>
          <a:custGeom>
            <a:avLst/>
            <a:gdLst>
              <a:gd name="connsiteX0" fmla="*/ 0 w 1567299"/>
              <a:gd name="connsiteY0" fmla="*/ 0 h 769504"/>
              <a:gd name="connsiteX1" fmla="*/ 1567299 w 1567299"/>
              <a:gd name="connsiteY1" fmla="*/ 0 h 769504"/>
              <a:gd name="connsiteX2" fmla="*/ 1567299 w 1567299"/>
              <a:gd name="connsiteY2" fmla="*/ 769504 h 769504"/>
              <a:gd name="connsiteX3" fmla="*/ 0 w 1567299"/>
              <a:gd name="connsiteY3" fmla="*/ 769504 h 769504"/>
              <a:gd name="connsiteX4" fmla="*/ 0 w 1567299"/>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99" h="769504">
                <a:moveTo>
                  <a:pt x="0" y="0"/>
                </a:moveTo>
                <a:lnTo>
                  <a:pt x="1567299" y="0"/>
                </a:lnTo>
                <a:lnTo>
                  <a:pt x="1567299" y="769504"/>
                </a:lnTo>
                <a:lnTo>
                  <a:pt x="0" y="769504"/>
                </a:lnTo>
                <a:lnTo>
                  <a:pt x="0" y="0"/>
                </a:lnTo>
                <a:close/>
              </a:path>
            </a:pathLst>
          </a:custGeom>
        </p:spPr>
      </p:pic>
      <p:pic>
        <p:nvPicPr>
          <p:cNvPr id="47" name="Picture 46"/>
          <p:cNvPicPr>
            <a:picLocks noChangeAspect="1"/>
          </p:cNvPicPr>
          <p:nvPr/>
        </p:nvPicPr>
        <p:blipFill>
          <a:blip r:embed="rId10"/>
          <a:srcRect l="9316" t="9616" r="8358" b="14980"/>
          <a:stretch>
            <a:fillRect/>
          </a:stretch>
        </p:blipFill>
        <p:spPr>
          <a:xfrm>
            <a:off x="6578776" y="1951589"/>
            <a:ext cx="5079929" cy="4468991"/>
          </a:xfrm>
          <a:custGeom>
            <a:avLst/>
            <a:gdLst>
              <a:gd name="connsiteX0" fmla="*/ 0 w 5079929"/>
              <a:gd name="connsiteY0" fmla="*/ 0 h 4468991"/>
              <a:gd name="connsiteX1" fmla="*/ 5079929 w 5079929"/>
              <a:gd name="connsiteY1" fmla="*/ 0 h 4468991"/>
              <a:gd name="connsiteX2" fmla="*/ 5079929 w 5079929"/>
              <a:gd name="connsiteY2" fmla="*/ 4468991 h 4468991"/>
              <a:gd name="connsiteX3" fmla="*/ 0 w 5079929"/>
              <a:gd name="connsiteY3" fmla="*/ 4468991 h 4468991"/>
              <a:gd name="connsiteX4" fmla="*/ 0 w 5079929"/>
              <a:gd name="connsiteY4" fmla="*/ 4182406 h 4468991"/>
              <a:gd name="connsiteX5" fmla="*/ 1567299 w 5079929"/>
              <a:gd name="connsiteY5" fmla="*/ 4182406 h 4468991"/>
              <a:gd name="connsiteX6" fmla="*/ 1567299 w 5079929"/>
              <a:gd name="connsiteY6" fmla="*/ 3412902 h 4468991"/>
              <a:gd name="connsiteX7" fmla="*/ 0 w 5079929"/>
              <a:gd name="connsiteY7" fmla="*/ 3412902 h 4468991"/>
              <a:gd name="connsiteX8" fmla="*/ 0 w 5079929"/>
              <a:gd name="connsiteY8" fmla="*/ 2635412 h 4468991"/>
              <a:gd name="connsiteX9" fmla="*/ 1567299 w 5079929"/>
              <a:gd name="connsiteY9" fmla="*/ 2635412 h 4468991"/>
              <a:gd name="connsiteX10" fmla="*/ 1567299 w 5079929"/>
              <a:gd name="connsiteY10" fmla="*/ 1865908 h 4468991"/>
              <a:gd name="connsiteX11" fmla="*/ 0 w 5079929"/>
              <a:gd name="connsiteY11" fmla="*/ 1865908 h 4468991"/>
              <a:gd name="connsiteX12" fmla="*/ 0 w 5079929"/>
              <a:gd name="connsiteY12" fmla="*/ 0 h 446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9929" h="4468991">
                <a:moveTo>
                  <a:pt x="0" y="0"/>
                </a:moveTo>
                <a:lnTo>
                  <a:pt x="5079929" y="0"/>
                </a:lnTo>
                <a:lnTo>
                  <a:pt x="5079929" y="4468991"/>
                </a:lnTo>
                <a:lnTo>
                  <a:pt x="0" y="4468991"/>
                </a:lnTo>
                <a:lnTo>
                  <a:pt x="0" y="4182406"/>
                </a:lnTo>
                <a:lnTo>
                  <a:pt x="1567299" y="4182406"/>
                </a:lnTo>
                <a:lnTo>
                  <a:pt x="1567299" y="3412902"/>
                </a:lnTo>
                <a:lnTo>
                  <a:pt x="0" y="3412902"/>
                </a:lnTo>
                <a:lnTo>
                  <a:pt x="0" y="2635412"/>
                </a:lnTo>
                <a:lnTo>
                  <a:pt x="1567299" y="2635412"/>
                </a:lnTo>
                <a:lnTo>
                  <a:pt x="1567299" y="1865908"/>
                </a:lnTo>
                <a:lnTo>
                  <a:pt x="0" y="1865908"/>
                </a:lnTo>
                <a:lnTo>
                  <a:pt x="0" y="0"/>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9" name="Rounded Rectangle 8"/>
          <p:cNvSpPr/>
          <p:nvPr/>
        </p:nvSpPr>
        <p:spPr>
          <a:xfrm>
            <a:off x="621212" y="1907237"/>
            <a:ext cx="4808383" cy="1355725"/>
          </a:xfrm>
          <a:prstGeom prst="roundRect">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rgbClr val="000000"/>
                </a:solidFill>
                <a:latin typeface="Times New Roman" panose="02020603050405020304" pitchFamily="18" charset="0"/>
                <a:ea typeface="Times New Roman" panose="02020603050405020304" pitchFamily="18" charset="0"/>
              </a:rPr>
              <a:t>Đọc</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lại</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sau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tìm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biết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 ? </a:t>
            </a:r>
            <a:r>
              <a:rPr lang="en-US" sz="2400" dirty="0" err="1">
                <a:solidFill>
                  <a:srgbClr val="000000"/>
                </a:solidFill>
                <a:latin typeface="Times New Roman" panose="02020603050405020304" pitchFamily="18" charset="0"/>
                <a:ea typeface="Times New Roman" panose="02020603050405020304" pitchFamily="18" charset="0"/>
              </a:rPr>
              <a:t>Rút</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ra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công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dấu</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chấm</a:t>
            </a:r>
            <a:r>
              <a:rPr lang="en-US" sz="2400" dirty="0">
                <a:solidFill>
                  <a:srgbClr val="000000"/>
                </a:solidFill>
                <a:latin typeface="Times New Roman" panose="02020603050405020304" pitchFamily="18" charset="0"/>
                <a:ea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rPr>
              <a:t>phẩy</a:t>
            </a:r>
            <a:r>
              <a:rPr lang="en-US" sz="2400" dirty="0">
                <a:solidFill>
                  <a:srgbClr val="000000"/>
                </a:solidFill>
                <a:latin typeface="Times New Roman" panose="02020603050405020304" pitchFamily="18" charset="0"/>
                <a:ea typeface="Times New Roman" panose="02020603050405020304" pitchFamily="18" charset="0"/>
              </a:rPr>
              <a:t>?</a:t>
            </a:r>
            <a:endParaRPr lang="en-US" sz="2400" dirty="0"/>
          </a:p>
        </p:txBody>
      </p:sp>
      <p:sp>
        <p:nvSpPr>
          <p:cNvPr id="10" name="Left Arrow 9"/>
          <p:cNvSpPr/>
          <p:nvPr/>
        </p:nvSpPr>
        <p:spPr>
          <a:xfrm>
            <a:off x="5892302" y="2149688"/>
            <a:ext cx="557213" cy="881683"/>
          </a:xfrm>
          <a:prstGeom prst="lef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own Arrow 10"/>
          <p:cNvSpPr/>
          <p:nvPr/>
        </p:nvSpPr>
        <p:spPr>
          <a:xfrm>
            <a:off x="2671844" y="3348676"/>
            <a:ext cx="1037737" cy="458348"/>
          </a:xfrm>
          <a:prstGeom prst="down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520595" y="3867699"/>
            <a:ext cx="2619692" cy="2569934"/>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gn="just"/>
            <a:r>
              <a:rPr lang="en-US" sz="2300" i="1" dirty="0">
                <a:solidFill>
                  <a:schemeClr val="bg1"/>
                </a:solidFill>
                <a:latin typeface="Times New Roman" panose="02020603050405020304" pitchFamily="18" charset="0"/>
                <a:ea typeface="Calibri" panose="020F0502020204030204" pitchFamily="34" charset="0"/>
              </a:rPr>
              <a:t>a.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bố</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mẹ</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tấp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nập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về</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mải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mốt</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mớm</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cho</a:t>
            </a:r>
            <a:r>
              <a:rPr lang="en-US" sz="2300" i="1" dirty="0">
                <a:solidFill>
                  <a:schemeClr val="bg1"/>
                </a:solidFill>
                <a:latin typeface="Times New Roman" panose="02020603050405020304" pitchFamily="18" charset="0"/>
                <a:ea typeface="Calibri" panose="020F0502020204030204" pitchFamily="34" charset="0"/>
              </a:rPr>
              <a:t> con;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anh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chị</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rập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rờn</a:t>
            </a:r>
            <a:r>
              <a:rPr lang="en-US" sz="2300" i="1" dirty="0">
                <a:solidFill>
                  <a:schemeClr val="bg1"/>
                </a:solidFill>
                <a:latin typeface="Times New Roman" panose="02020603050405020304" pitchFamily="18" charset="0"/>
                <a:ea typeface="Calibri" panose="020F0502020204030204" pitchFamily="34" charset="0"/>
              </a:rPr>
              <a:t> bay </a:t>
            </a:r>
            <a:r>
              <a:rPr lang="en-US" sz="2300" i="1" dirty="0" err="1">
                <a:solidFill>
                  <a:schemeClr val="bg1"/>
                </a:solidFill>
                <a:latin typeface="Times New Roman" panose="02020603050405020304" pitchFamily="18" charset="0"/>
                <a:ea typeface="Calibri" panose="020F0502020204030204" pitchFamily="34" charset="0"/>
              </a:rPr>
              <a:t>đôi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én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ràng</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chấp</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chới</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vỗ</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cánh</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bên</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rìa</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hốc</a:t>
            </a:r>
            <a:r>
              <a:rPr lang="en-US" sz="2300" i="1" dirty="0">
                <a:solidFill>
                  <a:schemeClr val="bg1"/>
                </a:solidFill>
                <a:latin typeface="Times New Roman" panose="02020603050405020304" pitchFamily="18" charset="0"/>
                <a:ea typeface="Calibri" panose="020F0502020204030204" pitchFamily="34" charset="0"/>
              </a:rPr>
              <a:t> </a:t>
            </a:r>
            <a:r>
              <a:rPr lang="en-US" sz="2300" i="1" dirty="0" err="1">
                <a:solidFill>
                  <a:schemeClr val="bg1"/>
                </a:solidFill>
                <a:latin typeface="Times New Roman" panose="02020603050405020304" pitchFamily="18" charset="0"/>
                <a:ea typeface="Calibri" panose="020F0502020204030204" pitchFamily="34" charset="0"/>
              </a:rPr>
              <a:t>đá</a:t>
            </a:r>
            <a:r>
              <a:rPr lang="en-US" sz="2300" i="1" dirty="0">
                <a:solidFill>
                  <a:schemeClr val="bg1"/>
                </a:solidFill>
                <a:latin typeface="Times New Roman" panose="02020603050405020304" pitchFamily="18" charset="0"/>
                <a:ea typeface="Calibri" panose="020F0502020204030204" pitchFamily="34" charset="0"/>
              </a:rPr>
              <a:t>.</a:t>
            </a:r>
            <a:endParaRPr lang="en-US" sz="2300" dirty="0">
              <a:solidFill>
                <a:schemeClr val="bg1"/>
              </a:solidFill>
              <a:effectLst/>
              <a:latin typeface="Times New Roman" panose="02020603050405020304" pitchFamily="18" charset="0"/>
              <a:ea typeface="Calibri" panose="020F0502020204030204" pitchFamily="34" charset="0"/>
            </a:endParaRPr>
          </a:p>
        </p:txBody>
      </p:sp>
      <p:sp>
        <p:nvSpPr>
          <p:cNvPr id="13" name="Rectangle 12"/>
          <p:cNvSpPr/>
          <p:nvPr/>
        </p:nvSpPr>
        <p:spPr>
          <a:xfrm>
            <a:off x="3230386" y="3867699"/>
            <a:ext cx="2871395" cy="2541530"/>
          </a:xfrm>
          <a:prstGeom prst="rect">
            <a:avLst/>
          </a:prstGeom>
        </p:spPr>
        <p:style>
          <a:lnRef idx="0">
            <a:schemeClr val="accent2"/>
          </a:lnRef>
          <a:fillRef idx="3">
            <a:schemeClr val="accent2"/>
          </a:fillRef>
          <a:effectRef idx="3">
            <a:schemeClr val="accent2"/>
          </a:effectRef>
          <a:fontRef idx="minor">
            <a:schemeClr val="lt1"/>
          </a:fontRef>
        </p:style>
        <p:txBody>
          <a:bodyPr wrap="square">
            <a:spAutoFit/>
          </a:bodyPr>
          <a:lstStyle/>
          <a:p>
            <a:pPr>
              <a:lnSpc>
                <a:spcPct val="115000"/>
              </a:lnSpc>
            </a:pPr>
            <a:r>
              <a:rPr lang="en-US" sz="2000" b="1" dirty="0">
                <a:solidFill>
                  <a:schemeClr val="bg1"/>
                </a:solidFill>
                <a:latin typeface="Times New Roman" panose="02020603050405020304" pitchFamily="18" charset="0"/>
                <a:ea typeface="Calibri" panose="020F0502020204030204" pitchFamily="34" charset="0"/>
              </a:rPr>
              <a:t>b. </a:t>
            </a:r>
            <a:r>
              <a:rPr lang="vi-VN" sz="2000" i="1"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Dưới ánh trăng này, dòng thác nước sẽ đổ xuống làm máy phát điện; giữa biển rộng, cờ đỏ sao vàng phấp phới bay trên những con tàu lớ</a:t>
            </a:r>
            <a:r>
              <a:rPr lang="en-US" sz="2000" i="1" dirty="0">
                <a:solidFill>
                  <a:schemeClr val="bg1"/>
                </a:solidFill>
                <a:latin typeface="Times New Roman" panose="02020603050405020304" pitchFamily="18" charset="0"/>
                <a:ea typeface="Calibri" panose="020F0502020204030204" pitchFamily="34" charset="0"/>
                <a:cs typeface="Times New Roman" panose="02020603050405020304" pitchFamily="18" charset="0"/>
              </a:rPr>
              <a:t>n.</a:t>
            </a:r>
            <a:r>
              <a:rPr lang="en-US" sz="2000" dirty="0">
                <a:solidFill>
                  <a:schemeClr val="bg1"/>
                </a:solidFill>
                <a:latin typeface="Times New Roman" panose="02020603050405020304" pitchFamily="18" charset="0"/>
                <a:ea typeface="Calibri" panose="020F0502020204030204" pitchFamily="34" charset="0"/>
              </a:rPr>
              <a:t>                                       </a:t>
            </a:r>
            <a:r>
              <a:rPr lang="vi-VN" sz="2000" dirty="0">
                <a:solidFill>
                  <a:schemeClr val="bg1"/>
                </a:solidFill>
                <a:latin typeface="Times New Roman" panose="02020603050405020304" pitchFamily="18" charset="0"/>
                <a:ea typeface="Calibri" panose="020F0502020204030204" pitchFamily="34" charset="0"/>
              </a:rPr>
              <a:t>(Thép Mới)</a:t>
            </a:r>
            <a:endParaRPr lang="en-US" sz="2000" dirty="0">
              <a:solidFill>
                <a:schemeClr val="bg1"/>
              </a:solidFill>
              <a:latin typeface="Times New Roman" panose="02020603050405020304" pitchFamily="18" charset="0"/>
              <a:ea typeface="Calibri" panose="020F0502020204030204" pitchFamily="34" charset="0"/>
            </a:endParaRPr>
          </a:p>
        </p:txBody>
      </p:sp>
      <p:sp>
        <p:nvSpPr>
          <p:cNvPr id="14" name="Right Arrow 13"/>
          <p:cNvSpPr/>
          <p:nvPr/>
        </p:nvSpPr>
        <p:spPr>
          <a:xfrm>
            <a:off x="6273852" y="4431747"/>
            <a:ext cx="568806" cy="1200150"/>
          </a:xfrm>
          <a:prstGeom prst="rightArrow">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8550329" y="1519887"/>
            <a:ext cx="2895793" cy="400110"/>
          </a:xfrm>
          <a:prstGeom prst="rect">
            <a:avLst/>
          </a:prstGeom>
          <a:blipFill>
            <a:blip r:embed="rId12"/>
            <a:tile tx="0" ty="0" sx="100000" sy="100000" flip="none" algn="tl"/>
          </a:blip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txBody>
          <a:bodyPr wrap="none" rtlCol="0">
            <a:spAutoFit/>
          </a:bodyPr>
          <a:lstStyle/>
          <a:p>
            <a:r>
              <a:rPr lang="en-US" sz="2000" b="1" dirty="0">
                <a:solidFill>
                  <a:srgbClr val="FF0000"/>
                </a:solidFill>
                <a:latin typeface="Times New Roman" panose="02020603050405020304" pitchFamily="18" charset="0"/>
                <a:cs typeface="Times New Roman" panose="02020603050405020304" pitchFamily="18" charset="0"/>
              </a:rPr>
              <a:t>HOẠT ĐỘNG CẶP ĐÔI</a:t>
            </a:r>
          </a:p>
        </p:txBody>
      </p:sp>
      <p:sp>
        <p:nvSpPr>
          <p:cNvPr id="18" name="Rectangle 17"/>
          <p:cNvSpPr/>
          <p:nvPr/>
        </p:nvSpPr>
        <p:spPr>
          <a:xfrm>
            <a:off x="746658" y="1052563"/>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761158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fade">
                                      <p:cBhvr>
                                        <p:cTn id="14" dur="1000"/>
                                        <p:tgtEl>
                                          <p:spTgt spid="47"/>
                                        </p:tgtEl>
                                      </p:cBhvr>
                                    </p:animEffect>
                                    <p:anim calcmode="lin" valueType="num">
                                      <p:cBhvr>
                                        <p:cTn id="15" dur="1000" fill="hold"/>
                                        <p:tgtEl>
                                          <p:spTgt spid="47"/>
                                        </p:tgtEl>
                                        <p:attrNameLst>
                                          <p:attrName>ppt_x</p:attrName>
                                        </p:attrNameLst>
                                      </p:cBhvr>
                                      <p:tavLst>
                                        <p:tav tm="0">
                                          <p:val>
                                            <p:strVal val="#ppt_x"/>
                                          </p:val>
                                        </p:tav>
                                        <p:tav tm="100000">
                                          <p:val>
                                            <p:strVal val="#ppt_x"/>
                                          </p:val>
                                        </p:tav>
                                      </p:tavLst>
                                    </p:anim>
                                    <p:anim calcmode="lin" valueType="num">
                                      <p:cBhvr>
                                        <p:cTn id="16"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1000"/>
                                        <p:tgtEl>
                                          <p:spTgt spid="51"/>
                                        </p:tgtEl>
                                      </p:cBhvr>
                                    </p:animEffect>
                                    <p:anim calcmode="lin" valueType="num">
                                      <p:cBhvr>
                                        <p:cTn id="62" dur="1000" fill="hold"/>
                                        <p:tgtEl>
                                          <p:spTgt spid="51"/>
                                        </p:tgtEl>
                                        <p:attrNameLst>
                                          <p:attrName>ppt_x</p:attrName>
                                        </p:attrNameLst>
                                      </p:cBhvr>
                                      <p:tavLst>
                                        <p:tav tm="0">
                                          <p:val>
                                            <p:strVal val="#ppt_x"/>
                                          </p:val>
                                        </p:tav>
                                        <p:tav tm="100000">
                                          <p:val>
                                            <p:strVal val="#ppt_x"/>
                                          </p:val>
                                        </p:tav>
                                      </p:tavLst>
                                    </p:anim>
                                    <p:anim calcmode="lin" valueType="num">
                                      <p:cBhvr>
                                        <p:cTn id="63"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nodeType="click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563736" y="2130417"/>
            <a:ext cx="10858500" cy="1815882"/>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a, </a:t>
            </a:r>
            <a:r>
              <a:rPr lang="en-US" sz="2800" dirty="0" err="1">
                <a:solidFill>
                  <a:srgbClr val="000000"/>
                </a:solidFill>
                <a:latin typeface="Times New Roman" panose="02020603050405020304" pitchFamily="18" charset="0"/>
                <a:ea typeface="Calibri" panose="020F0502020204030204" pitchFamily="34" charset="0"/>
              </a:rPr>
              <a:t>Nhận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xét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có</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về</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thứ</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nhất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đã</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dùng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để</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hoạt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động</a:t>
            </a:r>
            <a:r>
              <a:rPr lang="en-US" sz="2800" dirty="0">
                <a:solidFill>
                  <a:srgbClr val="000000"/>
                </a:solidFill>
                <a:latin typeface="Times New Roman" panose="02020603050405020304" pitchFamily="18" charset="0"/>
                <a:ea typeface="Calibri" panose="020F0502020204030204" pitchFamily="34" charset="0"/>
              </a:rPr>
              <a:t> </a:t>
            </a:r>
            <a:r>
              <a:rPr lang="en-US" sz="2800" i="1" dirty="0">
                <a:solidFill>
                  <a:srgbClr val="000000"/>
                </a:solidFill>
                <a:latin typeface="Times New Roman" panose="02020603050405020304" pitchFamily="18" charset="0"/>
                <a:ea typeface="Calibri" panose="020F0502020204030204" pitchFamily="34" charset="0"/>
              </a:rPr>
              <a:t>“</a:t>
            </a:r>
            <a:r>
              <a:rPr lang="en-US" sz="2800" i="1" dirty="0" err="1">
                <a:solidFill>
                  <a:srgbClr val="000000"/>
                </a:solidFill>
                <a:latin typeface="Times New Roman" panose="02020603050405020304" pitchFamily="18" charset="0"/>
                <a:ea typeface="Calibri" panose="020F0502020204030204" pitchFamily="34" charset="0"/>
              </a:rPr>
              <a:t>đi</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về</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kiếm</a:t>
            </a:r>
            <a:r>
              <a:rPr lang="en-US" sz="2800" i="1" dirty="0">
                <a:solidFill>
                  <a:srgbClr val="000000"/>
                </a:solidFill>
                <a:latin typeface="Times New Roman" panose="02020603050405020304" pitchFamily="18" charset="0"/>
                <a:ea typeface="Calibri" panose="020F0502020204030204" pitchFamily="34" charset="0"/>
              </a:rPr>
              <a:t> </a:t>
            </a:r>
            <a:r>
              <a:rPr lang="en-US" sz="2800" i="1" dirty="0" err="1">
                <a:solidFill>
                  <a:srgbClr val="000000"/>
                </a:solidFill>
                <a:latin typeface="Times New Roman" panose="02020603050405020304" pitchFamily="18" charset="0"/>
                <a:ea typeface="Calibri" panose="020F0502020204030204" pitchFamily="34" charset="0"/>
              </a:rPr>
              <a:t>mồi</a:t>
            </a:r>
            <a:r>
              <a:rPr lang="en-US" sz="2800" i="1" dirty="0">
                <a:solidFill>
                  <a:srgbClr val="000000"/>
                </a:solidFill>
                <a:latin typeface="Times New Roman" panose="02020603050405020304" pitchFamily="18" charset="0"/>
                <a:ea typeface="Calibri" panose="020F0502020204030204" pitchFamily="34" charset="0"/>
              </a:rPr>
              <a: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nên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cần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đánh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bằng</a:t>
            </a:r>
            <a:r>
              <a:rPr lang="en-US" sz="2800"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dấu</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chấm</a:t>
            </a:r>
            <a:r>
              <a:rPr lang="en-US" sz="2800" b="1" dirty="0">
                <a:solidFill>
                  <a:srgbClr val="000000"/>
                </a:solidFill>
                <a:latin typeface="Times New Roman" panose="02020603050405020304" pitchFamily="18" charset="0"/>
                <a:ea typeface="Calibri" panose="020F0502020204030204" pitchFamily="34" charset="0"/>
              </a:rPr>
              <a:t> </a:t>
            </a:r>
            <a:r>
              <a:rPr lang="en-US" sz="2800" b="1"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đây</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cũng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là</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phép</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vế</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câu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đặc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điểm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én</a:t>
            </a:r>
            <a:r>
              <a:rPr lang="en-US" sz="2800" dirty="0">
                <a:solidFill>
                  <a:srgbClr val="000000"/>
                </a:solidFill>
                <a:latin typeface="Times New Roman" panose="02020603050405020304" pitchFamily="18" charset="0"/>
                <a:ea typeface="Calibri" panose="020F0502020204030204" pitchFamily="34" charset="0"/>
              </a:rPr>
              <a:t> ở </a:t>
            </a:r>
            <a:r>
              <a:rPr lang="en-US" sz="2800" dirty="0" err="1">
                <a:solidFill>
                  <a:srgbClr val="000000"/>
                </a:solidFill>
                <a:latin typeface="Times New Roman" panose="02020603050405020304" pitchFamily="18" charset="0"/>
                <a:ea typeface="Calibri" panose="020F0502020204030204" pitchFamily="34" charset="0"/>
              </a:rPr>
              <a:t>độ</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tuổi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khác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nhau</a:t>
            </a:r>
            <a:r>
              <a:rPr lang="en-US" sz="2800"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3" name="Rectangle 2"/>
          <p:cNvSpPr/>
          <p:nvPr/>
        </p:nvSpPr>
        <p:spPr>
          <a:xfrm>
            <a:off x="563736" y="3979262"/>
            <a:ext cx="10858500" cy="954107"/>
          </a:xfrm>
          <a:prstGeom prst="rect">
            <a:avLst/>
          </a:prstGeom>
        </p:spPr>
        <p:txBody>
          <a:bodyPr>
            <a:spAutoFit/>
          </a:bodyPr>
          <a:lstStyle/>
          <a:p>
            <a:pPr algn="just"/>
            <a:r>
              <a:rPr lang="en-US" sz="2800" dirty="0">
                <a:solidFill>
                  <a:srgbClr val="000000"/>
                </a:solidFill>
                <a:latin typeface="Times New Roman" panose="02020603050405020304" pitchFamily="18" charset="0"/>
                <a:ea typeface="Calibri" panose="020F0502020204030204" pitchFamily="34" charset="0"/>
              </a:rPr>
              <a:t>b. </a:t>
            </a:r>
            <a:r>
              <a:rPr lang="en-US" sz="2800" dirty="0" err="1">
                <a:solidFill>
                  <a:srgbClr val="000000"/>
                </a:solidFill>
                <a:latin typeface="Times New Roman" panose="02020603050405020304" pitchFamily="18" charset="0"/>
                <a:ea typeface="Calibri" panose="020F0502020204030204" pitchFamily="34" charset="0"/>
              </a:rPr>
              <a:t>Công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dụng</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chấm</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phẩy</a:t>
            </a:r>
            <a:r>
              <a:rPr lang="en-US" sz="2800" dirty="0">
                <a:solidFill>
                  <a:srgbClr val="000000"/>
                </a:solidFill>
                <a:latin typeface="Times New Roman" panose="02020603050405020304" pitchFamily="18" charset="0"/>
                <a:ea typeface="Calibri" panose="020F0502020204030204" pitchFamily="34" charset="0"/>
              </a:rPr>
              <a:t>: . </a:t>
            </a:r>
            <a:r>
              <a:rPr lang="en-US" sz="2800" dirty="0" err="1">
                <a:solidFill>
                  <a:srgbClr val="000000"/>
                </a:solidFill>
                <a:latin typeface="Times New Roman" panose="02020603050405020304" pitchFamily="18" charset="0"/>
                <a:ea typeface="Calibri" panose="020F0502020204030204" pitchFamily="34" charset="0"/>
              </a:rPr>
              <a:t>đánh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dấu</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ranh</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giới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giữa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các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bộ</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phận</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của</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một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chuỗi</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liệt</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kê</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phức</a:t>
            </a:r>
            <a:r>
              <a:rPr lang="en-US" sz="2800" dirty="0">
                <a:solidFill>
                  <a:srgbClr val="000000"/>
                </a:solidFill>
                <a:latin typeface="Times New Roman" panose="02020603050405020304" pitchFamily="18" charset="0"/>
                <a:ea typeface="Calibri" panose="020F0502020204030204" pitchFamily="34" charset="0"/>
              </a:rPr>
              <a:t> </a:t>
            </a:r>
            <a:r>
              <a:rPr lang="en-US" sz="2800" dirty="0" err="1">
                <a:solidFill>
                  <a:srgbClr val="000000"/>
                </a:solidFill>
                <a:latin typeface="Times New Roman" panose="02020603050405020304" pitchFamily="18" charset="0"/>
                <a:ea typeface="Calibri" panose="020F0502020204030204" pitchFamily="34" charset="0"/>
              </a:rPr>
              <a:t>tạp</a:t>
            </a:r>
            <a:r>
              <a:rPr lang="en-US" sz="2800" b="1" dirty="0">
                <a:solidFill>
                  <a:srgbClr val="000000"/>
                </a:solidFill>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7" name="Rectangle 6"/>
          <p:cNvSpPr/>
          <p:nvPr/>
        </p:nvSpPr>
        <p:spPr>
          <a:xfrm>
            <a:off x="660400" y="1295904"/>
            <a:ext cx="6096000" cy="830997"/>
          </a:xfrm>
          <a:prstGeom prst="rect">
            <a:avLst/>
          </a:prstGeom>
        </p:spPr>
        <p:txBody>
          <a:bodyPr>
            <a:spAutoFit/>
          </a:bodyPr>
          <a:lstStyle/>
          <a:p>
            <a:pPr algn="just"/>
            <a:r>
              <a:rPr lang="en-US" sz="2400" b="1" dirty="0">
                <a:solidFill>
                  <a:srgbClr val="000000"/>
                </a:solidFill>
                <a:latin typeface="Times New Roman" panose="02020603050405020304" pitchFamily="18" charset="0"/>
                <a:ea typeface="Calibri" panose="020F0502020204030204" pitchFamily="34" charset="0"/>
              </a:rPr>
              <a:t>I. </a:t>
            </a:r>
            <a:r>
              <a:rPr lang="en-US" sz="2400" b="1" dirty="0" err="1">
                <a:solidFill>
                  <a:srgbClr val="000000"/>
                </a:solidFill>
                <a:latin typeface="Times New Roman" panose="02020603050405020304" pitchFamily="18" charset="0"/>
                <a:ea typeface="Calibri" panose="020F0502020204030204" pitchFamily="34" charset="0"/>
              </a:rPr>
              <a:t>Dấu</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chấm</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phẩy</a:t>
            </a:r>
            <a:endParaRPr lang="en-US" sz="2400" dirty="0">
              <a:latin typeface="Times New Roman" panose="02020603050405020304" pitchFamily="18" charset="0"/>
              <a:ea typeface="Calibri" panose="020F0502020204030204" pitchFamily="34" charset="0"/>
            </a:endParaRPr>
          </a:p>
          <a:p>
            <a:pPr algn="just"/>
            <a:r>
              <a:rPr lang="en-US" sz="2400" b="1" dirty="0">
                <a:solidFill>
                  <a:srgbClr val="000000"/>
                </a:solidFill>
                <a:latin typeface="Times New Roman" panose="02020603050405020304" pitchFamily="18" charset="0"/>
                <a:ea typeface="Calibri" panose="020F0502020204030204" pitchFamily="34" charset="0"/>
              </a:rPr>
              <a:t>1. </a:t>
            </a:r>
            <a:r>
              <a:rPr lang="en-US" sz="2400" b="1" dirty="0" err="1">
                <a:solidFill>
                  <a:srgbClr val="000000"/>
                </a:solidFill>
                <a:latin typeface="Times New Roman" panose="02020603050405020304" pitchFamily="18" charset="0"/>
                <a:ea typeface="Calibri" panose="020F0502020204030204" pitchFamily="34" charset="0"/>
              </a:rPr>
              <a:t>Ví</a:t>
            </a:r>
            <a:r>
              <a:rPr lang="en-US" sz="2400" b="1" dirty="0">
                <a:solidFill>
                  <a:srgbClr val="000000"/>
                </a:solidFill>
                <a:latin typeface="Times New Roman" panose="02020603050405020304" pitchFamily="18" charset="0"/>
                <a:ea typeface="Calibri" panose="020F0502020204030204" pitchFamily="34" charset="0"/>
              </a:rPr>
              <a:t> </a:t>
            </a:r>
            <a:r>
              <a:rPr lang="en-US" sz="2400" b="1" dirty="0" err="1">
                <a:solidFill>
                  <a:srgbClr val="000000"/>
                </a:solidFill>
                <a:latin typeface="Times New Roman" panose="02020603050405020304" pitchFamily="18" charset="0"/>
                <a:ea typeface="Calibri" panose="020F0502020204030204" pitchFamily="34" charset="0"/>
              </a:rPr>
              <a:t>dụ</a:t>
            </a:r>
            <a:r>
              <a:rPr lang="en-US" sz="2400" b="1" dirty="0">
                <a:solidFill>
                  <a:srgbClr val="000000"/>
                </a:solidFill>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684195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078087" y="912167"/>
            <a:ext cx="4052776"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HÌNH THÀNH KIẾN THỨC</a:t>
            </a:r>
          </a:p>
        </p:txBody>
      </p:sp>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7" name="Diamond 6"/>
          <p:cNvSpPr/>
          <p:nvPr/>
        </p:nvSpPr>
        <p:spPr>
          <a:xfrm>
            <a:off x="3761556" y="1474508"/>
            <a:ext cx="4656186" cy="1085544"/>
          </a:xfrm>
          <a:prstGeom prst="diamond">
            <a:avLst/>
          </a:prstGeom>
          <a:blipFill>
            <a:blip r:embed="rId11"/>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b="1" dirty="0">
                <a:solidFill>
                  <a:schemeClr val="bg1"/>
                </a:solidFill>
                <a:latin typeface="Times New Roman" panose="02020603050405020304" pitchFamily="18" charset="0"/>
                <a:ea typeface="Calibri" panose="020F0502020204030204" pitchFamily="34" charset="0"/>
              </a:rPr>
              <a:t>2. </a:t>
            </a:r>
            <a:r>
              <a:rPr lang="en-US" sz="3200" b="1" dirty="0" err="1">
                <a:solidFill>
                  <a:schemeClr val="bg1"/>
                </a:solidFill>
                <a:latin typeface="Times New Roman" panose="02020603050405020304" pitchFamily="18" charset="0"/>
                <a:ea typeface="Calibri" panose="020F0502020204030204" pitchFamily="34" charset="0"/>
              </a:rPr>
              <a:t>Kết</a:t>
            </a:r>
            <a:r>
              <a:rPr lang="en-US" sz="3200" b="1" dirty="0">
                <a:solidFill>
                  <a:schemeClr val="bg1"/>
                </a:solidFill>
                <a:latin typeface="Times New Roman" panose="02020603050405020304" pitchFamily="18" charset="0"/>
                <a:ea typeface="Calibri" panose="020F0502020204030204" pitchFamily="34" charset="0"/>
              </a:rPr>
              <a:t> </a:t>
            </a:r>
            <a:r>
              <a:rPr lang="en-US" sz="3200" b="1" dirty="0" err="1">
                <a:solidFill>
                  <a:schemeClr val="bg1"/>
                </a:solidFill>
                <a:latin typeface="Times New Roman" panose="02020603050405020304" pitchFamily="18" charset="0"/>
                <a:ea typeface="Calibri" panose="020F0502020204030204" pitchFamily="34" charset="0"/>
              </a:rPr>
              <a:t>luận</a:t>
            </a:r>
            <a:r>
              <a:rPr lang="en-US" sz="3200" b="1" dirty="0">
                <a:solidFill>
                  <a:schemeClr val="bg1"/>
                </a:solidFill>
                <a:latin typeface="Times New Roman" panose="02020603050405020304" pitchFamily="18" charset="0"/>
                <a:ea typeface="Calibri" panose="020F0502020204030204" pitchFamily="34" charset="0"/>
              </a:rPr>
              <a:t>: </a:t>
            </a:r>
            <a:endParaRPr lang="en-US" sz="3200" dirty="0">
              <a:solidFill>
                <a:schemeClr val="bg1"/>
              </a:solidFill>
              <a:effectLst/>
              <a:latin typeface="Times New Roman" panose="02020603050405020304" pitchFamily="18" charset="0"/>
              <a:ea typeface="Calibri" panose="020F0502020204030204" pitchFamily="34" charset="0"/>
            </a:endParaRPr>
          </a:p>
        </p:txBody>
      </p:sp>
      <p:sp>
        <p:nvSpPr>
          <p:cNvPr id="8" name="Can 7"/>
          <p:cNvSpPr/>
          <p:nvPr/>
        </p:nvSpPr>
        <p:spPr>
          <a:xfrm>
            <a:off x="2470969" y="2701798"/>
            <a:ext cx="3443751" cy="3533588"/>
          </a:xfrm>
          <a:prstGeom prst="can">
            <a:avLst>
              <a:gd name="adj" fmla="val 11076"/>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chấm</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phẩy</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thường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được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dùng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để</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đánh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dấu</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ranh</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giới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giữa</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các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bộ</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phận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trong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một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chuỗi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liệt</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kê</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phức</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tạp</a:t>
            </a:r>
            <a:r>
              <a:rPr lang="en-US" sz="2400" dirty="0">
                <a:latin typeface="Times New Roman" panose="02020603050405020304" pitchFamily="18" charset="0"/>
                <a:ea typeface="Calibri" panose="020F0502020204030204" pitchFamily="34" charset="0"/>
              </a:rPr>
              <a:t>.</a:t>
            </a:r>
            <a:endParaRPr lang="en-US" sz="2400" dirty="0">
              <a:effectLst/>
              <a:latin typeface="Times New Roman" panose="02020603050405020304" pitchFamily="18" charset="0"/>
              <a:ea typeface="Calibri" panose="020F0502020204030204" pitchFamily="34" charset="0"/>
            </a:endParaRPr>
          </a:p>
        </p:txBody>
      </p:sp>
      <p:sp>
        <p:nvSpPr>
          <p:cNvPr id="29" name="Can 28"/>
          <p:cNvSpPr/>
          <p:nvPr/>
        </p:nvSpPr>
        <p:spPr>
          <a:xfrm>
            <a:off x="6223414" y="2657781"/>
            <a:ext cx="3443751" cy="3607524"/>
          </a:xfrm>
          <a:prstGeom prst="can">
            <a:avLst>
              <a:gd name="adj" fmla="val 14013"/>
            </a:avLst>
          </a:prstGeom>
          <a:blipFill>
            <a:blip r:embed="rId2"/>
            <a:tile tx="0" ty="0" sx="100000" sy="100000" flip="none" algn="tl"/>
          </a:blip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5000"/>
              </a:lnSpc>
              <a:spcAft>
                <a:spcPts val="1200"/>
              </a:spcAft>
            </a:pP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chấm</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ngắt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trong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một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câu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thường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này</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có</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quan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hệ</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đồng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đẳng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mang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tính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liệt</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kê</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khi</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đánh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các</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thành</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phần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bộ</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phận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nhỏ</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hơn</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người</a:t>
            </a:r>
            <a:r>
              <a:rPr lang="en-US" sz="2000" dirty="0">
                <a:latin typeface="Times New Roman" panose="02020603050405020304" pitchFamily="18" charset="0"/>
                <a:ea typeface="Calibri" panose="020F0502020204030204" pitchFamily="34" charset="0"/>
              </a:rPr>
              <a:t> ta </a:t>
            </a:r>
            <a:r>
              <a:rPr lang="en-US" sz="2000" dirty="0" err="1">
                <a:latin typeface="Times New Roman" panose="02020603050405020304" pitchFamily="18" charset="0"/>
                <a:ea typeface="Calibri" panose="020F0502020204030204" pitchFamily="34" charset="0"/>
              </a:rPr>
              <a:t>dùng</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dấu</a:t>
            </a:r>
            <a:r>
              <a:rPr lang="en-US" sz="2000" dirty="0">
                <a:latin typeface="Times New Roman" panose="02020603050405020304" pitchFamily="18" charset="0"/>
                <a:ea typeface="Calibri" panose="020F0502020204030204" pitchFamily="34" charset="0"/>
              </a:rPr>
              <a:t> </a:t>
            </a:r>
            <a:r>
              <a:rPr lang="en-US" sz="2000" dirty="0" err="1">
                <a:latin typeface="Times New Roman" panose="02020603050405020304" pitchFamily="18" charset="0"/>
                <a:ea typeface="Calibri" panose="020F0502020204030204" pitchFamily="34" charset="0"/>
              </a:rPr>
              <a:t>phẩy</a:t>
            </a:r>
            <a:r>
              <a:rPr lang="en-US" sz="2000" dirty="0">
                <a:latin typeface="Times New Roman" panose="02020603050405020304" pitchFamily="18" charset="0"/>
                <a:ea typeface="Calibri" panose="020F0502020204030204" pitchFamily="34" charset="0"/>
              </a:rPr>
              <a:t>)</a:t>
            </a:r>
            <a:endParaRPr lang="en-US" sz="2000" dirty="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17883840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46" name="Picture 45"/>
          <p:cNvPicPr>
            <a:picLocks noChangeAspect="1"/>
          </p:cNvPicPr>
          <p:nvPr/>
        </p:nvPicPr>
        <p:blipFill>
          <a:blip r:embed="rId8"/>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8"/>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8"/>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sp>
        <p:nvSpPr>
          <p:cNvPr id="4" name="Rectangle 3"/>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5" name="Picture 44"/>
          <p:cNvPicPr>
            <a:picLocks noChangeAspect="1"/>
          </p:cNvPicPr>
          <p:nvPr/>
        </p:nvPicPr>
        <p:blipFill>
          <a:blip r:embed="rId9"/>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9"/>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2" name="Rectangle 1"/>
          <p:cNvSpPr/>
          <p:nvPr/>
        </p:nvSpPr>
        <p:spPr>
          <a:xfrm>
            <a:off x="620221" y="1004500"/>
            <a:ext cx="2210862"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II. Luyện tập</a:t>
            </a:r>
            <a:endParaRPr lang="en-US" sz="2800" dirty="0">
              <a:effectLst/>
              <a:latin typeface="Times New Roman" panose="02020603050405020304" pitchFamily="18" charset="0"/>
              <a:ea typeface="Times New Roman" panose="02020603050405020304" pitchFamily="18" charset="0"/>
            </a:endParaRPr>
          </a:p>
        </p:txBody>
      </p:sp>
      <p:sp>
        <p:nvSpPr>
          <p:cNvPr id="11" name="Rectangle 10"/>
          <p:cNvSpPr/>
          <p:nvPr/>
        </p:nvSpPr>
        <p:spPr>
          <a:xfrm>
            <a:off x="660399" y="2007004"/>
            <a:ext cx="2067425" cy="646331"/>
          </a:xfrm>
          <a:prstGeom prst="rect">
            <a:avLst/>
          </a:prstGeom>
        </p:spPr>
        <p:txBody>
          <a:bodyPr wrap="none">
            <a:spAutoFit/>
          </a:bodyPr>
          <a:lstStyle/>
          <a:p>
            <a:pPr algn="just">
              <a:lnSpc>
                <a:spcPct val="150000"/>
              </a:lnSpc>
              <a:spcAft>
                <a:spcPts val="0"/>
              </a:spcAft>
              <a:tabLst>
                <a:tab pos="2110105" algn="l"/>
              </a:tabLst>
            </a:pPr>
            <a:r>
              <a:rPr lang="pt-BR" sz="2400" b="1" u="sng" dirty="0">
                <a:latin typeface="Times New Roman" panose="02020603050405020304" pitchFamily="18" charset="0"/>
                <a:ea typeface="MS Mincho"/>
              </a:rPr>
              <a:t>Bài tập 1/tr 13</a:t>
            </a:r>
            <a:endParaRPr lang="en-US" sz="2400" dirty="0">
              <a:effectLst/>
              <a:latin typeface="Times New Roman" panose="02020603050405020304" pitchFamily="18" charset="0"/>
              <a:ea typeface="Times New Roman" panose="02020603050405020304" pitchFamily="18" charset="0"/>
            </a:endParaRPr>
          </a:p>
        </p:txBody>
      </p:sp>
      <p:sp>
        <p:nvSpPr>
          <p:cNvPr id="12" name="Rectangle 11"/>
          <p:cNvSpPr/>
          <p:nvPr/>
        </p:nvSpPr>
        <p:spPr>
          <a:xfrm>
            <a:off x="620221" y="2680107"/>
            <a:ext cx="10858500" cy="3539430"/>
          </a:xfrm>
          <a:prstGeom prst="rect">
            <a:avLst/>
          </a:prstGeom>
        </p:spPr>
        <p:txBody>
          <a:bodyPr>
            <a:spAutoFit/>
          </a:bodyPr>
          <a:lstStyle/>
          <a:p>
            <a:pPr algn="just">
              <a:spcAft>
                <a:spcPts val="0"/>
              </a:spcAft>
            </a:pPr>
            <a:r>
              <a:rPr lang="vi-VN" sz="2800" dirty="0">
                <a:latin typeface="Times New Roman" panose="02020603050405020304" pitchFamily="18" charset="0"/>
                <a:ea typeface="Calibri" panose="020F0502020204030204" pitchFamily="34" charset="0"/>
              </a:rPr>
              <a:t>- Các câu có sử dụng dấu chấm phẩy là: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vùng núi Tản Viên có tài lạ: vẫy tay về phía đông, phía đông nổi cồn bãi; vẫy tay về phía tây, phía tây mọc lên từng dãy núi đồi.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Một người ở miền biển, tài năng cũng không kém: gọi gió, gió đến; hô mưa, mưa về. </a:t>
            </a:r>
            <a:endParaRPr lang="en-US" sz="2800" dirty="0">
              <a:latin typeface="Times New Roman" panose="02020603050405020304" pitchFamily="18" charset="0"/>
              <a:ea typeface="Calibri" panose="020F0502020204030204" pitchFamily="34" charset="0"/>
            </a:endParaRPr>
          </a:p>
          <a:p>
            <a:pPr algn="just">
              <a:spcAft>
                <a:spcPts val="0"/>
              </a:spcAft>
            </a:pPr>
            <a:r>
              <a:rPr lang="vi-VN" sz="2800" dirty="0">
                <a:latin typeface="Times New Roman" panose="02020603050405020304" pitchFamily="18" charset="0"/>
                <a:ea typeface="Calibri" panose="020F0502020204030204" pitchFamily="34" charset="0"/>
              </a:rPr>
              <a:t>- Tác dụng: Dấu chấm phẩy dùng để đánh dấu ranh giới giữa </a:t>
            </a:r>
            <a:r>
              <a:rPr lang="en-US" sz="2800" b="1" dirty="0" err="1">
                <a:latin typeface="Times New Roman" panose="02020603050405020304" pitchFamily="18" charset="0"/>
                <a:ea typeface="Calibri" panose="020F0502020204030204" pitchFamily="34" charset="0"/>
              </a:rPr>
              <a:t>các</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bộ</a:t>
            </a:r>
            <a:r>
              <a:rPr lang="en-US" sz="2800" b="1" dirty="0">
                <a:latin typeface="Times New Roman" panose="02020603050405020304" pitchFamily="18" charset="0"/>
                <a:ea typeface="Calibri" panose="020F0502020204030204" pitchFamily="34" charset="0"/>
              </a:rPr>
              <a:t> </a:t>
            </a:r>
            <a:r>
              <a:rPr lang="en-US" sz="2800" b="1" dirty="0" err="1">
                <a:latin typeface="Times New Roman" panose="02020603050405020304" pitchFamily="18" charset="0"/>
                <a:ea typeface="Calibri" panose="020F0502020204030204" pitchFamily="34" charset="0"/>
              </a:rPr>
              <a:t>phận</a:t>
            </a:r>
            <a:r>
              <a:rPr lang="en-US" sz="2800" b="1" dirty="0">
                <a:latin typeface="Times New Roman" panose="02020603050405020304" pitchFamily="18" charset="0"/>
                <a:ea typeface="Calibri" panose="020F0502020204030204" pitchFamily="34" charset="0"/>
              </a:rPr>
              <a:t> </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phép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phức</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tạp</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liệt</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kê</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từng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tài</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năng</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của</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Sơn</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và</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Thủy</a:t>
            </a:r>
            <a:r>
              <a:rPr lang="en-US" sz="2800" dirty="0">
                <a:latin typeface="Times New Roman" panose="02020603050405020304" pitchFamily="18" charset="0"/>
                <a:ea typeface="Calibri" panose="020F0502020204030204" pitchFamily="34" charset="0"/>
              </a:rPr>
              <a:t> </a:t>
            </a:r>
            <a:r>
              <a:rPr lang="en-US" sz="2800" dirty="0" err="1">
                <a:latin typeface="Times New Roman" panose="02020603050405020304" pitchFamily="18" charset="0"/>
                <a:ea typeface="Calibri" panose="020F0502020204030204" pitchFamily="34" charset="0"/>
              </a:rPr>
              <a:t>Tinh</a:t>
            </a:r>
            <a:r>
              <a:rPr lang="en-US" sz="2800" dirty="0">
                <a:latin typeface="Times New Roman" panose="02020603050405020304" pitchFamily="18" charset="0"/>
                <a:ea typeface="Calibri" panose="020F0502020204030204" pitchFamily="34" charset="0"/>
              </a:rPr>
              <a:t>)</a:t>
            </a:r>
            <a:endParaRPr lang="en-US" sz="2800" dirty="0">
              <a:effectLst/>
              <a:latin typeface="Times New Roman" panose="02020603050405020304" pitchFamily="18" charset="0"/>
              <a:ea typeface="Calibri" panose="020F0502020204030204" pitchFamily="34" charset="0"/>
            </a:endParaRPr>
          </a:p>
        </p:txBody>
      </p:sp>
      <p:sp>
        <p:nvSpPr>
          <p:cNvPr id="13" name="Rectangle 12"/>
          <p:cNvSpPr/>
          <p:nvPr/>
        </p:nvSpPr>
        <p:spPr>
          <a:xfrm>
            <a:off x="620221" y="1432522"/>
            <a:ext cx="2961067" cy="738664"/>
          </a:xfrm>
          <a:prstGeom prst="rect">
            <a:avLst/>
          </a:prstGeom>
        </p:spPr>
        <p:txBody>
          <a:bodyPr wrap="none">
            <a:spAutoFit/>
          </a:bodyPr>
          <a:lstStyle/>
          <a:p>
            <a:pPr algn="just">
              <a:lnSpc>
                <a:spcPct val="150000"/>
              </a:lnSpc>
              <a:spcAft>
                <a:spcPts val="0"/>
              </a:spcAft>
              <a:tabLst>
                <a:tab pos="2110105" algn="l"/>
              </a:tabLst>
            </a:pPr>
            <a:r>
              <a:rPr lang="pt-BR" sz="2800" b="1" dirty="0">
                <a:solidFill>
                  <a:srgbClr val="0000FF"/>
                </a:solidFill>
                <a:latin typeface="Times New Roman" panose="02020603050405020304" pitchFamily="18" charset="0"/>
                <a:ea typeface="MS Mincho"/>
              </a:rPr>
              <a:t>1. Dấu chấm phẩy</a:t>
            </a:r>
            <a:endParaRPr lang="en-US" sz="28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843869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1000"/>
                                        <p:tgtEl>
                                          <p:spTgt spid="12">
                                            <p:txEl>
                                              <p:pRg st="0" end="0"/>
                                            </p:txEl>
                                          </p:spTgt>
                                        </p:tgtEl>
                                      </p:cBhvr>
                                    </p:animEffect>
                                    <p:anim calcmode="lin" valueType="num">
                                      <p:cBhvr>
                                        <p:cTn id="8"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xEl>
                                              <p:pRg st="1" end="1"/>
                                            </p:txEl>
                                          </p:spTgt>
                                        </p:tgtEl>
                                        <p:attrNameLst>
                                          <p:attrName>style.visibility</p:attrName>
                                        </p:attrNameLst>
                                      </p:cBhvr>
                                      <p:to>
                                        <p:strVal val="visible"/>
                                      </p:to>
                                    </p:set>
                                    <p:animEffect transition="in" filter="fade">
                                      <p:cBhvr>
                                        <p:cTn id="14" dur="1000"/>
                                        <p:tgtEl>
                                          <p:spTgt spid="12">
                                            <p:txEl>
                                              <p:pRg st="1" end="1"/>
                                            </p:txEl>
                                          </p:spTgt>
                                        </p:tgtEl>
                                      </p:cBhvr>
                                    </p:animEffect>
                                    <p:anim calcmode="lin" valueType="num">
                                      <p:cBhvr>
                                        <p:cTn id="15"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2">
                                            <p:txEl>
                                              <p:pRg st="2" end="2"/>
                                            </p:txEl>
                                          </p:spTgt>
                                        </p:tgtEl>
                                        <p:attrNameLst>
                                          <p:attrName>style.visibility</p:attrName>
                                        </p:attrNameLst>
                                      </p:cBhvr>
                                      <p:to>
                                        <p:strVal val="visible"/>
                                      </p:to>
                                    </p:set>
                                    <p:animEffect transition="in" filter="fade">
                                      <p:cBhvr>
                                        <p:cTn id="21" dur="1000"/>
                                        <p:tgtEl>
                                          <p:spTgt spid="12">
                                            <p:txEl>
                                              <p:pRg st="2" end="2"/>
                                            </p:txEl>
                                          </p:spTgt>
                                        </p:tgtEl>
                                      </p:cBhvr>
                                    </p:animEffect>
                                    <p:anim calcmode="lin" valueType="num">
                                      <p:cBhvr>
                                        <p:cTn id="22"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2">
                                            <p:txEl>
                                              <p:pRg st="3" end="3"/>
                                            </p:txEl>
                                          </p:spTgt>
                                        </p:tgtEl>
                                        <p:attrNameLst>
                                          <p:attrName>style.visibility</p:attrName>
                                        </p:attrNameLst>
                                      </p:cBhvr>
                                      <p:to>
                                        <p:strVal val="visible"/>
                                      </p:to>
                                    </p:set>
                                    <p:animEffect transition="in" filter="fade">
                                      <p:cBhvr>
                                        <p:cTn id="28" dur="1000"/>
                                        <p:tgtEl>
                                          <p:spTgt spid="12">
                                            <p:txEl>
                                              <p:pRg st="3" end="3"/>
                                            </p:txEl>
                                          </p:spTgt>
                                        </p:tgtEl>
                                      </p:cBhvr>
                                    </p:animEffect>
                                    <p:anim calcmode="lin" valueType="num">
                                      <p:cBhvr>
                                        <p:cTn id="29" dur="1000" fill="hold"/>
                                        <p:tgtEl>
                                          <p:spTgt spid="1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algn="just">
              <a:lnSpc>
                <a:spcPct val="150000"/>
              </a:lnSpc>
              <a:spcAft>
                <a:spcPts val="0"/>
              </a:spcAft>
              <a:tabLst>
                <a:tab pos="2110105" algn="l"/>
              </a:tabLst>
            </a:pPr>
            <a:r>
              <a:rPr lang="pt-BR" sz="2400" b="1" dirty="0">
                <a:solidFill>
                  <a:srgbClr val="0000FF"/>
                </a:solidFill>
                <a:latin typeface="Times New Roman" panose="02020603050405020304" pitchFamily="18" charset="0"/>
                <a:ea typeface="MS Mincho"/>
              </a:rPr>
              <a:t>2. Nghĩa của từ: </a:t>
            </a:r>
            <a:endParaRPr lang="en-US" sz="24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636781" y="1544808"/>
            <a:ext cx="10858500" cy="2246769"/>
          </a:xfrm>
          <a:prstGeom prst="rect">
            <a:avLst/>
          </a:prstGeom>
        </p:spPr>
        <p:txBody>
          <a:bodyPr>
            <a:spAutoFit/>
          </a:bodyPr>
          <a:lstStyle/>
          <a:p>
            <a:pPr algn="just">
              <a:lnSpc>
                <a:spcPct val="150000"/>
              </a:lnSpc>
              <a:spcAft>
                <a:spcPts val="0"/>
              </a:spcAft>
              <a:tabLst>
                <a:tab pos="2110105" algn="l"/>
              </a:tabLst>
            </a:pPr>
            <a:r>
              <a:rPr lang="pt-BR" sz="2800" b="1" dirty="0">
                <a:latin typeface="Times New Roman" panose="02020603050405020304" pitchFamily="18" charset="0"/>
                <a:ea typeface="MS Mincho"/>
              </a:rPr>
              <a:t>Bài tập 3 tr 13: </a:t>
            </a:r>
            <a:r>
              <a:rPr lang="pt-BR" sz="2800" dirty="0">
                <a:latin typeface="Times New Roman" panose="02020603050405020304" pitchFamily="18" charset="0"/>
                <a:ea typeface="MS Mincho"/>
              </a:rPr>
              <a:t>Tìm một số từ ghép Hán Việt có yếu tố thủy có nghĩa là nước</a:t>
            </a:r>
            <a:endParaRPr lang="en-US" sz="2800" dirty="0">
              <a:latin typeface="Times New Roman" panose="02020603050405020304" pitchFamily="18" charset="0"/>
              <a:ea typeface="Times New Roman" panose="02020603050405020304" pitchFamily="18" charset="0"/>
            </a:endParaRPr>
          </a:p>
          <a:p>
            <a:pPr algn="just">
              <a:spcAft>
                <a:spcPts val="0"/>
              </a:spcAft>
            </a:pPr>
            <a:r>
              <a:rPr lang="vi-VN" sz="28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800" dirty="0">
                <a:latin typeface="Times New Roman" panose="02020603050405020304" pitchFamily="18" charset="0"/>
                <a:ea typeface="Calibri" panose="020F0502020204030204" pitchFamily="34" charset="0"/>
              </a:rPr>
              <a:t> sống ở trong nước. </a:t>
            </a:r>
            <a:endParaRPr lang="en-US" sz="2800" dirty="0">
              <a:latin typeface="Times New Roman" panose="02020603050405020304" pitchFamily="18" charset="0"/>
              <a:ea typeface="Calibri" panose="020F0502020204030204" pitchFamily="34" charset="0"/>
            </a:endParaRPr>
          </a:p>
          <a:p>
            <a:pPr>
              <a:spcAft>
                <a:spcPts val="0"/>
              </a:spcAft>
            </a:pP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800" i="1" dirty="0">
                <a:latin typeface="Times New Roman" panose="02020603050405020304" pitchFamily="18" charset="0"/>
                <a:ea typeface="Calibri" panose="020F0502020204030204" pitchFamily="34" charset="0"/>
                <a:cs typeface="Times New Roman" panose="02020603050405020304" pitchFamily="18" charset="0"/>
              </a:rPr>
              <a:t> </a:t>
            </a:r>
            <a:r>
              <a:rPr lang="en-US" sz="28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800" i="1" dirty="0">
                <a:latin typeface="Times New Roman" panose="02020603050405020304" pitchFamily="18" charset="0"/>
                <a:ea typeface="Calibri" panose="020F0502020204030204" pitchFamily="34" charset="0"/>
                <a:cs typeface="Times New Roman" panose="02020603050405020304" pitchFamily="18" charset="0"/>
              </a:rPr>
              <a: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quái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vật</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sống</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dưới</a:t>
            </a:r>
            <a:r>
              <a:rPr lang="en-US" sz="2800" dirty="0">
                <a:latin typeface="Times New Roman" panose="02020603050405020304" pitchFamily="18" charset="0"/>
                <a:ea typeface="Times New Roman" panose="02020603050405020304" pitchFamily="18" charset="0"/>
              </a:rPr>
              <a:t> </a:t>
            </a:r>
            <a:r>
              <a:rPr lang="en-US" sz="2800" dirty="0" err="1">
                <a:latin typeface="Times New Roman" panose="02020603050405020304" pitchFamily="18" charset="0"/>
                <a:ea typeface="Times New Roman" panose="02020603050405020304" pitchFamily="18" charset="0"/>
              </a:rPr>
              <a:t>nước</a:t>
            </a:r>
            <a:endParaRPr lang="en-US" sz="2800" dirty="0">
              <a:effectLst/>
              <a:latin typeface="Times New Roman" panose="02020603050405020304" pitchFamily="18" charset="0"/>
              <a:ea typeface="Times New Roman" panose="02020603050405020304" pitchFamily="18" charset="0"/>
            </a:endParaRPr>
          </a:p>
        </p:txBody>
      </p:sp>
      <p:graphicFrame>
        <p:nvGraphicFramePr>
          <p:cNvPr id="8" name="Table 7"/>
          <p:cNvGraphicFramePr>
            <a:graphicFrameLocks noGrp="1"/>
          </p:cNvGraphicFramePr>
          <p:nvPr>
            <p:extLst>
              <p:ext uri="{D42A27DB-BD31-4B8C-83A1-F6EECF244321}">
                <p14:modId xmlns:p14="http://schemas.microsoft.com/office/powerpoint/2010/main" val="3192568245"/>
              </p:ext>
            </p:extLst>
          </p:nvPr>
        </p:nvGraphicFramePr>
        <p:xfrm>
          <a:off x="660399" y="4431229"/>
          <a:ext cx="10858499" cy="1992431"/>
        </p:xfrm>
        <a:graphic>
          <a:graphicData uri="http://schemas.openxmlformats.org/drawingml/2006/table">
            <a:tbl>
              <a:tblPr firstRow="1" firstCol="1" lastRow="1" lastCol="1" bandRow="1" bandCol="1"/>
              <a:tblGrid>
                <a:gridCol w="3618592">
                  <a:extLst>
                    <a:ext uri="{9D8B030D-6E8A-4147-A177-3AD203B41FA5}">
                      <a16:colId xmlns:a16="http://schemas.microsoft.com/office/drawing/2014/main" val="3090853782"/>
                    </a:ext>
                  </a:extLst>
                </a:gridCol>
                <a:gridCol w="3618592">
                  <a:extLst>
                    <a:ext uri="{9D8B030D-6E8A-4147-A177-3AD203B41FA5}">
                      <a16:colId xmlns:a16="http://schemas.microsoft.com/office/drawing/2014/main" val="803487517"/>
                    </a:ext>
                  </a:extLst>
                </a:gridCol>
                <a:gridCol w="3621315">
                  <a:extLst>
                    <a:ext uri="{9D8B030D-6E8A-4147-A177-3AD203B41FA5}">
                      <a16:colId xmlns:a16="http://schemas.microsoft.com/office/drawing/2014/main" val="1673401874"/>
                    </a:ext>
                  </a:extLst>
                </a:gridCol>
              </a:tblGrid>
              <a:tr h="712271">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Yếu</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tố</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Từ</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Hán</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Việt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thủy</a:t>
                      </a:r>
                      <a:r>
                        <a:rPr lang="en-US" sz="2800" dirty="0">
                          <a:effectLst/>
                          <a:latin typeface="Times New Roman" panose="02020603050405020304" pitchFamily="18" charset="0"/>
                          <a:ea typeface="Times New Roman" panose="02020603050405020304" pitchFamily="18" charset="0"/>
                        </a:rPr>
                        <a:t>+ A)</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Giải</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nghĩa</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từ</a:t>
                      </a: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6456367"/>
                  </a:ext>
                </a:extLst>
              </a:tr>
              <a:tr h="0">
                <a:tc>
                  <a:txBody>
                    <a:bodyPr/>
                    <a:lstStyle/>
                    <a:p>
                      <a:pPr algn="just">
                        <a:spcAft>
                          <a:spcPts val="0"/>
                        </a:spcAft>
                      </a:pPr>
                      <a:r>
                        <a:rPr lang="en-US" sz="2800" dirty="0" err="1">
                          <a:effectLst/>
                          <a:latin typeface="Times New Roman" panose="02020603050405020304" pitchFamily="18" charset="0"/>
                          <a:ea typeface="Times New Roman" panose="02020603050405020304" pitchFamily="18" charset="0"/>
                        </a:rPr>
                        <a:t>Biết</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cơ</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sở</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để</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xác</a:t>
                      </a:r>
                      <a:r>
                        <a:rPr lang="en-US" sz="2800" dirty="0">
                          <a:effectLst/>
                          <a:latin typeface="Times New Roman" panose="02020603050405020304" pitchFamily="18" charset="0"/>
                          <a:ea typeface="Times New Roman" panose="02020603050405020304" pitchFamily="18" charset="0"/>
                        </a:rPr>
                        <a:t> </a:t>
                      </a:r>
                      <a:r>
                        <a:rPr lang="en-US" sz="2800" dirty="0" err="1">
                          <a:effectLst/>
                          <a:latin typeface="Times New Roman" panose="02020603050405020304" pitchFamily="18" charset="0"/>
                          <a:ea typeface="Times New Roman" panose="02020603050405020304" pitchFamily="18" charset="0"/>
                        </a:rPr>
                        <a:t>định</a:t>
                      </a:r>
                      <a:r>
                        <a:rPr lang="en-US" sz="2800" dirty="0">
                          <a:effectLst/>
                          <a:latin typeface="Times New Roman" panose="02020603050405020304" pitchFamily="18" charset="0"/>
                          <a:ea typeface="Times New Roman" panose="02020603050405020304" pitchFamily="18" charset="0"/>
                        </a:rPr>
                        <a:t>:</a:t>
                      </a:r>
                    </a:p>
                    <a:p>
                      <a:pPr algn="just">
                        <a:spcAft>
                          <a:spcPts val="0"/>
                        </a:spcAft>
                      </a:pPr>
                      <a:r>
                        <a:rPr lang="en-US" sz="2800" dirty="0">
                          <a:effectLst/>
                          <a:latin typeface="Times New Roman" panose="02020603050405020304" pitchFamily="18" charset="0"/>
                          <a:ea typeface="Times New Roman" panose="02020603050405020304" pitchFamily="18" charset="0"/>
                        </a:rPr>
                        <a:t>...........</a:t>
                      </a:r>
                    </a:p>
                    <a:p>
                      <a:pPr algn="just">
                        <a:spcAft>
                          <a:spcPts val="0"/>
                        </a:spcAft>
                      </a:pPr>
                      <a:endParaRPr lang="en-US" sz="2800" dirty="0">
                        <a:effectLst/>
                        <a:latin typeface="Times New Roman" panose="02020603050405020304" pitchFamily="18" charset="0"/>
                        <a:ea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2800" dirty="0">
                          <a:effectLst/>
                          <a:latin typeface="Times New Roman" panose="02020603050405020304" pitchFamily="18" charset="0"/>
                          <a:ea typeface="Times New Roman" panose="02020603050405020304" pitchFamily="18" charset="0"/>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3104508"/>
                  </a:ext>
                </a:extLst>
              </a:tr>
            </a:tbl>
          </a:graphicData>
        </a:graphic>
      </p:graphicFrame>
      <p:sp>
        <p:nvSpPr>
          <p:cNvPr id="9" name="TextBox 8"/>
          <p:cNvSpPr txBox="1"/>
          <p:nvPr/>
        </p:nvSpPr>
        <p:spPr>
          <a:xfrm>
            <a:off x="4574684" y="3788004"/>
            <a:ext cx="3029932" cy="523220"/>
          </a:xfrm>
          <a:prstGeom prst="rect">
            <a:avLst/>
          </a:prstGeom>
          <a:noFill/>
        </p:spPr>
        <p:txBody>
          <a:bodyPr wrap="none" rtlCol="0">
            <a:spAutoFit/>
          </a:bodyPr>
          <a:lstStyle/>
          <a:p>
            <a:r>
              <a:rPr lang="en-US" sz="2800" b="1" dirty="0">
                <a:solidFill>
                  <a:srgbClr val="FF0000"/>
                </a:solidFill>
                <a:latin typeface="Times New Roman" panose="02020603050405020304" pitchFamily="18" charset="0"/>
                <a:cs typeface="Times New Roman" panose="02020603050405020304" pitchFamily="18" charset="0"/>
              </a:rPr>
              <a:t>PHIẾU HỌC TẬP</a:t>
            </a:r>
          </a:p>
        </p:txBody>
      </p:sp>
      <p:sp>
        <p:nvSpPr>
          <p:cNvPr id="33" name="Rectangle 32"/>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10334572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ame 14"/>
          <p:cNvSpPr/>
          <p:nvPr/>
        </p:nvSpPr>
        <p:spPr>
          <a:xfrm>
            <a:off x="335138" y="951835"/>
            <a:ext cx="11509025" cy="5680413"/>
          </a:xfrm>
          <a:prstGeom prst="frame">
            <a:avLst>
              <a:gd name="adj1" fmla="val 1984"/>
            </a:avLst>
          </a:prstGeom>
          <a:noFill/>
          <a:ln w="28575">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Rectangle 4"/>
          <p:cNvSpPr/>
          <p:nvPr/>
        </p:nvSpPr>
        <p:spPr>
          <a:xfrm>
            <a:off x="2470969" y="744954"/>
            <a:ext cx="7237362" cy="7000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Freeform 49"/>
          <p:cNvSpPr/>
          <p:nvPr/>
        </p:nvSpPr>
        <p:spPr>
          <a:xfrm>
            <a:off x="4020305" y="656648"/>
            <a:ext cx="4543479" cy="814913"/>
          </a:xfrm>
          <a:custGeom>
            <a:avLst/>
            <a:gdLst>
              <a:gd name="connsiteX0" fmla="*/ 1514475 w 6143624"/>
              <a:gd name="connsiteY0" fmla="*/ 0 h 1228725"/>
              <a:gd name="connsiteX1" fmla="*/ 1557338 w 6143624"/>
              <a:gd name="connsiteY1" fmla="*/ 14287 h 1228725"/>
              <a:gd name="connsiteX2" fmla="*/ 1585913 w 6143624"/>
              <a:gd name="connsiteY2" fmla="*/ 57150 h 1228725"/>
              <a:gd name="connsiteX3" fmla="*/ 1628775 w 6143624"/>
              <a:gd name="connsiteY3" fmla="*/ 100012 h 1228725"/>
              <a:gd name="connsiteX4" fmla="*/ 1885950 w 6143624"/>
              <a:gd name="connsiteY4" fmla="*/ 85725 h 1228725"/>
              <a:gd name="connsiteX5" fmla="*/ 1971675 w 6143624"/>
              <a:gd name="connsiteY5" fmla="*/ 57150 h 1228725"/>
              <a:gd name="connsiteX6" fmla="*/ 2014538 w 6143624"/>
              <a:gd name="connsiteY6" fmla="*/ 28575 h 1228725"/>
              <a:gd name="connsiteX7" fmla="*/ 2100263 w 6143624"/>
              <a:gd name="connsiteY7" fmla="*/ 0 h 1228725"/>
              <a:gd name="connsiteX8" fmla="*/ 2128838 w 6143624"/>
              <a:gd name="connsiteY8" fmla="*/ 42862 h 1228725"/>
              <a:gd name="connsiteX9" fmla="*/ 2171700 w 6143624"/>
              <a:gd name="connsiteY9" fmla="*/ 114300 h 1228725"/>
              <a:gd name="connsiteX10" fmla="*/ 2214563 w 6143624"/>
              <a:gd name="connsiteY10" fmla="*/ 128587 h 1228725"/>
              <a:gd name="connsiteX11" fmla="*/ 2443163 w 6143624"/>
              <a:gd name="connsiteY11" fmla="*/ 128587 h 1228725"/>
              <a:gd name="connsiteX12" fmla="*/ 2457450 w 6143624"/>
              <a:gd name="connsiteY12" fmla="*/ 171450 h 1228725"/>
              <a:gd name="connsiteX13" fmla="*/ 2500313 w 6143624"/>
              <a:gd name="connsiteY13" fmla="*/ 200025 h 1228725"/>
              <a:gd name="connsiteX14" fmla="*/ 2657475 w 6143624"/>
              <a:gd name="connsiteY14" fmla="*/ 185737 h 1228725"/>
              <a:gd name="connsiteX15" fmla="*/ 2714625 w 6143624"/>
              <a:gd name="connsiteY15" fmla="*/ 157162 h 1228725"/>
              <a:gd name="connsiteX16" fmla="*/ 2871788 w 6143624"/>
              <a:gd name="connsiteY16" fmla="*/ 85725 h 1228725"/>
              <a:gd name="connsiteX17" fmla="*/ 2957513 w 6143624"/>
              <a:gd name="connsiteY17" fmla="*/ 100012 h 1228725"/>
              <a:gd name="connsiteX18" fmla="*/ 3000375 w 6143624"/>
              <a:gd name="connsiteY18" fmla="*/ 142875 h 1228725"/>
              <a:gd name="connsiteX19" fmla="*/ 3043238 w 6143624"/>
              <a:gd name="connsiteY19" fmla="*/ 157162 h 1228725"/>
              <a:gd name="connsiteX20" fmla="*/ 3143250 w 6143624"/>
              <a:gd name="connsiteY20" fmla="*/ 114300 h 1228725"/>
              <a:gd name="connsiteX21" fmla="*/ 3214688 w 6143624"/>
              <a:gd name="connsiteY21" fmla="*/ 85725 h 1228725"/>
              <a:gd name="connsiteX22" fmla="*/ 3300413 w 6143624"/>
              <a:gd name="connsiteY22" fmla="*/ 28575 h 1228725"/>
              <a:gd name="connsiteX23" fmla="*/ 3357563 w 6143624"/>
              <a:gd name="connsiteY23" fmla="*/ 114300 h 1228725"/>
              <a:gd name="connsiteX24" fmla="*/ 3414713 w 6143624"/>
              <a:gd name="connsiteY24" fmla="*/ 242887 h 1228725"/>
              <a:gd name="connsiteX25" fmla="*/ 3500438 w 6143624"/>
              <a:gd name="connsiteY25" fmla="*/ 228600 h 1228725"/>
              <a:gd name="connsiteX26" fmla="*/ 3586163 w 6143624"/>
              <a:gd name="connsiteY26" fmla="*/ 200025 h 1228725"/>
              <a:gd name="connsiteX27" fmla="*/ 3671888 w 6143624"/>
              <a:gd name="connsiteY27" fmla="*/ 157162 h 1228725"/>
              <a:gd name="connsiteX28" fmla="*/ 3729038 w 6143624"/>
              <a:gd name="connsiteY28" fmla="*/ 171450 h 1228725"/>
              <a:gd name="connsiteX29" fmla="*/ 3757613 w 6143624"/>
              <a:gd name="connsiteY29" fmla="*/ 214312 h 1228725"/>
              <a:gd name="connsiteX30" fmla="*/ 3986213 w 6143624"/>
              <a:gd name="connsiteY30" fmla="*/ 200025 h 1228725"/>
              <a:gd name="connsiteX31" fmla="*/ 4157663 w 6143624"/>
              <a:gd name="connsiteY31" fmla="*/ 214312 h 1228725"/>
              <a:gd name="connsiteX32" fmla="*/ 4200525 w 6143624"/>
              <a:gd name="connsiteY32" fmla="*/ 228600 h 1228725"/>
              <a:gd name="connsiteX33" fmla="*/ 4257675 w 6143624"/>
              <a:gd name="connsiteY33" fmla="*/ 214312 h 1228725"/>
              <a:gd name="connsiteX34" fmla="*/ 4329113 w 6143624"/>
              <a:gd name="connsiteY34" fmla="*/ 200025 h 1228725"/>
              <a:gd name="connsiteX35" fmla="*/ 4471988 w 6143624"/>
              <a:gd name="connsiteY35" fmla="*/ 142875 h 1228725"/>
              <a:gd name="connsiteX36" fmla="*/ 4543425 w 6143624"/>
              <a:gd name="connsiteY36" fmla="*/ 128587 h 1228725"/>
              <a:gd name="connsiteX37" fmla="*/ 4629150 w 6143624"/>
              <a:gd name="connsiteY37" fmla="*/ 100012 h 1228725"/>
              <a:gd name="connsiteX38" fmla="*/ 4686300 w 6143624"/>
              <a:gd name="connsiteY38" fmla="*/ 57150 h 1228725"/>
              <a:gd name="connsiteX39" fmla="*/ 4729163 w 6143624"/>
              <a:gd name="connsiteY39" fmla="*/ 14287 h 1228725"/>
              <a:gd name="connsiteX40" fmla="*/ 4772025 w 6143624"/>
              <a:gd name="connsiteY40" fmla="*/ 28575 h 1228725"/>
              <a:gd name="connsiteX41" fmla="*/ 4843463 w 6143624"/>
              <a:gd name="connsiteY41" fmla="*/ 114300 h 1228725"/>
              <a:gd name="connsiteX42" fmla="*/ 4886325 w 6143624"/>
              <a:gd name="connsiteY42" fmla="*/ 171450 h 1228725"/>
              <a:gd name="connsiteX43" fmla="*/ 4929188 w 6143624"/>
              <a:gd name="connsiteY43" fmla="*/ 214312 h 1228725"/>
              <a:gd name="connsiteX44" fmla="*/ 4957763 w 6143624"/>
              <a:gd name="connsiteY44" fmla="*/ 257175 h 1228725"/>
              <a:gd name="connsiteX45" fmla="*/ 5257800 w 6143624"/>
              <a:gd name="connsiteY45" fmla="*/ 285750 h 1228725"/>
              <a:gd name="connsiteX46" fmla="*/ 5272088 w 6143624"/>
              <a:gd name="connsiteY46" fmla="*/ 342900 h 1228725"/>
              <a:gd name="connsiteX47" fmla="*/ 5286375 w 6143624"/>
              <a:gd name="connsiteY47" fmla="*/ 514350 h 1228725"/>
              <a:gd name="connsiteX48" fmla="*/ 5443538 w 6143624"/>
              <a:gd name="connsiteY48" fmla="*/ 585787 h 1228725"/>
              <a:gd name="connsiteX49" fmla="*/ 5696266 w 6143624"/>
              <a:gd name="connsiteY49" fmla="*/ 655888 h 1228725"/>
              <a:gd name="connsiteX50" fmla="*/ 5815013 w 6143624"/>
              <a:gd name="connsiteY50" fmla="*/ 694162 h 1228725"/>
              <a:gd name="connsiteX51" fmla="*/ 5815013 w 6143624"/>
              <a:gd name="connsiteY51" fmla="*/ 694162 h 1228725"/>
              <a:gd name="connsiteX52" fmla="*/ 5820479 w 6143624"/>
              <a:gd name="connsiteY52" fmla="*/ 695924 h 1228725"/>
              <a:gd name="connsiteX53" fmla="*/ 5943599 w 6143624"/>
              <a:gd name="connsiteY53" fmla="*/ 742950 h 1228725"/>
              <a:gd name="connsiteX54" fmla="*/ 6143624 w 6143624"/>
              <a:gd name="connsiteY54" fmla="*/ 842962 h 1228725"/>
              <a:gd name="connsiteX55" fmla="*/ 6129337 w 6143624"/>
              <a:gd name="connsiteY55" fmla="*/ 885825 h 1228725"/>
              <a:gd name="connsiteX56" fmla="*/ 6086474 w 6143624"/>
              <a:gd name="connsiteY56" fmla="*/ 900112 h 1228725"/>
              <a:gd name="connsiteX57" fmla="*/ 6015037 w 6143624"/>
              <a:gd name="connsiteY57" fmla="*/ 914400 h 1228725"/>
              <a:gd name="connsiteX58" fmla="*/ 5857874 w 6143624"/>
              <a:gd name="connsiteY58" fmla="*/ 971550 h 1228725"/>
              <a:gd name="connsiteX59" fmla="*/ 5815013 w 6143624"/>
              <a:gd name="connsiteY59" fmla="*/ 981075 h 1228725"/>
              <a:gd name="connsiteX60" fmla="*/ 5815013 w 6143624"/>
              <a:gd name="connsiteY60" fmla="*/ 981075 h 1228725"/>
              <a:gd name="connsiteX61" fmla="*/ 5729288 w 6143624"/>
              <a:gd name="connsiteY61" fmla="*/ 1000125 h 1228725"/>
              <a:gd name="connsiteX62" fmla="*/ 5572125 w 6143624"/>
              <a:gd name="connsiteY62" fmla="*/ 1028700 h 1228725"/>
              <a:gd name="connsiteX63" fmla="*/ 5529263 w 6143624"/>
              <a:gd name="connsiteY63" fmla="*/ 1042987 h 1228725"/>
              <a:gd name="connsiteX64" fmla="*/ 5329238 w 6143624"/>
              <a:gd name="connsiteY64" fmla="*/ 1014412 h 1228725"/>
              <a:gd name="connsiteX65" fmla="*/ 5286375 w 6143624"/>
              <a:gd name="connsiteY65" fmla="*/ 1000125 h 1228725"/>
              <a:gd name="connsiteX66" fmla="*/ 5257800 w 6143624"/>
              <a:gd name="connsiteY66" fmla="*/ 957262 h 1228725"/>
              <a:gd name="connsiteX67" fmla="*/ 5100638 w 6143624"/>
              <a:gd name="connsiteY67" fmla="*/ 971550 h 1228725"/>
              <a:gd name="connsiteX68" fmla="*/ 5014913 w 6143624"/>
              <a:gd name="connsiteY68" fmla="*/ 1028700 h 1228725"/>
              <a:gd name="connsiteX69" fmla="*/ 4843463 w 6143624"/>
              <a:gd name="connsiteY69" fmla="*/ 1128712 h 1228725"/>
              <a:gd name="connsiteX70" fmla="*/ 4772025 w 6143624"/>
              <a:gd name="connsiteY70" fmla="*/ 1157287 h 1228725"/>
              <a:gd name="connsiteX71" fmla="*/ 4686300 w 6143624"/>
              <a:gd name="connsiteY71" fmla="*/ 1185862 h 1228725"/>
              <a:gd name="connsiteX72" fmla="*/ 4586288 w 6143624"/>
              <a:gd name="connsiteY72" fmla="*/ 1171575 h 1228725"/>
              <a:gd name="connsiteX73" fmla="*/ 4457700 w 6143624"/>
              <a:gd name="connsiteY73" fmla="*/ 1071562 h 1228725"/>
              <a:gd name="connsiteX74" fmla="*/ 4314825 w 6143624"/>
              <a:gd name="connsiteY74" fmla="*/ 1028700 h 1228725"/>
              <a:gd name="connsiteX75" fmla="*/ 4171950 w 6143624"/>
              <a:gd name="connsiteY75" fmla="*/ 1071562 h 1228725"/>
              <a:gd name="connsiteX76" fmla="*/ 4114800 w 6143624"/>
              <a:gd name="connsiteY76" fmla="*/ 1085850 h 1228725"/>
              <a:gd name="connsiteX77" fmla="*/ 4000500 w 6143624"/>
              <a:gd name="connsiteY77" fmla="*/ 1128712 h 1228725"/>
              <a:gd name="connsiteX78" fmla="*/ 3871913 w 6143624"/>
              <a:gd name="connsiteY78" fmla="*/ 1157287 h 1228725"/>
              <a:gd name="connsiteX79" fmla="*/ 3771900 w 6143624"/>
              <a:gd name="connsiteY79" fmla="*/ 1143000 h 1228725"/>
              <a:gd name="connsiteX80" fmla="*/ 3729038 w 6143624"/>
              <a:gd name="connsiteY80" fmla="*/ 1114425 h 1228725"/>
              <a:gd name="connsiteX81" fmla="*/ 3686175 w 6143624"/>
              <a:gd name="connsiteY81" fmla="*/ 1100137 h 1228725"/>
              <a:gd name="connsiteX82" fmla="*/ 3643313 w 6143624"/>
              <a:gd name="connsiteY82" fmla="*/ 1071562 h 1228725"/>
              <a:gd name="connsiteX83" fmla="*/ 3186113 w 6143624"/>
              <a:gd name="connsiteY83" fmla="*/ 1042987 h 1228725"/>
              <a:gd name="connsiteX84" fmla="*/ 3143250 w 6143624"/>
              <a:gd name="connsiteY84" fmla="*/ 1028700 h 1228725"/>
              <a:gd name="connsiteX85" fmla="*/ 3100388 w 6143624"/>
              <a:gd name="connsiteY85" fmla="*/ 1000125 h 1228725"/>
              <a:gd name="connsiteX86" fmla="*/ 2928938 w 6143624"/>
              <a:gd name="connsiteY86" fmla="*/ 942975 h 1228725"/>
              <a:gd name="connsiteX87" fmla="*/ 2786063 w 6143624"/>
              <a:gd name="connsiteY87" fmla="*/ 971550 h 1228725"/>
              <a:gd name="connsiteX88" fmla="*/ 2657475 w 6143624"/>
              <a:gd name="connsiteY88" fmla="*/ 1028700 h 1228725"/>
              <a:gd name="connsiteX89" fmla="*/ 2586038 w 6143624"/>
              <a:gd name="connsiteY89" fmla="*/ 1071562 h 1228725"/>
              <a:gd name="connsiteX90" fmla="*/ 2528888 w 6143624"/>
              <a:gd name="connsiteY90" fmla="*/ 1085850 h 1228725"/>
              <a:gd name="connsiteX91" fmla="*/ 2443163 w 6143624"/>
              <a:gd name="connsiteY91" fmla="*/ 1114425 h 1228725"/>
              <a:gd name="connsiteX92" fmla="*/ 2400300 w 6143624"/>
              <a:gd name="connsiteY92" fmla="*/ 1128712 h 1228725"/>
              <a:gd name="connsiteX93" fmla="*/ 2157413 w 6143624"/>
              <a:gd name="connsiteY93" fmla="*/ 1143000 h 1228725"/>
              <a:gd name="connsiteX94" fmla="*/ 2100263 w 6143624"/>
              <a:gd name="connsiteY94" fmla="*/ 1157287 h 1228725"/>
              <a:gd name="connsiteX95" fmla="*/ 2014538 w 6143624"/>
              <a:gd name="connsiteY95" fmla="*/ 1185862 h 1228725"/>
              <a:gd name="connsiteX96" fmla="*/ 1871663 w 6143624"/>
              <a:gd name="connsiteY96" fmla="*/ 1228725 h 1228725"/>
              <a:gd name="connsiteX97" fmla="*/ 1543050 w 6143624"/>
              <a:gd name="connsiteY97" fmla="*/ 1185862 h 1228725"/>
              <a:gd name="connsiteX98" fmla="*/ 1057275 w 6143624"/>
              <a:gd name="connsiteY98" fmla="*/ 1185862 h 1228725"/>
              <a:gd name="connsiteX99" fmla="*/ 900113 w 6143624"/>
              <a:gd name="connsiteY99" fmla="*/ 1214437 h 1228725"/>
              <a:gd name="connsiteX100" fmla="*/ 771525 w 6143624"/>
              <a:gd name="connsiteY100" fmla="*/ 1228725 h 1228725"/>
              <a:gd name="connsiteX101" fmla="*/ 542925 w 6143624"/>
              <a:gd name="connsiteY101" fmla="*/ 1214437 h 1228725"/>
              <a:gd name="connsiteX102" fmla="*/ 485775 w 6143624"/>
              <a:gd name="connsiteY102" fmla="*/ 1185862 h 1228725"/>
              <a:gd name="connsiteX103" fmla="*/ 357188 w 6143624"/>
              <a:gd name="connsiteY103" fmla="*/ 1057275 h 1228725"/>
              <a:gd name="connsiteX104" fmla="*/ 314325 w 6143624"/>
              <a:gd name="connsiteY104" fmla="*/ 1028700 h 1228725"/>
              <a:gd name="connsiteX105" fmla="*/ 271463 w 6143624"/>
              <a:gd name="connsiteY105" fmla="*/ 928687 h 1228725"/>
              <a:gd name="connsiteX106" fmla="*/ 242888 w 6143624"/>
              <a:gd name="connsiteY106" fmla="*/ 885825 h 1228725"/>
              <a:gd name="connsiteX107" fmla="*/ 142875 w 6143624"/>
              <a:gd name="connsiteY107" fmla="*/ 842962 h 1228725"/>
              <a:gd name="connsiteX108" fmla="*/ 100013 w 6143624"/>
              <a:gd name="connsiteY108" fmla="*/ 814387 h 1228725"/>
              <a:gd name="connsiteX109" fmla="*/ 42863 w 6143624"/>
              <a:gd name="connsiteY109" fmla="*/ 714375 h 1228725"/>
              <a:gd name="connsiteX110" fmla="*/ 0 w 6143624"/>
              <a:gd name="connsiteY110" fmla="*/ 671512 h 1228725"/>
              <a:gd name="connsiteX111" fmla="*/ 0 w 6143624"/>
              <a:gd name="connsiteY111" fmla="*/ 549149 h 1228725"/>
              <a:gd name="connsiteX112" fmla="*/ 28 w 6143624"/>
              <a:gd name="connsiteY112" fmla="*/ 549031 h 1228725"/>
              <a:gd name="connsiteX113" fmla="*/ 42863 w 6143624"/>
              <a:gd name="connsiteY113" fmla="*/ 414337 h 1228725"/>
              <a:gd name="connsiteX114" fmla="*/ 85725 w 6143624"/>
              <a:gd name="connsiteY114" fmla="*/ 328612 h 1228725"/>
              <a:gd name="connsiteX115" fmla="*/ 214313 w 6143624"/>
              <a:gd name="connsiteY115" fmla="*/ 257175 h 1228725"/>
              <a:gd name="connsiteX116" fmla="*/ 385763 w 6143624"/>
              <a:gd name="connsiteY116" fmla="*/ 314325 h 1228725"/>
              <a:gd name="connsiteX117" fmla="*/ 428625 w 6143624"/>
              <a:gd name="connsiteY117" fmla="*/ 328612 h 1228725"/>
              <a:gd name="connsiteX118" fmla="*/ 471488 w 6143624"/>
              <a:gd name="connsiteY118" fmla="*/ 342900 h 1228725"/>
              <a:gd name="connsiteX119" fmla="*/ 614363 w 6143624"/>
              <a:gd name="connsiteY119" fmla="*/ 328612 h 1228725"/>
              <a:gd name="connsiteX120" fmla="*/ 700088 w 6143624"/>
              <a:gd name="connsiteY120" fmla="*/ 271462 h 1228725"/>
              <a:gd name="connsiteX121" fmla="*/ 785813 w 6143624"/>
              <a:gd name="connsiteY121" fmla="*/ 200025 h 1228725"/>
              <a:gd name="connsiteX122" fmla="*/ 871538 w 6143624"/>
              <a:gd name="connsiteY122" fmla="*/ 157162 h 1228725"/>
              <a:gd name="connsiteX123" fmla="*/ 971550 w 6143624"/>
              <a:gd name="connsiteY123" fmla="*/ 114300 h 1228725"/>
              <a:gd name="connsiteX124" fmla="*/ 1028700 w 6143624"/>
              <a:gd name="connsiteY124" fmla="*/ 171450 h 1228725"/>
              <a:gd name="connsiteX125" fmla="*/ 1071563 w 6143624"/>
              <a:gd name="connsiteY125" fmla="*/ 200025 h 1228725"/>
              <a:gd name="connsiteX126" fmla="*/ 1157288 w 6143624"/>
              <a:gd name="connsiteY126" fmla="*/ 185737 h 1228725"/>
              <a:gd name="connsiteX127" fmla="*/ 1200150 w 6143624"/>
              <a:gd name="connsiteY127" fmla="*/ 157162 h 1228725"/>
              <a:gd name="connsiteX128" fmla="*/ 1257300 w 6143624"/>
              <a:gd name="connsiteY128" fmla="*/ 128587 h 1228725"/>
              <a:gd name="connsiteX129" fmla="*/ 1343025 w 6143624"/>
              <a:gd name="connsiteY129" fmla="*/ 71437 h 1228725"/>
              <a:gd name="connsiteX130" fmla="*/ 1385888 w 6143624"/>
              <a:gd name="connsiteY130" fmla="*/ 42862 h 1228725"/>
              <a:gd name="connsiteX131" fmla="*/ 1471613 w 6143624"/>
              <a:gd name="connsiteY131" fmla="*/ 14287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43624" h="1228725">
                <a:moveTo>
                  <a:pt x="1514475" y="0"/>
                </a:moveTo>
                <a:cubicBezTo>
                  <a:pt x="1528763" y="4762"/>
                  <a:pt x="1545578" y="4879"/>
                  <a:pt x="1557338" y="14287"/>
                </a:cubicBezTo>
                <a:cubicBezTo>
                  <a:pt x="1570747" y="25014"/>
                  <a:pt x="1574920" y="43958"/>
                  <a:pt x="1585913" y="57150"/>
                </a:cubicBezTo>
                <a:cubicBezTo>
                  <a:pt x="1598848" y="72672"/>
                  <a:pt x="1614488" y="85725"/>
                  <a:pt x="1628775" y="100012"/>
                </a:cubicBezTo>
                <a:cubicBezTo>
                  <a:pt x="1714500" y="95250"/>
                  <a:pt x="1800756" y="96374"/>
                  <a:pt x="1885950" y="85725"/>
                </a:cubicBezTo>
                <a:cubicBezTo>
                  <a:pt x="1915838" y="81989"/>
                  <a:pt x="1971675" y="57150"/>
                  <a:pt x="1971675" y="57150"/>
                </a:cubicBezTo>
                <a:cubicBezTo>
                  <a:pt x="1985963" y="47625"/>
                  <a:pt x="1998846" y="35549"/>
                  <a:pt x="2014538" y="28575"/>
                </a:cubicBezTo>
                <a:cubicBezTo>
                  <a:pt x="2042063" y="16342"/>
                  <a:pt x="2100263" y="0"/>
                  <a:pt x="2100263" y="0"/>
                </a:cubicBezTo>
                <a:cubicBezTo>
                  <a:pt x="2109788" y="14287"/>
                  <a:pt x="2119737" y="28301"/>
                  <a:pt x="2128838" y="42862"/>
                </a:cubicBezTo>
                <a:cubicBezTo>
                  <a:pt x="2143556" y="66411"/>
                  <a:pt x="2152064" y="94664"/>
                  <a:pt x="2171700" y="114300"/>
                </a:cubicBezTo>
                <a:cubicBezTo>
                  <a:pt x="2182349" y="124949"/>
                  <a:pt x="2200275" y="123825"/>
                  <a:pt x="2214563" y="128587"/>
                </a:cubicBezTo>
                <a:cubicBezTo>
                  <a:pt x="2281468" y="120224"/>
                  <a:pt x="2376258" y="98851"/>
                  <a:pt x="2443163" y="128587"/>
                </a:cubicBezTo>
                <a:cubicBezTo>
                  <a:pt x="2456925" y="134704"/>
                  <a:pt x="2448042" y="159690"/>
                  <a:pt x="2457450" y="171450"/>
                </a:cubicBezTo>
                <a:cubicBezTo>
                  <a:pt x="2468177" y="184859"/>
                  <a:pt x="2486025" y="190500"/>
                  <a:pt x="2500313" y="200025"/>
                </a:cubicBezTo>
                <a:cubicBezTo>
                  <a:pt x="2552700" y="195262"/>
                  <a:pt x="2605893" y="196054"/>
                  <a:pt x="2657475" y="185737"/>
                </a:cubicBezTo>
                <a:cubicBezTo>
                  <a:pt x="2678360" y="181560"/>
                  <a:pt x="2695235" y="165975"/>
                  <a:pt x="2714625" y="157162"/>
                </a:cubicBezTo>
                <a:cubicBezTo>
                  <a:pt x="2902551" y="71742"/>
                  <a:pt x="2742068" y="150585"/>
                  <a:pt x="2871788" y="85725"/>
                </a:cubicBezTo>
                <a:cubicBezTo>
                  <a:pt x="2900363" y="90487"/>
                  <a:pt x="2931041" y="88246"/>
                  <a:pt x="2957513" y="100012"/>
                </a:cubicBezTo>
                <a:cubicBezTo>
                  <a:pt x="2975977" y="108218"/>
                  <a:pt x="2983563" y="131667"/>
                  <a:pt x="3000375" y="142875"/>
                </a:cubicBezTo>
                <a:cubicBezTo>
                  <a:pt x="3012906" y="151229"/>
                  <a:pt x="3028950" y="152400"/>
                  <a:pt x="3043238" y="157162"/>
                </a:cubicBezTo>
                <a:cubicBezTo>
                  <a:pt x="3131273" y="127818"/>
                  <a:pt x="3037321" y="161380"/>
                  <a:pt x="3143250" y="114300"/>
                </a:cubicBezTo>
                <a:cubicBezTo>
                  <a:pt x="3166687" y="103884"/>
                  <a:pt x="3192173" y="98006"/>
                  <a:pt x="3214688" y="85725"/>
                </a:cubicBezTo>
                <a:cubicBezTo>
                  <a:pt x="3244837" y="69280"/>
                  <a:pt x="3300413" y="28575"/>
                  <a:pt x="3300413" y="28575"/>
                </a:cubicBezTo>
                <a:cubicBezTo>
                  <a:pt x="3319463" y="57150"/>
                  <a:pt x="3346703" y="81719"/>
                  <a:pt x="3357563" y="114300"/>
                </a:cubicBezTo>
                <a:cubicBezTo>
                  <a:pt x="3391568" y="216315"/>
                  <a:pt x="3369430" y="174963"/>
                  <a:pt x="3414713" y="242887"/>
                </a:cubicBezTo>
                <a:cubicBezTo>
                  <a:pt x="3443288" y="238125"/>
                  <a:pt x="3472334" y="235626"/>
                  <a:pt x="3500438" y="228600"/>
                </a:cubicBezTo>
                <a:cubicBezTo>
                  <a:pt x="3529659" y="221295"/>
                  <a:pt x="3586163" y="200025"/>
                  <a:pt x="3586163" y="200025"/>
                </a:cubicBezTo>
                <a:cubicBezTo>
                  <a:pt x="3607834" y="185577"/>
                  <a:pt x="3642312" y="157162"/>
                  <a:pt x="3671888" y="157162"/>
                </a:cubicBezTo>
                <a:cubicBezTo>
                  <a:pt x="3691524" y="157162"/>
                  <a:pt x="3709988" y="166687"/>
                  <a:pt x="3729038" y="171450"/>
                </a:cubicBezTo>
                <a:cubicBezTo>
                  <a:pt x="3738563" y="185737"/>
                  <a:pt x="3743326" y="204787"/>
                  <a:pt x="3757613" y="214312"/>
                </a:cubicBezTo>
                <a:cubicBezTo>
                  <a:pt x="3814293" y="252099"/>
                  <a:pt x="3962626" y="203956"/>
                  <a:pt x="3986213" y="200025"/>
                </a:cubicBezTo>
                <a:cubicBezTo>
                  <a:pt x="4043363" y="204787"/>
                  <a:pt x="4100818" y="206733"/>
                  <a:pt x="4157663" y="214312"/>
                </a:cubicBezTo>
                <a:cubicBezTo>
                  <a:pt x="4172591" y="216302"/>
                  <a:pt x="4185465" y="228600"/>
                  <a:pt x="4200525" y="228600"/>
                </a:cubicBezTo>
                <a:cubicBezTo>
                  <a:pt x="4220161" y="228600"/>
                  <a:pt x="4238506" y="218572"/>
                  <a:pt x="4257675" y="214312"/>
                </a:cubicBezTo>
                <a:cubicBezTo>
                  <a:pt x="4281381" y="209044"/>
                  <a:pt x="4305300" y="204787"/>
                  <a:pt x="4329113" y="200025"/>
                </a:cubicBezTo>
                <a:cubicBezTo>
                  <a:pt x="4356144" y="188440"/>
                  <a:pt x="4430768" y="153180"/>
                  <a:pt x="4471988" y="142875"/>
                </a:cubicBezTo>
                <a:cubicBezTo>
                  <a:pt x="4495547" y="136985"/>
                  <a:pt x="4519997" y="134977"/>
                  <a:pt x="4543425" y="128587"/>
                </a:cubicBezTo>
                <a:cubicBezTo>
                  <a:pt x="4572484" y="120662"/>
                  <a:pt x="4629150" y="100012"/>
                  <a:pt x="4629150" y="100012"/>
                </a:cubicBezTo>
                <a:cubicBezTo>
                  <a:pt x="4648200" y="85725"/>
                  <a:pt x="4668220" y="72647"/>
                  <a:pt x="4686300" y="57150"/>
                </a:cubicBezTo>
                <a:cubicBezTo>
                  <a:pt x="4701641" y="44000"/>
                  <a:pt x="4709994" y="20677"/>
                  <a:pt x="4729163" y="14287"/>
                </a:cubicBezTo>
                <a:lnTo>
                  <a:pt x="4772025" y="28575"/>
                </a:lnTo>
                <a:cubicBezTo>
                  <a:pt x="4835183" y="123311"/>
                  <a:pt x="4760953" y="18038"/>
                  <a:pt x="4843463" y="114300"/>
                </a:cubicBezTo>
                <a:cubicBezTo>
                  <a:pt x="4858960" y="132380"/>
                  <a:pt x="4870828" y="153370"/>
                  <a:pt x="4886325" y="171450"/>
                </a:cubicBezTo>
                <a:cubicBezTo>
                  <a:pt x="4899475" y="186791"/>
                  <a:pt x="4916253" y="198790"/>
                  <a:pt x="4929188" y="214312"/>
                </a:cubicBezTo>
                <a:cubicBezTo>
                  <a:pt x="4940181" y="227504"/>
                  <a:pt x="4940983" y="253527"/>
                  <a:pt x="4957763" y="257175"/>
                </a:cubicBezTo>
                <a:cubicBezTo>
                  <a:pt x="5055935" y="278517"/>
                  <a:pt x="5157788" y="276225"/>
                  <a:pt x="5257800" y="285750"/>
                </a:cubicBezTo>
                <a:cubicBezTo>
                  <a:pt x="5262563" y="304800"/>
                  <a:pt x="5269652" y="323415"/>
                  <a:pt x="5272088" y="342900"/>
                </a:cubicBezTo>
                <a:cubicBezTo>
                  <a:pt x="5279201" y="399805"/>
                  <a:pt x="5271599" y="458938"/>
                  <a:pt x="5286375" y="514350"/>
                </a:cubicBezTo>
                <a:cubicBezTo>
                  <a:pt x="5301584" y="571385"/>
                  <a:pt x="5417361" y="578739"/>
                  <a:pt x="5443538" y="585787"/>
                </a:cubicBezTo>
                <a:cubicBezTo>
                  <a:pt x="5528907" y="608771"/>
                  <a:pt x="5613036" y="630916"/>
                  <a:pt x="5696266" y="655888"/>
                </a:cubicBezTo>
                <a:lnTo>
                  <a:pt x="5815013" y="694162"/>
                </a:lnTo>
                <a:lnTo>
                  <a:pt x="5815013" y="694162"/>
                </a:lnTo>
                <a:lnTo>
                  <a:pt x="5820479" y="695924"/>
                </a:lnTo>
                <a:cubicBezTo>
                  <a:pt x="5861687" y="710282"/>
                  <a:pt x="5902713" y="725804"/>
                  <a:pt x="5943599" y="742950"/>
                </a:cubicBezTo>
                <a:cubicBezTo>
                  <a:pt x="6012344" y="771778"/>
                  <a:pt x="6076949" y="809625"/>
                  <a:pt x="6143624" y="842962"/>
                </a:cubicBezTo>
                <a:cubicBezTo>
                  <a:pt x="6138862" y="857250"/>
                  <a:pt x="6139986" y="875176"/>
                  <a:pt x="6129337" y="885825"/>
                </a:cubicBezTo>
                <a:cubicBezTo>
                  <a:pt x="6118688" y="896474"/>
                  <a:pt x="6101085" y="896459"/>
                  <a:pt x="6086474" y="900112"/>
                </a:cubicBezTo>
                <a:cubicBezTo>
                  <a:pt x="6062915" y="906002"/>
                  <a:pt x="6038849" y="909637"/>
                  <a:pt x="6015037" y="914400"/>
                </a:cubicBezTo>
                <a:cubicBezTo>
                  <a:pt x="5943076" y="962374"/>
                  <a:pt x="5980648" y="944267"/>
                  <a:pt x="5857874" y="971550"/>
                </a:cubicBezTo>
                <a:lnTo>
                  <a:pt x="5815013" y="981075"/>
                </a:lnTo>
                <a:lnTo>
                  <a:pt x="5815013" y="981075"/>
                </a:lnTo>
                <a:lnTo>
                  <a:pt x="5729288" y="1000125"/>
                </a:lnTo>
                <a:cubicBezTo>
                  <a:pt x="5665572" y="1012868"/>
                  <a:pt x="5633439" y="1013371"/>
                  <a:pt x="5572125" y="1028700"/>
                </a:cubicBezTo>
                <a:cubicBezTo>
                  <a:pt x="5557515" y="1032353"/>
                  <a:pt x="5543550" y="1038225"/>
                  <a:pt x="5529263" y="1042987"/>
                </a:cubicBezTo>
                <a:cubicBezTo>
                  <a:pt x="5462588" y="1033462"/>
                  <a:pt x="5395565" y="1026117"/>
                  <a:pt x="5329238" y="1014412"/>
                </a:cubicBezTo>
                <a:cubicBezTo>
                  <a:pt x="5314407" y="1011795"/>
                  <a:pt x="5298135" y="1009533"/>
                  <a:pt x="5286375" y="1000125"/>
                </a:cubicBezTo>
                <a:cubicBezTo>
                  <a:pt x="5272966" y="989398"/>
                  <a:pt x="5267325" y="971550"/>
                  <a:pt x="5257800" y="957262"/>
                </a:cubicBezTo>
                <a:cubicBezTo>
                  <a:pt x="5205413" y="962025"/>
                  <a:pt x="5151104" y="956707"/>
                  <a:pt x="5100638" y="971550"/>
                </a:cubicBezTo>
                <a:cubicBezTo>
                  <a:pt x="5067691" y="981240"/>
                  <a:pt x="5043488" y="1009650"/>
                  <a:pt x="5014913" y="1028700"/>
                </a:cubicBezTo>
                <a:cubicBezTo>
                  <a:pt x="4948018" y="1073297"/>
                  <a:pt x="4939187" y="1080850"/>
                  <a:pt x="4843463" y="1128712"/>
                </a:cubicBezTo>
                <a:cubicBezTo>
                  <a:pt x="4820524" y="1140182"/>
                  <a:pt x="4796128" y="1148522"/>
                  <a:pt x="4772025" y="1157287"/>
                </a:cubicBezTo>
                <a:cubicBezTo>
                  <a:pt x="4743718" y="1167581"/>
                  <a:pt x="4686300" y="1185862"/>
                  <a:pt x="4686300" y="1185862"/>
                </a:cubicBezTo>
                <a:cubicBezTo>
                  <a:pt x="4652963" y="1181100"/>
                  <a:pt x="4617719" y="1183664"/>
                  <a:pt x="4586288" y="1171575"/>
                </a:cubicBezTo>
                <a:cubicBezTo>
                  <a:pt x="4356212" y="1083085"/>
                  <a:pt x="4599885" y="1150554"/>
                  <a:pt x="4457700" y="1071562"/>
                </a:cubicBezTo>
                <a:cubicBezTo>
                  <a:pt x="4429238" y="1055750"/>
                  <a:pt x="4351721" y="1037924"/>
                  <a:pt x="4314825" y="1028700"/>
                </a:cubicBezTo>
                <a:cubicBezTo>
                  <a:pt x="4249726" y="1050399"/>
                  <a:pt x="4261912" y="1047027"/>
                  <a:pt x="4171950" y="1071562"/>
                </a:cubicBezTo>
                <a:cubicBezTo>
                  <a:pt x="4153006" y="1076729"/>
                  <a:pt x="4133429" y="1079640"/>
                  <a:pt x="4114800" y="1085850"/>
                </a:cubicBezTo>
                <a:cubicBezTo>
                  <a:pt x="4024188" y="1116055"/>
                  <a:pt x="4070743" y="1108643"/>
                  <a:pt x="4000500" y="1128712"/>
                </a:cubicBezTo>
                <a:cubicBezTo>
                  <a:pt x="3953409" y="1142167"/>
                  <a:pt x="3921031" y="1147464"/>
                  <a:pt x="3871913" y="1157287"/>
                </a:cubicBezTo>
                <a:cubicBezTo>
                  <a:pt x="3838575" y="1152525"/>
                  <a:pt x="3804156" y="1152677"/>
                  <a:pt x="3771900" y="1143000"/>
                </a:cubicBezTo>
                <a:cubicBezTo>
                  <a:pt x="3755453" y="1138066"/>
                  <a:pt x="3744396" y="1122104"/>
                  <a:pt x="3729038" y="1114425"/>
                </a:cubicBezTo>
                <a:cubicBezTo>
                  <a:pt x="3715567" y="1107690"/>
                  <a:pt x="3699646" y="1106872"/>
                  <a:pt x="3686175" y="1100137"/>
                </a:cubicBezTo>
                <a:cubicBezTo>
                  <a:pt x="3670817" y="1092458"/>
                  <a:pt x="3660373" y="1073512"/>
                  <a:pt x="3643313" y="1071562"/>
                </a:cubicBezTo>
                <a:cubicBezTo>
                  <a:pt x="3491603" y="1054224"/>
                  <a:pt x="3338513" y="1052512"/>
                  <a:pt x="3186113" y="1042987"/>
                </a:cubicBezTo>
                <a:cubicBezTo>
                  <a:pt x="3171825" y="1038225"/>
                  <a:pt x="3156721" y="1035435"/>
                  <a:pt x="3143250" y="1028700"/>
                </a:cubicBezTo>
                <a:cubicBezTo>
                  <a:pt x="3127891" y="1021021"/>
                  <a:pt x="3116331" y="1006502"/>
                  <a:pt x="3100388" y="1000125"/>
                </a:cubicBezTo>
                <a:cubicBezTo>
                  <a:pt x="3044455" y="977752"/>
                  <a:pt x="2928938" y="942975"/>
                  <a:pt x="2928938" y="942975"/>
                </a:cubicBezTo>
                <a:cubicBezTo>
                  <a:pt x="2892072" y="948241"/>
                  <a:pt x="2825965" y="951599"/>
                  <a:pt x="2786063" y="971550"/>
                </a:cubicBezTo>
                <a:cubicBezTo>
                  <a:pt x="2662479" y="1033342"/>
                  <a:pt x="2766532" y="1001435"/>
                  <a:pt x="2657475" y="1028700"/>
                </a:cubicBezTo>
                <a:cubicBezTo>
                  <a:pt x="2633663" y="1042987"/>
                  <a:pt x="2611414" y="1060284"/>
                  <a:pt x="2586038" y="1071562"/>
                </a:cubicBezTo>
                <a:cubicBezTo>
                  <a:pt x="2568094" y="1079537"/>
                  <a:pt x="2547696" y="1080207"/>
                  <a:pt x="2528888" y="1085850"/>
                </a:cubicBezTo>
                <a:cubicBezTo>
                  <a:pt x="2500038" y="1094505"/>
                  <a:pt x="2471738" y="1104900"/>
                  <a:pt x="2443163" y="1114425"/>
                </a:cubicBezTo>
                <a:cubicBezTo>
                  <a:pt x="2428875" y="1119187"/>
                  <a:pt x="2415334" y="1127828"/>
                  <a:pt x="2400300" y="1128712"/>
                </a:cubicBezTo>
                <a:lnTo>
                  <a:pt x="2157413" y="1143000"/>
                </a:lnTo>
                <a:cubicBezTo>
                  <a:pt x="2138363" y="1147762"/>
                  <a:pt x="2119071" y="1151645"/>
                  <a:pt x="2100263" y="1157287"/>
                </a:cubicBezTo>
                <a:cubicBezTo>
                  <a:pt x="2071413" y="1165942"/>
                  <a:pt x="2043500" y="1177587"/>
                  <a:pt x="2014538" y="1185862"/>
                </a:cubicBezTo>
                <a:cubicBezTo>
                  <a:pt x="1900044" y="1218574"/>
                  <a:pt x="1947417" y="1203472"/>
                  <a:pt x="1871663" y="1228725"/>
                </a:cubicBezTo>
                <a:cubicBezTo>
                  <a:pt x="1687904" y="1182785"/>
                  <a:pt x="1796549" y="1202762"/>
                  <a:pt x="1543050" y="1185862"/>
                </a:cubicBezTo>
                <a:cubicBezTo>
                  <a:pt x="1354804" y="1138802"/>
                  <a:pt x="1450267" y="1157107"/>
                  <a:pt x="1057275" y="1185862"/>
                </a:cubicBezTo>
                <a:cubicBezTo>
                  <a:pt x="1004171" y="1189748"/>
                  <a:pt x="952770" y="1206538"/>
                  <a:pt x="900113" y="1214437"/>
                </a:cubicBezTo>
                <a:cubicBezTo>
                  <a:pt x="857464" y="1220834"/>
                  <a:pt x="814388" y="1223962"/>
                  <a:pt x="771525" y="1228725"/>
                </a:cubicBezTo>
                <a:cubicBezTo>
                  <a:pt x="695325" y="1223962"/>
                  <a:pt x="618429" y="1225763"/>
                  <a:pt x="542925" y="1214437"/>
                </a:cubicBezTo>
                <a:cubicBezTo>
                  <a:pt x="521862" y="1211278"/>
                  <a:pt x="503836" y="1197150"/>
                  <a:pt x="485775" y="1185862"/>
                </a:cubicBezTo>
                <a:cubicBezTo>
                  <a:pt x="398239" y="1131152"/>
                  <a:pt x="444852" y="1144939"/>
                  <a:pt x="357188" y="1057275"/>
                </a:cubicBezTo>
                <a:cubicBezTo>
                  <a:pt x="345046" y="1045133"/>
                  <a:pt x="328613" y="1038225"/>
                  <a:pt x="314325" y="1028700"/>
                </a:cubicBezTo>
                <a:cubicBezTo>
                  <a:pt x="298296" y="980612"/>
                  <a:pt x="299712" y="978122"/>
                  <a:pt x="271463" y="928687"/>
                </a:cubicBezTo>
                <a:cubicBezTo>
                  <a:pt x="262944" y="913778"/>
                  <a:pt x="256079" y="896818"/>
                  <a:pt x="242888" y="885825"/>
                </a:cubicBezTo>
                <a:cubicBezTo>
                  <a:pt x="198293" y="848662"/>
                  <a:pt x="187541" y="865295"/>
                  <a:pt x="142875" y="842962"/>
                </a:cubicBezTo>
                <a:cubicBezTo>
                  <a:pt x="127517" y="835283"/>
                  <a:pt x="114300" y="823912"/>
                  <a:pt x="100013" y="814387"/>
                </a:cubicBezTo>
                <a:cubicBezTo>
                  <a:pt x="82544" y="779450"/>
                  <a:pt x="68107" y="744668"/>
                  <a:pt x="42863" y="714375"/>
                </a:cubicBezTo>
                <a:cubicBezTo>
                  <a:pt x="29928" y="698853"/>
                  <a:pt x="11744" y="687954"/>
                  <a:pt x="0" y="671512"/>
                </a:cubicBezTo>
                <a:lnTo>
                  <a:pt x="0" y="549149"/>
                </a:lnTo>
                <a:lnTo>
                  <a:pt x="28" y="549031"/>
                </a:lnTo>
                <a:cubicBezTo>
                  <a:pt x="7735" y="517896"/>
                  <a:pt x="13051" y="503774"/>
                  <a:pt x="42863" y="414337"/>
                </a:cubicBezTo>
                <a:cubicBezTo>
                  <a:pt x="53054" y="383762"/>
                  <a:pt x="59657" y="351421"/>
                  <a:pt x="85725" y="328612"/>
                </a:cubicBezTo>
                <a:cubicBezTo>
                  <a:pt x="146191" y="275704"/>
                  <a:pt x="155442" y="276798"/>
                  <a:pt x="214313" y="257175"/>
                </a:cubicBezTo>
                <a:lnTo>
                  <a:pt x="385763" y="314325"/>
                </a:lnTo>
                <a:lnTo>
                  <a:pt x="428625" y="328612"/>
                </a:lnTo>
                <a:lnTo>
                  <a:pt x="471488" y="342900"/>
                </a:lnTo>
                <a:cubicBezTo>
                  <a:pt x="519113" y="338137"/>
                  <a:pt x="568679" y="342888"/>
                  <a:pt x="614363" y="328612"/>
                </a:cubicBezTo>
                <a:cubicBezTo>
                  <a:pt x="647143" y="318368"/>
                  <a:pt x="671513" y="290512"/>
                  <a:pt x="700088" y="271462"/>
                </a:cubicBezTo>
                <a:cubicBezTo>
                  <a:pt x="806503" y="200519"/>
                  <a:pt x="675808" y="291695"/>
                  <a:pt x="785813" y="200025"/>
                </a:cubicBezTo>
                <a:cubicBezTo>
                  <a:pt x="847233" y="148842"/>
                  <a:pt x="807099" y="189382"/>
                  <a:pt x="871538" y="157162"/>
                </a:cubicBezTo>
                <a:cubicBezTo>
                  <a:pt x="970203" y="107829"/>
                  <a:pt x="852611" y="144034"/>
                  <a:pt x="971550" y="114300"/>
                </a:cubicBezTo>
                <a:cubicBezTo>
                  <a:pt x="1065069" y="145472"/>
                  <a:pt x="973282" y="102177"/>
                  <a:pt x="1028700" y="171450"/>
                </a:cubicBezTo>
                <a:cubicBezTo>
                  <a:pt x="1039427" y="184859"/>
                  <a:pt x="1057275" y="190500"/>
                  <a:pt x="1071563" y="200025"/>
                </a:cubicBezTo>
                <a:cubicBezTo>
                  <a:pt x="1100138" y="195262"/>
                  <a:pt x="1129805" y="194898"/>
                  <a:pt x="1157288" y="185737"/>
                </a:cubicBezTo>
                <a:cubicBezTo>
                  <a:pt x="1173578" y="180307"/>
                  <a:pt x="1185241" y="165681"/>
                  <a:pt x="1200150" y="157162"/>
                </a:cubicBezTo>
                <a:cubicBezTo>
                  <a:pt x="1218642" y="146595"/>
                  <a:pt x="1239037" y="139545"/>
                  <a:pt x="1257300" y="128587"/>
                </a:cubicBezTo>
                <a:cubicBezTo>
                  <a:pt x="1286749" y="110918"/>
                  <a:pt x="1314450" y="90487"/>
                  <a:pt x="1343025" y="71437"/>
                </a:cubicBezTo>
                <a:cubicBezTo>
                  <a:pt x="1357313" y="61912"/>
                  <a:pt x="1369598" y="48292"/>
                  <a:pt x="1385888" y="42862"/>
                </a:cubicBezTo>
                <a:lnTo>
                  <a:pt x="1471613" y="14287"/>
                </a:lnTo>
                <a:close/>
              </a:path>
            </a:pathLst>
          </a:custGeom>
          <a:blipFill>
            <a:blip r:embed="rId2"/>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Rectangle 3"/>
          <p:cNvSpPr>
            <a:spLocks noChangeArrowheads="1"/>
          </p:cNvSpPr>
          <p:nvPr/>
        </p:nvSpPr>
        <p:spPr bwMode="gray">
          <a:xfrm flipH="1">
            <a:off x="620221" y="128665"/>
            <a:ext cx="11020395" cy="596920"/>
          </a:xfrm>
          <a:prstGeom prst="rect">
            <a:avLst/>
          </a:prstGeom>
          <a:gradFill rotWithShape="1">
            <a:gsLst>
              <a:gs pos="0">
                <a:srgbClr val="004B70">
                  <a:alpha val="80000"/>
                </a:srgbClr>
              </a:gs>
              <a:gs pos="100000">
                <a:srgbClr val="E98931"/>
              </a:gs>
            </a:gsLst>
            <a:lin ang="0" scaled="1"/>
          </a:gradFill>
          <a:ln>
            <a:noFill/>
          </a:ln>
          <a:effectLst/>
          <a:extLs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54" name="Text Box 9"/>
          <p:cNvSpPr txBox="1">
            <a:spLocks noChangeArrowheads="1"/>
          </p:cNvSpPr>
          <p:nvPr/>
        </p:nvSpPr>
        <p:spPr bwMode="auto">
          <a:xfrm flipH="1">
            <a:off x="1999787" y="109296"/>
            <a:ext cx="82654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THỰC HÀNH TIẾNG VIỆT</a:t>
            </a:r>
          </a:p>
        </p:txBody>
      </p:sp>
      <p:grpSp>
        <p:nvGrpSpPr>
          <p:cNvPr id="56" name="Group 5"/>
          <p:cNvGrpSpPr>
            <a:grpSpLocks/>
          </p:cNvGrpSpPr>
          <p:nvPr/>
        </p:nvGrpSpPr>
        <p:grpSpPr bwMode="auto">
          <a:xfrm flipH="1">
            <a:off x="335138" y="-80578"/>
            <a:ext cx="1035923" cy="1032413"/>
            <a:chOff x="2213" y="1920"/>
            <a:chExt cx="1426" cy="1810"/>
          </a:xfrm>
        </p:grpSpPr>
        <p:sp>
          <p:nvSpPr>
            <p:cNvPr id="59" name="Oval 6"/>
            <p:cNvSpPr>
              <a:spLocks noChangeArrowheads="1"/>
            </p:cNvSpPr>
            <p:nvPr/>
          </p:nvSpPr>
          <p:spPr bwMode="gray">
            <a:xfrm>
              <a:off x="2213" y="1920"/>
              <a:ext cx="1426" cy="1810"/>
            </a:xfrm>
            <a:prstGeom prst="ellipse">
              <a:avLst/>
            </a:prstGeom>
            <a:gradFill rotWithShape="1">
              <a:gsLst>
                <a:gs pos="0">
                  <a:srgbClr val="FF9900"/>
                </a:gs>
                <a:gs pos="100000">
                  <a:srgbClr val="FF9900">
                    <a:gamma/>
                    <a:shade val="39216"/>
                    <a:invGamma/>
                  </a:srgb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sp>
          <p:nvSpPr>
            <p:cNvPr id="60" name="Freeform 7"/>
            <p:cNvSpPr>
              <a:spLocks/>
            </p:cNvSpPr>
            <p:nvPr/>
          </p:nvSpPr>
          <p:spPr bwMode="gray">
            <a:xfrm>
              <a:off x="2328" y="1923"/>
              <a:ext cx="1206" cy="634"/>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Euphemia"/>
                <a:ea typeface="+mn-ea"/>
                <a:cs typeface="+mn-cs"/>
              </a:endParaRPr>
            </a:p>
          </p:txBody>
        </p:sp>
      </p:grpSp>
      <p:sp>
        <p:nvSpPr>
          <p:cNvPr id="57" name="Oval 6"/>
          <p:cNvSpPr>
            <a:spLocks noChangeArrowheads="1"/>
          </p:cNvSpPr>
          <p:nvPr/>
        </p:nvSpPr>
        <p:spPr bwMode="gray">
          <a:xfrm flipH="1">
            <a:off x="10777369" y="-63512"/>
            <a:ext cx="1066794" cy="1021393"/>
          </a:xfrm>
          <a:prstGeom prst="ellipse">
            <a:avLst/>
          </a:prstGeom>
          <a:gradFill rotWithShape="1">
            <a:gsLst>
              <a:gs pos="0">
                <a:srgbClr val="418AB3">
                  <a:lumMod val="40000"/>
                  <a:lumOff val="60000"/>
                </a:srgbClr>
              </a:gs>
              <a:gs pos="100000">
                <a:srgbClr val="418AB3">
                  <a:lumMod val="50000"/>
                </a:srgbClr>
              </a:gs>
            </a:gsLst>
            <a:lin ang="5400000" scaled="1"/>
          </a:gradFill>
          <a:ln>
            <a:noFill/>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sp>
        <p:nvSpPr>
          <p:cNvPr id="58" name="Freeform 7"/>
          <p:cNvSpPr>
            <a:spLocks/>
          </p:cNvSpPr>
          <p:nvPr/>
        </p:nvSpPr>
        <p:spPr bwMode="gray">
          <a:xfrm flipH="1">
            <a:off x="10931221" y="16847"/>
            <a:ext cx="785041" cy="361630"/>
          </a:xfrm>
          <a:custGeom>
            <a:avLst/>
            <a:gdLst>
              <a:gd name="T0" fmla="*/ 1301 w 1321"/>
              <a:gd name="T1" fmla="*/ 401 h 712"/>
              <a:gd name="T2" fmla="*/ 1317 w 1321"/>
              <a:gd name="T3" fmla="*/ 442 h 712"/>
              <a:gd name="T4" fmla="*/ 1321 w 1321"/>
              <a:gd name="T5" fmla="*/ 481 h 712"/>
              <a:gd name="T6" fmla="*/ 1315 w 1321"/>
              <a:gd name="T7" fmla="*/ 516 h 712"/>
              <a:gd name="T8" fmla="*/ 1298 w 1321"/>
              <a:gd name="T9" fmla="*/ 550 h 712"/>
              <a:gd name="T10" fmla="*/ 1272 w 1321"/>
              <a:gd name="T11" fmla="*/ 579 h 712"/>
              <a:gd name="T12" fmla="*/ 1239 w 1321"/>
              <a:gd name="T13" fmla="*/ 604 h 712"/>
              <a:gd name="T14" fmla="*/ 1196 w 1321"/>
              <a:gd name="T15" fmla="*/ 628 h 712"/>
              <a:gd name="T16" fmla="*/ 1147 w 1321"/>
              <a:gd name="T17" fmla="*/ 649 h 712"/>
              <a:gd name="T18" fmla="*/ 1092 w 1321"/>
              <a:gd name="T19" fmla="*/ 667 h 712"/>
              <a:gd name="T20" fmla="*/ 1031 w 1321"/>
              <a:gd name="T21" fmla="*/ 683 h 712"/>
              <a:gd name="T22" fmla="*/ 967 w 1321"/>
              <a:gd name="T23" fmla="*/ 694 h 712"/>
              <a:gd name="T24" fmla="*/ 896 w 1321"/>
              <a:gd name="T25" fmla="*/ 704 h 712"/>
              <a:gd name="T26" fmla="*/ 824 w 1321"/>
              <a:gd name="T27" fmla="*/ 710 h 712"/>
              <a:gd name="T28" fmla="*/ 795 w 1321"/>
              <a:gd name="T29" fmla="*/ 712 h 712"/>
              <a:gd name="T30" fmla="*/ 476 w 1321"/>
              <a:gd name="T31" fmla="*/ 712 h 712"/>
              <a:gd name="T32" fmla="*/ 472 w 1321"/>
              <a:gd name="T33" fmla="*/ 712 h 712"/>
              <a:gd name="T34" fmla="*/ 409 w 1321"/>
              <a:gd name="T35" fmla="*/ 708 h 712"/>
              <a:gd name="T36" fmla="*/ 348 w 1321"/>
              <a:gd name="T37" fmla="*/ 704 h 712"/>
              <a:gd name="T38" fmla="*/ 290 w 1321"/>
              <a:gd name="T39" fmla="*/ 696 h 712"/>
              <a:gd name="T40" fmla="*/ 235 w 1321"/>
              <a:gd name="T41" fmla="*/ 689 h 712"/>
              <a:gd name="T42" fmla="*/ 186 w 1321"/>
              <a:gd name="T43" fmla="*/ 677 h 712"/>
              <a:gd name="T44" fmla="*/ 141 w 1321"/>
              <a:gd name="T45" fmla="*/ 663 h 712"/>
              <a:gd name="T46" fmla="*/ 102 w 1321"/>
              <a:gd name="T47" fmla="*/ 648 h 712"/>
              <a:gd name="T48" fmla="*/ 67 w 1321"/>
              <a:gd name="T49" fmla="*/ 630 h 712"/>
              <a:gd name="T50" fmla="*/ 39 w 1321"/>
              <a:gd name="T51" fmla="*/ 608 h 712"/>
              <a:gd name="T52" fmla="*/ 18 w 1321"/>
              <a:gd name="T53" fmla="*/ 583 h 712"/>
              <a:gd name="T54" fmla="*/ 6 w 1321"/>
              <a:gd name="T55" fmla="*/ 554 h 712"/>
              <a:gd name="T56" fmla="*/ 0 w 1321"/>
              <a:gd name="T57" fmla="*/ 524 h 712"/>
              <a:gd name="T58" fmla="*/ 0 w 1321"/>
              <a:gd name="T59" fmla="*/ 520 h 712"/>
              <a:gd name="T60" fmla="*/ 4 w 1321"/>
              <a:gd name="T61" fmla="*/ 487 h 712"/>
              <a:gd name="T62" fmla="*/ 16 w 1321"/>
              <a:gd name="T63" fmla="*/ 446 h 712"/>
              <a:gd name="T64" fmla="*/ 51 w 1321"/>
              <a:gd name="T65" fmla="*/ 370 h 712"/>
              <a:gd name="T66" fmla="*/ 94 w 1321"/>
              <a:gd name="T67" fmla="*/ 299 h 712"/>
              <a:gd name="T68" fmla="*/ 147 w 1321"/>
              <a:gd name="T69" fmla="*/ 235 h 712"/>
              <a:gd name="T70" fmla="*/ 204 w 1321"/>
              <a:gd name="T71" fmla="*/ 176 h 712"/>
              <a:gd name="T72" fmla="*/ 270 w 1321"/>
              <a:gd name="T73" fmla="*/ 125 h 712"/>
              <a:gd name="T74" fmla="*/ 341 w 1321"/>
              <a:gd name="T75" fmla="*/ 82 h 712"/>
              <a:gd name="T76" fmla="*/ 415 w 1321"/>
              <a:gd name="T77" fmla="*/ 47 h 712"/>
              <a:gd name="T78" fmla="*/ 497 w 1321"/>
              <a:gd name="T79" fmla="*/ 21 h 712"/>
              <a:gd name="T80" fmla="*/ 581 w 1321"/>
              <a:gd name="T81" fmla="*/ 6 h 712"/>
              <a:gd name="T82" fmla="*/ 667 w 1321"/>
              <a:gd name="T83" fmla="*/ 0 h 712"/>
              <a:gd name="T84" fmla="*/ 667 w 1321"/>
              <a:gd name="T85" fmla="*/ 0 h 712"/>
              <a:gd name="T86" fmla="*/ 759 w 1321"/>
              <a:gd name="T87" fmla="*/ 6 h 712"/>
              <a:gd name="T88" fmla="*/ 847 w 1321"/>
              <a:gd name="T89" fmla="*/ 23 h 712"/>
              <a:gd name="T90" fmla="*/ 932 w 1321"/>
              <a:gd name="T91" fmla="*/ 53 h 712"/>
              <a:gd name="T92" fmla="*/ 1010 w 1321"/>
              <a:gd name="T93" fmla="*/ 90 h 712"/>
              <a:gd name="T94" fmla="*/ 1082 w 1321"/>
              <a:gd name="T95" fmla="*/ 137 h 712"/>
              <a:gd name="T96" fmla="*/ 1149 w 1321"/>
              <a:gd name="T97" fmla="*/ 194 h 712"/>
              <a:gd name="T98" fmla="*/ 1208 w 1321"/>
              <a:gd name="T99" fmla="*/ 256 h 712"/>
              <a:gd name="T100" fmla="*/ 1258 w 1321"/>
              <a:gd name="T101" fmla="*/ 325 h 712"/>
              <a:gd name="T102" fmla="*/ 1301 w 1321"/>
              <a:gd name="T103" fmla="*/ 401 h 712"/>
              <a:gd name="T104" fmla="*/ 1301 w 1321"/>
              <a:gd name="T105" fmla="*/ 401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667" y="0"/>
                </a:lnTo>
                <a:lnTo>
                  <a:pt x="759" y="6"/>
                </a:lnTo>
                <a:lnTo>
                  <a:pt x="847" y="23"/>
                </a:lnTo>
                <a:lnTo>
                  <a:pt x="932" y="53"/>
                </a:lnTo>
                <a:lnTo>
                  <a:pt x="1010" y="90"/>
                </a:lnTo>
                <a:lnTo>
                  <a:pt x="1082" y="137"/>
                </a:lnTo>
                <a:lnTo>
                  <a:pt x="1149" y="194"/>
                </a:lnTo>
                <a:lnTo>
                  <a:pt x="1208" y="256"/>
                </a:lnTo>
                <a:lnTo>
                  <a:pt x="1258" y="325"/>
                </a:lnTo>
                <a:lnTo>
                  <a:pt x="1301" y="401"/>
                </a:lnTo>
                <a:lnTo>
                  <a:pt x="1301" y="401"/>
                </a:lnTo>
                <a:close/>
              </a:path>
            </a:pathLst>
          </a:custGeom>
          <a:gradFill rotWithShape="1">
            <a:gsLst>
              <a:gs pos="0">
                <a:srgbClr val="FFFFFF"/>
              </a:gs>
              <a:gs pos="100000">
                <a:srgbClr val="418AB3">
                  <a:lumMod val="60000"/>
                  <a:lumOff val="40000"/>
                </a:srgbClr>
              </a:gs>
            </a:gsLst>
            <a:lin ang="540000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95959"/>
              </a:solidFill>
              <a:effectLst/>
              <a:uLnTx/>
              <a:uFillTx/>
              <a:latin typeface="Euphemia"/>
              <a:ea typeface="+mn-ea"/>
              <a:cs typeface="+mn-cs"/>
            </a:endParaRPr>
          </a:p>
        </p:txBody>
      </p:sp>
      <p:pic>
        <p:nvPicPr>
          <p:cNvPr id="24" name="Picture 23"/>
          <p:cNvPicPr>
            <a:picLocks noChangeAspect="1"/>
          </p:cNvPicPr>
          <p:nvPr/>
        </p:nvPicPr>
        <p:blipFill>
          <a:blip r:embed="rId3"/>
          <a:srcRect l="33996" t="72399" r="31567" b="13095"/>
          <a:stretch>
            <a:fillRect/>
          </a:stretch>
        </p:blipFill>
        <p:spPr>
          <a:xfrm>
            <a:off x="2405551" y="815975"/>
            <a:ext cx="1617452" cy="628650"/>
          </a:xfrm>
          <a:custGeom>
            <a:avLst/>
            <a:gdLst>
              <a:gd name="connsiteX0" fmla="*/ 0 w 2228850"/>
              <a:gd name="connsiteY0" fmla="*/ 0 h 628650"/>
              <a:gd name="connsiteX1" fmla="*/ 2228850 w 2228850"/>
              <a:gd name="connsiteY1" fmla="*/ 0 h 628650"/>
              <a:gd name="connsiteX2" fmla="*/ 2228850 w 2228850"/>
              <a:gd name="connsiteY2" fmla="*/ 628650 h 628650"/>
              <a:gd name="connsiteX3" fmla="*/ 0 w 2228850"/>
              <a:gd name="connsiteY3" fmla="*/ 628650 h 628650"/>
              <a:gd name="connsiteX4" fmla="*/ 0 w 2228850"/>
              <a:gd name="connsiteY4" fmla="*/ 0 h 628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50" h="628650">
                <a:moveTo>
                  <a:pt x="0" y="0"/>
                </a:moveTo>
                <a:lnTo>
                  <a:pt x="2228850" y="0"/>
                </a:lnTo>
                <a:lnTo>
                  <a:pt x="2228850" y="628650"/>
                </a:lnTo>
                <a:lnTo>
                  <a:pt x="0" y="628650"/>
                </a:lnTo>
                <a:lnTo>
                  <a:pt x="0" y="0"/>
                </a:lnTo>
                <a:close/>
              </a:path>
            </a:pathLst>
          </a:custGeom>
        </p:spPr>
      </p:pic>
      <p:pic>
        <p:nvPicPr>
          <p:cNvPr id="6" name="Picture 5"/>
          <p:cNvPicPr>
            <a:picLocks noChangeAspect="1"/>
          </p:cNvPicPr>
          <p:nvPr/>
        </p:nvPicPr>
        <p:blipFill>
          <a:blip r:embed="rId4"/>
          <a:stretch>
            <a:fillRect/>
          </a:stretch>
        </p:blipFill>
        <p:spPr>
          <a:xfrm>
            <a:off x="8270537" y="818854"/>
            <a:ext cx="1577468" cy="627942"/>
          </a:xfrm>
          <a:prstGeom prst="rect">
            <a:avLst/>
          </a:prstGeom>
        </p:spPr>
      </p:pic>
      <p:pic>
        <p:nvPicPr>
          <p:cNvPr id="27" name="Picture 26"/>
          <p:cNvPicPr>
            <a:picLocks noChangeAspect="1"/>
          </p:cNvPicPr>
          <p:nvPr/>
        </p:nvPicPr>
        <p:blipFill>
          <a:blip r:embed="rId5">
            <a:extLst>
              <a:ext uri="{BEBA8EAE-BF5A-486C-A8C5-ECC9F3942E4B}">
                <a14:imgProps xmlns:a14="http://schemas.microsoft.com/office/drawing/2010/main">
                  <a14:imgLayer r:embed="rId6">
                    <a14:imgEffect>
                      <a14:brightnessContrast bright="20000" contrast="-40000"/>
                    </a14:imgEffect>
                  </a14:imgLayer>
                </a14:imgProps>
              </a:ext>
            </a:extLst>
          </a:blip>
          <a:srcRect l="18578" t="39848" r="17096" b="37224"/>
          <a:stretch>
            <a:fillRect/>
          </a:stretch>
        </p:blipFill>
        <p:spPr>
          <a:xfrm>
            <a:off x="4542556" y="6357937"/>
            <a:ext cx="3094187" cy="481191"/>
          </a:xfrm>
          <a:custGeom>
            <a:avLst/>
            <a:gdLst>
              <a:gd name="connsiteX0" fmla="*/ 0 w 3094187"/>
              <a:gd name="connsiteY0" fmla="*/ 0 h 842962"/>
              <a:gd name="connsiteX1" fmla="*/ 3094187 w 3094187"/>
              <a:gd name="connsiteY1" fmla="*/ 0 h 842962"/>
              <a:gd name="connsiteX2" fmla="*/ 3094187 w 3094187"/>
              <a:gd name="connsiteY2" fmla="*/ 842962 h 842962"/>
              <a:gd name="connsiteX3" fmla="*/ 0 w 3094187"/>
              <a:gd name="connsiteY3" fmla="*/ 842962 h 842962"/>
              <a:gd name="connsiteX4" fmla="*/ 0 w 3094187"/>
              <a:gd name="connsiteY4" fmla="*/ 0 h 842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4187" h="842962">
                <a:moveTo>
                  <a:pt x="0" y="0"/>
                </a:moveTo>
                <a:lnTo>
                  <a:pt x="3094187" y="0"/>
                </a:lnTo>
                <a:lnTo>
                  <a:pt x="3094187" y="842962"/>
                </a:lnTo>
                <a:lnTo>
                  <a:pt x="0" y="842962"/>
                </a:lnTo>
                <a:lnTo>
                  <a:pt x="0" y="0"/>
                </a:lnTo>
                <a:close/>
              </a:path>
            </a:pathLst>
          </a:custGeom>
        </p:spPr>
      </p:pic>
      <p:pic>
        <p:nvPicPr>
          <p:cNvPr id="42" name="Picture 41"/>
          <p:cNvPicPr>
            <a:picLocks noChangeAspect="1"/>
          </p:cNvPicPr>
          <p:nvPr/>
        </p:nvPicPr>
        <p:blipFill>
          <a:blip r:embed="rId7"/>
          <a:srcRect l="54930" t="24825" r="41566" b="72527"/>
          <a:stretch>
            <a:fillRect/>
          </a:stretch>
        </p:blipFill>
        <p:spPr>
          <a:xfrm>
            <a:off x="3845610" y="3368601"/>
            <a:ext cx="216584" cy="95135"/>
          </a:xfrm>
          <a:custGeom>
            <a:avLst/>
            <a:gdLst>
              <a:gd name="connsiteX0" fmla="*/ 0 w 216584"/>
              <a:gd name="connsiteY0" fmla="*/ 0 h 95135"/>
              <a:gd name="connsiteX1" fmla="*/ 21248 w 216584"/>
              <a:gd name="connsiteY1" fmla="*/ 5576 h 95135"/>
              <a:gd name="connsiteX2" fmla="*/ 215715 w 216584"/>
              <a:gd name="connsiteY2" fmla="*/ 91535 h 95135"/>
              <a:gd name="connsiteX3" fmla="*/ 216584 w 216584"/>
              <a:gd name="connsiteY3" fmla="*/ 95135 h 95135"/>
              <a:gd name="connsiteX4" fmla="*/ 0 w 216584"/>
              <a:gd name="connsiteY4" fmla="*/ 0 h 95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584" h="95135">
                <a:moveTo>
                  <a:pt x="0" y="0"/>
                </a:moveTo>
                <a:lnTo>
                  <a:pt x="21248" y="5576"/>
                </a:lnTo>
                <a:lnTo>
                  <a:pt x="215715" y="91535"/>
                </a:lnTo>
                <a:lnTo>
                  <a:pt x="216584" y="95135"/>
                </a:lnTo>
                <a:lnTo>
                  <a:pt x="0" y="0"/>
                </a:lnTo>
                <a:close/>
              </a:path>
            </a:pathLst>
          </a:custGeom>
        </p:spPr>
      </p:pic>
      <p:pic>
        <p:nvPicPr>
          <p:cNvPr id="49" name="Picture 48"/>
          <p:cNvPicPr>
            <a:picLocks noChangeAspect="1"/>
          </p:cNvPicPr>
          <p:nvPr/>
        </p:nvPicPr>
        <p:blipFill>
          <a:blip r:embed="rId7"/>
          <a:srcRect l="55" t="84054" r="13637" b="-6303"/>
          <a:stretch>
            <a:fillRect/>
          </a:stretch>
        </p:blipFill>
        <p:spPr>
          <a:xfrm>
            <a:off x="660399" y="5715660"/>
            <a:ext cx="5335272" cy="799208"/>
          </a:xfrm>
          <a:custGeom>
            <a:avLst/>
            <a:gdLst>
              <a:gd name="connsiteX0" fmla="*/ 0 w 5335272"/>
              <a:gd name="connsiteY0" fmla="*/ 0 h 799208"/>
              <a:gd name="connsiteX1" fmla="*/ 477572 w 5335272"/>
              <a:gd name="connsiteY1" fmla="*/ 0 h 799208"/>
              <a:gd name="connsiteX2" fmla="*/ 477572 w 5335272"/>
              <a:gd name="connsiteY2" fmla="*/ 572799 h 799208"/>
              <a:gd name="connsiteX3" fmla="*/ 4492359 w 5335272"/>
              <a:gd name="connsiteY3" fmla="*/ 572799 h 799208"/>
              <a:gd name="connsiteX4" fmla="*/ 4492359 w 5335272"/>
              <a:gd name="connsiteY4" fmla="*/ 0 h 799208"/>
              <a:gd name="connsiteX5" fmla="*/ 5335272 w 5335272"/>
              <a:gd name="connsiteY5" fmla="*/ 0 h 799208"/>
              <a:gd name="connsiteX6" fmla="*/ 5335272 w 5335272"/>
              <a:gd name="connsiteY6" fmla="*/ 799208 h 799208"/>
              <a:gd name="connsiteX7" fmla="*/ 0 w 5335272"/>
              <a:gd name="connsiteY7" fmla="*/ 799208 h 799208"/>
              <a:gd name="connsiteX8" fmla="*/ 0 w 5335272"/>
              <a:gd name="connsiteY8" fmla="*/ 0 h 79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5272" h="799208">
                <a:moveTo>
                  <a:pt x="0" y="0"/>
                </a:moveTo>
                <a:lnTo>
                  <a:pt x="477572" y="0"/>
                </a:lnTo>
                <a:lnTo>
                  <a:pt x="477572" y="572799"/>
                </a:lnTo>
                <a:lnTo>
                  <a:pt x="4492359" y="572799"/>
                </a:lnTo>
                <a:lnTo>
                  <a:pt x="4492359" y="0"/>
                </a:lnTo>
                <a:lnTo>
                  <a:pt x="5335272" y="0"/>
                </a:lnTo>
                <a:lnTo>
                  <a:pt x="5335272" y="799208"/>
                </a:lnTo>
                <a:lnTo>
                  <a:pt x="0" y="799208"/>
                </a:lnTo>
                <a:lnTo>
                  <a:pt x="0" y="0"/>
                </a:lnTo>
                <a:close/>
              </a:path>
            </a:pathLst>
          </a:custGeom>
        </p:spPr>
      </p:pic>
      <p:pic>
        <p:nvPicPr>
          <p:cNvPr id="32" name="Picture 31"/>
          <p:cNvPicPr>
            <a:picLocks noChangeAspect="1"/>
          </p:cNvPicPr>
          <p:nvPr/>
        </p:nvPicPr>
        <p:blipFill>
          <a:blip r:embed="rId7"/>
          <a:srcRect l="78110" t="42253" r="20339" b="56481"/>
          <a:stretch>
            <a:fillRect/>
          </a:stretch>
        </p:blipFill>
        <p:spPr>
          <a:xfrm>
            <a:off x="6162045" y="3912150"/>
            <a:ext cx="95880" cy="45488"/>
          </a:xfrm>
          <a:custGeom>
            <a:avLst/>
            <a:gdLst>
              <a:gd name="connsiteX0" fmla="*/ 37153 w 95880"/>
              <a:gd name="connsiteY0" fmla="*/ 219 h 45488"/>
              <a:gd name="connsiteX1" fmla="*/ 95880 w 95880"/>
              <a:gd name="connsiteY1" fmla="*/ 45488 h 45488"/>
              <a:gd name="connsiteX2" fmla="*/ 0 w 95880"/>
              <a:gd name="connsiteY2" fmla="*/ 3373 h 45488"/>
              <a:gd name="connsiteX3" fmla="*/ 18067 w 95880"/>
              <a:gd name="connsiteY3" fmla="*/ 1104 h 45488"/>
              <a:gd name="connsiteX4" fmla="*/ 37153 w 95880"/>
              <a:gd name="connsiteY4" fmla="*/ 219 h 45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80" h="45488">
                <a:moveTo>
                  <a:pt x="37153" y="219"/>
                </a:moveTo>
                <a:cubicBezTo>
                  <a:pt x="53045" y="1793"/>
                  <a:pt x="62670" y="12276"/>
                  <a:pt x="95880" y="45488"/>
                </a:cubicBezTo>
                <a:lnTo>
                  <a:pt x="0" y="3373"/>
                </a:lnTo>
                <a:lnTo>
                  <a:pt x="18067" y="1104"/>
                </a:lnTo>
                <a:cubicBezTo>
                  <a:pt x="25863" y="161"/>
                  <a:pt x="31856" y="-305"/>
                  <a:pt x="37153" y="219"/>
                </a:cubicBezTo>
                <a:close/>
              </a:path>
            </a:pathLst>
          </a:custGeom>
        </p:spPr>
      </p:pic>
      <p:pic>
        <p:nvPicPr>
          <p:cNvPr id="35" name="Picture 34"/>
          <p:cNvPicPr>
            <a:picLocks noChangeAspect="1"/>
          </p:cNvPicPr>
          <p:nvPr/>
        </p:nvPicPr>
        <p:blipFill>
          <a:blip r:embed="rId8"/>
          <a:srcRect l="14101" t="-586" r="78825" b="100000"/>
          <a:stretch>
            <a:fillRect/>
          </a:stretch>
        </p:blipFill>
        <p:spPr>
          <a:xfrm>
            <a:off x="3907598" y="1814851"/>
            <a:ext cx="431222" cy="18711"/>
          </a:xfrm>
          <a:custGeom>
            <a:avLst/>
            <a:gdLst>
              <a:gd name="connsiteX0" fmla="*/ 215611 w 431222"/>
              <a:gd name="connsiteY0" fmla="*/ 0 h 18711"/>
              <a:gd name="connsiteX1" fmla="*/ 331477 w 431222"/>
              <a:gd name="connsiteY1" fmla="*/ 5195 h 18711"/>
              <a:gd name="connsiteX2" fmla="*/ 431222 w 431222"/>
              <a:gd name="connsiteY2" fmla="*/ 18711 h 18711"/>
              <a:gd name="connsiteX3" fmla="*/ 0 w 431222"/>
              <a:gd name="connsiteY3" fmla="*/ 18711 h 18711"/>
              <a:gd name="connsiteX4" fmla="*/ 99745 w 431222"/>
              <a:gd name="connsiteY4" fmla="*/ 5195 h 18711"/>
              <a:gd name="connsiteX5" fmla="*/ 215611 w 431222"/>
              <a:gd name="connsiteY5" fmla="*/ 0 h 1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222" h="18711">
                <a:moveTo>
                  <a:pt x="215611" y="0"/>
                </a:moveTo>
                <a:cubicBezTo>
                  <a:pt x="254728" y="0"/>
                  <a:pt x="293381" y="1760"/>
                  <a:pt x="331477" y="5195"/>
                </a:cubicBezTo>
                <a:lnTo>
                  <a:pt x="431222" y="18711"/>
                </a:lnTo>
                <a:lnTo>
                  <a:pt x="0" y="18711"/>
                </a:lnTo>
                <a:lnTo>
                  <a:pt x="99745" y="5195"/>
                </a:lnTo>
                <a:cubicBezTo>
                  <a:pt x="137841" y="1760"/>
                  <a:pt x="176495" y="0"/>
                  <a:pt x="215611" y="0"/>
                </a:cubicBezTo>
                <a:close/>
              </a:path>
            </a:pathLst>
          </a:custGeom>
        </p:spPr>
      </p:pic>
      <p:pic>
        <p:nvPicPr>
          <p:cNvPr id="46" name="Picture 45"/>
          <p:cNvPicPr>
            <a:picLocks noChangeAspect="1"/>
          </p:cNvPicPr>
          <p:nvPr/>
        </p:nvPicPr>
        <p:blipFill>
          <a:blip r:embed="rId9"/>
          <a:srcRect l="62251" t="89810" r="37361" b="10078"/>
          <a:stretch>
            <a:fillRect/>
          </a:stretch>
        </p:blipFill>
        <p:spPr>
          <a:xfrm>
            <a:off x="8572088" y="5933402"/>
            <a:ext cx="26111" cy="5641"/>
          </a:xfrm>
          <a:custGeom>
            <a:avLst/>
            <a:gdLst>
              <a:gd name="connsiteX0" fmla="*/ 26111 w 26111"/>
              <a:gd name="connsiteY0" fmla="*/ 0 h 5641"/>
              <a:gd name="connsiteX1" fmla="*/ 17181 w 26111"/>
              <a:gd name="connsiteY1" fmla="*/ 2116 h 5641"/>
              <a:gd name="connsiteX2" fmla="*/ 17560 w 26111"/>
              <a:gd name="connsiteY2" fmla="*/ 1782 h 5641"/>
              <a:gd name="connsiteX3" fmla="*/ 26111 w 26111"/>
              <a:gd name="connsiteY3" fmla="*/ 0 h 5641"/>
            </a:gdLst>
            <a:ahLst/>
            <a:cxnLst>
              <a:cxn ang="0">
                <a:pos x="connsiteX0" y="connsiteY0"/>
              </a:cxn>
              <a:cxn ang="0">
                <a:pos x="connsiteX1" y="connsiteY1"/>
              </a:cxn>
              <a:cxn ang="0">
                <a:pos x="connsiteX2" y="connsiteY2"/>
              </a:cxn>
              <a:cxn ang="0">
                <a:pos x="connsiteX3" y="connsiteY3"/>
              </a:cxn>
            </a:cxnLst>
            <a:rect l="l" t="t" r="r" b="b"/>
            <a:pathLst>
              <a:path w="26111" h="5641">
                <a:moveTo>
                  <a:pt x="26111" y="0"/>
                </a:moveTo>
                <a:lnTo>
                  <a:pt x="17181" y="2116"/>
                </a:lnTo>
                <a:cubicBezTo>
                  <a:pt x="162" y="5832"/>
                  <a:pt x="-11110" y="7841"/>
                  <a:pt x="17560" y="1782"/>
                </a:cubicBezTo>
                <a:lnTo>
                  <a:pt x="26111" y="0"/>
                </a:lnTo>
                <a:close/>
              </a:path>
            </a:pathLst>
          </a:custGeom>
        </p:spPr>
      </p:pic>
      <p:pic>
        <p:nvPicPr>
          <p:cNvPr id="44" name="Picture 43"/>
          <p:cNvPicPr>
            <a:picLocks noChangeAspect="1"/>
          </p:cNvPicPr>
          <p:nvPr/>
        </p:nvPicPr>
        <p:blipFill>
          <a:blip r:embed="rId9"/>
          <a:srcRect l="9721" t="13069" r="90258" b="86820"/>
          <a:stretch>
            <a:fillRect/>
          </a:stretch>
        </p:blipFill>
        <p:spPr>
          <a:xfrm>
            <a:off x="5032112" y="2054761"/>
            <a:ext cx="1435" cy="5619"/>
          </a:xfrm>
          <a:custGeom>
            <a:avLst/>
            <a:gdLst>
              <a:gd name="connsiteX0" fmla="*/ 1433 w 1435"/>
              <a:gd name="connsiteY0" fmla="*/ 13 h 5619"/>
              <a:gd name="connsiteX1" fmla="*/ 0 w 1435"/>
              <a:gd name="connsiteY1" fmla="*/ 5619 h 5619"/>
              <a:gd name="connsiteX2" fmla="*/ 577 w 1435"/>
              <a:gd name="connsiteY2" fmla="*/ 3341 h 5619"/>
              <a:gd name="connsiteX3" fmla="*/ 1433 w 1435"/>
              <a:gd name="connsiteY3" fmla="*/ 13 h 5619"/>
            </a:gdLst>
            <a:ahLst/>
            <a:cxnLst>
              <a:cxn ang="0">
                <a:pos x="connsiteX0" y="connsiteY0"/>
              </a:cxn>
              <a:cxn ang="0">
                <a:pos x="connsiteX1" y="connsiteY1"/>
              </a:cxn>
              <a:cxn ang="0">
                <a:pos x="connsiteX2" y="connsiteY2"/>
              </a:cxn>
              <a:cxn ang="0">
                <a:pos x="connsiteX3" y="connsiteY3"/>
              </a:cxn>
            </a:cxnLst>
            <a:rect l="l" t="t" r="r" b="b"/>
            <a:pathLst>
              <a:path w="1435" h="5619">
                <a:moveTo>
                  <a:pt x="1433" y="13"/>
                </a:moveTo>
                <a:lnTo>
                  <a:pt x="0" y="5619"/>
                </a:lnTo>
                <a:lnTo>
                  <a:pt x="577" y="3341"/>
                </a:lnTo>
                <a:cubicBezTo>
                  <a:pt x="1206" y="872"/>
                  <a:pt x="1465" y="-128"/>
                  <a:pt x="1433" y="13"/>
                </a:cubicBezTo>
                <a:close/>
              </a:path>
            </a:pathLst>
          </a:custGeom>
        </p:spPr>
      </p:pic>
      <p:pic>
        <p:nvPicPr>
          <p:cNvPr id="43" name="Picture 42"/>
          <p:cNvPicPr>
            <a:picLocks noChangeAspect="1"/>
          </p:cNvPicPr>
          <p:nvPr/>
        </p:nvPicPr>
        <p:blipFill>
          <a:blip r:embed="rId9"/>
          <a:srcRect l="47966" t="34736" r="52007" b="65214"/>
          <a:stretch>
            <a:fillRect/>
          </a:stretch>
        </p:blipFill>
        <p:spPr>
          <a:xfrm>
            <a:off x="7609444" y="3149858"/>
            <a:ext cx="1826" cy="2519"/>
          </a:xfrm>
          <a:custGeom>
            <a:avLst/>
            <a:gdLst>
              <a:gd name="connsiteX0" fmla="*/ 417 w 1826"/>
              <a:gd name="connsiteY0" fmla="*/ 633 h 2519"/>
              <a:gd name="connsiteX1" fmla="*/ 1442 w 1826"/>
              <a:gd name="connsiteY1" fmla="*/ 1964 h 2519"/>
              <a:gd name="connsiteX2" fmla="*/ 1826 w 1826"/>
              <a:gd name="connsiteY2" fmla="*/ 2519 h 2519"/>
              <a:gd name="connsiteX3" fmla="*/ 417 w 1826"/>
              <a:gd name="connsiteY3" fmla="*/ 633 h 2519"/>
            </a:gdLst>
            <a:ahLst/>
            <a:cxnLst>
              <a:cxn ang="0">
                <a:pos x="connsiteX0" y="connsiteY0"/>
              </a:cxn>
              <a:cxn ang="0">
                <a:pos x="connsiteX1" y="connsiteY1"/>
              </a:cxn>
              <a:cxn ang="0">
                <a:pos x="connsiteX2" y="connsiteY2"/>
              </a:cxn>
              <a:cxn ang="0">
                <a:pos x="connsiteX3" y="connsiteY3"/>
              </a:cxn>
            </a:cxnLst>
            <a:rect l="l" t="t" r="r" b="b"/>
            <a:pathLst>
              <a:path w="1826" h="2519">
                <a:moveTo>
                  <a:pt x="417" y="633"/>
                </a:moveTo>
                <a:cubicBezTo>
                  <a:pt x="-298" y="-396"/>
                  <a:pt x="-175" y="-312"/>
                  <a:pt x="1442" y="1964"/>
                </a:cubicBezTo>
                <a:lnTo>
                  <a:pt x="1826" y="2519"/>
                </a:lnTo>
                <a:lnTo>
                  <a:pt x="417" y="633"/>
                </a:lnTo>
                <a:close/>
              </a:path>
            </a:pathLst>
          </a:custGeom>
        </p:spPr>
      </p:pic>
      <p:pic>
        <p:nvPicPr>
          <p:cNvPr id="45" name="Picture 44"/>
          <p:cNvPicPr>
            <a:picLocks noChangeAspect="1"/>
          </p:cNvPicPr>
          <p:nvPr/>
        </p:nvPicPr>
        <p:blipFill>
          <a:blip r:embed="rId10"/>
          <a:srcRect l="9048" t="41099" r="90684" b="45917"/>
          <a:stretch>
            <a:fillRect/>
          </a:stretch>
        </p:blipFill>
        <p:spPr>
          <a:xfrm>
            <a:off x="6544124" y="3460562"/>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pic>
        <p:nvPicPr>
          <p:cNvPr id="41" name="Picture 40"/>
          <p:cNvPicPr>
            <a:picLocks noChangeAspect="1"/>
          </p:cNvPicPr>
          <p:nvPr/>
        </p:nvPicPr>
        <p:blipFill>
          <a:blip r:embed="rId10"/>
          <a:srcRect l="9048" t="67201" r="90684" b="19815"/>
          <a:stretch>
            <a:fillRect/>
          </a:stretch>
        </p:blipFill>
        <p:spPr>
          <a:xfrm>
            <a:off x="6544124" y="5007556"/>
            <a:ext cx="16563" cy="769504"/>
          </a:xfrm>
          <a:custGeom>
            <a:avLst/>
            <a:gdLst>
              <a:gd name="connsiteX0" fmla="*/ 0 w 16563"/>
              <a:gd name="connsiteY0" fmla="*/ 0 h 769504"/>
              <a:gd name="connsiteX1" fmla="*/ 16563 w 16563"/>
              <a:gd name="connsiteY1" fmla="*/ 0 h 769504"/>
              <a:gd name="connsiteX2" fmla="*/ 16563 w 16563"/>
              <a:gd name="connsiteY2" fmla="*/ 769504 h 769504"/>
              <a:gd name="connsiteX3" fmla="*/ 0 w 16563"/>
              <a:gd name="connsiteY3" fmla="*/ 769504 h 769504"/>
              <a:gd name="connsiteX4" fmla="*/ 0 w 16563"/>
              <a:gd name="connsiteY4" fmla="*/ 0 h 769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3" h="769504">
                <a:moveTo>
                  <a:pt x="0" y="0"/>
                </a:moveTo>
                <a:lnTo>
                  <a:pt x="16563" y="0"/>
                </a:lnTo>
                <a:lnTo>
                  <a:pt x="16563" y="769504"/>
                </a:lnTo>
                <a:lnTo>
                  <a:pt x="0" y="769504"/>
                </a:lnTo>
                <a:lnTo>
                  <a:pt x="0" y="0"/>
                </a:lnTo>
                <a:close/>
              </a:path>
            </a:pathLst>
          </a:custGeom>
        </p:spPr>
      </p:pic>
      <p:sp>
        <p:nvSpPr>
          <p:cNvPr id="3" name="Rectangle 2"/>
          <p:cNvSpPr/>
          <p:nvPr/>
        </p:nvSpPr>
        <p:spPr>
          <a:xfrm>
            <a:off x="518721" y="1021249"/>
            <a:ext cx="2361544" cy="646331"/>
          </a:xfrm>
          <a:prstGeom prst="rect">
            <a:avLst/>
          </a:prstGeom>
        </p:spPr>
        <p:txBody>
          <a:bodyPr wrap="none">
            <a:spAutoFit/>
          </a:bodyPr>
          <a:lstStyle/>
          <a:p>
            <a:pPr marL="0" marR="0" lvl="0" indent="0" algn="just" defTabSz="914400" rtl="0" eaLnBrk="1" fontAlgn="auto" latinLnBrk="0" hangingPunct="1">
              <a:lnSpc>
                <a:spcPct val="150000"/>
              </a:lnSpc>
              <a:spcBef>
                <a:spcPts val="0"/>
              </a:spcBef>
              <a:spcAft>
                <a:spcPts val="0"/>
              </a:spcAft>
              <a:buClrTx/>
              <a:buSzTx/>
              <a:buFontTx/>
              <a:buNone/>
              <a:tabLst>
                <a:tab pos="2110105" algn="l"/>
              </a:tabLst>
              <a:defRPr/>
            </a:pPr>
            <a:r>
              <a:rPr kumimoji="0" lang="pt-BR" sz="2400" b="1" i="0" u="none" strike="noStrike" kern="1200" cap="none" spc="0" normalizeH="0" baseline="0" noProof="0" dirty="0">
                <a:ln>
                  <a:noFill/>
                </a:ln>
                <a:solidFill>
                  <a:srgbClr val="0000FF"/>
                </a:solidFill>
                <a:effectLst/>
                <a:uLnTx/>
                <a:uFillTx/>
                <a:latin typeface="Times New Roman" panose="02020603050405020304" pitchFamily="18" charset="0"/>
                <a:ea typeface="MS Mincho"/>
                <a:cs typeface="+mn-cs"/>
              </a:rPr>
              <a:t>2. Nghĩa của từ: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2" name="Rectangle 1"/>
          <p:cNvSpPr/>
          <p:nvPr/>
        </p:nvSpPr>
        <p:spPr>
          <a:xfrm>
            <a:off x="660400" y="1697811"/>
            <a:ext cx="10858500" cy="4421660"/>
          </a:xfrm>
          <a:prstGeom prst="rect">
            <a:avLst/>
          </a:prstGeom>
        </p:spPr>
        <p:txBody>
          <a:bodyPr>
            <a:spAutoFit/>
          </a:bodyPr>
          <a:lstStyle/>
          <a:p>
            <a:pPr algn="just">
              <a:lnSpc>
                <a:spcPct val="150000"/>
              </a:lnSpc>
              <a:spcAft>
                <a:spcPts val="0"/>
              </a:spcAft>
              <a:tabLst>
                <a:tab pos="2110105" algn="l"/>
              </a:tabLst>
            </a:pPr>
            <a:r>
              <a:rPr lang="pt-BR" sz="2600" dirty="0">
                <a:latin typeface="Times New Roman" panose="02020603050405020304" pitchFamily="18" charset="0"/>
                <a:ea typeface="MS Mincho"/>
              </a:rPr>
              <a:t>* </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có</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yếu</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tố</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được</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dùng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theo</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nước</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Mô</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hình</a:t>
            </a:r>
            <a:r>
              <a:rPr lang="en-US" sz="2600" b="1" i="1" dirty="0">
                <a:solidFill>
                  <a:srgbClr val="0000FF"/>
                </a:solidFill>
                <a:latin typeface="Times New Roman" panose="02020603050405020304" pitchFamily="18" charset="0"/>
                <a:ea typeface="Times New Roman" panose="02020603050405020304" pitchFamily="18" charset="0"/>
              </a:rPr>
              <a:t>: </a:t>
            </a:r>
            <a:r>
              <a:rPr lang="en-US" sz="2600" b="1" i="1" dirty="0" err="1">
                <a:solidFill>
                  <a:srgbClr val="0000FF"/>
                </a:solidFill>
                <a:latin typeface="Times New Roman" panose="02020603050405020304" pitchFamily="18" charset="0"/>
                <a:ea typeface="Times New Roman" panose="02020603050405020304" pitchFamily="18" charset="0"/>
              </a:rPr>
              <a:t>thủy</a:t>
            </a:r>
            <a:r>
              <a:rPr lang="en-US" sz="2600" b="1" i="1" dirty="0">
                <a:solidFill>
                  <a:srgbClr val="0000FF"/>
                </a:solidFill>
                <a:latin typeface="Times New Roman" panose="02020603050405020304" pitchFamily="18" charset="0"/>
                <a:ea typeface="Times New Roman" panose="02020603050405020304" pitchFamily="18" charset="0"/>
              </a:rPr>
              <a:t>+ A)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cư</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canh</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thổ</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văn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cung</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pt-BR" sz="2600" b="1" dirty="0">
                <a:latin typeface="Times New Roman" panose="02020603050405020304" pitchFamily="18" charset="0"/>
                <a:ea typeface="MS Mincho"/>
              </a:rPr>
              <a:t>* </a:t>
            </a:r>
            <a:r>
              <a:rPr lang="en-US" sz="2600" dirty="0" err="1">
                <a:latin typeface="Times New Roman" panose="02020603050405020304" pitchFamily="18" charset="0"/>
                <a:ea typeface="Times New Roman" panose="02020603050405020304" pitchFamily="18" charset="0"/>
              </a:rPr>
              <a:t>Giải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nghĩa</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từ</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đó</a:t>
            </a:r>
            <a:endParaRPr lang="en-US" sz="2600" dirty="0">
              <a:latin typeface="Times New Roman" panose="02020603050405020304" pitchFamily="18" charset="0"/>
              <a:ea typeface="Times New Roman" panose="02020603050405020304" pitchFamily="18" charset="0"/>
            </a:endParaRPr>
          </a:p>
          <a:p>
            <a:pPr algn="just">
              <a:spcAft>
                <a:spcPts val="0"/>
              </a:spcAft>
            </a:pPr>
            <a:r>
              <a:rPr lang="vi-VN" sz="2600" i="1" dirty="0">
                <a:latin typeface="Times New Roman" panose="02020603050405020304" pitchFamily="18" charset="0"/>
                <a:ea typeface="Calibri" panose="020F0502020204030204" pitchFamily="34" charset="0"/>
                <a:cs typeface="Times New Roman" panose="02020603050405020304" pitchFamily="18" charset="0"/>
              </a:rPr>
              <a:t>- Thủy cư:</a:t>
            </a:r>
            <a:r>
              <a:rPr lang="vi-VN" sz="2600" dirty="0">
                <a:latin typeface="Times New Roman" panose="02020603050405020304" pitchFamily="18" charset="0"/>
                <a:ea typeface="Calibri" panose="020F0502020204030204" pitchFamily="34" charset="0"/>
              </a:rPr>
              <a:t> sống ở trong nước. </a:t>
            </a:r>
            <a:endParaRPr lang="en-US" sz="2600" dirty="0">
              <a:latin typeface="Times New Roman" panose="02020603050405020304" pitchFamily="18" charset="0"/>
              <a:ea typeface="Calibri" panose="020F0502020204030204" pitchFamily="34" charset="0"/>
            </a:endParaRPr>
          </a:p>
          <a:p>
            <a:pPr>
              <a:spcAft>
                <a:spcPts val="0"/>
              </a:spcAft>
            </a:pP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quái</a:t>
            </a:r>
            <a:r>
              <a:rPr lang="en-US" sz="2600" i="1" dirty="0">
                <a:latin typeface="Times New Roman" panose="02020603050405020304" pitchFamily="18" charset="0"/>
                <a:ea typeface="Calibri" panose="020F0502020204030204" pitchFamily="34" charset="0"/>
                <a:cs typeface="Times New Roman" panose="02020603050405020304" pitchFamily="18" charset="0"/>
              </a:rPr>
              <a: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quái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vật</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sống</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dưới</a:t>
            </a:r>
            <a:r>
              <a:rPr lang="en-US" sz="2600" dirty="0">
                <a:latin typeface="Times New Roman" panose="02020603050405020304" pitchFamily="18" charset="0"/>
                <a:ea typeface="Times New Roman" panose="02020603050405020304" pitchFamily="18" charset="0"/>
              </a:rPr>
              <a:t> </a:t>
            </a:r>
            <a:r>
              <a:rPr lang="en-US" sz="2600" dirty="0" err="1">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latin typeface="Times New Roman" panose="02020603050405020304" pitchFamily="18" charset="0"/>
                <a:ea typeface="Times New Roman" panose="02020603050405020304" pitchFamily="18" charset="0"/>
              </a:rPr>
              <a:t>- </a:t>
            </a:r>
            <a:r>
              <a:rPr lang="en-US" sz="2600" i="1" dirty="0" err="1">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sản</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Nguồn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sinh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vật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sống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trong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nước</a:t>
            </a:r>
            <a:endParaRPr lang="en-US" sz="2600" dirty="0">
              <a:latin typeface="Times New Roman" panose="02020603050405020304" pitchFamily="18" charset="0"/>
              <a:ea typeface="Times New Roman" panose="02020603050405020304" pitchFamily="18" charset="0"/>
            </a:endParaRPr>
          </a:p>
          <a:p>
            <a:pPr algn="just">
              <a:lnSpc>
                <a:spcPct val="150000"/>
              </a:lnSpc>
              <a:spcAft>
                <a:spcPts val="0"/>
              </a:spcAft>
              <a:tabLst>
                <a:tab pos="2110105" algn="l"/>
              </a:tabLst>
            </a:pPr>
            <a:r>
              <a:rPr lang="en-US" sz="2600" dirty="0">
                <a:solidFill>
                  <a:srgbClr val="000000"/>
                </a:solidFill>
                <a:latin typeface="Times New Roman" panose="02020603050405020304" pitchFamily="18" charset="0"/>
                <a:ea typeface="Times New Roman" panose="02020603050405020304" pitchFamily="18" charset="0"/>
              </a:rPr>
              <a:t>- </a:t>
            </a:r>
            <a:r>
              <a:rPr lang="en-US" sz="2600" i="1" dirty="0" err="1">
                <a:solidFill>
                  <a:srgbClr val="000000"/>
                </a:solidFill>
                <a:latin typeface="Times New Roman" panose="02020603050405020304" pitchFamily="18" charset="0"/>
                <a:ea typeface="Times New Roman" panose="02020603050405020304" pitchFamily="18" charset="0"/>
              </a:rPr>
              <a:t>T</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hủy</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i="1" dirty="0" err="1">
                <a:latin typeface="Times New Roman" panose="02020603050405020304" pitchFamily="18" charset="0"/>
                <a:ea typeface="Calibri" panose="020F0502020204030204" pitchFamily="34" charset="0"/>
                <a:cs typeface="Times New Roman" panose="02020603050405020304" pitchFamily="18" charset="0"/>
              </a:rPr>
              <a:t>lợi</a:t>
            </a:r>
            <a:r>
              <a:rPr lang="en-US" sz="2600" i="1" dirty="0">
                <a:latin typeface="Times New Roman" panose="02020603050405020304" pitchFamily="18" charset="0"/>
                <a:ea typeface="Calibri" panose="020F0502020204030204" pitchFamily="34" charset="0"/>
                <a:cs typeface="Times New Roman" panose="02020603050405020304" pitchFamily="18" charset="0"/>
              </a:rPr>
              <a:t>: </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việc</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tưới</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tiêu</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hán</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chống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lũ</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lụt</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cho</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ruộng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đồng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Công</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trình</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thủy</a:t>
            </a:r>
            <a:r>
              <a:rPr lang="en-US" sz="2600" dirty="0">
                <a:solidFill>
                  <a:srgbClr val="000000"/>
                </a:solidFill>
                <a:latin typeface="Times New Roman" panose="02020603050405020304" pitchFamily="18" charset="0"/>
                <a:ea typeface="Times New Roman" panose="02020603050405020304" pitchFamily="18" charset="0"/>
              </a:rPr>
              <a:t> </a:t>
            </a:r>
            <a:r>
              <a:rPr lang="en-US" sz="2600" dirty="0" err="1">
                <a:solidFill>
                  <a:srgbClr val="000000"/>
                </a:solidFill>
                <a:latin typeface="Times New Roman" panose="02020603050405020304" pitchFamily="18" charset="0"/>
                <a:ea typeface="Times New Roman" panose="02020603050405020304" pitchFamily="18" charset="0"/>
              </a:rPr>
              <a:t>lợi</a:t>
            </a:r>
            <a:r>
              <a:rPr lang="en-US" sz="2600" dirty="0">
                <a:solidFill>
                  <a:srgbClr val="000000"/>
                </a:solidFill>
                <a:latin typeface="Times New Roman" panose="02020603050405020304" pitchFamily="18" charset="0"/>
                <a:ea typeface="Times New Roman" panose="02020603050405020304" pitchFamily="18" charset="0"/>
              </a:rPr>
              <a:t>.</a:t>
            </a:r>
            <a:endParaRPr lang="en-US" sz="2600" dirty="0">
              <a:effectLst/>
              <a:latin typeface="Times New Roman" panose="02020603050405020304" pitchFamily="18" charset="0"/>
              <a:ea typeface="Times New Roman" panose="02020603050405020304" pitchFamily="18" charset="0"/>
            </a:endParaRPr>
          </a:p>
        </p:txBody>
      </p:sp>
      <p:sp>
        <p:nvSpPr>
          <p:cNvPr id="30" name="Rectangle 29"/>
          <p:cNvSpPr/>
          <p:nvPr/>
        </p:nvSpPr>
        <p:spPr>
          <a:xfrm>
            <a:off x="4947146" y="812111"/>
            <a:ext cx="2097049" cy="4616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THỰC</a:t>
            </a:r>
            <a:r>
              <a:rPr kumimoji="0" lang="en-US" sz="2400" b="1" i="0" u="none" strike="noStrike" kern="1200" cap="none" spc="0" normalizeH="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HÀNH</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55553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1" end="1"/>
                                            </p:txEl>
                                          </p:spTgt>
                                        </p:tgtEl>
                                        <p:attrNameLst>
                                          <p:attrName>style.visibility</p:attrName>
                                        </p:attrNameLst>
                                      </p:cBhvr>
                                      <p:to>
                                        <p:strVal val="visible"/>
                                      </p:to>
                                    </p:set>
                                    <p:animEffect transition="in" filter="fade">
                                      <p:cBhvr>
                                        <p:cTn id="14" dur="1000"/>
                                        <p:tgtEl>
                                          <p:spTgt spid="2">
                                            <p:txEl>
                                              <p:pRg st="1" end="1"/>
                                            </p:txEl>
                                          </p:spTgt>
                                        </p:tgtEl>
                                      </p:cBhvr>
                                    </p:animEffect>
                                    <p:anim calcmode="lin" valueType="num">
                                      <p:cBhvr>
                                        <p:cTn id="15"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xEl>
                                              <p:pRg st="2" end="2"/>
                                            </p:txEl>
                                          </p:spTgt>
                                        </p:tgtEl>
                                        <p:attrNameLst>
                                          <p:attrName>style.visibility</p:attrName>
                                        </p:attrNameLst>
                                      </p:cBhvr>
                                      <p:to>
                                        <p:strVal val="visible"/>
                                      </p:to>
                                    </p:set>
                                    <p:animEffect transition="in" filter="fade">
                                      <p:cBhvr>
                                        <p:cTn id="21" dur="1000"/>
                                        <p:tgtEl>
                                          <p:spTgt spid="2">
                                            <p:txEl>
                                              <p:pRg st="2" end="2"/>
                                            </p:txEl>
                                          </p:spTgt>
                                        </p:tgtEl>
                                      </p:cBhvr>
                                    </p:animEffect>
                                    <p:anim calcmode="lin" valueType="num">
                                      <p:cBhvr>
                                        <p:cTn id="22"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2">
                                            <p:txEl>
                                              <p:pRg st="3" end="3"/>
                                            </p:txEl>
                                          </p:spTgt>
                                        </p:tgtEl>
                                        <p:attrNameLst>
                                          <p:attrName>style.visibility</p:attrName>
                                        </p:attrNameLst>
                                      </p:cBhvr>
                                      <p:to>
                                        <p:strVal val="visible"/>
                                      </p:to>
                                    </p:set>
                                    <p:animEffect transition="in" filter="fade">
                                      <p:cBhvr>
                                        <p:cTn id="28" dur="1000"/>
                                        <p:tgtEl>
                                          <p:spTgt spid="2">
                                            <p:txEl>
                                              <p:pRg st="3" end="3"/>
                                            </p:txEl>
                                          </p:spTgt>
                                        </p:tgtEl>
                                      </p:cBhvr>
                                    </p:animEffect>
                                    <p:anim calcmode="lin" valueType="num">
                                      <p:cBhvr>
                                        <p:cTn id="29"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2">
                                            <p:txEl>
                                              <p:pRg st="4" end="4"/>
                                            </p:txEl>
                                          </p:spTgt>
                                        </p:tgtEl>
                                        <p:attrNameLst>
                                          <p:attrName>style.visibility</p:attrName>
                                        </p:attrNameLst>
                                      </p:cBhvr>
                                      <p:to>
                                        <p:strVal val="visible"/>
                                      </p:to>
                                    </p:set>
                                    <p:animEffect transition="in" filter="fade">
                                      <p:cBhvr>
                                        <p:cTn id="35" dur="1000"/>
                                        <p:tgtEl>
                                          <p:spTgt spid="2">
                                            <p:txEl>
                                              <p:pRg st="4" end="4"/>
                                            </p:txEl>
                                          </p:spTgt>
                                        </p:tgtEl>
                                      </p:cBhvr>
                                    </p:animEffect>
                                    <p:anim calcmode="lin" valueType="num">
                                      <p:cBhvr>
                                        <p:cTn id="3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2">
                                            <p:txEl>
                                              <p:pRg st="5" end="5"/>
                                            </p:txEl>
                                          </p:spTgt>
                                        </p:tgtEl>
                                        <p:attrNameLst>
                                          <p:attrName>style.visibility</p:attrName>
                                        </p:attrNameLst>
                                      </p:cBhvr>
                                      <p:to>
                                        <p:strVal val="visible"/>
                                      </p:to>
                                    </p:set>
                                    <p:animEffect transition="in" filter="fade">
                                      <p:cBhvr>
                                        <p:cTn id="42" dur="1000"/>
                                        <p:tgtEl>
                                          <p:spTgt spid="2">
                                            <p:txEl>
                                              <p:pRg st="5" end="5"/>
                                            </p:txEl>
                                          </p:spTgt>
                                        </p:tgtEl>
                                      </p:cBhvr>
                                    </p:animEffect>
                                    <p:anim calcmode="lin" valueType="num">
                                      <p:cBhvr>
                                        <p:cTn id="43"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HTML_SHAPEINFO" val="&lt;ThreeDShapeInfo&gt;&lt;uuid val=&quot;&quot;/&gt;&lt;isInvalidForFieldText val=&quot;0&quot;/&gt;&lt;Image&gt;&lt;filename val=&quot;C:\Users\APHUON~1\AppData\Local\Temp\PR\data\asimages\{CBB83C25-A836-4170-BB3A-05E7A78D64EE}_6.png&quot;/&gt;&lt;left val=&quot;174&quot;/&gt;&lt;top val=&quot;435&quot;/&gt;&lt;width val=&quot;636&quot;/&gt;&lt;height val=&quot;67&quot;/&gt;&lt;hasText val=&quot;1&quot;/&gt;&lt;/Image&gt;&lt;/ThreeDShapeInfo&gt;"/>
  <p:tag name="PRESENTER_SHAPETEXTINFO" val="&lt;ShapeTextInfo&gt;&lt;TableIndex row=&quot;-1&quot; col=&quot;-1&quot;&gt;&lt;linesCount val=&quot;2&quot;/&gt;&lt;lineCharCount val=&quot;71&quot;/&gt;&lt;lineCharCount val=&quot;44&quot;/&gt;&lt;/TableIndex&gt;&lt;/ShapeTextInfo&gt;"/>
</p:tagLst>
</file>

<file path=ppt/tags/tag2.xml><?xml version="1.0" encoding="utf-8"?>
<p:tagLst xmlns:a="http://schemas.openxmlformats.org/drawingml/2006/main" xmlns:r="http://schemas.openxmlformats.org/officeDocument/2006/relationships" xmlns:p="http://schemas.openxmlformats.org/presentationml/2006/main">
  <p:tag name="ISPRING_CUSTOM_TIMING_USED" val="1"/>
  <p:tag name="TIMING" val="|0.226|2.322|2.231|2.349|2.286"/>
  <p:tag name="GENSWF_ADVANCE_TIME" val="21.683"/>
  <p:tag name="ISPRING_SLIDE_INDENT_LEVEL" val="0"/>
  <p:tag name="ISPRING_SLIDE_ID_2" val="{642C6CD4-8867-462C-938A-D96F514BD754}"/>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ildren Friends 16x9">
  <a:themeElements>
    <a:clrScheme name="ChildrenFriends">
      <a:dk1>
        <a:srgbClr val="404040"/>
      </a:dk1>
      <a:lt1>
        <a:sysClr val="window" lastClr="FFFFFF"/>
      </a:lt1>
      <a:dk2>
        <a:srgbClr val="000000"/>
      </a:dk2>
      <a:lt2>
        <a:srgbClr val="EAEAEA"/>
      </a:lt2>
      <a:accent1>
        <a:srgbClr val="A63121"/>
      </a:accent1>
      <a:accent2>
        <a:srgbClr val="318DCB"/>
      </a:accent2>
      <a:accent3>
        <a:srgbClr val="F28330"/>
      </a:accent3>
      <a:accent4>
        <a:srgbClr val="50B852"/>
      </a:accent4>
      <a:accent5>
        <a:srgbClr val="EEAD1D"/>
      </a:accent5>
      <a:accent6>
        <a:srgbClr val="A68555"/>
      </a:accent6>
      <a:hlink>
        <a:srgbClr val="F28330"/>
      </a:hlink>
      <a:folHlink>
        <a:srgbClr val="969696"/>
      </a:folHlink>
    </a:clrScheme>
    <a:fontScheme name="Times New Roman-Arial">
      <a:maj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choolyard kids education presentation, album (widescreen).potx" id="{B61009BD-7448-452D-9EB3-A92629EDAAF7}" vid="{D5A61431-CA5A-45CA-9A81-30AAFC8F1B2C}"/>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4433</TotalTime>
  <Words>16653</Words>
  <Application>Microsoft Office PowerPoint</Application>
  <PresentationFormat>Widescreen</PresentationFormat>
  <Paragraphs>1546</Paragraphs>
  <Slides>172</Slides>
  <Notes>7</Notes>
  <HiddenSlides>0</HiddenSlides>
  <MMClips>1</MMClips>
  <ScaleCrop>false</ScaleCrop>
  <HeadingPairs>
    <vt:vector size="8" baseType="variant">
      <vt:variant>
        <vt:lpstr>Fonts Used</vt:lpstr>
      </vt:variant>
      <vt:variant>
        <vt:i4>10</vt:i4>
      </vt:variant>
      <vt:variant>
        <vt:lpstr>Theme</vt:lpstr>
      </vt:variant>
      <vt:variant>
        <vt:i4>4</vt:i4>
      </vt:variant>
      <vt:variant>
        <vt:lpstr>Embedded OLE Servers</vt:lpstr>
      </vt:variant>
      <vt:variant>
        <vt:i4>1</vt:i4>
      </vt:variant>
      <vt:variant>
        <vt:lpstr>Slide Titles</vt:lpstr>
      </vt:variant>
      <vt:variant>
        <vt:i4>172</vt:i4>
      </vt:variant>
    </vt:vector>
  </HeadingPairs>
  <TitlesOfParts>
    <vt:vector size="187" baseType="lpstr">
      <vt:lpstr>.VnVogueH</vt:lpstr>
      <vt:lpstr>Arail</vt:lpstr>
      <vt:lpstr>Arial</vt:lpstr>
      <vt:lpstr>Brush Script MT</vt:lpstr>
      <vt:lpstr>Calibri</vt:lpstr>
      <vt:lpstr>Calibri Light</vt:lpstr>
      <vt:lpstr>Cambria</vt:lpstr>
      <vt:lpstr>Euphemia</vt:lpstr>
      <vt:lpstr>Times</vt:lpstr>
      <vt:lpstr>Times New Roman</vt:lpstr>
      <vt:lpstr>Office Theme</vt:lpstr>
      <vt:lpstr>1_Office Theme</vt:lpstr>
      <vt:lpstr>2_Office Theme</vt:lpstr>
      <vt:lpstr>Children Friends 16x9</vt:lpstr>
      <vt:lpstr>Packager Shell Object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Lan</cp:lastModifiedBy>
  <cp:revision>163</cp:revision>
  <dcterms:created xsi:type="dcterms:W3CDTF">2021-09-03T13:32:33Z</dcterms:created>
  <dcterms:modified xsi:type="dcterms:W3CDTF">2022-01-25T12:51:09Z</dcterms:modified>
</cp:coreProperties>
</file>