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2" r:id="rId7"/>
    <p:sldId id="261" r:id="rId8"/>
    <p:sldId id="263" r:id="rId9"/>
    <p:sldId id="266" r:id="rId10"/>
    <p:sldId id="267" r:id="rId11"/>
    <p:sldId id="269" r:id="rId12"/>
    <p:sldId id="268" r:id="rId13"/>
    <p:sldId id="270" r:id="rId14"/>
    <p:sldId id="271" r:id="rId15"/>
    <p:sldId id="273" r:id="rId16"/>
    <p:sldId id="272" r:id="rId17"/>
    <p:sldId id="274" r:id="rId18"/>
    <p:sldId id="275" r:id="rId19"/>
    <p:sldId id="277" r:id="rId20"/>
    <p:sldId id="278" r:id="rId21"/>
    <p:sldId id="279" r:id="rId22"/>
    <p:sldId id="538" r:id="rId23"/>
    <p:sldId id="539" r:id="rId24"/>
    <p:sldId id="540" r:id="rId25"/>
    <p:sldId id="541" r:id="rId26"/>
    <p:sldId id="542" r:id="rId27"/>
    <p:sldId id="544" r:id="rId28"/>
    <p:sldId id="546" r:id="rId29"/>
    <p:sldId id="543"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DDE81"/>
    <a:srgbClr val="A9D18E"/>
    <a:srgbClr val="FFFFFF"/>
    <a:srgbClr val="FFC000"/>
    <a:srgbClr val="FFE699"/>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50" d="100"/>
          <a:sy n="50" d="100"/>
        </p:scale>
        <p:origin x="317" y="845"/>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8CB667-DCBE-43E2-9AFF-4CF12FABCB5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01818A8-35D6-437C-90AA-EC2CEFFE2DB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1A292E5-91D8-4A73-83BA-ADDA3CEFA73A}"/>
              </a:ext>
            </a:extLst>
          </p:cNvPr>
          <p:cNvSpPr>
            <a:spLocks noGrp="1"/>
          </p:cNvSpPr>
          <p:nvPr>
            <p:ph type="dt" sz="half" idx="10"/>
          </p:nvPr>
        </p:nvSpPr>
        <p:spPr/>
        <p:txBody>
          <a:bodyPr/>
          <a:lstStyle/>
          <a:p>
            <a:fld id="{49CF30CC-6F9C-4532-8238-156CFC189F60}" type="datetimeFigureOut">
              <a:rPr lang="en-US" smtClean="0"/>
              <a:t>7/23/2021</a:t>
            </a:fld>
            <a:endParaRPr lang="en-US"/>
          </a:p>
        </p:txBody>
      </p:sp>
      <p:sp>
        <p:nvSpPr>
          <p:cNvPr id="5" name="Footer Placeholder 4">
            <a:extLst>
              <a:ext uri="{FF2B5EF4-FFF2-40B4-BE49-F238E27FC236}">
                <a16:creationId xmlns:a16="http://schemas.microsoft.com/office/drawing/2014/main" id="{C2406DE7-B0B6-4021-B939-8F43A0F5E4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F78885-B343-4357-9989-96F7798EBE43}"/>
              </a:ext>
            </a:extLst>
          </p:cNvPr>
          <p:cNvSpPr>
            <a:spLocks noGrp="1"/>
          </p:cNvSpPr>
          <p:nvPr>
            <p:ph type="sldNum" sz="quarter" idx="12"/>
          </p:nvPr>
        </p:nvSpPr>
        <p:spPr/>
        <p:txBody>
          <a:bodyPr/>
          <a:lstStyle/>
          <a:p>
            <a:fld id="{F40751DA-6181-40E7-B2C0-3AFC2AAEEFB9}" type="slidenum">
              <a:rPr lang="en-US" smtClean="0"/>
              <a:t>‹#›</a:t>
            </a:fld>
            <a:endParaRPr lang="en-US"/>
          </a:p>
        </p:txBody>
      </p:sp>
    </p:spTree>
    <p:extLst>
      <p:ext uri="{BB962C8B-B14F-4D97-AF65-F5344CB8AC3E}">
        <p14:creationId xmlns:p14="http://schemas.microsoft.com/office/powerpoint/2010/main" val="26158619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ED2E95-C56F-49E7-A223-4FC2551AB7E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87B48F-EDA8-4D27-8307-61B5076C41D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6ABD0F-ECB0-42EF-96C8-7EE66D33ACED}"/>
              </a:ext>
            </a:extLst>
          </p:cNvPr>
          <p:cNvSpPr>
            <a:spLocks noGrp="1"/>
          </p:cNvSpPr>
          <p:nvPr>
            <p:ph type="dt" sz="half" idx="10"/>
          </p:nvPr>
        </p:nvSpPr>
        <p:spPr/>
        <p:txBody>
          <a:bodyPr/>
          <a:lstStyle/>
          <a:p>
            <a:fld id="{49CF30CC-6F9C-4532-8238-156CFC189F60}" type="datetimeFigureOut">
              <a:rPr lang="en-US" smtClean="0"/>
              <a:t>7/23/2021</a:t>
            </a:fld>
            <a:endParaRPr lang="en-US"/>
          </a:p>
        </p:txBody>
      </p:sp>
      <p:sp>
        <p:nvSpPr>
          <p:cNvPr id="5" name="Footer Placeholder 4">
            <a:extLst>
              <a:ext uri="{FF2B5EF4-FFF2-40B4-BE49-F238E27FC236}">
                <a16:creationId xmlns:a16="http://schemas.microsoft.com/office/drawing/2014/main" id="{1FB7BFAC-9459-4DA6-93BE-B6019C8B46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2C7104-D271-406E-9F37-37F39AA5EC11}"/>
              </a:ext>
            </a:extLst>
          </p:cNvPr>
          <p:cNvSpPr>
            <a:spLocks noGrp="1"/>
          </p:cNvSpPr>
          <p:nvPr>
            <p:ph type="sldNum" sz="quarter" idx="12"/>
          </p:nvPr>
        </p:nvSpPr>
        <p:spPr/>
        <p:txBody>
          <a:bodyPr/>
          <a:lstStyle/>
          <a:p>
            <a:fld id="{F40751DA-6181-40E7-B2C0-3AFC2AAEEFB9}" type="slidenum">
              <a:rPr lang="en-US" smtClean="0"/>
              <a:t>‹#›</a:t>
            </a:fld>
            <a:endParaRPr lang="en-US"/>
          </a:p>
        </p:txBody>
      </p:sp>
    </p:spTree>
    <p:extLst>
      <p:ext uri="{BB962C8B-B14F-4D97-AF65-F5344CB8AC3E}">
        <p14:creationId xmlns:p14="http://schemas.microsoft.com/office/powerpoint/2010/main" val="11261594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F32E0F9-E59C-4F26-BCD3-589EE8780CE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1A34D33-1E60-45BC-925F-6E16E0FC514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C12DFB-29D0-454E-AC3F-E915D2DB66AB}"/>
              </a:ext>
            </a:extLst>
          </p:cNvPr>
          <p:cNvSpPr>
            <a:spLocks noGrp="1"/>
          </p:cNvSpPr>
          <p:nvPr>
            <p:ph type="dt" sz="half" idx="10"/>
          </p:nvPr>
        </p:nvSpPr>
        <p:spPr/>
        <p:txBody>
          <a:bodyPr/>
          <a:lstStyle/>
          <a:p>
            <a:fld id="{49CF30CC-6F9C-4532-8238-156CFC189F60}" type="datetimeFigureOut">
              <a:rPr lang="en-US" smtClean="0"/>
              <a:t>7/23/2021</a:t>
            </a:fld>
            <a:endParaRPr lang="en-US"/>
          </a:p>
        </p:txBody>
      </p:sp>
      <p:sp>
        <p:nvSpPr>
          <p:cNvPr id="5" name="Footer Placeholder 4">
            <a:extLst>
              <a:ext uri="{FF2B5EF4-FFF2-40B4-BE49-F238E27FC236}">
                <a16:creationId xmlns:a16="http://schemas.microsoft.com/office/drawing/2014/main" id="{4FAD14D1-FD76-441B-8A0C-5FB0105233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1B65BD-97F0-490E-A001-3C88F872CED6}"/>
              </a:ext>
            </a:extLst>
          </p:cNvPr>
          <p:cNvSpPr>
            <a:spLocks noGrp="1"/>
          </p:cNvSpPr>
          <p:nvPr>
            <p:ph type="sldNum" sz="quarter" idx="12"/>
          </p:nvPr>
        </p:nvSpPr>
        <p:spPr/>
        <p:txBody>
          <a:bodyPr/>
          <a:lstStyle/>
          <a:p>
            <a:fld id="{F40751DA-6181-40E7-B2C0-3AFC2AAEEFB9}" type="slidenum">
              <a:rPr lang="en-US" smtClean="0"/>
              <a:t>‹#›</a:t>
            </a:fld>
            <a:endParaRPr lang="en-US"/>
          </a:p>
        </p:txBody>
      </p:sp>
    </p:spTree>
    <p:extLst>
      <p:ext uri="{BB962C8B-B14F-4D97-AF65-F5344CB8AC3E}">
        <p14:creationId xmlns:p14="http://schemas.microsoft.com/office/powerpoint/2010/main" val="28991535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CBD62F-4C90-4F8A-BFB3-C7A153D322D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9543A8E-2C3C-42C1-A618-0B68731AF10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5D3FF77-342B-452F-A455-5239A30E0415}"/>
              </a:ext>
            </a:extLst>
          </p:cNvPr>
          <p:cNvSpPr>
            <a:spLocks noGrp="1"/>
          </p:cNvSpPr>
          <p:nvPr>
            <p:ph type="dt" sz="half" idx="10"/>
          </p:nvPr>
        </p:nvSpPr>
        <p:spPr/>
        <p:txBody>
          <a:bodyPr/>
          <a:lstStyle/>
          <a:p>
            <a:fld id="{49CF30CC-6F9C-4532-8238-156CFC189F60}" type="datetimeFigureOut">
              <a:rPr lang="en-US" smtClean="0"/>
              <a:t>7/23/2021</a:t>
            </a:fld>
            <a:endParaRPr lang="en-US"/>
          </a:p>
        </p:txBody>
      </p:sp>
      <p:sp>
        <p:nvSpPr>
          <p:cNvPr id="5" name="Footer Placeholder 4">
            <a:extLst>
              <a:ext uri="{FF2B5EF4-FFF2-40B4-BE49-F238E27FC236}">
                <a16:creationId xmlns:a16="http://schemas.microsoft.com/office/drawing/2014/main" id="{B6F5CA9D-4B2C-4C1D-8EE4-668BB9150D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A27C9F-019A-4544-B96E-A4C4BD101FE0}"/>
              </a:ext>
            </a:extLst>
          </p:cNvPr>
          <p:cNvSpPr>
            <a:spLocks noGrp="1"/>
          </p:cNvSpPr>
          <p:nvPr>
            <p:ph type="sldNum" sz="quarter" idx="12"/>
          </p:nvPr>
        </p:nvSpPr>
        <p:spPr/>
        <p:txBody>
          <a:bodyPr/>
          <a:lstStyle/>
          <a:p>
            <a:fld id="{F40751DA-6181-40E7-B2C0-3AFC2AAEEFB9}" type="slidenum">
              <a:rPr lang="en-US" smtClean="0"/>
              <a:t>‹#›</a:t>
            </a:fld>
            <a:endParaRPr lang="en-US"/>
          </a:p>
        </p:txBody>
      </p:sp>
    </p:spTree>
    <p:extLst>
      <p:ext uri="{BB962C8B-B14F-4D97-AF65-F5344CB8AC3E}">
        <p14:creationId xmlns:p14="http://schemas.microsoft.com/office/powerpoint/2010/main" val="14456684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5E3FED-CD8D-4AEA-ABDB-A93E27814B2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7C216C3-6D27-4961-9418-A1600224727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6203A11-4DF2-41CE-9F0C-A98326F568FF}"/>
              </a:ext>
            </a:extLst>
          </p:cNvPr>
          <p:cNvSpPr>
            <a:spLocks noGrp="1"/>
          </p:cNvSpPr>
          <p:nvPr>
            <p:ph type="dt" sz="half" idx="10"/>
          </p:nvPr>
        </p:nvSpPr>
        <p:spPr/>
        <p:txBody>
          <a:bodyPr/>
          <a:lstStyle/>
          <a:p>
            <a:fld id="{49CF30CC-6F9C-4532-8238-156CFC189F60}" type="datetimeFigureOut">
              <a:rPr lang="en-US" smtClean="0"/>
              <a:t>7/23/2021</a:t>
            </a:fld>
            <a:endParaRPr lang="en-US"/>
          </a:p>
        </p:txBody>
      </p:sp>
      <p:sp>
        <p:nvSpPr>
          <p:cNvPr id="5" name="Footer Placeholder 4">
            <a:extLst>
              <a:ext uri="{FF2B5EF4-FFF2-40B4-BE49-F238E27FC236}">
                <a16:creationId xmlns:a16="http://schemas.microsoft.com/office/drawing/2014/main" id="{2576DEAD-C7E6-4A71-A4DF-76BA5FF7E6F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1D3F74-7FDD-4A9F-BF3D-A5952FD74488}"/>
              </a:ext>
            </a:extLst>
          </p:cNvPr>
          <p:cNvSpPr>
            <a:spLocks noGrp="1"/>
          </p:cNvSpPr>
          <p:nvPr>
            <p:ph type="sldNum" sz="quarter" idx="12"/>
          </p:nvPr>
        </p:nvSpPr>
        <p:spPr/>
        <p:txBody>
          <a:bodyPr/>
          <a:lstStyle/>
          <a:p>
            <a:fld id="{F40751DA-6181-40E7-B2C0-3AFC2AAEEFB9}" type="slidenum">
              <a:rPr lang="en-US" smtClean="0"/>
              <a:t>‹#›</a:t>
            </a:fld>
            <a:endParaRPr lang="en-US"/>
          </a:p>
        </p:txBody>
      </p:sp>
    </p:spTree>
    <p:extLst>
      <p:ext uri="{BB962C8B-B14F-4D97-AF65-F5344CB8AC3E}">
        <p14:creationId xmlns:p14="http://schemas.microsoft.com/office/powerpoint/2010/main" val="16353509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106248-AFB4-4CF8-8BBB-A465D0600B3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9F42A5E-AD4F-468A-B229-7EC9073BAE7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D2A774B-6A82-41CF-A127-1DB57A9D3DA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2EE316B-8F2E-4EE4-82D9-AA31A6FB3CAA}"/>
              </a:ext>
            </a:extLst>
          </p:cNvPr>
          <p:cNvSpPr>
            <a:spLocks noGrp="1"/>
          </p:cNvSpPr>
          <p:nvPr>
            <p:ph type="dt" sz="half" idx="10"/>
          </p:nvPr>
        </p:nvSpPr>
        <p:spPr/>
        <p:txBody>
          <a:bodyPr/>
          <a:lstStyle/>
          <a:p>
            <a:fld id="{49CF30CC-6F9C-4532-8238-156CFC189F60}" type="datetimeFigureOut">
              <a:rPr lang="en-US" smtClean="0"/>
              <a:t>7/23/2021</a:t>
            </a:fld>
            <a:endParaRPr lang="en-US"/>
          </a:p>
        </p:txBody>
      </p:sp>
      <p:sp>
        <p:nvSpPr>
          <p:cNvPr id="6" name="Footer Placeholder 5">
            <a:extLst>
              <a:ext uri="{FF2B5EF4-FFF2-40B4-BE49-F238E27FC236}">
                <a16:creationId xmlns:a16="http://schemas.microsoft.com/office/drawing/2014/main" id="{C508A4A9-620E-4807-A49D-81163B54DF4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A4B02C-CD9B-4F69-B055-A78F2F143B41}"/>
              </a:ext>
            </a:extLst>
          </p:cNvPr>
          <p:cNvSpPr>
            <a:spLocks noGrp="1"/>
          </p:cNvSpPr>
          <p:nvPr>
            <p:ph type="sldNum" sz="quarter" idx="12"/>
          </p:nvPr>
        </p:nvSpPr>
        <p:spPr/>
        <p:txBody>
          <a:bodyPr/>
          <a:lstStyle/>
          <a:p>
            <a:fld id="{F40751DA-6181-40E7-B2C0-3AFC2AAEEFB9}" type="slidenum">
              <a:rPr lang="en-US" smtClean="0"/>
              <a:t>‹#›</a:t>
            </a:fld>
            <a:endParaRPr lang="en-US"/>
          </a:p>
        </p:txBody>
      </p:sp>
    </p:spTree>
    <p:extLst>
      <p:ext uri="{BB962C8B-B14F-4D97-AF65-F5344CB8AC3E}">
        <p14:creationId xmlns:p14="http://schemas.microsoft.com/office/powerpoint/2010/main" val="29663804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B7985-7EC4-485E-8F16-04F305E4367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3220BB5-C130-4223-AD98-7C20EBBC2FF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1E52D3D-46C1-49D1-9C79-5BF97A709F9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8093D0A-1B81-4E15-AAB8-FCB02E35B06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3672D17-14BE-443A-B89A-3066EFB5BD2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0EE2350-563D-4ABF-B9D2-B423130FEF27}"/>
              </a:ext>
            </a:extLst>
          </p:cNvPr>
          <p:cNvSpPr>
            <a:spLocks noGrp="1"/>
          </p:cNvSpPr>
          <p:nvPr>
            <p:ph type="dt" sz="half" idx="10"/>
          </p:nvPr>
        </p:nvSpPr>
        <p:spPr/>
        <p:txBody>
          <a:bodyPr/>
          <a:lstStyle/>
          <a:p>
            <a:fld id="{49CF30CC-6F9C-4532-8238-156CFC189F60}" type="datetimeFigureOut">
              <a:rPr lang="en-US" smtClean="0"/>
              <a:t>7/23/2021</a:t>
            </a:fld>
            <a:endParaRPr lang="en-US"/>
          </a:p>
        </p:txBody>
      </p:sp>
      <p:sp>
        <p:nvSpPr>
          <p:cNvPr id="8" name="Footer Placeholder 7">
            <a:extLst>
              <a:ext uri="{FF2B5EF4-FFF2-40B4-BE49-F238E27FC236}">
                <a16:creationId xmlns:a16="http://schemas.microsoft.com/office/drawing/2014/main" id="{A7A5F93D-6C6A-4ED1-8D98-C13110435FC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2FEC569-6332-491A-B5BE-75748C6651E7}"/>
              </a:ext>
            </a:extLst>
          </p:cNvPr>
          <p:cNvSpPr>
            <a:spLocks noGrp="1"/>
          </p:cNvSpPr>
          <p:nvPr>
            <p:ph type="sldNum" sz="quarter" idx="12"/>
          </p:nvPr>
        </p:nvSpPr>
        <p:spPr/>
        <p:txBody>
          <a:bodyPr/>
          <a:lstStyle/>
          <a:p>
            <a:fld id="{F40751DA-6181-40E7-B2C0-3AFC2AAEEFB9}" type="slidenum">
              <a:rPr lang="en-US" smtClean="0"/>
              <a:t>‹#›</a:t>
            </a:fld>
            <a:endParaRPr lang="en-US"/>
          </a:p>
        </p:txBody>
      </p:sp>
    </p:spTree>
    <p:extLst>
      <p:ext uri="{BB962C8B-B14F-4D97-AF65-F5344CB8AC3E}">
        <p14:creationId xmlns:p14="http://schemas.microsoft.com/office/powerpoint/2010/main" val="40523748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6B56EF-4727-436F-9252-313B5C6A4BF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70B4043-C8C5-4FEF-A483-A1AAD1988D46}"/>
              </a:ext>
            </a:extLst>
          </p:cNvPr>
          <p:cNvSpPr>
            <a:spLocks noGrp="1"/>
          </p:cNvSpPr>
          <p:nvPr>
            <p:ph type="dt" sz="half" idx="10"/>
          </p:nvPr>
        </p:nvSpPr>
        <p:spPr/>
        <p:txBody>
          <a:bodyPr/>
          <a:lstStyle/>
          <a:p>
            <a:fld id="{49CF30CC-6F9C-4532-8238-156CFC189F60}" type="datetimeFigureOut">
              <a:rPr lang="en-US" smtClean="0"/>
              <a:t>7/23/2021</a:t>
            </a:fld>
            <a:endParaRPr lang="en-US"/>
          </a:p>
        </p:txBody>
      </p:sp>
      <p:sp>
        <p:nvSpPr>
          <p:cNvPr id="4" name="Footer Placeholder 3">
            <a:extLst>
              <a:ext uri="{FF2B5EF4-FFF2-40B4-BE49-F238E27FC236}">
                <a16:creationId xmlns:a16="http://schemas.microsoft.com/office/drawing/2014/main" id="{CC55484B-4912-4699-8E27-E39ADFC4568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0368520-AD32-41BB-89FA-F5B816A33F76}"/>
              </a:ext>
            </a:extLst>
          </p:cNvPr>
          <p:cNvSpPr>
            <a:spLocks noGrp="1"/>
          </p:cNvSpPr>
          <p:nvPr>
            <p:ph type="sldNum" sz="quarter" idx="12"/>
          </p:nvPr>
        </p:nvSpPr>
        <p:spPr/>
        <p:txBody>
          <a:bodyPr/>
          <a:lstStyle/>
          <a:p>
            <a:fld id="{F40751DA-6181-40E7-B2C0-3AFC2AAEEFB9}" type="slidenum">
              <a:rPr lang="en-US" smtClean="0"/>
              <a:t>‹#›</a:t>
            </a:fld>
            <a:endParaRPr lang="en-US"/>
          </a:p>
        </p:txBody>
      </p:sp>
    </p:spTree>
    <p:extLst>
      <p:ext uri="{BB962C8B-B14F-4D97-AF65-F5344CB8AC3E}">
        <p14:creationId xmlns:p14="http://schemas.microsoft.com/office/powerpoint/2010/main" val="42079452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C14AA5F-27AB-4DF5-B26D-848454ABAFCF}"/>
              </a:ext>
            </a:extLst>
          </p:cNvPr>
          <p:cNvSpPr>
            <a:spLocks noGrp="1"/>
          </p:cNvSpPr>
          <p:nvPr>
            <p:ph type="dt" sz="half" idx="10"/>
          </p:nvPr>
        </p:nvSpPr>
        <p:spPr/>
        <p:txBody>
          <a:bodyPr/>
          <a:lstStyle/>
          <a:p>
            <a:fld id="{49CF30CC-6F9C-4532-8238-156CFC189F60}" type="datetimeFigureOut">
              <a:rPr lang="en-US" smtClean="0"/>
              <a:t>7/23/2021</a:t>
            </a:fld>
            <a:endParaRPr lang="en-US"/>
          </a:p>
        </p:txBody>
      </p:sp>
      <p:sp>
        <p:nvSpPr>
          <p:cNvPr id="3" name="Footer Placeholder 2">
            <a:extLst>
              <a:ext uri="{FF2B5EF4-FFF2-40B4-BE49-F238E27FC236}">
                <a16:creationId xmlns:a16="http://schemas.microsoft.com/office/drawing/2014/main" id="{D0D00947-ACB4-4598-A4FA-22304DBB3D3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E790D8A-2BE4-4E05-9D61-887C6A8F7DAF}"/>
              </a:ext>
            </a:extLst>
          </p:cNvPr>
          <p:cNvSpPr>
            <a:spLocks noGrp="1"/>
          </p:cNvSpPr>
          <p:nvPr>
            <p:ph type="sldNum" sz="quarter" idx="12"/>
          </p:nvPr>
        </p:nvSpPr>
        <p:spPr/>
        <p:txBody>
          <a:bodyPr/>
          <a:lstStyle/>
          <a:p>
            <a:fld id="{F40751DA-6181-40E7-B2C0-3AFC2AAEEFB9}" type="slidenum">
              <a:rPr lang="en-US" smtClean="0"/>
              <a:t>‹#›</a:t>
            </a:fld>
            <a:endParaRPr lang="en-US"/>
          </a:p>
        </p:txBody>
      </p:sp>
    </p:spTree>
    <p:extLst>
      <p:ext uri="{BB962C8B-B14F-4D97-AF65-F5344CB8AC3E}">
        <p14:creationId xmlns:p14="http://schemas.microsoft.com/office/powerpoint/2010/main" val="21839687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956510-7B02-4CE0-A858-96EEEEB88CF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64D2229-71EB-48C5-8418-22A8EFC8FB8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F350CF7-DB09-432D-8B48-AFE03DCCC4A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6FA2B7F-23D0-4333-AD6E-7C65B63AD757}"/>
              </a:ext>
            </a:extLst>
          </p:cNvPr>
          <p:cNvSpPr>
            <a:spLocks noGrp="1"/>
          </p:cNvSpPr>
          <p:nvPr>
            <p:ph type="dt" sz="half" idx="10"/>
          </p:nvPr>
        </p:nvSpPr>
        <p:spPr/>
        <p:txBody>
          <a:bodyPr/>
          <a:lstStyle/>
          <a:p>
            <a:fld id="{49CF30CC-6F9C-4532-8238-156CFC189F60}" type="datetimeFigureOut">
              <a:rPr lang="en-US" smtClean="0"/>
              <a:t>7/23/2021</a:t>
            </a:fld>
            <a:endParaRPr lang="en-US"/>
          </a:p>
        </p:txBody>
      </p:sp>
      <p:sp>
        <p:nvSpPr>
          <p:cNvPr id="6" name="Footer Placeholder 5">
            <a:extLst>
              <a:ext uri="{FF2B5EF4-FFF2-40B4-BE49-F238E27FC236}">
                <a16:creationId xmlns:a16="http://schemas.microsoft.com/office/drawing/2014/main" id="{537B0D11-ADAA-4A7F-8E6C-E1566FF0951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E231C34-90A0-4A9A-8DBD-A45BD8FDCBB3}"/>
              </a:ext>
            </a:extLst>
          </p:cNvPr>
          <p:cNvSpPr>
            <a:spLocks noGrp="1"/>
          </p:cNvSpPr>
          <p:nvPr>
            <p:ph type="sldNum" sz="quarter" idx="12"/>
          </p:nvPr>
        </p:nvSpPr>
        <p:spPr/>
        <p:txBody>
          <a:bodyPr/>
          <a:lstStyle/>
          <a:p>
            <a:fld id="{F40751DA-6181-40E7-B2C0-3AFC2AAEEFB9}" type="slidenum">
              <a:rPr lang="en-US" smtClean="0"/>
              <a:t>‹#›</a:t>
            </a:fld>
            <a:endParaRPr lang="en-US"/>
          </a:p>
        </p:txBody>
      </p:sp>
    </p:spTree>
    <p:extLst>
      <p:ext uri="{BB962C8B-B14F-4D97-AF65-F5344CB8AC3E}">
        <p14:creationId xmlns:p14="http://schemas.microsoft.com/office/powerpoint/2010/main" val="35892828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D2A58C-1EF9-45DC-B0FA-309CA0EA302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C863A62-9E67-485F-A0F8-1ADFA37F77C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F133BE9-F175-49AE-A719-F5783D11CAE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69DE82-85D0-46F5-A7BE-61438E3A9D9F}"/>
              </a:ext>
            </a:extLst>
          </p:cNvPr>
          <p:cNvSpPr>
            <a:spLocks noGrp="1"/>
          </p:cNvSpPr>
          <p:nvPr>
            <p:ph type="dt" sz="half" idx="10"/>
          </p:nvPr>
        </p:nvSpPr>
        <p:spPr/>
        <p:txBody>
          <a:bodyPr/>
          <a:lstStyle/>
          <a:p>
            <a:fld id="{49CF30CC-6F9C-4532-8238-156CFC189F60}" type="datetimeFigureOut">
              <a:rPr lang="en-US" smtClean="0"/>
              <a:t>7/23/2021</a:t>
            </a:fld>
            <a:endParaRPr lang="en-US"/>
          </a:p>
        </p:txBody>
      </p:sp>
      <p:sp>
        <p:nvSpPr>
          <p:cNvPr id="6" name="Footer Placeholder 5">
            <a:extLst>
              <a:ext uri="{FF2B5EF4-FFF2-40B4-BE49-F238E27FC236}">
                <a16:creationId xmlns:a16="http://schemas.microsoft.com/office/drawing/2014/main" id="{E114B6C0-4182-4FE0-A611-C58F0A34CD3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057EAFF-ACE9-4DE6-9506-9735A6C198B3}"/>
              </a:ext>
            </a:extLst>
          </p:cNvPr>
          <p:cNvSpPr>
            <a:spLocks noGrp="1"/>
          </p:cNvSpPr>
          <p:nvPr>
            <p:ph type="sldNum" sz="quarter" idx="12"/>
          </p:nvPr>
        </p:nvSpPr>
        <p:spPr/>
        <p:txBody>
          <a:bodyPr/>
          <a:lstStyle/>
          <a:p>
            <a:fld id="{F40751DA-6181-40E7-B2C0-3AFC2AAEEFB9}" type="slidenum">
              <a:rPr lang="en-US" smtClean="0"/>
              <a:t>‹#›</a:t>
            </a:fld>
            <a:endParaRPr lang="en-US"/>
          </a:p>
        </p:txBody>
      </p:sp>
    </p:spTree>
    <p:extLst>
      <p:ext uri="{BB962C8B-B14F-4D97-AF65-F5344CB8AC3E}">
        <p14:creationId xmlns:p14="http://schemas.microsoft.com/office/powerpoint/2010/main" val="13482081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663ACA0-9120-464E-9FFE-D704285D40F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888B97D-6D59-4B44-920D-F30142C929C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6D5D15-AE4C-4314-8FED-D487CABD542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CF30CC-6F9C-4532-8238-156CFC189F60}" type="datetimeFigureOut">
              <a:rPr lang="en-US" smtClean="0"/>
              <a:t>7/23/2021</a:t>
            </a:fld>
            <a:endParaRPr lang="en-US"/>
          </a:p>
        </p:txBody>
      </p:sp>
      <p:sp>
        <p:nvSpPr>
          <p:cNvPr id="5" name="Footer Placeholder 4">
            <a:extLst>
              <a:ext uri="{FF2B5EF4-FFF2-40B4-BE49-F238E27FC236}">
                <a16:creationId xmlns:a16="http://schemas.microsoft.com/office/drawing/2014/main" id="{192F8289-AD5F-4202-82DB-C36BB43A0E4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B488435-D90B-4E36-BEB0-E56A53DC02B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0751DA-6181-40E7-B2C0-3AFC2AAEEFB9}" type="slidenum">
              <a:rPr lang="en-US" smtClean="0"/>
              <a:t>‹#›</a:t>
            </a:fld>
            <a:endParaRPr lang="en-US"/>
          </a:p>
        </p:txBody>
      </p:sp>
    </p:spTree>
    <p:extLst>
      <p:ext uri="{BB962C8B-B14F-4D97-AF65-F5344CB8AC3E}">
        <p14:creationId xmlns:p14="http://schemas.microsoft.com/office/powerpoint/2010/main" val="41240542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22.png"/><Relationship Id="rId1" Type="http://schemas.openxmlformats.org/officeDocument/2006/relationships/slideLayout" Target="../slideLayouts/slideLayout2.xml"/><Relationship Id="rId5" Type="http://schemas.microsoft.com/office/2007/relationships/hdphoto" Target="../media/hdphoto9.wdp"/><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25.png"/><Relationship Id="rId1" Type="http://schemas.openxmlformats.org/officeDocument/2006/relationships/slideLayout" Target="../slideLayouts/slideLayout2.xml"/><Relationship Id="rId5" Type="http://schemas.microsoft.com/office/2007/relationships/hdphoto" Target="../media/hdphoto11.wdp"/><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7.xml"/><Relationship Id="rId5" Type="http://schemas.openxmlformats.org/officeDocument/2006/relationships/image" Target="../media/image33.png"/><Relationship Id="rId4" Type="http://schemas.microsoft.com/office/2007/relationships/hdphoto" Target="../media/hdphoto13.wdp"/></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7.xml"/><Relationship Id="rId5" Type="http://schemas.openxmlformats.org/officeDocument/2006/relationships/image" Target="../media/image37.jpeg"/><Relationship Id="rId4" Type="http://schemas.openxmlformats.org/officeDocument/2006/relationships/image" Target="../media/image36.jpe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4" Type="http://schemas.microsoft.com/office/2007/relationships/hdphoto" Target="../media/hdphoto14.wdp"/></Relationships>
</file>

<file path=ppt/slides/_rels/slide2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2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8.png"/><Relationship Id="rId1" Type="http://schemas.openxmlformats.org/officeDocument/2006/relationships/slideLayout" Target="../slideLayouts/slideLayout2.xml"/><Relationship Id="rId5" Type="http://schemas.microsoft.com/office/2007/relationships/hdphoto" Target="../media/hdphoto4.wdp"/><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microsoft.com/office/2007/relationships/hdphoto" Target="../media/hdphoto6.wdp"/><Relationship Id="rId7" Type="http://schemas.microsoft.com/office/2007/relationships/hdphoto" Target="../media/hdphoto7.wdp"/><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0675FAE-EFB0-475F-9B3A-A8868A8FBE14}"/>
              </a:ext>
            </a:extLst>
          </p:cNvPr>
          <p:cNvPicPr>
            <a:picLocks noChangeAspect="1"/>
          </p:cNvPicPr>
          <p:nvPr/>
        </p:nvPicPr>
        <p:blipFill>
          <a:blip r:embed="rId2"/>
          <a:stretch>
            <a:fillRect/>
          </a:stretch>
        </p:blipFill>
        <p:spPr>
          <a:xfrm>
            <a:off x="0" y="0"/>
            <a:ext cx="12184264" cy="6858000"/>
          </a:xfrm>
          <a:prstGeom prst="rect">
            <a:avLst/>
          </a:prstGeom>
        </p:spPr>
      </p:pic>
    </p:spTree>
    <p:extLst>
      <p:ext uri="{BB962C8B-B14F-4D97-AF65-F5344CB8AC3E}">
        <p14:creationId xmlns:p14="http://schemas.microsoft.com/office/powerpoint/2010/main" val="182220772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9BA98EC-1C76-4E22-81E1-1BB5784B49CB}"/>
              </a:ext>
            </a:extLst>
          </p:cNvPr>
          <p:cNvPicPr>
            <a:picLocks noChangeAspect="1"/>
          </p:cNvPicPr>
          <p:nvPr/>
        </p:nvPicPr>
        <p:blipFill>
          <a:blip r:embed="rId2"/>
          <a:stretch>
            <a:fillRect/>
          </a:stretch>
        </p:blipFill>
        <p:spPr>
          <a:xfrm>
            <a:off x="3552597" y="134726"/>
            <a:ext cx="4901609" cy="963251"/>
          </a:xfrm>
          <a:prstGeom prst="rect">
            <a:avLst/>
          </a:prstGeom>
        </p:spPr>
      </p:pic>
      <p:sp>
        <p:nvSpPr>
          <p:cNvPr id="6" name="Rectangle: Rounded Corners 5">
            <a:extLst>
              <a:ext uri="{FF2B5EF4-FFF2-40B4-BE49-F238E27FC236}">
                <a16:creationId xmlns:a16="http://schemas.microsoft.com/office/drawing/2014/main" id="{BA5E85AE-83E6-433A-A04B-B7686B62BCB7}"/>
              </a:ext>
            </a:extLst>
          </p:cNvPr>
          <p:cNvSpPr/>
          <p:nvPr/>
        </p:nvSpPr>
        <p:spPr>
          <a:xfrm>
            <a:off x="1095736" y="1283172"/>
            <a:ext cx="10000527" cy="1400537"/>
          </a:xfrm>
          <a:prstGeom prst="round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D33A58D7-416D-41CE-8EAE-0C1E152EA6C8}"/>
              </a:ext>
            </a:extLst>
          </p:cNvPr>
          <p:cNvSpPr/>
          <p:nvPr/>
        </p:nvSpPr>
        <p:spPr>
          <a:xfrm>
            <a:off x="1095735" y="3102826"/>
            <a:ext cx="10000527" cy="1400537"/>
          </a:xfrm>
          <a:prstGeom prst="round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B3F34378-191A-43A5-92F1-2ACA26639881}"/>
              </a:ext>
            </a:extLst>
          </p:cNvPr>
          <p:cNvSpPr/>
          <p:nvPr/>
        </p:nvSpPr>
        <p:spPr>
          <a:xfrm>
            <a:off x="1095736" y="4868088"/>
            <a:ext cx="10000527" cy="1400537"/>
          </a:xfrm>
          <a:prstGeom prst="round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Box 3">
            <a:extLst>
              <a:ext uri="{FF2B5EF4-FFF2-40B4-BE49-F238E27FC236}">
                <a16:creationId xmlns:a16="http://schemas.microsoft.com/office/drawing/2014/main" id="{0AD319F7-4F77-48E8-8A40-B2E7D53C3034}"/>
              </a:ext>
            </a:extLst>
          </p:cNvPr>
          <p:cNvSpPr txBox="1">
            <a:spLocks noChangeArrowheads="1"/>
          </p:cNvSpPr>
          <p:nvPr/>
        </p:nvSpPr>
        <p:spPr bwMode="auto">
          <a:xfrm>
            <a:off x="1440083" y="1557656"/>
            <a:ext cx="9656179"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50000"/>
              </a:spcBef>
              <a:spcAft>
                <a:spcPct val="0"/>
              </a:spcAft>
            </a:pPr>
            <a:r>
              <a:rPr lang="en-US" altLang="en-US" sz="2800" i="1" dirty="0">
                <a:solidFill>
                  <a:srgbClr val="FF0000"/>
                </a:solidFill>
                <a:latin typeface="Times New Roman" panose="02020603050405020304" pitchFamily="18" charset="0"/>
                <a:cs typeface="Times New Roman" panose="02020603050405020304" pitchFamily="18" charset="0"/>
              </a:rPr>
              <a:t>(</a:t>
            </a:r>
            <a:r>
              <a:rPr lang="en-US" altLang="en-US" sz="2800" b="1" dirty="0" err="1">
                <a:solidFill>
                  <a:srgbClr val="FF0000"/>
                </a:solidFill>
                <a:latin typeface="Times New Roman" panose="02020603050405020304" pitchFamily="18" charset="0"/>
                <a:cs typeface="Times New Roman" panose="02020603050405020304" pitchFamily="18" charset="0"/>
              </a:rPr>
              <a:t>Mở</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bài</a:t>
            </a:r>
            <a:r>
              <a:rPr lang="en-US" altLang="en-US" sz="2800" b="1" i="1" dirty="0">
                <a:solidFill>
                  <a:srgbClr val="FF0000"/>
                </a:solidFill>
                <a:latin typeface="Times New Roman" panose="02020603050405020304" pitchFamily="18" charset="0"/>
                <a:cs typeface="Times New Roman" panose="02020603050405020304" pitchFamily="18" charset="0"/>
              </a:rPr>
              <a:t>) - </a:t>
            </a:r>
            <a:r>
              <a:rPr lang="en-US" altLang="en-US" sz="2800" b="1" i="1" dirty="0">
                <a:solidFill>
                  <a:srgbClr val="3333CC"/>
                </a:solidFill>
                <a:latin typeface="Times New Roman" panose="02020603050405020304" pitchFamily="18" charset="0"/>
                <a:cs typeface="Times New Roman" panose="02020603050405020304" pitchFamily="18" charset="0"/>
              </a:rPr>
              <a:t>“</a:t>
            </a:r>
            <a:r>
              <a:rPr lang="en-US" altLang="en-US" sz="2800" i="1" dirty="0" err="1">
                <a:solidFill>
                  <a:srgbClr val="3333CC"/>
                </a:solidFill>
                <a:latin typeface="Times New Roman" panose="02020603050405020304" pitchFamily="18" charset="0"/>
                <a:cs typeface="Times New Roman" panose="02020603050405020304" pitchFamily="18" charset="0"/>
              </a:rPr>
              <a:t>Có</a:t>
            </a:r>
            <a:r>
              <a:rPr lang="en-US" altLang="en-US" sz="2800" i="1" dirty="0">
                <a:solidFill>
                  <a:srgbClr val="3333CC"/>
                </a:solidFill>
                <a:latin typeface="Times New Roman" panose="02020603050405020304" pitchFamily="18" charset="0"/>
                <a:cs typeface="Times New Roman" panose="02020603050405020304" pitchFamily="18" charset="0"/>
              </a:rPr>
              <a:t> </a:t>
            </a:r>
            <a:r>
              <a:rPr lang="en-US" altLang="en-US" sz="2800" i="1" dirty="0" err="1">
                <a:solidFill>
                  <a:srgbClr val="3333CC"/>
                </a:solidFill>
                <a:latin typeface="Times New Roman" panose="02020603050405020304" pitchFamily="18" charset="0"/>
                <a:cs typeface="Times New Roman" panose="02020603050405020304" pitchFamily="18" charset="0"/>
              </a:rPr>
              <a:t>người</a:t>
            </a:r>
            <a:r>
              <a:rPr lang="en-US" altLang="en-US" sz="2800" i="1" dirty="0">
                <a:solidFill>
                  <a:srgbClr val="3333CC"/>
                </a:solidFill>
                <a:latin typeface="Times New Roman" panose="02020603050405020304" pitchFamily="18" charset="0"/>
                <a:cs typeface="Times New Roman" panose="02020603050405020304" pitchFamily="18" charset="0"/>
              </a:rPr>
              <a:t> </a:t>
            </a:r>
            <a:r>
              <a:rPr lang="en-US" altLang="en-US" sz="2800" i="1" dirty="0" err="1">
                <a:solidFill>
                  <a:srgbClr val="3333CC"/>
                </a:solidFill>
                <a:latin typeface="Times New Roman" panose="02020603050405020304" pitchFamily="18" charset="0"/>
                <a:cs typeface="Times New Roman" panose="02020603050405020304" pitchFamily="18" charset="0"/>
              </a:rPr>
              <a:t>bảo</a:t>
            </a:r>
            <a:r>
              <a:rPr lang="en-US" altLang="en-US" sz="2800" i="1" dirty="0">
                <a:solidFill>
                  <a:srgbClr val="3333CC"/>
                </a:solidFill>
                <a:latin typeface="Times New Roman" panose="02020603050405020304" pitchFamily="18" charset="0"/>
                <a:cs typeface="Times New Roman" panose="02020603050405020304" pitchFamily="18" charset="0"/>
              </a:rPr>
              <a:t>”…“</a:t>
            </a:r>
            <a:r>
              <a:rPr lang="en-US" altLang="en-US" sz="2800" i="1" dirty="0" err="1">
                <a:solidFill>
                  <a:srgbClr val="3333CC"/>
                </a:solidFill>
                <a:latin typeface="Times New Roman" panose="02020603050405020304" pitchFamily="18" charset="0"/>
                <a:cs typeface="Times New Roman" panose="02020603050405020304" pitchFamily="18" charset="0"/>
              </a:rPr>
              <a:t>sáng</a:t>
            </a:r>
            <a:r>
              <a:rPr lang="en-US" altLang="en-US" sz="2800" i="1" dirty="0">
                <a:solidFill>
                  <a:srgbClr val="3333CC"/>
                </a:solidFill>
                <a:latin typeface="Times New Roman" panose="02020603050405020304" pitchFamily="18" charset="0"/>
                <a:cs typeface="Times New Roman" panose="02020603050405020304" pitchFamily="18" charset="0"/>
              </a:rPr>
              <a:t> </a:t>
            </a:r>
            <a:r>
              <a:rPr lang="en-US" altLang="en-US" sz="2800" i="1" dirty="0" err="1">
                <a:solidFill>
                  <a:srgbClr val="3333CC"/>
                </a:solidFill>
                <a:latin typeface="Times New Roman" panose="02020603050405020304" pitchFamily="18" charset="0"/>
                <a:cs typeface="Times New Roman" panose="02020603050405020304" pitchFamily="18" charset="0"/>
              </a:rPr>
              <a:t>mắt</a:t>
            </a:r>
            <a:r>
              <a:rPr lang="en-US" altLang="en-US" sz="2800" i="1" dirty="0">
                <a:solidFill>
                  <a:srgbClr val="3333CC"/>
                </a:solidFill>
                <a:latin typeface="Times New Roman" panose="02020603050405020304" pitchFamily="18" charset="0"/>
                <a:cs typeface="Times New Roman" panose="02020603050405020304" pitchFamily="18" charset="0"/>
              </a:rPr>
              <a:t> ra”: </a:t>
            </a:r>
            <a:r>
              <a:rPr lang="en-US" altLang="en-US" sz="2800" dirty="0" err="1">
                <a:solidFill>
                  <a:srgbClr val="000099"/>
                </a:solidFill>
                <a:latin typeface="Times New Roman" panose="02020603050405020304" pitchFamily="18" charset="0"/>
                <a:cs typeface="Times New Roman" panose="02020603050405020304" pitchFamily="18" charset="0"/>
              </a:rPr>
              <a:t>Nêu</a:t>
            </a:r>
            <a:r>
              <a:rPr lang="en-US" altLang="en-US" sz="2800" dirty="0">
                <a:solidFill>
                  <a:srgbClr val="000099"/>
                </a:solidFill>
                <a:latin typeface="Times New Roman" panose="02020603050405020304" pitchFamily="18" charset="0"/>
                <a:cs typeface="Times New Roman" panose="02020603050405020304" pitchFamily="18" charset="0"/>
              </a:rPr>
              <a:t> </a:t>
            </a:r>
            <a:r>
              <a:rPr lang="en-US" altLang="en-US" sz="2800" dirty="0" err="1">
                <a:solidFill>
                  <a:srgbClr val="000099"/>
                </a:solidFill>
                <a:latin typeface="Times New Roman" panose="02020603050405020304" pitchFamily="18" charset="0"/>
                <a:cs typeface="Times New Roman" panose="02020603050405020304" pitchFamily="18" charset="0"/>
              </a:rPr>
              <a:t>vấn</a:t>
            </a:r>
            <a:r>
              <a:rPr lang="en-US" altLang="en-US" sz="2800" dirty="0">
                <a:solidFill>
                  <a:srgbClr val="000099"/>
                </a:solidFill>
                <a:latin typeface="Times New Roman" panose="02020603050405020304" pitchFamily="18" charset="0"/>
                <a:cs typeface="Times New Roman" panose="02020603050405020304" pitchFamily="18" charset="0"/>
              </a:rPr>
              <a:t> </a:t>
            </a:r>
            <a:r>
              <a:rPr lang="en-US" altLang="en-US" sz="2800" dirty="0" err="1">
                <a:solidFill>
                  <a:srgbClr val="000099"/>
                </a:solidFill>
                <a:latin typeface="Times New Roman" panose="02020603050405020304" pitchFamily="18" charset="0"/>
                <a:cs typeface="Times New Roman" panose="02020603050405020304" pitchFamily="18" charset="0"/>
              </a:rPr>
              <a:t>đề</a:t>
            </a:r>
            <a:r>
              <a:rPr lang="en-US" altLang="en-US" sz="2800" dirty="0">
                <a:solidFill>
                  <a:srgbClr val="000099"/>
                </a:solidFill>
                <a:latin typeface="Times New Roman" panose="02020603050405020304" pitchFamily="18" charset="0"/>
                <a:cs typeface="Times New Roman" panose="02020603050405020304" pitchFamily="18" charset="0"/>
              </a:rPr>
              <a:t> </a:t>
            </a:r>
            <a:r>
              <a:rPr lang="en-US" altLang="en-US" sz="2800" dirty="0" err="1">
                <a:solidFill>
                  <a:srgbClr val="000099"/>
                </a:solidFill>
                <a:latin typeface="Times New Roman" panose="02020603050405020304" pitchFamily="18" charset="0"/>
                <a:cs typeface="Times New Roman" panose="02020603050405020304" pitchFamily="18" charset="0"/>
              </a:rPr>
              <a:t>dân</a:t>
            </a:r>
            <a:r>
              <a:rPr lang="en-US" altLang="en-US" sz="2800" dirty="0">
                <a:solidFill>
                  <a:srgbClr val="000099"/>
                </a:solidFill>
                <a:latin typeface="Times New Roman" panose="02020603050405020304" pitchFamily="18" charset="0"/>
                <a:cs typeface="Times New Roman" panose="02020603050405020304" pitchFamily="18" charset="0"/>
              </a:rPr>
              <a:t> </a:t>
            </a:r>
            <a:r>
              <a:rPr lang="en-US" altLang="en-US" sz="2800" dirty="0" err="1">
                <a:solidFill>
                  <a:srgbClr val="000099"/>
                </a:solidFill>
                <a:latin typeface="Times New Roman" panose="02020603050405020304" pitchFamily="18" charset="0"/>
                <a:cs typeface="Times New Roman" panose="02020603050405020304" pitchFamily="18" charset="0"/>
              </a:rPr>
              <a:t>số</a:t>
            </a:r>
            <a:r>
              <a:rPr lang="en-US" altLang="en-US" sz="2800" dirty="0">
                <a:solidFill>
                  <a:srgbClr val="000099"/>
                </a:solidFill>
                <a:latin typeface="Times New Roman" panose="02020603050405020304" pitchFamily="18" charset="0"/>
                <a:cs typeface="Times New Roman" panose="02020603050405020304" pitchFamily="18" charset="0"/>
              </a:rPr>
              <a:t> </a:t>
            </a:r>
            <a:r>
              <a:rPr lang="en-US" altLang="en-US" sz="2800" dirty="0" err="1">
                <a:solidFill>
                  <a:srgbClr val="000099"/>
                </a:solidFill>
                <a:latin typeface="Times New Roman" panose="02020603050405020304" pitchFamily="18" charset="0"/>
                <a:cs typeface="Times New Roman" panose="02020603050405020304" pitchFamily="18" charset="0"/>
              </a:rPr>
              <a:t>và</a:t>
            </a:r>
            <a:r>
              <a:rPr lang="en-US" altLang="en-US" sz="2800" dirty="0">
                <a:solidFill>
                  <a:srgbClr val="000099"/>
                </a:solidFill>
                <a:latin typeface="Times New Roman" panose="02020603050405020304" pitchFamily="18" charset="0"/>
                <a:cs typeface="Times New Roman" panose="02020603050405020304" pitchFamily="18" charset="0"/>
              </a:rPr>
              <a:t> </a:t>
            </a:r>
            <a:r>
              <a:rPr lang="en-US" altLang="en-US" sz="2800" dirty="0" err="1">
                <a:solidFill>
                  <a:srgbClr val="000099"/>
                </a:solidFill>
                <a:latin typeface="Times New Roman" panose="02020603050405020304" pitchFamily="18" charset="0"/>
                <a:cs typeface="Times New Roman" panose="02020603050405020304" pitchFamily="18" charset="0"/>
              </a:rPr>
              <a:t>kế</a:t>
            </a:r>
            <a:r>
              <a:rPr lang="en-US" altLang="en-US" sz="2800" dirty="0">
                <a:solidFill>
                  <a:srgbClr val="000099"/>
                </a:solidFill>
                <a:latin typeface="Times New Roman" panose="02020603050405020304" pitchFamily="18" charset="0"/>
                <a:cs typeface="Times New Roman" panose="02020603050405020304" pitchFamily="18" charset="0"/>
              </a:rPr>
              <a:t> </a:t>
            </a:r>
            <a:r>
              <a:rPr lang="en-US" altLang="en-US" sz="2800" dirty="0" err="1">
                <a:solidFill>
                  <a:srgbClr val="000099"/>
                </a:solidFill>
                <a:latin typeface="Times New Roman" panose="02020603050405020304" pitchFamily="18" charset="0"/>
                <a:cs typeface="Times New Roman" panose="02020603050405020304" pitchFamily="18" charset="0"/>
              </a:rPr>
              <a:t>hoạch</a:t>
            </a:r>
            <a:r>
              <a:rPr lang="en-US" altLang="en-US" sz="2800" dirty="0">
                <a:solidFill>
                  <a:srgbClr val="000099"/>
                </a:solidFill>
                <a:latin typeface="Times New Roman" panose="02020603050405020304" pitchFamily="18" charset="0"/>
                <a:cs typeface="Times New Roman" panose="02020603050405020304" pitchFamily="18" charset="0"/>
              </a:rPr>
              <a:t> </a:t>
            </a:r>
            <a:r>
              <a:rPr lang="en-US" altLang="en-US" sz="2800" dirty="0" err="1">
                <a:solidFill>
                  <a:srgbClr val="000099"/>
                </a:solidFill>
                <a:latin typeface="Times New Roman" panose="02020603050405020304" pitchFamily="18" charset="0"/>
                <a:cs typeface="Times New Roman" panose="02020603050405020304" pitchFamily="18" charset="0"/>
              </a:rPr>
              <a:t>hóa</a:t>
            </a:r>
            <a:r>
              <a:rPr lang="en-US" altLang="en-US" sz="2800" dirty="0">
                <a:solidFill>
                  <a:srgbClr val="000099"/>
                </a:solidFill>
                <a:latin typeface="Times New Roman" panose="02020603050405020304" pitchFamily="18" charset="0"/>
                <a:cs typeface="Times New Roman" panose="02020603050405020304" pitchFamily="18" charset="0"/>
              </a:rPr>
              <a:t> </a:t>
            </a:r>
            <a:r>
              <a:rPr lang="en-US" altLang="en-US" sz="2800" dirty="0" err="1">
                <a:solidFill>
                  <a:srgbClr val="000099"/>
                </a:solidFill>
                <a:latin typeface="Times New Roman" panose="02020603050405020304" pitchFamily="18" charset="0"/>
                <a:cs typeface="Times New Roman" panose="02020603050405020304" pitchFamily="18" charset="0"/>
              </a:rPr>
              <a:t>gia</a:t>
            </a:r>
            <a:r>
              <a:rPr lang="en-US" altLang="en-US" sz="2800" dirty="0">
                <a:solidFill>
                  <a:srgbClr val="000099"/>
                </a:solidFill>
                <a:latin typeface="Times New Roman" panose="02020603050405020304" pitchFamily="18" charset="0"/>
                <a:cs typeface="Times New Roman" panose="02020603050405020304" pitchFamily="18" charset="0"/>
              </a:rPr>
              <a:t> </a:t>
            </a:r>
            <a:r>
              <a:rPr lang="en-US" altLang="en-US" sz="2800" dirty="0" err="1">
                <a:solidFill>
                  <a:srgbClr val="000099"/>
                </a:solidFill>
                <a:latin typeface="Times New Roman" panose="02020603050405020304" pitchFamily="18" charset="0"/>
                <a:cs typeface="Times New Roman" panose="02020603050405020304" pitchFamily="18" charset="0"/>
              </a:rPr>
              <a:t>đình</a:t>
            </a:r>
            <a:r>
              <a:rPr lang="en-US" altLang="en-US" sz="2800" dirty="0">
                <a:solidFill>
                  <a:srgbClr val="000099"/>
                </a:solidFill>
                <a:latin typeface="Times New Roman" panose="02020603050405020304" pitchFamily="18" charset="0"/>
                <a:cs typeface="Times New Roman" panose="02020603050405020304" pitchFamily="18" charset="0"/>
              </a:rPr>
              <a:t>.</a:t>
            </a:r>
          </a:p>
        </p:txBody>
      </p:sp>
      <p:sp>
        <p:nvSpPr>
          <p:cNvPr id="14" name="Text Box 2">
            <a:extLst>
              <a:ext uri="{FF2B5EF4-FFF2-40B4-BE49-F238E27FC236}">
                <a16:creationId xmlns:a16="http://schemas.microsoft.com/office/drawing/2014/main" id="{6AAAEDFD-D822-4A84-836F-74EADF512B70}"/>
              </a:ext>
            </a:extLst>
          </p:cNvPr>
          <p:cNvSpPr txBox="1">
            <a:spLocks noChangeArrowheads="1"/>
          </p:cNvSpPr>
          <p:nvPr/>
        </p:nvSpPr>
        <p:spPr bwMode="auto">
          <a:xfrm>
            <a:off x="1523997" y="3246823"/>
            <a:ext cx="9572265"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pPr>
            <a:r>
              <a:rPr lang="en-US" altLang="en-US" sz="2800" b="1" i="1" dirty="0">
                <a:solidFill>
                  <a:srgbClr val="FF0000"/>
                </a:solidFill>
                <a:latin typeface="Times New Roman" panose="02020603050405020304" pitchFamily="18" charset="0"/>
                <a:cs typeface="Times New Roman" panose="02020603050405020304" pitchFamily="18" charset="0"/>
              </a:rPr>
              <a:t>(</a:t>
            </a:r>
            <a:r>
              <a:rPr lang="en-US" altLang="en-US" sz="2800" b="1" i="1" dirty="0" err="1">
                <a:solidFill>
                  <a:srgbClr val="FF0000"/>
                </a:solidFill>
                <a:latin typeface="Times New Roman" panose="02020603050405020304" pitchFamily="18" charset="0"/>
                <a:cs typeface="Times New Roman" panose="02020603050405020304" pitchFamily="18" charset="0"/>
              </a:rPr>
              <a:t>Thân</a:t>
            </a:r>
            <a:r>
              <a:rPr lang="en-US" altLang="en-US" sz="2800" b="1" i="1" dirty="0">
                <a:solidFill>
                  <a:srgbClr val="FF0000"/>
                </a:solidFill>
                <a:latin typeface="Times New Roman" panose="02020603050405020304" pitchFamily="18" charset="0"/>
                <a:cs typeface="Times New Roman" panose="02020603050405020304" pitchFamily="18" charset="0"/>
              </a:rPr>
              <a:t> </a:t>
            </a:r>
            <a:r>
              <a:rPr lang="en-US" altLang="en-US" sz="2800" b="1" i="1" dirty="0" err="1">
                <a:solidFill>
                  <a:srgbClr val="FF0000"/>
                </a:solidFill>
                <a:latin typeface="Times New Roman" panose="02020603050405020304" pitchFamily="18" charset="0"/>
                <a:cs typeface="Times New Roman" panose="02020603050405020304" pitchFamily="18" charset="0"/>
              </a:rPr>
              <a:t>bài</a:t>
            </a:r>
            <a:r>
              <a:rPr lang="en-US" altLang="en-US" sz="2800" b="1" i="1" dirty="0">
                <a:solidFill>
                  <a:srgbClr val="FF0000"/>
                </a:solidFill>
                <a:latin typeface="Times New Roman" panose="02020603050405020304" pitchFamily="18" charset="0"/>
                <a:cs typeface="Times New Roman" panose="02020603050405020304" pitchFamily="18" charset="0"/>
              </a:rPr>
              <a:t>) </a:t>
            </a:r>
            <a:r>
              <a:rPr lang="en-US" altLang="en-US" sz="2800" dirty="0">
                <a:solidFill>
                  <a:srgbClr val="FF0000"/>
                </a:solidFill>
                <a:latin typeface="Times New Roman" panose="02020603050405020304" pitchFamily="18" charset="0"/>
                <a:cs typeface="Times New Roman" panose="02020603050405020304" pitchFamily="18" charset="0"/>
              </a:rPr>
              <a:t>-</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i="1" dirty="0">
                <a:solidFill>
                  <a:srgbClr val="3333CC"/>
                </a:solidFill>
                <a:latin typeface="Times New Roman" panose="02020603050405020304" pitchFamily="18" charset="0"/>
                <a:cs typeface="Times New Roman" panose="02020603050405020304" pitchFamily="18" charset="0"/>
              </a:rPr>
              <a:t>“</a:t>
            </a:r>
            <a:r>
              <a:rPr lang="en-US" altLang="en-US" sz="2800" b="1" i="1" dirty="0" err="1">
                <a:solidFill>
                  <a:srgbClr val="3333CC"/>
                </a:solidFill>
                <a:latin typeface="Times New Roman" panose="02020603050405020304" pitchFamily="18" charset="0"/>
                <a:cs typeface="Times New Roman" panose="02020603050405020304" pitchFamily="18" charset="0"/>
              </a:rPr>
              <a:t>Đó</a:t>
            </a:r>
            <a:r>
              <a:rPr lang="en-US" altLang="en-US" sz="2800" b="1" i="1" dirty="0">
                <a:solidFill>
                  <a:srgbClr val="3333CC"/>
                </a:solidFill>
                <a:latin typeface="Times New Roman" panose="02020603050405020304" pitchFamily="18" charset="0"/>
                <a:cs typeface="Times New Roman" panose="02020603050405020304" pitchFamily="18" charset="0"/>
              </a:rPr>
              <a:t> </a:t>
            </a:r>
            <a:r>
              <a:rPr lang="en-US" altLang="en-US" sz="2800" b="1" i="1" dirty="0" err="1">
                <a:solidFill>
                  <a:srgbClr val="3333CC"/>
                </a:solidFill>
                <a:latin typeface="Times New Roman" panose="02020603050405020304" pitchFamily="18" charset="0"/>
                <a:cs typeface="Times New Roman" panose="02020603050405020304" pitchFamily="18" charset="0"/>
              </a:rPr>
              <a:t>là</a:t>
            </a:r>
            <a:r>
              <a:rPr lang="en-US" altLang="en-US" sz="2800" b="1" i="1" dirty="0">
                <a:solidFill>
                  <a:srgbClr val="3333CC"/>
                </a:solidFill>
                <a:latin typeface="Times New Roman" panose="02020603050405020304" pitchFamily="18" charset="0"/>
                <a:cs typeface="Times New Roman" panose="02020603050405020304" pitchFamily="18" charset="0"/>
              </a:rPr>
              <a:t>”…“</a:t>
            </a:r>
            <a:r>
              <a:rPr lang="en-US" altLang="en-US" sz="2800" b="1" i="1" dirty="0" err="1">
                <a:solidFill>
                  <a:srgbClr val="3333CC"/>
                </a:solidFill>
                <a:latin typeface="Times New Roman" panose="02020603050405020304" pitchFamily="18" charset="0"/>
                <a:cs typeface="Times New Roman" panose="02020603050405020304" pitchFamily="18" charset="0"/>
              </a:rPr>
              <a:t>thứ</a:t>
            </a:r>
            <a:r>
              <a:rPr lang="en-US" altLang="en-US" sz="2800" b="1" i="1" dirty="0">
                <a:solidFill>
                  <a:srgbClr val="3333CC"/>
                </a:solidFill>
                <a:latin typeface="Times New Roman" panose="02020603050405020304" pitchFamily="18" charset="0"/>
                <a:cs typeface="Times New Roman" panose="02020603050405020304" pitchFamily="18" charset="0"/>
              </a:rPr>
              <a:t> 34 </a:t>
            </a:r>
            <a:r>
              <a:rPr lang="en-US" altLang="en-US" sz="2800" b="1" i="1" dirty="0" err="1">
                <a:solidFill>
                  <a:srgbClr val="3333CC"/>
                </a:solidFill>
                <a:latin typeface="Times New Roman" panose="02020603050405020304" pitchFamily="18" charset="0"/>
                <a:cs typeface="Times New Roman" panose="02020603050405020304" pitchFamily="18" charset="0"/>
              </a:rPr>
              <a:t>của</a:t>
            </a:r>
            <a:r>
              <a:rPr lang="en-US" altLang="en-US" sz="2800" b="1" i="1" dirty="0">
                <a:solidFill>
                  <a:srgbClr val="3333CC"/>
                </a:solidFill>
                <a:latin typeface="Times New Roman" panose="02020603050405020304" pitchFamily="18" charset="0"/>
                <a:cs typeface="Times New Roman" panose="02020603050405020304" pitchFamily="18" charset="0"/>
              </a:rPr>
              <a:t> </a:t>
            </a:r>
            <a:r>
              <a:rPr lang="en-US" altLang="en-US" sz="2800" b="1" i="1" dirty="0" err="1">
                <a:solidFill>
                  <a:srgbClr val="3333CC"/>
                </a:solidFill>
                <a:latin typeface="Times New Roman" panose="02020603050405020304" pitchFamily="18" charset="0"/>
                <a:cs typeface="Times New Roman" panose="02020603050405020304" pitchFamily="18" charset="0"/>
              </a:rPr>
              <a:t>bàn</a:t>
            </a:r>
            <a:r>
              <a:rPr lang="en-US" altLang="en-US" sz="2800" b="1" i="1" dirty="0">
                <a:solidFill>
                  <a:srgbClr val="3333CC"/>
                </a:solidFill>
                <a:latin typeface="Times New Roman" panose="02020603050405020304" pitchFamily="18" charset="0"/>
                <a:cs typeface="Times New Roman" panose="02020603050405020304" pitchFamily="18" charset="0"/>
              </a:rPr>
              <a:t> </a:t>
            </a:r>
            <a:r>
              <a:rPr lang="en-US" altLang="en-US" sz="2800" b="1" i="1" dirty="0" err="1">
                <a:solidFill>
                  <a:srgbClr val="3333CC"/>
                </a:solidFill>
                <a:latin typeface="Times New Roman" panose="02020603050405020304" pitchFamily="18" charset="0"/>
                <a:cs typeface="Times New Roman" panose="02020603050405020304" pitchFamily="18" charset="0"/>
              </a:rPr>
              <a:t>cờ</a:t>
            </a:r>
            <a:r>
              <a:rPr lang="en-US" altLang="en-US" sz="2800" b="1" i="1" dirty="0">
                <a:solidFill>
                  <a:srgbClr val="3333CC"/>
                </a:solidFill>
                <a:latin typeface="Times New Roman" panose="02020603050405020304" pitchFamily="18" charset="0"/>
                <a:cs typeface="Times New Roman" panose="02020603050405020304" pitchFamily="18" charset="0"/>
              </a:rPr>
              <a:t>”</a:t>
            </a:r>
            <a:r>
              <a:rPr lang="en-US" altLang="en-US" sz="2800" b="1" dirty="0">
                <a:solidFill>
                  <a:srgbClr val="3333CC"/>
                </a:solidFill>
                <a:latin typeface="Times New Roman" panose="02020603050405020304" pitchFamily="18" charset="0"/>
                <a:cs typeface="Times New Roman" panose="02020603050405020304" pitchFamily="18" charset="0"/>
              </a:rPr>
              <a:t>:</a:t>
            </a:r>
            <a:r>
              <a:rPr lang="en-US" altLang="en-US" sz="2800" b="1" i="1" dirty="0">
                <a:solidFill>
                  <a:srgbClr val="3333CC"/>
                </a:solidFill>
                <a:latin typeface="Times New Roman" panose="02020603050405020304" pitchFamily="18" charset="0"/>
                <a:cs typeface="Times New Roman" panose="02020603050405020304" pitchFamily="18" charset="0"/>
              </a:rPr>
              <a:t> </a:t>
            </a:r>
            <a:r>
              <a:rPr lang="en-US" altLang="en-US" sz="2800" dirty="0" err="1">
                <a:solidFill>
                  <a:srgbClr val="000099"/>
                </a:solidFill>
                <a:latin typeface="Times New Roman" panose="02020603050405020304" pitchFamily="18" charset="0"/>
                <a:cs typeface="Times New Roman" panose="02020603050405020304" pitchFamily="18" charset="0"/>
              </a:rPr>
              <a:t>Bài</a:t>
            </a:r>
            <a:r>
              <a:rPr lang="en-US" altLang="en-US" sz="2800" dirty="0">
                <a:solidFill>
                  <a:srgbClr val="000099"/>
                </a:solidFill>
                <a:latin typeface="Times New Roman" panose="02020603050405020304" pitchFamily="18" charset="0"/>
                <a:cs typeface="Times New Roman" panose="02020603050405020304" pitchFamily="18" charset="0"/>
              </a:rPr>
              <a:t> </a:t>
            </a:r>
            <a:r>
              <a:rPr lang="en-US" altLang="en-US" sz="2800" dirty="0" err="1">
                <a:solidFill>
                  <a:srgbClr val="000099"/>
                </a:solidFill>
                <a:latin typeface="Times New Roman" panose="02020603050405020304" pitchFamily="18" charset="0"/>
                <a:cs typeface="Times New Roman" panose="02020603050405020304" pitchFamily="18" charset="0"/>
              </a:rPr>
              <a:t>toán</a:t>
            </a:r>
            <a:r>
              <a:rPr lang="en-US" altLang="en-US" sz="2800" dirty="0">
                <a:solidFill>
                  <a:srgbClr val="000099"/>
                </a:solidFill>
                <a:latin typeface="Times New Roman" panose="02020603050405020304" pitchFamily="18" charset="0"/>
                <a:cs typeface="Times New Roman" panose="02020603050405020304" pitchFamily="18" charset="0"/>
              </a:rPr>
              <a:t> </a:t>
            </a:r>
            <a:r>
              <a:rPr lang="en-US" altLang="en-US" sz="2800" dirty="0" err="1">
                <a:solidFill>
                  <a:srgbClr val="000099"/>
                </a:solidFill>
                <a:latin typeface="Times New Roman" panose="02020603050405020304" pitchFamily="18" charset="0"/>
                <a:cs typeface="Times New Roman" panose="02020603050405020304" pitchFamily="18" charset="0"/>
              </a:rPr>
              <a:t>về</a:t>
            </a:r>
            <a:r>
              <a:rPr lang="en-US" altLang="en-US" sz="2800" dirty="0">
                <a:solidFill>
                  <a:srgbClr val="000099"/>
                </a:solidFill>
                <a:latin typeface="Times New Roman" panose="02020603050405020304" pitchFamily="18" charset="0"/>
                <a:cs typeface="Times New Roman" panose="02020603050405020304" pitchFamily="18" charset="0"/>
              </a:rPr>
              <a:t> </a:t>
            </a:r>
            <a:r>
              <a:rPr lang="en-US" altLang="en-US" sz="2800" dirty="0" err="1">
                <a:solidFill>
                  <a:srgbClr val="000099"/>
                </a:solidFill>
                <a:latin typeface="Times New Roman" panose="02020603050405020304" pitchFamily="18" charset="0"/>
                <a:cs typeface="Times New Roman" panose="02020603050405020304" pitchFamily="18" charset="0"/>
              </a:rPr>
              <a:t>tình</a:t>
            </a:r>
            <a:r>
              <a:rPr lang="en-US" altLang="en-US" sz="2800" dirty="0">
                <a:solidFill>
                  <a:srgbClr val="000099"/>
                </a:solidFill>
                <a:latin typeface="Times New Roman" panose="02020603050405020304" pitchFamily="18" charset="0"/>
                <a:cs typeface="Times New Roman" panose="02020603050405020304" pitchFamily="18" charset="0"/>
              </a:rPr>
              <a:t> </a:t>
            </a:r>
            <a:r>
              <a:rPr lang="en-US" altLang="en-US" sz="2800" dirty="0" err="1">
                <a:solidFill>
                  <a:srgbClr val="000099"/>
                </a:solidFill>
                <a:latin typeface="Times New Roman" panose="02020603050405020304" pitchFamily="18" charset="0"/>
                <a:cs typeface="Times New Roman" panose="02020603050405020304" pitchFamily="18" charset="0"/>
              </a:rPr>
              <a:t>hình</a:t>
            </a:r>
            <a:r>
              <a:rPr lang="en-US" altLang="en-US" sz="2800" dirty="0">
                <a:solidFill>
                  <a:srgbClr val="000099"/>
                </a:solidFill>
                <a:latin typeface="Times New Roman" panose="02020603050405020304" pitchFamily="18" charset="0"/>
                <a:cs typeface="Times New Roman" panose="02020603050405020304" pitchFamily="18" charset="0"/>
              </a:rPr>
              <a:t> </a:t>
            </a:r>
            <a:r>
              <a:rPr lang="en-US" altLang="en-US" sz="2800" dirty="0" err="1">
                <a:solidFill>
                  <a:srgbClr val="000099"/>
                </a:solidFill>
                <a:latin typeface="Times New Roman" panose="02020603050405020304" pitchFamily="18" charset="0"/>
                <a:cs typeface="Times New Roman" panose="02020603050405020304" pitchFamily="18" charset="0"/>
              </a:rPr>
              <a:t>dân</a:t>
            </a:r>
            <a:r>
              <a:rPr lang="en-US" altLang="en-US" sz="2800" dirty="0">
                <a:solidFill>
                  <a:srgbClr val="000099"/>
                </a:solidFill>
                <a:latin typeface="Times New Roman" panose="02020603050405020304" pitchFamily="18" charset="0"/>
                <a:cs typeface="Times New Roman" panose="02020603050405020304" pitchFamily="18" charset="0"/>
              </a:rPr>
              <a:t> </a:t>
            </a:r>
            <a:r>
              <a:rPr lang="en-US" altLang="en-US" sz="2800" dirty="0" err="1">
                <a:solidFill>
                  <a:srgbClr val="000099"/>
                </a:solidFill>
                <a:latin typeface="Times New Roman" panose="02020603050405020304" pitchFamily="18" charset="0"/>
                <a:cs typeface="Times New Roman" panose="02020603050405020304" pitchFamily="18" charset="0"/>
              </a:rPr>
              <a:t>số</a:t>
            </a:r>
            <a:r>
              <a:rPr lang="en-US" altLang="en-US" sz="2800" dirty="0">
                <a:solidFill>
                  <a:srgbClr val="000099"/>
                </a:solidFill>
                <a:latin typeface="Times New Roman" panose="02020603050405020304" pitchFamily="18" charset="0"/>
                <a:cs typeface="Times New Roman" panose="02020603050405020304" pitchFamily="18" charset="0"/>
              </a:rPr>
              <a:t> </a:t>
            </a:r>
            <a:r>
              <a:rPr lang="en-US" altLang="en-US" sz="2800" dirty="0" err="1">
                <a:solidFill>
                  <a:srgbClr val="000099"/>
                </a:solidFill>
                <a:latin typeface="Times New Roman" panose="02020603050405020304" pitchFamily="18" charset="0"/>
                <a:cs typeface="Times New Roman" panose="02020603050405020304" pitchFamily="18" charset="0"/>
              </a:rPr>
              <a:t>thế</a:t>
            </a:r>
            <a:r>
              <a:rPr lang="en-US" altLang="en-US" sz="2800" dirty="0">
                <a:solidFill>
                  <a:srgbClr val="000099"/>
                </a:solidFill>
                <a:latin typeface="Times New Roman" panose="02020603050405020304" pitchFamily="18" charset="0"/>
                <a:cs typeface="Times New Roman" panose="02020603050405020304" pitchFamily="18" charset="0"/>
              </a:rPr>
              <a:t> </a:t>
            </a:r>
            <a:r>
              <a:rPr lang="en-US" altLang="en-US" sz="2800" dirty="0" err="1">
                <a:solidFill>
                  <a:srgbClr val="000099"/>
                </a:solidFill>
                <a:latin typeface="Times New Roman" panose="02020603050405020304" pitchFamily="18" charset="0"/>
                <a:cs typeface="Times New Roman" panose="02020603050405020304" pitchFamily="18" charset="0"/>
              </a:rPr>
              <a:t>giới</a:t>
            </a:r>
            <a:r>
              <a:rPr lang="en-US" altLang="en-US" sz="2800" dirty="0">
                <a:solidFill>
                  <a:srgbClr val="000099"/>
                </a:solidFill>
                <a:latin typeface="Times New Roman" panose="02020603050405020304" pitchFamily="18" charset="0"/>
                <a:cs typeface="Times New Roman" panose="02020603050405020304" pitchFamily="18" charset="0"/>
              </a:rPr>
              <a:t>.</a:t>
            </a:r>
          </a:p>
        </p:txBody>
      </p:sp>
      <p:sp>
        <p:nvSpPr>
          <p:cNvPr id="15" name="Rectangle: Rounded Corners 14">
            <a:extLst>
              <a:ext uri="{FF2B5EF4-FFF2-40B4-BE49-F238E27FC236}">
                <a16:creationId xmlns:a16="http://schemas.microsoft.com/office/drawing/2014/main" id="{68F54241-9CFB-4BC3-AAAB-C1449C028012}"/>
              </a:ext>
            </a:extLst>
          </p:cNvPr>
          <p:cNvSpPr/>
          <p:nvPr/>
        </p:nvSpPr>
        <p:spPr>
          <a:xfrm>
            <a:off x="736920" y="887550"/>
            <a:ext cx="717630" cy="707674"/>
          </a:xfrm>
          <a:prstGeom prst="round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25126E82-14C5-44CB-8ACB-B5E1175CE541}"/>
              </a:ext>
            </a:extLst>
          </p:cNvPr>
          <p:cNvSpPr/>
          <p:nvPr/>
        </p:nvSpPr>
        <p:spPr>
          <a:xfrm>
            <a:off x="837237" y="980147"/>
            <a:ext cx="717630" cy="707674"/>
          </a:xfrm>
          <a:prstGeom prst="roundRect">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02060"/>
                </a:solidFill>
                <a:latin typeface="Times New Roman" panose="02020603050405020304" pitchFamily="18" charset="0"/>
                <a:cs typeface="Times New Roman" panose="02020603050405020304" pitchFamily="18" charset="0"/>
              </a:rPr>
              <a:t>1</a:t>
            </a:r>
          </a:p>
        </p:txBody>
      </p:sp>
      <p:sp>
        <p:nvSpPr>
          <p:cNvPr id="17" name="Rectangle: Rounded Corners 16">
            <a:extLst>
              <a:ext uri="{FF2B5EF4-FFF2-40B4-BE49-F238E27FC236}">
                <a16:creationId xmlns:a16="http://schemas.microsoft.com/office/drawing/2014/main" id="{D89BD715-FDC3-40E4-B7A4-604E7E4A7ABB}"/>
              </a:ext>
            </a:extLst>
          </p:cNvPr>
          <p:cNvSpPr/>
          <p:nvPr/>
        </p:nvSpPr>
        <p:spPr>
          <a:xfrm>
            <a:off x="736920" y="2785222"/>
            <a:ext cx="717630" cy="707674"/>
          </a:xfrm>
          <a:prstGeom prst="round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27CD6F70-1106-4C9A-ADFA-014F52A69963}"/>
              </a:ext>
            </a:extLst>
          </p:cNvPr>
          <p:cNvSpPr/>
          <p:nvPr/>
        </p:nvSpPr>
        <p:spPr>
          <a:xfrm>
            <a:off x="837237" y="2877819"/>
            <a:ext cx="717630" cy="707674"/>
          </a:xfrm>
          <a:prstGeom prst="roundRect">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02060"/>
                </a:solidFill>
                <a:latin typeface="Times New Roman" panose="02020603050405020304" pitchFamily="18" charset="0"/>
                <a:cs typeface="Times New Roman" panose="02020603050405020304" pitchFamily="18" charset="0"/>
              </a:rPr>
              <a:t>2</a:t>
            </a:r>
          </a:p>
        </p:txBody>
      </p:sp>
      <p:sp>
        <p:nvSpPr>
          <p:cNvPr id="19" name="Rectangle: Rounded Corners 18">
            <a:extLst>
              <a:ext uri="{FF2B5EF4-FFF2-40B4-BE49-F238E27FC236}">
                <a16:creationId xmlns:a16="http://schemas.microsoft.com/office/drawing/2014/main" id="{D3005F8F-621E-4FCE-AC59-26907350DF43}"/>
              </a:ext>
            </a:extLst>
          </p:cNvPr>
          <p:cNvSpPr/>
          <p:nvPr/>
        </p:nvSpPr>
        <p:spPr>
          <a:xfrm>
            <a:off x="736920" y="4605342"/>
            <a:ext cx="717630" cy="707674"/>
          </a:xfrm>
          <a:prstGeom prst="round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ACC84D51-1ED4-4B25-9126-1A271AC5CAAF}"/>
              </a:ext>
            </a:extLst>
          </p:cNvPr>
          <p:cNvSpPr/>
          <p:nvPr/>
        </p:nvSpPr>
        <p:spPr>
          <a:xfrm>
            <a:off x="837237" y="4697939"/>
            <a:ext cx="717630" cy="707674"/>
          </a:xfrm>
          <a:prstGeom prst="roundRect">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02060"/>
                </a:solidFill>
                <a:latin typeface="Times New Roman" panose="02020603050405020304" pitchFamily="18" charset="0"/>
                <a:cs typeface="Times New Roman" panose="02020603050405020304" pitchFamily="18" charset="0"/>
              </a:rPr>
              <a:t>3</a:t>
            </a:r>
          </a:p>
        </p:txBody>
      </p:sp>
      <p:sp>
        <p:nvSpPr>
          <p:cNvPr id="21" name="Text Box 5">
            <a:extLst>
              <a:ext uri="{FF2B5EF4-FFF2-40B4-BE49-F238E27FC236}">
                <a16:creationId xmlns:a16="http://schemas.microsoft.com/office/drawing/2014/main" id="{D3C07911-64BD-4090-B92F-0844005339D1}"/>
              </a:ext>
            </a:extLst>
          </p:cNvPr>
          <p:cNvSpPr txBox="1">
            <a:spLocks noChangeArrowheads="1"/>
          </p:cNvSpPr>
          <p:nvPr/>
        </p:nvSpPr>
        <p:spPr bwMode="auto">
          <a:xfrm>
            <a:off x="1440082" y="5091302"/>
            <a:ext cx="9741061"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0"/>
              </a:spcBef>
              <a:spcAft>
                <a:spcPct val="0"/>
              </a:spcAft>
            </a:pPr>
            <a:r>
              <a:rPr lang="en-US" altLang="en-US" sz="2800" b="1" i="1" dirty="0">
                <a:solidFill>
                  <a:srgbClr val="FF0000"/>
                </a:solidFill>
                <a:latin typeface="Times New Roman" panose="02020603050405020304" pitchFamily="18" charset="0"/>
                <a:cs typeface="Times New Roman" panose="02020603050405020304" pitchFamily="18" charset="0"/>
              </a:rPr>
              <a:t>(</a:t>
            </a:r>
            <a:r>
              <a:rPr lang="en-US" altLang="en-US" sz="2800" b="1" i="1" dirty="0" err="1">
                <a:solidFill>
                  <a:srgbClr val="FF0000"/>
                </a:solidFill>
                <a:latin typeface="Times New Roman" panose="02020603050405020304" pitchFamily="18" charset="0"/>
                <a:cs typeface="Times New Roman" panose="02020603050405020304" pitchFamily="18" charset="0"/>
              </a:rPr>
              <a:t>Kết</a:t>
            </a:r>
            <a:r>
              <a:rPr lang="en-US" altLang="en-US" sz="2800" b="1" i="1" dirty="0">
                <a:solidFill>
                  <a:srgbClr val="FF0000"/>
                </a:solidFill>
                <a:latin typeface="Times New Roman" panose="02020603050405020304" pitchFamily="18" charset="0"/>
                <a:cs typeface="Times New Roman" panose="02020603050405020304" pitchFamily="18" charset="0"/>
              </a:rPr>
              <a:t> </a:t>
            </a:r>
            <a:r>
              <a:rPr lang="en-US" altLang="en-US" sz="2800" b="1" i="1" dirty="0" err="1">
                <a:solidFill>
                  <a:srgbClr val="FF0000"/>
                </a:solidFill>
                <a:latin typeface="Times New Roman" panose="02020603050405020304" pitchFamily="18" charset="0"/>
                <a:cs typeface="Times New Roman" panose="02020603050405020304" pitchFamily="18" charset="0"/>
              </a:rPr>
              <a:t>bài</a:t>
            </a:r>
            <a:r>
              <a:rPr lang="en-US" altLang="en-US" sz="2800" b="1" i="1" dirty="0">
                <a:solidFill>
                  <a:srgbClr val="FF0000"/>
                </a:solidFill>
                <a:latin typeface="Times New Roman" panose="02020603050405020304" pitchFamily="18" charset="0"/>
                <a:cs typeface="Times New Roman" panose="02020603050405020304" pitchFamily="18" charset="0"/>
              </a:rPr>
              <a:t>):</a:t>
            </a:r>
            <a:r>
              <a:rPr lang="en-US" altLang="en-US" sz="2800" b="1" i="1" dirty="0">
                <a:solidFill>
                  <a:srgbClr val="000000"/>
                </a:solidFill>
                <a:latin typeface="Times New Roman" panose="02020603050405020304" pitchFamily="18" charset="0"/>
                <a:cs typeface="Times New Roman" panose="02020603050405020304" pitchFamily="18" charset="0"/>
              </a:rPr>
              <a:t> </a:t>
            </a:r>
            <a:r>
              <a:rPr lang="en-US" altLang="en-US" sz="2800" b="1" i="1" dirty="0">
                <a:solidFill>
                  <a:srgbClr val="3333CC"/>
                </a:solidFill>
                <a:latin typeface="Times New Roman" panose="02020603050405020304" pitchFamily="18" charset="0"/>
                <a:cs typeface="Times New Roman" panose="02020603050405020304" pitchFamily="18" charset="0"/>
              </a:rPr>
              <a:t>“</a:t>
            </a:r>
            <a:r>
              <a:rPr lang="en-US" altLang="en-US" sz="2800" b="1" i="1" dirty="0" err="1">
                <a:solidFill>
                  <a:srgbClr val="3333CC"/>
                </a:solidFill>
                <a:latin typeface="Times New Roman" panose="02020603050405020304" pitchFamily="18" charset="0"/>
                <a:cs typeface="Times New Roman" panose="02020603050405020304" pitchFamily="18" charset="0"/>
              </a:rPr>
              <a:t>Đừng</a:t>
            </a:r>
            <a:r>
              <a:rPr lang="en-US" altLang="en-US" sz="2800" b="1" i="1" dirty="0">
                <a:solidFill>
                  <a:srgbClr val="3333CC"/>
                </a:solidFill>
                <a:latin typeface="Times New Roman" panose="02020603050405020304" pitchFamily="18" charset="0"/>
                <a:cs typeface="Times New Roman" panose="02020603050405020304" pitchFamily="18" charset="0"/>
              </a:rPr>
              <a:t> </a:t>
            </a:r>
            <a:r>
              <a:rPr lang="en-US" altLang="en-US" sz="2800" b="1" i="1" dirty="0" err="1">
                <a:solidFill>
                  <a:srgbClr val="3333CC"/>
                </a:solidFill>
                <a:latin typeface="Times New Roman" panose="02020603050405020304" pitchFamily="18" charset="0"/>
                <a:cs typeface="Times New Roman" panose="02020603050405020304" pitchFamily="18" charset="0"/>
              </a:rPr>
              <a:t>để</a:t>
            </a:r>
            <a:r>
              <a:rPr lang="en-US" altLang="en-US" sz="2800" b="1" i="1" dirty="0">
                <a:solidFill>
                  <a:srgbClr val="3333CC"/>
                </a:solidFill>
                <a:latin typeface="Times New Roman" panose="02020603050405020304" pitchFamily="18" charset="0"/>
                <a:cs typeface="Times New Roman" panose="02020603050405020304" pitchFamily="18" charset="0"/>
              </a:rPr>
              <a:t>”…“</a:t>
            </a:r>
            <a:r>
              <a:rPr lang="en-US" altLang="en-US" sz="2800" b="1" i="1" dirty="0" err="1">
                <a:solidFill>
                  <a:srgbClr val="3333CC"/>
                </a:solidFill>
                <a:latin typeface="Times New Roman" panose="02020603050405020304" pitchFamily="18" charset="0"/>
                <a:cs typeface="Times New Roman" panose="02020603050405020304" pitchFamily="18" charset="0"/>
              </a:rPr>
              <a:t>chính</a:t>
            </a:r>
            <a:r>
              <a:rPr lang="en-US" altLang="en-US" sz="2800" b="1" i="1" dirty="0">
                <a:solidFill>
                  <a:srgbClr val="3333CC"/>
                </a:solidFill>
                <a:latin typeface="Times New Roman" panose="02020603050405020304" pitchFamily="18" charset="0"/>
                <a:cs typeface="Times New Roman" panose="02020603050405020304" pitchFamily="18" charset="0"/>
              </a:rPr>
              <a:t> </a:t>
            </a:r>
            <a:r>
              <a:rPr lang="en-US" altLang="en-US" sz="2800" b="1" i="1" dirty="0" err="1">
                <a:solidFill>
                  <a:srgbClr val="3333CC"/>
                </a:solidFill>
                <a:latin typeface="Times New Roman" panose="02020603050405020304" pitchFamily="18" charset="0"/>
                <a:cs typeface="Times New Roman" panose="02020603050405020304" pitchFamily="18" charset="0"/>
              </a:rPr>
              <a:t>loài</a:t>
            </a:r>
            <a:r>
              <a:rPr lang="en-US" altLang="en-US" sz="2800" b="1" i="1" dirty="0">
                <a:solidFill>
                  <a:srgbClr val="3333CC"/>
                </a:solidFill>
                <a:latin typeface="Times New Roman" panose="02020603050405020304" pitchFamily="18" charset="0"/>
                <a:cs typeface="Times New Roman" panose="02020603050405020304" pitchFamily="18" charset="0"/>
              </a:rPr>
              <a:t> </a:t>
            </a:r>
            <a:r>
              <a:rPr lang="en-US" altLang="en-US" sz="2800" b="1" i="1" dirty="0" err="1">
                <a:solidFill>
                  <a:srgbClr val="3333CC"/>
                </a:solidFill>
                <a:latin typeface="Times New Roman" panose="02020603050405020304" pitchFamily="18" charset="0"/>
                <a:cs typeface="Times New Roman" panose="02020603050405020304" pitchFamily="18" charset="0"/>
              </a:rPr>
              <a:t>người</a:t>
            </a:r>
            <a:r>
              <a:rPr lang="en-US" altLang="en-US" sz="2800" b="1" i="1" dirty="0">
                <a:solidFill>
                  <a:srgbClr val="000099"/>
                </a:solidFill>
                <a:latin typeface="Times New Roman" panose="02020603050405020304" pitchFamily="18" charset="0"/>
                <a:cs typeface="Times New Roman" panose="02020603050405020304" pitchFamily="18" charset="0"/>
              </a:rPr>
              <a:t>”</a:t>
            </a:r>
            <a:r>
              <a:rPr lang="en-US" altLang="en-US" sz="2800" dirty="0">
                <a:solidFill>
                  <a:srgbClr val="000099"/>
                </a:solidFill>
                <a:latin typeface="Times New Roman" panose="02020603050405020304" pitchFamily="18" charset="0"/>
                <a:cs typeface="Times New Roman" panose="02020603050405020304" pitchFamily="18" charset="0"/>
              </a:rPr>
              <a:t>: </a:t>
            </a:r>
            <a:r>
              <a:rPr lang="en-US" altLang="en-US" sz="2800" dirty="0" err="1">
                <a:solidFill>
                  <a:srgbClr val="000099"/>
                </a:solidFill>
                <a:latin typeface="Times New Roman" panose="02020603050405020304" pitchFamily="18" charset="0"/>
                <a:cs typeface="Times New Roman" panose="02020603050405020304" pitchFamily="18" charset="0"/>
              </a:rPr>
              <a:t>Lời</a:t>
            </a:r>
            <a:r>
              <a:rPr lang="en-US" altLang="en-US" sz="2800" dirty="0">
                <a:solidFill>
                  <a:srgbClr val="000099"/>
                </a:solidFill>
                <a:latin typeface="Times New Roman" panose="02020603050405020304" pitchFamily="18" charset="0"/>
                <a:cs typeface="Times New Roman" panose="02020603050405020304" pitchFamily="18" charset="0"/>
              </a:rPr>
              <a:t> </a:t>
            </a:r>
            <a:r>
              <a:rPr lang="en-US" altLang="en-US" sz="2800" dirty="0" err="1">
                <a:solidFill>
                  <a:srgbClr val="000099"/>
                </a:solidFill>
                <a:latin typeface="Times New Roman" panose="02020603050405020304" pitchFamily="18" charset="0"/>
                <a:cs typeface="Times New Roman" panose="02020603050405020304" pitchFamily="18" charset="0"/>
              </a:rPr>
              <a:t>giải</a:t>
            </a:r>
            <a:r>
              <a:rPr lang="en-US" altLang="en-US" sz="2800" dirty="0">
                <a:solidFill>
                  <a:srgbClr val="000099"/>
                </a:solidFill>
                <a:latin typeface="Times New Roman" panose="02020603050405020304" pitchFamily="18" charset="0"/>
                <a:cs typeface="Times New Roman" panose="02020603050405020304" pitchFamily="18" charset="0"/>
              </a:rPr>
              <a:t> </a:t>
            </a:r>
            <a:r>
              <a:rPr lang="en-US" altLang="en-US" sz="2800" dirty="0" err="1">
                <a:solidFill>
                  <a:srgbClr val="000099"/>
                </a:solidFill>
                <a:latin typeface="Times New Roman" panose="02020603050405020304" pitchFamily="18" charset="0"/>
                <a:cs typeface="Times New Roman" panose="02020603050405020304" pitchFamily="18" charset="0"/>
              </a:rPr>
              <a:t>cho</a:t>
            </a:r>
            <a:r>
              <a:rPr lang="en-US" altLang="en-US" sz="2800" dirty="0">
                <a:solidFill>
                  <a:srgbClr val="000099"/>
                </a:solidFill>
                <a:latin typeface="Times New Roman" panose="02020603050405020304" pitchFamily="18" charset="0"/>
                <a:cs typeface="Times New Roman" panose="02020603050405020304" pitchFamily="18" charset="0"/>
              </a:rPr>
              <a:t> </a:t>
            </a:r>
            <a:r>
              <a:rPr lang="en-US" altLang="en-US" sz="2800" dirty="0" err="1">
                <a:solidFill>
                  <a:srgbClr val="000099"/>
                </a:solidFill>
                <a:latin typeface="Times New Roman" panose="02020603050405020304" pitchFamily="18" charset="0"/>
                <a:cs typeface="Times New Roman" panose="02020603050405020304" pitchFamily="18" charset="0"/>
              </a:rPr>
              <a:t>bài</a:t>
            </a:r>
            <a:r>
              <a:rPr lang="en-US" altLang="en-US" sz="2800" dirty="0">
                <a:solidFill>
                  <a:srgbClr val="000099"/>
                </a:solidFill>
                <a:latin typeface="Times New Roman" panose="02020603050405020304" pitchFamily="18" charset="0"/>
                <a:cs typeface="Times New Roman" panose="02020603050405020304" pitchFamily="18" charset="0"/>
              </a:rPr>
              <a:t> </a:t>
            </a:r>
            <a:r>
              <a:rPr lang="en-US" altLang="en-US" sz="2800" dirty="0" err="1">
                <a:solidFill>
                  <a:srgbClr val="000099"/>
                </a:solidFill>
                <a:latin typeface="Times New Roman" panose="02020603050405020304" pitchFamily="18" charset="0"/>
                <a:cs typeface="Times New Roman" panose="02020603050405020304" pitchFamily="18" charset="0"/>
              </a:rPr>
              <a:t>toán</a:t>
            </a:r>
            <a:r>
              <a:rPr lang="en-US" altLang="en-US" sz="2800" dirty="0">
                <a:solidFill>
                  <a:srgbClr val="000099"/>
                </a:solidFill>
                <a:latin typeface="Times New Roman" panose="02020603050405020304" pitchFamily="18" charset="0"/>
                <a:cs typeface="Times New Roman" panose="02020603050405020304" pitchFamily="18" charset="0"/>
              </a:rPr>
              <a:t> </a:t>
            </a:r>
            <a:r>
              <a:rPr lang="en-US" altLang="en-US" sz="2800" dirty="0" err="1">
                <a:solidFill>
                  <a:srgbClr val="000099"/>
                </a:solidFill>
                <a:latin typeface="Times New Roman" panose="02020603050405020304" pitchFamily="18" charset="0"/>
                <a:cs typeface="Times New Roman" panose="02020603050405020304" pitchFamily="18" charset="0"/>
              </a:rPr>
              <a:t>dân</a:t>
            </a:r>
            <a:r>
              <a:rPr lang="en-US" altLang="en-US" sz="2800" dirty="0">
                <a:solidFill>
                  <a:srgbClr val="000099"/>
                </a:solidFill>
                <a:latin typeface="Times New Roman" panose="02020603050405020304" pitchFamily="18" charset="0"/>
                <a:cs typeface="Times New Roman" panose="02020603050405020304" pitchFamily="18" charset="0"/>
              </a:rPr>
              <a:t> </a:t>
            </a:r>
            <a:r>
              <a:rPr lang="en-US" altLang="en-US" sz="2800" dirty="0" err="1">
                <a:solidFill>
                  <a:srgbClr val="000099"/>
                </a:solidFill>
                <a:latin typeface="Times New Roman" panose="02020603050405020304" pitchFamily="18" charset="0"/>
                <a:cs typeface="Times New Roman" panose="02020603050405020304" pitchFamily="18" charset="0"/>
              </a:rPr>
              <a:t>số</a:t>
            </a:r>
            <a:r>
              <a:rPr lang="en-US" altLang="en-US" sz="2800" dirty="0">
                <a:solidFill>
                  <a:srgbClr val="000099"/>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161154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down)">
                                      <p:cBhvr>
                                        <p:cTn id="15" dur="500"/>
                                        <p:tgtEl>
                                          <p:spTgt spid="16"/>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3">
                                            <p:txEl>
                                              <p:pRg st="0" end="0"/>
                                            </p:txEl>
                                          </p:spTgt>
                                        </p:tgtEl>
                                        <p:attrNameLst>
                                          <p:attrName>style.visibility</p:attrName>
                                        </p:attrNameLst>
                                      </p:cBhvr>
                                      <p:to>
                                        <p:strVal val="visible"/>
                                      </p:to>
                                    </p:set>
                                    <p:animEffect transition="in" filter="barn(inVertical)">
                                      <p:cBhvr>
                                        <p:cTn id="23" dur="500"/>
                                        <p:tgtEl>
                                          <p:spTgt spid="13">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down)">
                                      <p:cBhvr>
                                        <p:cTn id="28" dur="500"/>
                                        <p:tgtEl>
                                          <p:spTgt spid="17"/>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wipe(down)">
                                      <p:cBhvr>
                                        <p:cTn id="31" dur="500"/>
                                        <p:tgtEl>
                                          <p:spTgt spid="18"/>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down)">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wipe(down)">
                                      <p:cBhvr>
                                        <p:cTn id="39" dur="500"/>
                                        <p:tgtEl>
                                          <p:spTgt spid="14"/>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wipe(down)">
                                      <p:cBhvr>
                                        <p:cTn id="44" dur="500"/>
                                        <p:tgtEl>
                                          <p:spTgt spid="19"/>
                                        </p:tgtEl>
                                      </p:cBhvr>
                                    </p:animEffect>
                                  </p:childTnLst>
                                </p:cTn>
                              </p:par>
                              <p:par>
                                <p:cTn id="45" presetID="22" presetClass="entr" presetSubtype="4" fill="hold" grpId="0" nodeType="with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wipe(down)">
                                      <p:cBhvr>
                                        <p:cTn id="47" dur="500"/>
                                        <p:tgtEl>
                                          <p:spTgt spid="20"/>
                                        </p:tgtEl>
                                      </p:cBhvr>
                                    </p:animEffect>
                                  </p:childTnLst>
                                </p:cTn>
                              </p:par>
                              <p:par>
                                <p:cTn id="48" presetID="22" presetClass="entr" presetSubtype="4" fill="hold" grpId="0" nodeType="withEffect">
                                  <p:stCondLst>
                                    <p:cond delay="0"/>
                                  </p:stCondLst>
                                  <p:childTnLst>
                                    <p:set>
                                      <p:cBhvr>
                                        <p:cTn id="49" dur="1" fill="hold">
                                          <p:stCondLst>
                                            <p:cond delay="0"/>
                                          </p:stCondLst>
                                        </p:cTn>
                                        <p:tgtEl>
                                          <p:spTgt spid="8"/>
                                        </p:tgtEl>
                                        <p:attrNameLst>
                                          <p:attrName>style.visibility</p:attrName>
                                        </p:attrNameLst>
                                      </p:cBhvr>
                                      <p:to>
                                        <p:strVal val="visible"/>
                                      </p:to>
                                    </p:set>
                                    <p:animEffect transition="in" filter="wipe(down)">
                                      <p:cBhvr>
                                        <p:cTn id="50" dur="500"/>
                                        <p:tgtEl>
                                          <p:spTgt spid="8"/>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grpId="0" nodeType="click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wipe(down)">
                                      <p:cBhvr>
                                        <p:cTn id="5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14" grpId="0"/>
      <p:bldP spid="15" grpId="0" animBg="1"/>
      <p:bldP spid="16" grpId="0" animBg="1"/>
      <p:bldP spid="17" grpId="0" animBg="1"/>
      <p:bldP spid="18" grpId="0" animBg="1"/>
      <p:bldP spid="19" grpId="0" animBg="1"/>
      <p:bldP spid="20" grpId="0" animBg="1"/>
      <p:bldP spid="2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Cuộc sống tại Hàn có &amp;quot; ĐẸP &amp;quot; như trong phim ??? Korea.net.vn">
            <a:extLst>
              <a:ext uri="{FF2B5EF4-FFF2-40B4-BE49-F238E27FC236}">
                <a16:creationId xmlns:a16="http://schemas.microsoft.com/office/drawing/2014/main" id="{2332F003-E674-4516-B894-7F370B5BFE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32546" y="634804"/>
            <a:ext cx="5858622" cy="603269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A894ABF-69E7-4301-9F2E-E625482F1E08}"/>
              </a:ext>
            </a:extLst>
          </p:cNvPr>
          <p:cNvSpPr txBox="1"/>
          <p:nvPr/>
        </p:nvSpPr>
        <p:spPr>
          <a:xfrm>
            <a:off x="518161" y="2407920"/>
            <a:ext cx="6903720" cy="2862322"/>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600"/>
              </a:spcBef>
              <a:spcAft>
                <a:spcPts val="600"/>
              </a:spcAft>
              <a:buClrTx/>
              <a:buSzTx/>
              <a:buFontTx/>
              <a:buAutoNum type="arabicPeriod"/>
              <a:tabLst/>
              <a:defRPr/>
            </a:pPr>
            <a:r>
              <a:rPr kumimoji="0" lang="en-US" sz="400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400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Đặt</a:t>
            </a:r>
            <a:r>
              <a:rPr kumimoji="0" lang="en-US" sz="400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400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vấn</a:t>
            </a:r>
            <a:r>
              <a:rPr kumimoji="0" lang="en-US" sz="400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400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đề</a:t>
            </a:r>
            <a:endParaRPr kumimoji="0" lang="en-US" sz="400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a:p>
            <a:pPr marL="342900" marR="0" lvl="0" indent="-342900" algn="l" defTabSz="914400" rtl="0" eaLnBrk="1" fontAlgn="auto" latinLnBrk="0" hangingPunct="1">
              <a:lnSpc>
                <a:spcPct val="100000"/>
              </a:lnSpc>
              <a:spcBef>
                <a:spcPts val="600"/>
              </a:spcBef>
              <a:spcAft>
                <a:spcPts val="600"/>
              </a:spcAft>
              <a:buClrTx/>
              <a:buSzTx/>
              <a:buFontTx/>
              <a:buAutoNum type="arabicPeriod"/>
              <a:tabLst/>
              <a:defRPr/>
            </a:pPr>
            <a:r>
              <a:rPr kumimoji="0" lang="en-US" sz="400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400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Làm</a:t>
            </a:r>
            <a:r>
              <a:rPr kumimoji="0" lang="en-US" sz="400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400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rõ</a:t>
            </a:r>
            <a:r>
              <a:rPr kumimoji="0" lang="en-US" sz="400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400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vấn</a:t>
            </a:r>
            <a:r>
              <a:rPr kumimoji="0" lang="en-US" sz="400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400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đề</a:t>
            </a:r>
            <a:r>
              <a:rPr kumimoji="0" lang="en-US" sz="400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400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dân</a:t>
            </a:r>
            <a:r>
              <a:rPr kumimoji="0" lang="en-US" sz="400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400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số</a:t>
            </a:r>
            <a:r>
              <a:rPr kumimoji="0" lang="en-US" sz="400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400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kế</a:t>
            </a:r>
            <a:r>
              <a:rPr kumimoji="0" lang="en-US" sz="400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400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hoạch</a:t>
            </a:r>
            <a:r>
              <a:rPr kumimoji="0" lang="en-US" sz="400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400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hóa</a:t>
            </a:r>
            <a:r>
              <a:rPr kumimoji="0" lang="en-US" sz="400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400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gia</a:t>
            </a:r>
            <a:r>
              <a:rPr kumimoji="0" lang="en-US" sz="400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400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đình</a:t>
            </a:r>
            <a:endParaRPr kumimoji="0" lang="en-US" sz="400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a:p>
            <a:pPr marL="342900" marR="0" lvl="0" indent="-342900" algn="l" defTabSz="914400" rtl="0" eaLnBrk="1" fontAlgn="auto" latinLnBrk="0" hangingPunct="1">
              <a:lnSpc>
                <a:spcPct val="100000"/>
              </a:lnSpc>
              <a:spcBef>
                <a:spcPts val="600"/>
              </a:spcBef>
              <a:spcAft>
                <a:spcPts val="600"/>
              </a:spcAft>
              <a:buClrTx/>
              <a:buSzTx/>
              <a:buFontTx/>
              <a:buAutoNum type="arabicPeriod"/>
              <a:tabLst/>
              <a:defRPr/>
            </a:pP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Lời</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kêu</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gọi</a:t>
            </a:r>
            <a:endParaRPr kumimoji="0" lang="en-US" sz="400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
        <p:nvSpPr>
          <p:cNvPr id="7" name="Rectangle 6">
            <a:extLst>
              <a:ext uri="{FF2B5EF4-FFF2-40B4-BE49-F238E27FC236}">
                <a16:creationId xmlns:a16="http://schemas.microsoft.com/office/drawing/2014/main" id="{3F30A46C-6400-4CC4-A326-182A92FCE388}"/>
              </a:ext>
            </a:extLst>
          </p:cNvPr>
          <p:cNvSpPr/>
          <p:nvPr/>
        </p:nvSpPr>
        <p:spPr>
          <a:xfrm>
            <a:off x="137160" y="182880"/>
            <a:ext cx="11863182" cy="6477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5CBA3EC8-76B6-4C5E-B82B-731165F407D7}"/>
              </a:ext>
            </a:extLst>
          </p:cNvPr>
          <p:cNvPicPr>
            <a:picLocks noChangeAspect="1"/>
          </p:cNvPicPr>
          <p:nvPr/>
        </p:nvPicPr>
        <p:blipFill>
          <a:blip r:embed="rId3"/>
          <a:stretch>
            <a:fillRect/>
          </a:stretch>
        </p:blipFill>
        <p:spPr>
          <a:xfrm>
            <a:off x="383779" y="756884"/>
            <a:ext cx="5883150" cy="1651036"/>
          </a:xfrm>
          <a:prstGeom prst="rect">
            <a:avLst/>
          </a:prstGeom>
        </p:spPr>
      </p:pic>
    </p:spTree>
    <p:extLst>
      <p:ext uri="{BB962C8B-B14F-4D97-AF65-F5344CB8AC3E}">
        <p14:creationId xmlns:p14="http://schemas.microsoft.com/office/powerpoint/2010/main" val="1758614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124"/>
                                        </p:tgtEl>
                                        <p:attrNameLst>
                                          <p:attrName>style.visibility</p:attrName>
                                        </p:attrNameLst>
                                      </p:cBhvr>
                                      <p:to>
                                        <p:strVal val="visible"/>
                                      </p:to>
                                    </p:set>
                                    <p:animEffect transition="in" filter="barn(inVertical)">
                                      <p:cBhvr>
                                        <p:cTn id="12" dur="500"/>
                                        <p:tgtEl>
                                          <p:spTgt spid="512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barn(inVertical)">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6">
                                            <p:txEl>
                                              <p:pRg st="1" end="1"/>
                                            </p:txEl>
                                          </p:spTgt>
                                        </p:tgtEl>
                                        <p:attrNameLst>
                                          <p:attrName>style.visibility</p:attrName>
                                        </p:attrNameLst>
                                      </p:cBhvr>
                                      <p:to>
                                        <p:strVal val="visible"/>
                                      </p:to>
                                    </p:set>
                                    <p:animEffect transition="in" filter="wipe(down)">
                                      <p:cBhvr>
                                        <p:cTn id="22" dur="500"/>
                                        <p:tgtEl>
                                          <p:spTgt spid="6">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animEffect transition="in" filter="wipe(down)">
                                      <p:cBhvr>
                                        <p:cTn id="27"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6297F66-04D7-430B-9786-B95539AE79A6}"/>
              </a:ext>
            </a:extLst>
          </p:cNvPr>
          <p:cNvSpPr txBox="1"/>
          <p:nvPr/>
        </p:nvSpPr>
        <p:spPr>
          <a:xfrm>
            <a:off x="0" y="0"/>
            <a:ext cx="12192000" cy="584775"/>
          </a:xfrm>
          <a:prstGeom prst="rect">
            <a:avLst/>
          </a:prstGeom>
          <a:solidFill>
            <a:srgbClr val="FFFF00"/>
          </a:solidFill>
        </p:spPr>
        <p:txBody>
          <a:bodyPr wrap="square" rtlCol="0">
            <a:spAutoFit/>
          </a:bodyPr>
          <a:lstStyle/>
          <a:p>
            <a:pPr algn="ctr"/>
            <a:r>
              <a:rPr lang="en-US" sz="3200" b="1" dirty="0">
                <a:solidFill>
                  <a:srgbClr val="C00000"/>
                </a:solidFill>
                <a:latin typeface="Times New Roman" panose="02020603050405020304" pitchFamily="18" charset="0"/>
                <a:cs typeface="Times New Roman" panose="02020603050405020304" pitchFamily="18" charset="0"/>
              </a:rPr>
              <a:t>1. </a:t>
            </a:r>
            <a:r>
              <a:rPr lang="en-US" sz="3200" b="1" dirty="0" err="1">
                <a:solidFill>
                  <a:srgbClr val="C00000"/>
                </a:solidFill>
                <a:latin typeface="Times New Roman" panose="02020603050405020304" pitchFamily="18" charset="0"/>
                <a:cs typeface="Times New Roman" panose="02020603050405020304" pitchFamily="18" charset="0"/>
              </a:rPr>
              <a:t>Nêu</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vấn</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đề</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Dân</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số</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và</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kế</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hoạch</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hóa</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gia</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đình</a:t>
            </a:r>
            <a:endParaRPr lang="en-US" sz="3200" b="1" dirty="0">
              <a:solidFill>
                <a:srgbClr val="C00000"/>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C10F75FA-69A4-4939-ABA5-2EFCDBE30B0E}"/>
              </a:ext>
            </a:extLst>
          </p:cNvPr>
          <p:cNvSpPr txBox="1"/>
          <p:nvPr/>
        </p:nvSpPr>
        <p:spPr>
          <a:xfrm>
            <a:off x="320040" y="700010"/>
            <a:ext cx="3397084" cy="584775"/>
          </a:xfrm>
          <a:prstGeom prst="rect">
            <a:avLst/>
          </a:prstGeom>
          <a:noFill/>
        </p:spPr>
        <p:txBody>
          <a:bodyPr wrap="none" rtlCol="0">
            <a:spAutoFit/>
          </a:bodyPr>
          <a:lstStyle/>
          <a:p>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Cách</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đặt</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vấn</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đề</a:t>
            </a:r>
            <a:r>
              <a:rPr lang="en-US" sz="3200" b="1" i="1" dirty="0">
                <a:latin typeface="Times New Roman" panose="02020603050405020304" pitchFamily="18" charset="0"/>
                <a:cs typeface="Times New Roman" panose="02020603050405020304" pitchFamily="18" charset="0"/>
              </a:rPr>
              <a:t>:</a:t>
            </a:r>
          </a:p>
        </p:txBody>
      </p:sp>
      <p:sp>
        <p:nvSpPr>
          <p:cNvPr id="6" name="Rectangle: Rounded Corners 5">
            <a:extLst>
              <a:ext uri="{FF2B5EF4-FFF2-40B4-BE49-F238E27FC236}">
                <a16:creationId xmlns:a16="http://schemas.microsoft.com/office/drawing/2014/main" id="{6A48A4EF-EE76-4E26-A2ED-9BD6175A43D3}"/>
              </a:ext>
            </a:extLst>
          </p:cNvPr>
          <p:cNvSpPr/>
          <p:nvPr/>
        </p:nvSpPr>
        <p:spPr>
          <a:xfrm>
            <a:off x="1522564" y="1340058"/>
            <a:ext cx="2819400" cy="1143000"/>
          </a:xfrm>
          <a:prstGeom prst="roundRect">
            <a:avLst/>
          </a:prstGeom>
          <a:solidFill>
            <a:schemeClr val="accent4">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tx1"/>
                </a:solidFill>
                <a:latin typeface="Times New Roman" panose="02020603050405020304" pitchFamily="18" charset="0"/>
                <a:cs typeface="Times New Roman" panose="02020603050405020304" pitchFamily="18" charset="0"/>
              </a:rPr>
              <a:t>Thời</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cổ</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đại</a:t>
            </a:r>
            <a:endParaRPr lang="en-US" sz="2800" b="1" dirty="0">
              <a:solidFill>
                <a:schemeClr val="tx1"/>
              </a:solidFill>
              <a:latin typeface="Times New Roman" panose="02020603050405020304" pitchFamily="18" charset="0"/>
              <a:cs typeface="Times New Roman" panose="02020603050405020304" pitchFamily="18" charset="0"/>
            </a:endParaRPr>
          </a:p>
        </p:txBody>
      </p:sp>
      <p:sp>
        <p:nvSpPr>
          <p:cNvPr id="7" name="Rectangle: Rounded Corners 6">
            <a:extLst>
              <a:ext uri="{FF2B5EF4-FFF2-40B4-BE49-F238E27FC236}">
                <a16:creationId xmlns:a16="http://schemas.microsoft.com/office/drawing/2014/main" id="{E691632A-3804-4914-BD62-52E14DD6CB42}"/>
              </a:ext>
            </a:extLst>
          </p:cNvPr>
          <p:cNvSpPr/>
          <p:nvPr/>
        </p:nvSpPr>
        <p:spPr>
          <a:xfrm>
            <a:off x="7542364" y="1340058"/>
            <a:ext cx="2819400" cy="1143000"/>
          </a:xfrm>
          <a:prstGeom prst="roundRect">
            <a:avLst/>
          </a:prstGeom>
          <a:solidFill>
            <a:srgbClr val="FFE6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tx1"/>
                </a:solidFill>
                <a:latin typeface="Times New Roman" panose="02020603050405020304" pitchFamily="18" charset="0"/>
                <a:cs typeface="Times New Roman" panose="02020603050405020304" pitchFamily="18" charset="0"/>
              </a:rPr>
              <a:t>Ngày</a:t>
            </a:r>
            <a:r>
              <a:rPr lang="en-US" sz="2800" b="1" dirty="0">
                <a:solidFill>
                  <a:schemeClr val="tx1"/>
                </a:solidFill>
                <a:latin typeface="Times New Roman" panose="02020603050405020304" pitchFamily="18" charset="0"/>
                <a:cs typeface="Times New Roman" panose="02020603050405020304" pitchFamily="18" charset="0"/>
              </a:rPr>
              <a:t> nay</a:t>
            </a:r>
          </a:p>
        </p:txBody>
      </p:sp>
      <p:sp>
        <p:nvSpPr>
          <p:cNvPr id="8" name="Rectangle: Rounded Corners 7">
            <a:extLst>
              <a:ext uri="{FF2B5EF4-FFF2-40B4-BE49-F238E27FC236}">
                <a16:creationId xmlns:a16="http://schemas.microsoft.com/office/drawing/2014/main" id="{16D2BF1D-F4C4-48E0-A011-6FE3162CD07A}"/>
              </a:ext>
            </a:extLst>
          </p:cNvPr>
          <p:cNvSpPr/>
          <p:nvPr/>
        </p:nvSpPr>
        <p:spPr>
          <a:xfrm>
            <a:off x="1522564" y="3473659"/>
            <a:ext cx="2819400" cy="1143000"/>
          </a:xfrm>
          <a:prstGeom prst="roundRect">
            <a:avLst/>
          </a:prstGeom>
          <a:solidFill>
            <a:schemeClr val="accent6">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tx1"/>
                </a:solidFill>
                <a:latin typeface="Times New Roman" panose="02020603050405020304" pitchFamily="18" charset="0"/>
                <a:cs typeface="Times New Roman" panose="02020603050405020304" pitchFamily="18" charset="0"/>
              </a:rPr>
              <a:t>Không</a:t>
            </a:r>
            <a:r>
              <a:rPr lang="en-US" sz="2800" b="1" dirty="0">
                <a:solidFill>
                  <a:schemeClr val="tx1"/>
                </a:solidFill>
                <a:latin typeface="Times New Roman" panose="02020603050405020304" pitchFamily="18" charset="0"/>
                <a:cs typeface="Times New Roman" panose="02020603050405020304" pitchFamily="18" charset="0"/>
              </a:rPr>
              <a:t> tin</a:t>
            </a:r>
          </a:p>
        </p:txBody>
      </p:sp>
      <p:sp>
        <p:nvSpPr>
          <p:cNvPr id="9" name="Rectangle: Rounded Corners 8">
            <a:extLst>
              <a:ext uri="{FF2B5EF4-FFF2-40B4-BE49-F238E27FC236}">
                <a16:creationId xmlns:a16="http://schemas.microsoft.com/office/drawing/2014/main" id="{BDE67192-62A3-4C95-B458-1D7A692A1E52}"/>
              </a:ext>
            </a:extLst>
          </p:cNvPr>
          <p:cNvSpPr/>
          <p:nvPr/>
        </p:nvSpPr>
        <p:spPr>
          <a:xfrm>
            <a:off x="7542364" y="3473659"/>
            <a:ext cx="2819400" cy="1143000"/>
          </a:xfrm>
          <a:prstGeom prst="roundRect">
            <a:avLst/>
          </a:prstGeom>
          <a:solidFill>
            <a:srgbClr val="A9D18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tx1"/>
                </a:solidFill>
                <a:latin typeface="Times New Roman" panose="02020603050405020304" pitchFamily="18" charset="0"/>
                <a:cs typeface="Times New Roman" panose="02020603050405020304" pitchFamily="18" charset="0"/>
              </a:rPr>
              <a:t>Sáng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mắt</a:t>
            </a:r>
            <a:endParaRPr lang="en-US" sz="2800" b="1" dirty="0">
              <a:solidFill>
                <a:schemeClr val="tx1"/>
              </a:solidFill>
              <a:latin typeface="Times New Roman" panose="02020603050405020304" pitchFamily="18" charset="0"/>
              <a:cs typeface="Times New Roman" panose="02020603050405020304" pitchFamily="18" charset="0"/>
            </a:endParaRPr>
          </a:p>
        </p:txBody>
      </p:sp>
      <p:sp>
        <p:nvSpPr>
          <p:cNvPr id="10" name="Arrow: Down 9">
            <a:extLst>
              <a:ext uri="{FF2B5EF4-FFF2-40B4-BE49-F238E27FC236}">
                <a16:creationId xmlns:a16="http://schemas.microsoft.com/office/drawing/2014/main" id="{AB07A5FC-A7A5-41C1-BEE2-F69A8EA44357}"/>
              </a:ext>
            </a:extLst>
          </p:cNvPr>
          <p:cNvSpPr/>
          <p:nvPr/>
        </p:nvSpPr>
        <p:spPr>
          <a:xfrm>
            <a:off x="2589364" y="2681178"/>
            <a:ext cx="685800" cy="594361"/>
          </a:xfrm>
          <a:prstGeom prst="downArrow">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Down 11">
            <a:extLst>
              <a:ext uri="{FF2B5EF4-FFF2-40B4-BE49-F238E27FC236}">
                <a16:creationId xmlns:a16="http://schemas.microsoft.com/office/drawing/2014/main" id="{97A06217-1EA8-4C2A-8616-A5496A22B30A}"/>
              </a:ext>
            </a:extLst>
          </p:cNvPr>
          <p:cNvSpPr/>
          <p:nvPr/>
        </p:nvSpPr>
        <p:spPr>
          <a:xfrm>
            <a:off x="8587742" y="2681177"/>
            <a:ext cx="685800" cy="594361"/>
          </a:xfrm>
          <a:prstGeom prst="downArrow">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alf Frame 12">
            <a:extLst>
              <a:ext uri="{FF2B5EF4-FFF2-40B4-BE49-F238E27FC236}">
                <a16:creationId xmlns:a16="http://schemas.microsoft.com/office/drawing/2014/main" id="{D4C66209-1C6B-4051-AF8F-F5793F421DE8}"/>
              </a:ext>
            </a:extLst>
          </p:cNvPr>
          <p:cNvSpPr/>
          <p:nvPr/>
        </p:nvSpPr>
        <p:spPr>
          <a:xfrm rot="8098832">
            <a:off x="4426106" y="2257700"/>
            <a:ext cx="1258094" cy="1205210"/>
          </a:xfrm>
          <a:prstGeom prst="halfFram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Half Frame 13">
            <a:extLst>
              <a:ext uri="{FF2B5EF4-FFF2-40B4-BE49-F238E27FC236}">
                <a16:creationId xmlns:a16="http://schemas.microsoft.com/office/drawing/2014/main" id="{E05054A1-089C-447E-A415-2C0B1E092B6A}"/>
              </a:ext>
            </a:extLst>
          </p:cNvPr>
          <p:cNvSpPr/>
          <p:nvPr/>
        </p:nvSpPr>
        <p:spPr>
          <a:xfrm rot="8098832" flipH="1" flipV="1">
            <a:off x="6356761" y="2246604"/>
            <a:ext cx="1217414" cy="1245864"/>
          </a:xfrm>
          <a:prstGeom prst="halfFram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Text Box 15">
            <a:extLst>
              <a:ext uri="{FF2B5EF4-FFF2-40B4-BE49-F238E27FC236}">
                <a16:creationId xmlns:a16="http://schemas.microsoft.com/office/drawing/2014/main" id="{ABC9EED1-08B3-41E3-A885-1B083C0A3655}"/>
              </a:ext>
            </a:extLst>
          </p:cNvPr>
          <p:cNvSpPr txBox="1">
            <a:spLocks noChangeArrowheads="1"/>
          </p:cNvSpPr>
          <p:nvPr/>
        </p:nvSpPr>
        <p:spPr bwMode="auto">
          <a:xfrm>
            <a:off x="0" y="4923954"/>
            <a:ext cx="11399520" cy="1077218"/>
          </a:xfrm>
          <a:prstGeom prst="rect">
            <a:avLst/>
          </a:prstGeom>
          <a:noFill/>
          <a:ln w="9525" algn="ctr">
            <a:noFill/>
            <a:miter lim="800000"/>
            <a:headEnd/>
            <a:tailEnd/>
          </a:ln>
        </p:spPr>
        <p:txBody>
          <a:bodyPr wrap="square">
            <a:spAutoFit/>
          </a:bodyPr>
          <a:lstStyle/>
          <a:p>
            <a:pPr marL="495300" indent="-495300" algn="just" fontAlgn="base">
              <a:spcBef>
                <a:spcPct val="0"/>
              </a:spcBef>
              <a:spcAft>
                <a:spcPct val="0"/>
              </a:spcAft>
            </a:pPr>
            <a:r>
              <a:rPr lang="en-US" sz="2800" dirty="0">
                <a:solidFill>
                  <a:srgbClr val="FF0000"/>
                </a:solidFill>
                <a:latin typeface="Times New Roman" pitchFamily="18" charset="0"/>
                <a:cs typeface="Times New Roman" pitchFamily="18" charset="0"/>
                <a:sym typeface="Symbol" pitchFamily="18" charset="2"/>
              </a:rPr>
              <a:t> </a:t>
            </a:r>
            <a:r>
              <a:rPr lang="en-US" sz="3200" dirty="0">
                <a:solidFill>
                  <a:srgbClr val="FF0000"/>
                </a:solidFill>
                <a:latin typeface="Times New Roman" pitchFamily="18" charset="0"/>
                <a:cs typeface="Times New Roman" pitchFamily="18" charset="0"/>
                <a:sym typeface="Symbol" pitchFamily="18" charset="2"/>
              </a:rPr>
              <a:t> </a:t>
            </a:r>
            <a:r>
              <a:rPr lang="en-US" sz="3200" dirty="0" err="1">
                <a:solidFill>
                  <a:srgbClr val="FF0000"/>
                </a:solidFill>
                <a:latin typeface="Times New Roman" pitchFamily="18" charset="0"/>
                <a:cs typeface="Times New Roman" pitchFamily="18" charset="0"/>
                <a:sym typeface="Symbol" pitchFamily="18" charset="2"/>
              </a:rPr>
              <a:t>Hấp</a:t>
            </a:r>
            <a:r>
              <a:rPr lang="en-US" sz="3200" dirty="0">
                <a:solidFill>
                  <a:srgbClr val="FF0000"/>
                </a:solidFill>
                <a:latin typeface="Times New Roman" pitchFamily="18" charset="0"/>
                <a:cs typeface="Times New Roman" pitchFamily="18" charset="0"/>
                <a:sym typeface="Symbol" pitchFamily="18" charset="2"/>
              </a:rPr>
              <a:t> </a:t>
            </a:r>
            <a:r>
              <a:rPr lang="en-US" sz="3200" dirty="0" err="1">
                <a:solidFill>
                  <a:srgbClr val="FF0000"/>
                </a:solidFill>
                <a:latin typeface="Times New Roman" pitchFamily="18" charset="0"/>
                <a:cs typeface="Times New Roman" pitchFamily="18" charset="0"/>
                <a:sym typeface="Symbol" pitchFamily="18" charset="2"/>
              </a:rPr>
              <a:t>dẫn</a:t>
            </a:r>
            <a:r>
              <a:rPr lang="en-US" sz="3200" dirty="0">
                <a:solidFill>
                  <a:srgbClr val="FF0000"/>
                </a:solidFill>
                <a:latin typeface="Times New Roman" pitchFamily="18" charset="0"/>
                <a:cs typeface="Times New Roman" pitchFamily="18" charset="0"/>
                <a:sym typeface="Symbol" pitchFamily="18" charset="2"/>
              </a:rPr>
              <a:t>, </a:t>
            </a:r>
            <a:r>
              <a:rPr lang="en-US" sz="3200" dirty="0" err="1">
                <a:solidFill>
                  <a:srgbClr val="FF0000"/>
                </a:solidFill>
                <a:latin typeface="Times New Roman" pitchFamily="18" charset="0"/>
                <a:cs typeface="Times New Roman" pitchFamily="18" charset="0"/>
                <a:sym typeface="Symbol" pitchFamily="18" charset="2"/>
              </a:rPr>
              <a:t>tự</a:t>
            </a:r>
            <a:r>
              <a:rPr lang="en-US" sz="3200" dirty="0">
                <a:solidFill>
                  <a:srgbClr val="FF0000"/>
                </a:solidFill>
                <a:latin typeface="Times New Roman" pitchFamily="18" charset="0"/>
                <a:cs typeface="Times New Roman" pitchFamily="18" charset="0"/>
                <a:sym typeface="Symbol" pitchFamily="18" charset="2"/>
              </a:rPr>
              <a:t> </a:t>
            </a:r>
            <a:r>
              <a:rPr lang="en-US" sz="3200" dirty="0" err="1">
                <a:solidFill>
                  <a:srgbClr val="FF0000"/>
                </a:solidFill>
                <a:latin typeface="Times New Roman" pitchFamily="18" charset="0"/>
                <a:cs typeface="Times New Roman" pitchFamily="18" charset="0"/>
                <a:sym typeface="Symbol" pitchFamily="18" charset="2"/>
              </a:rPr>
              <a:t>nhiên</a:t>
            </a:r>
            <a:r>
              <a:rPr lang="en-US" sz="3200" dirty="0">
                <a:solidFill>
                  <a:srgbClr val="FF0000"/>
                </a:solidFill>
                <a:latin typeface="Times New Roman" pitchFamily="18" charset="0"/>
                <a:cs typeface="Times New Roman" pitchFamily="18" charset="0"/>
                <a:sym typeface="Symbol" pitchFamily="18" charset="2"/>
              </a:rPr>
              <a:t>, </a:t>
            </a:r>
            <a:r>
              <a:rPr lang="en-US" sz="3200" dirty="0" err="1">
                <a:solidFill>
                  <a:srgbClr val="FF0000"/>
                </a:solidFill>
                <a:latin typeface="Times New Roman" pitchFamily="18" charset="0"/>
                <a:cs typeface="Times New Roman" pitchFamily="18" charset="0"/>
                <a:sym typeface="Symbol" pitchFamily="18" charset="2"/>
              </a:rPr>
              <a:t>cách</a:t>
            </a:r>
            <a:r>
              <a:rPr lang="en-US" sz="3200" dirty="0">
                <a:solidFill>
                  <a:srgbClr val="FF0000"/>
                </a:solidFill>
                <a:latin typeface="Times New Roman" pitchFamily="18" charset="0"/>
                <a:cs typeface="Times New Roman" pitchFamily="18" charset="0"/>
                <a:sym typeface="Symbol" pitchFamily="18" charset="2"/>
              </a:rPr>
              <a:t> </a:t>
            </a:r>
            <a:r>
              <a:rPr lang="en-US" sz="3200" dirty="0" err="1">
                <a:solidFill>
                  <a:srgbClr val="FF0000"/>
                </a:solidFill>
                <a:latin typeface="Times New Roman" pitchFamily="18" charset="0"/>
                <a:cs typeface="Times New Roman" pitchFamily="18" charset="0"/>
                <a:sym typeface="Symbol" pitchFamily="18" charset="2"/>
              </a:rPr>
              <a:t>l</a:t>
            </a:r>
            <a:r>
              <a:rPr lang="en-US" sz="3200" dirty="0" err="1">
                <a:solidFill>
                  <a:srgbClr val="FF0000"/>
                </a:solidFill>
                <a:latin typeface="Times New Roman" pitchFamily="18" charset="0"/>
                <a:cs typeface="Times New Roman" pitchFamily="18" charset="0"/>
              </a:rPr>
              <a:t>ập</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luận</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tương</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phản</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bất</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ngờ</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sym typeface="Symbol" pitchFamily="18" charset="2"/>
              </a:rPr>
              <a:t>lôi</a:t>
            </a:r>
            <a:r>
              <a:rPr lang="en-US" sz="3200" dirty="0">
                <a:solidFill>
                  <a:srgbClr val="FF0000"/>
                </a:solidFill>
                <a:latin typeface="Times New Roman" pitchFamily="18" charset="0"/>
                <a:cs typeface="Times New Roman" pitchFamily="18" charset="0"/>
                <a:sym typeface="Symbol" pitchFamily="18" charset="2"/>
              </a:rPr>
              <a:t> </a:t>
            </a:r>
            <a:r>
              <a:rPr lang="en-US" sz="3200" dirty="0" err="1">
                <a:solidFill>
                  <a:srgbClr val="FF0000"/>
                </a:solidFill>
                <a:latin typeface="Times New Roman" pitchFamily="18" charset="0"/>
                <a:cs typeface="Times New Roman" pitchFamily="18" charset="0"/>
                <a:sym typeface="Symbol" pitchFamily="18" charset="2"/>
              </a:rPr>
              <a:t>cuốn</a:t>
            </a:r>
            <a:r>
              <a:rPr lang="en-US" sz="3200" dirty="0">
                <a:solidFill>
                  <a:srgbClr val="FF0000"/>
                </a:solidFill>
                <a:latin typeface="Times New Roman" pitchFamily="18" charset="0"/>
                <a:cs typeface="Times New Roman" pitchFamily="18" charset="0"/>
                <a:sym typeface="Symbol" pitchFamily="18" charset="2"/>
              </a:rPr>
              <a:t> </a:t>
            </a:r>
            <a:r>
              <a:rPr lang="en-US" sz="3200" dirty="0" err="1">
                <a:solidFill>
                  <a:srgbClr val="FF0000"/>
                </a:solidFill>
                <a:latin typeface="Times New Roman" pitchFamily="18" charset="0"/>
                <a:cs typeface="Times New Roman" pitchFamily="18" charset="0"/>
                <a:sym typeface="Symbol" pitchFamily="18" charset="2"/>
              </a:rPr>
              <a:t>sự</a:t>
            </a:r>
            <a:r>
              <a:rPr lang="en-US" sz="3200" dirty="0">
                <a:solidFill>
                  <a:srgbClr val="FF0000"/>
                </a:solidFill>
                <a:latin typeface="Times New Roman" pitchFamily="18" charset="0"/>
                <a:cs typeface="Times New Roman" pitchFamily="18" charset="0"/>
                <a:sym typeface="Symbol" pitchFamily="18" charset="2"/>
              </a:rPr>
              <a:t> </a:t>
            </a:r>
            <a:r>
              <a:rPr lang="en-US" sz="3200" dirty="0" err="1">
                <a:solidFill>
                  <a:srgbClr val="FF0000"/>
                </a:solidFill>
                <a:latin typeface="Times New Roman" pitchFamily="18" charset="0"/>
                <a:cs typeface="Times New Roman" pitchFamily="18" charset="0"/>
                <a:sym typeface="Symbol" pitchFamily="18" charset="2"/>
              </a:rPr>
              <a:t>chú</a:t>
            </a:r>
            <a:r>
              <a:rPr lang="en-US" sz="3200" dirty="0">
                <a:solidFill>
                  <a:srgbClr val="FF0000"/>
                </a:solidFill>
                <a:latin typeface="Times New Roman" pitchFamily="18" charset="0"/>
                <a:cs typeface="Times New Roman" pitchFamily="18" charset="0"/>
                <a:sym typeface="Symbol" pitchFamily="18" charset="2"/>
              </a:rPr>
              <a:t> ý </a:t>
            </a:r>
            <a:r>
              <a:rPr lang="en-US" sz="3200" dirty="0" err="1">
                <a:solidFill>
                  <a:srgbClr val="FF0000"/>
                </a:solidFill>
                <a:latin typeface="Times New Roman" pitchFamily="18" charset="0"/>
                <a:cs typeface="Times New Roman" pitchFamily="18" charset="0"/>
                <a:sym typeface="Symbol" pitchFamily="18" charset="2"/>
              </a:rPr>
              <a:t>của</a:t>
            </a:r>
            <a:r>
              <a:rPr lang="en-US" sz="3200" dirty="0">
                <a:solidFill>
                  <a:srgbClr val="FF0000"/>
                </a:solidFill>
                <a:latin typeface="Times New Roman" pitchFamily="18" charset="0"/>
                <a:cs typeface="Times New Roman" pitchFamily="18" charset="0"/>
                <a:sym typeface="Symbol" pitchFamily="18" charset="2"/>
              </a:rPr>
              <a:t> </a:t>
            </a:r>
            <a:r>
              <a:rPr lang="en-US" sz="3200" dirty="0" err="1">
                <a:solidFill>
                  <a:srgbClr val="FF0000"/>
                </a:solidFill>
                <a:latin typeface="Times New Roman" pitchFamily="18" charset="0"/>
                <a:cs typeface="Times New Roman" pitchFamily="18" charset="0"/>
                <a:sym typeface="Symbol" pitchFamily="18" charset="2"/>
              </a:rPr>
              <a:t>người</a:t>
            </a:r>
            <a:r>
              <a:rPr lang="en-US" sz="3200" dirty="0">
                <a:solidFill>
                  <a:srgbClr val="FF0000"/>
                </a:solidFill>
                <a:latin typeface="Times New Roman" pitchFamily="18" charset="0"/>
                <a:cs typeface="Times New Roman" pitchFamily="18" charset="0"/>
                <a:sym typeface="Symbol" pitchFamily="18" charset="2"/>
              </a:rPr>
              <a:t> </a:t>
            </a:r>
            <a:r>
              <a:rPr lang="en-US" sz="3200" dirty="0" err="1">
                <a:solidFill>
                  <a:srgbClr val="FF0000"/>
                </a:solidFill>
                <a:latin typeface="Times New Roman" pitchFamily="18" charset="0"/>
                <a:cs typeface="Times New Roman" pitchFamily="18" charset="0"/>
                <a:sym typeface="Symbol" pitchFamily="18" charset="2"/>
              </a:rPr>
              <a:t>đọc</a:t>
            </a:r>
            <a:endParaRPr lang="en-US" sz="3200" dirty="0">
              <a:solidFill>
                <a:srgbClr val="FF0000"/>
              </a:solidFill>
              <a:latin typeface="Times New Roman" pitchFamily="18" charset="0"/>
              <a:cs typeface="Times New Roman" pitchFamily="18" charset="0"/>
            </a:endParaRPr>
          </a:p>
        </p:txBody>
      </p:sp>
      <p:sp>
        <p:nvSpPr>
          <p:cNvPr id="22" name="Rectangle 18">
            <a:extLst>
              <a:ext uri="{FF2B5EF4-FFF2-40B4-BE49-F238E27FC236}">
                <a16:creationId xmlns:a16="http://schemas.microsoft.com/office/drawing/2014/main" id="{10A48067-158B-4E05-B024-BA97146AD5E5}"/>
              </a:ext>
            </a:extLst>
          </p:cNvPr>
          <p:cNvSpPr>
            <a:spLocks noChangeArrowheads="1"/>
          </p:cNvSpPr>
          <p:nvPr/>
        </p:nvSpPr>
        <p:spPr bwMode="auto">
          <a:xfrm>
            <a:off x="100053" y="6010384"/>
            <a:ext cx="7542449" cy="584775"/>
          </a:xfrm>
          <a:prstGeom prst="rect">
            <a:avLst/>
          </a:prstGeom>
          <a:noFill/>
          <a:ln w="9525" algn="ctr">
            <a:noFill/>
            <a:miter lim="800000"/>
            <a:headEnd/>
            <a:tailEnd/>
          </a:ln>
        </p:spPr>
        <p:txBody>
          <a:bodyPr wrap="none" anchor="ctr">
            <a:spAutoFit/>
          </a:bodyPr>
          <a:lstStyle/>
          <a:p>
            <a:pPr algn="just" fontAlgn="base">
              <a:spcBef>
                <a:spcPct val="0"/>
              </a:spcBef>
              <a:spcAft>
                <a:spcPct val="0"/>
              </a:spcAft>
            </a:pPr>
            <a:r>
              <a:rPr lang="en-US" sz="3200" b="1" dirty="0">
                <a:latin typeface="VNI-Timfani" pitchFamily="2" charset="0"/>
                <a:sym typeface="Symbol" pitchFamily="18" charset="2"/>
              </a:rPr>
              <a:t></a:t>
            </a:r>
            <a:r>
              <a:rPr lang="vi-VN" sz="3200" b="1" dirty="0">
                <a:latin typeface="VNI-Timfani" pitchFamily="2" charset="0"/>
              </a:rPr>
              <a:t> </a:t>
            </a:r>
            <a:r>
              <a:rPr lang="en-US" sz="3200" b="1" dirty="0" err="1">
                <a:latin typeface="Times New Roman" pitchFamily="18" charset="0"/>
                <a:sym typeface="Symbol" pitchFamily="18" charset="2"/>
              </a:rPr>
              <a:t>Hạn</a:t>
            </a:r>
            <a:r>
              <a:rPr lang="en-US" sz="3200" b="1" dirty="0">
                <a:latin typeface="Times New Roman" pitchFamily="18" charset="0"/>
                <a:sym typeface="Symbol" pitchFamily="18" charset="2"/>
              </a:rPr>
              <a:t> </a:t>
            </a:r>
            <a:r>
              <a:rPr lang="en-US" sz="3200" b="1" dirty="0" err="1">
                <a:latin typeface="Times New Roman" pitchFamily="18" charset="0"/>
                <a:sym typeface="Symbol" pitchFamily="18" charset="2"/>
              </a:rPr>
              <a:t>chế</a:t>
            </a:r>
            <a:r>
              <a:rPr lang="en-US" sz="3200" b="1" dirty="0">
                <a:latin typeface="Times New Roman" pitchFamily="18" charset="0"/>
                <a:sym typeface="Symbol" pitchFamily="18" charset="2"/>
              </a:rPr>
              <a:t> </a:t>
            </a:r>
            <a:r>
              <a:rPr lang="en-US" sz="3200" b="1" dirty="0" err="1">
                <a:latin typeface="Times New Roman" pitchFamily="18" charset="0"/>
                <a:sym typeface="Symbol" pitchFamily="18" charset="2"/>
              </a:rPr>
              <a:t>gia</a:t>
            </a:r>
            <a:r>
              <a:rPr lang="en-US" sz="3200" b="1" dirty="0">
                <a:latin typeface="Times New Roman" pitchFamily="18" charset="0"/>
                <a:sym typeface="Symbol" pitchFamily="18" charset="2"/>
              </a:rPr>
              <a:t> </a:t>
            </a:r>
            <a:r>
              <a:rPr lang="en-US" sz="3200" b="1" dirty="0" err="1">
                <a:latin typeface="Times New Roman" pitchFamily="18" charset="0"/>
                <a:sym typeface="Symbol" pitchFamily="18" charset="2"/>
              </a:rPr>
              <a:t>tăng</a:t>
            </a:r>
            <a:r>
              <a:rPr lang="en-US" sz="3200" b="1" dirty="0">
                <a:latin typeface="Times New Roman" pitchFamily="18" charset="0"/>
                <a:sym typeface="Symbol" pitchFamily="18" charset="2"/>
              </a:rPr>
              <a:t> </a:t>
            </a:r>
            <a:r>
              <a:rPr lang="en-US" sz="3200" b="1" dirty="0" err="1">
                <a:latin typeface="Times New Roman" pitchFamily="18" charset="0"/>
                <a:sym typeface="Symbol" pitchFamily="18" charset="2"/>
              </a:rPr>
              <a:t>dân</a:t>
            </a:r>
            <a:r>
              <a:rPr lang="en-US" sz="3200" b="1" dirty="0">
                <a:latin typeface="Times New Roman" pitchFamily="18" charset="0"/>
                <a:sym typeface="Symbol" pitchFamily="18" charset="2"/>
              </a:rPr>
              <a:t> </a:t>
            </a:r>
            <a:r>
              <a:rPr lang="en-US" sz="3200" b="1" dirty="0" err="1">
                <a:latin typeface="Times New Roman" pitchFamily="18" charset="0"/>
                <a:sym typeface="Symbol" pitchFamily="18" charset="2"/>
              </a:rPr>
              <a:t>số</a:t>
            </a:r>
            <a:r>
              <a:rPr lang="en-US" sz="3200" b="1" dirty="0">
                <a:latin typeface="Times New Roman" pitchFamily="18" charset="0"/>
                <a:sym typeface="Symbol" pitchFamily="18" charset="2"/>
              </a:rPr>
              <a:t> </a:t>
            </a:r>
            <a:r>
              <a:rPr lang="en-US" sz="3200" b="1" dirty="0" err="1">
                <a:latin typeface="Times New Roman" pitchFamily="18" charset="0"/>
                <a:sym typeface="Symbol" pitchFamily="18" charset="2"/>
              </a:rPr>
              <a:t>là</a:t>
            </a:r>
            <a:r>
              <a:rPr lang="en-US" sz="3200" b="1" dirty="0">
                <a:latin typeface="Times New Roman" pitchFamily="18" charset="0"/>
                <a:sym typeface="Symbol" pitchFamily="18" charset="2"/>
              </a:rPr>
              <a:t> </a:t>
            </a:r>
            <a:r>
              <a:rPr lang="en-US" sz="3200" b="1" dirty="0" err="1">
                <a:latin typeface="Times New Roman" pitchFamily="18" charset="0"/>
                <a:sym typeface="Symbol" pitchFamily="18" charset="2"/>
              </a:rPr>
              <a:t>điều</a:t>
            </a:r>
            <a:r>
              <a:rPr lang="en-US" sz="3200" b="1" dirty="0">
                <a:latin typeface="Times New Roman" pitchFamily="18" charset="0"/>
                <a:sym typeface="Symbol" pitchFamily="18" charset="2"/>
              </a:rPr>
              <a:t> </a:t>
            </a:r>
            <a:r>
              <a:rPr lang="en-US" sz="3200" b="1" dirty="0" err="1">
                <a:latin typeface="Times New Roman" pitchFamily="18" charset="0"/>
                <a:sym typeface="Symbol" pitchFamily="18" charset="2"/>
              </a:rPr>
              <a:t>tất</a:t>
            </a:r>
            <a:r>
              <a:rPr lang="en-US" sz="3200" b="1" dirty="0">
                <a:latin typeface="Times New Roman" pitchFamily="18" charset="0"/>
                <a:sym typeface="Symbol" pitchFamily="18" charset="2"/>
              </a:rPr>
              <a:t> </a:t>
            </a:r>
            <a:r>
              <a:rPr lang="en-US" sz="3200" b="1" dirty="0" err="1">
                <a:latin typeface="Times New Roman" pitchFamily="18" charset="0"/>
                <a:sym typeface="Symbol" pitchFamily="18" charset="2"/>
              </a:rPr>
              <a:t>yếu</a:t>
            </a:r>
            <a:r>
              <a:rPr lang="en-US" sz="3200" b="1" dirty="0">
                <a:latin typeface="Times New Roman" pitchFamily="18" charset="0"/>
                <a:sym typeface="Symbol" pitchFamily="18" charset="2"/>
              </a:rPr>
              <a:t>.</a:t>
            </a:r>
            <a:endParaRPr lang="vi-VN" sz="3200" b="1" dirty="0">
              <a:latin typeface="Times New Roman" pitchFamily="18" charset="0"/>
              <a:sym typeface="Symbol" pitchFamily="18" charset="2"/>
            </a:endParaRPr>
          </a:p>
        </p:txBody>
      </p:sp>
      <p:pic>
        <p:nvPicPr>
          <p:cNvPr id="23" name="Picture 22">
            <a:extLst>
              <a:ext uri="{FF2B5EF4-FFF2-40B4-BE49-F238E27FC236}">
                <a16:creationId xmlns:a16="http://schemas.microsoft.com/office/drawing/2014/main" id="{42B7CB10-8AB6-4D03-9A1B-503D93FE7009}"/>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 b="99375" l="10000" r="90000">
                        <a14:foregroundMark x1="46444" y1="29750" x2="49444" y2="35750"/>
                        <a14:foregroundMark x1="42333" y1="82250" x2="55778" y2="97875"/>
                        <a14:foregroundMark x1="55778" y1="97875" x2="66556" y2="99375"/>
                        <a14:foregroundMark x1="66556" y1="99375" x2="70889" y2="98500"/>
                        <a14:foregroundMark x1="40333" y1="3750" x2="46889" y2="500"/>
                        <a14:foregroundMark x1="46889" y1="500" x2="46667" y2="7750"/>
                        <a14:foregroundMark x1="46667" y1="7750" x2="44111" y2="11125"/>
                        <a14:foregroundMark x1="42111" y1="14250" x2="44111" y2="14000"/>
                        <a14:foregroundMark x1="40889" y1="2625" x2="48111" y2="1000"/>
                        <a14:foregroundMark x1="48111" y1="1000" x2="49222" y2="3750"/>
                      </a14:backgroundRemoval>
                    </a14:imgEffect>
                  </a14:imgLayer>
                </a14:imgProps>
              </a:ext>
            </a:extLst>
          </a:blip>
          <a:stretch>
            <a:fillRect/>
          </a:stretch>
        </p:blipFill>
        <p:spPr>
          <a:xfrm>
            <a:off x="-292367" y="1400020"/>
            <a:ext cx="3210825" cy="2854067"/>
          </a:xfrm>
          <a:prstGeom prst="rect">
            <a:avLst/>
          </a:prstGeom>
        </p:spPr>
      </p:pic>
      <p:pic>
        <p:nvPicPr>
          <p:cNvPr id="10242" name="Picture 2" descr="Knockout Boxing Punch Clip art - Picture Of A Confused Person png download  - 800*673 - Free Transparent Knockout png Download. - Clip Art Library">
            <a:extLst>
              <a:ext uri="{FF2B5EF4-FFF2-40B4-BE49-F238E27FC236}">
                <a16:creationId xmlns:a16="http://schemas.microsoft.com/office/drawing/2014/main" id="{98F06018-015F-49F9-A506-8572441649AA}"/>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4103" b="98462" l="5039" r="95349">
                        <a14:foregroundMark x1="78494" y1="12274" x2="94961" y2="27692"/>
                        <a14:foregroundMark x1="69767" y1="4103" x2="72099" y2="6287"/>
                        <a14:foregroundMark x1="94961" y1="27692" x2="95349" y2="27692"/>
                        <a14:foregroundMark x1="84692" y1="8308" x2="94574" y2="27692"/>
                        <a14:foregroundMark x1="94574" y1="27692" x2="95349" y2="27692"/>
                        <a14:foregroundMark x1="71910" y1="12274" x2="84109" y2="26154"/>
                        <a14:foregroundMark x1="64729" y1="4103" x2="70171" y2="10294"/>
                        <a14:foregroundMark x1="63178" y1="38462" x2="75969" y2="46667"/>
                        <a14:foregroundMark x1="9690" y1="88718" x2="29070" y2="94872"/>
                        <a14:foregroundMark x1="5426" y1="85128" x2="9690" y2="93333"/>
                        <a14:foregroundMark x1="73643" y1="94872" x2="79070" y2="98462"/>
                        <a14:backgroundMark x1="73643" y1="3077" x2="87209" y2="3077"/>
                      </a14:backgroundRemoval>
                    </a14:imgEffect>
                  </a14:imgLayer>
                </a14:imgProps>
              </a:ext>
              <a:ext uri="{28A0092B-C50C-407E-A947-70E740481C1C}">
                <a14:useLocalDpi xmlns:a14="http://schemas.microsoft.com/office/drawing/2010/main" val="0"/>
              </a:ext>
            </a:extLst>
          </a:blip>
          <a:srcRect/>
          <a:stretch>
            <a:fillRect/>
          </a:stretch>
        </p:blipFill>
        <p:spPr bwMode="auto">
          <a:xfrm>
            <a:off x="9284172" y="2195909"/>
            <a:ext cx="3360500" cy="25399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5350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wipe(down)">
                                      <p:cBhvr>
                                        <p:cTn id="27" dur="500"/>
                                        <p:tgtEl>
                                          <p:spTgt spid="23"/>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down)">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wipe(down)">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wipe(down)">
                                      <p:cBhvr>
                                        <p:cTn id="40" dur="500"/>
                                        <p:tgtEl>
                                          <p:spTgt spid="12"/>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10242"/>
                                        </p:tgtEl>
                                        <p:attrNameLst>
                                          <p:attrName>style.visibility</p:attrName>
                                        </p:attrNameLst>
                                      </p:cBhvr>
                                      <p:to>
                                        <p:strVal val="visible"/>
                                      </p:to>
                                    </p:set>
                                    <p:animEffect transition="in" filter="wipe(down)">
                                      <p:cBhvr>
                                        <p:cTn id="45" dur="500"/>
                                        <p:tgtEl>
                                          <p:spTgt spid="10242"/>
                                        </p:tgtEl>
                                      </p:cBhvr>
                                    </p:animEffect>
                                  </p:childTnLst>
                                </p:cTn>
                              </p:par>
                              <p:par>
                                <p:cTn id="46" presetID="22" presetClass="entr" presetSubtype="4" fill="hold" grpId="0" nodeType="with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wipe(down)">
                                      <p:cBhvr>
                                        <p:cTn id="48" dur="500"/>
                                        <p:tgtEl>
                                          <p:spTgt spid="9"/>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13"/>
                                        </p:tgtEl>
                                        <p:attrNameLst>
                                          <p:attrName>style.visibility</p:attrName>
                                        </p:attrNameLst>
                                      </p:cBhvr>
                                      <p:to>
                                        <p:strVal val="visible"/>
                                      </p:to>
                                    </p:set>
                                    <p:animEffect transition="in" filter="wipe(down)">
                                      <p:cBhvr>
                                        <p:cTn id="53" dur="500"/>
                                        <p:tgtEl>
                                          <p:spTgt spid="13"/>
                                        </p:tgtEl>
                                      </p:cBhvr>
                                    </p:animEffect>
                                  </p:childTnLst>
                                </p:cTn>
                              </p:par>
                              <p:par>
                                <p:cTn id="54" presetID="22" presetClass="entr" presetSubtype="4" fill="hold" grpId="0" nodeType="withEffect">
                                  <p:stCondLst>
                                    <p:cond delay="0"/>
                                  </p:stCondLst>
                                  <p:childTnLst>
                                    <p:set>
                                      <p:cBhvr>
                                        <p:cTn id="55" dur="1" fill="hold">
                                          <p:stCondLst>
                                            <p:cond delay="0"/>
                                          </p:stCondLst>
                                        </p:cTn>
                                        <p:tgtEl>
                                          <p:spTgt spid="14"/>
                                        </p:tgtEl>
                                        <p:attrNameLst>
                                          <p:attrName>style.visibility</p:attrName>
                                        </p:attrNameLst>
                                      </p:cBhvr>
                                      <p:to>
                                        <p:strVal val="visible"/>
                                      </p:to>
                                    </p:set>
                                    <p:animEffect transition="in" filter="wipe(down)">
                                      <p:cBhvr>
                                        <p:cTn id="56" dur="500"/>
                                        <p:tgtEl>
                                          <p:spTgt spid="14"/>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grpId="0" nodeType="clickEffect">
                                  <p:stCondLst>
                                    <p:cond delay="0"/>
                                  </p:stCondLst>
                                  <p:childTnLst>
                                    <p:set>
                                      <p:cBhvr>
                                        <p:cTn id="60" dur="1" fill="hold">
                                          <p:stCondLst>
                                            <p:cond delay="0"/>
                                          </p:stCondLst>
                                        </p:cTn>
                                        <p:tgtEl>
                                          <p:spTgt spid="15"/>
                                        </p:tgtEl>
                                        <p:attrNameLst>
                                          <p:attrName>style.visibility</p:attrName>
                                        </p:attrNameLst>
                                      </p:cBhvr>
                                      <p:to>
                                        <p:strVal val="visible"/>
                                      </p:to>
                                    </p:set>
                                    <p:animEffect transition="in" filter="barn(inVertical)">
                                      <p:cBhvr>
                                        <p:cTn id="61" dur="500"/>
                                        <p:tgtEl>
                                          <p:spTgt spid="15"/>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4" fill="hold" grpId="0" nodeType="clickEffect">
                                  <p:stCondLst>
                                    <p:cond delay="0"/>
                                  </p:stCondLst>
                                  <p:childTnLst>
                                    <p:set>
                                      <p:cBhvr>
                                        <p:cTn id="65" dur="1" fill="hold">
                                          <p:stCondLst>
                                            <p:cond delay="0"/>
                                          </p:stCondLst>
                                        </p:cTn>
                                        <p:tgtEl>
                                          <p:spTgt spid="22"/>
                                        </p:tgtEl>
                                        <p:attrNameLst>
                                          <p:attrName>style.visibility</p:attrName>
                                        </p:attrNameLst>
                                      </p:cBhvr>
                                      <p:to>
                                        <p:strVal val="visible"/>
                                      </p:to>
                                    </p:set>
                                    <p:animEffect transition="in" filter="wipe(down)">
                                      <p:cBhvr>
                                        <p:cTn id="6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7" grpId="0" animBg="1"/>
      <p:bldP spid="8" grpId="0" animBg="1"/>
      <p:bldP spid="9" grpId="0" animBg="1"/>
      <p:bldP spid="10" grpId="0" animBg="1"/>
      <p:bldP spid="12" grpId="0" animBg="1"/>
      <p:bldP spid="13" grpId="0" animBg="1"/>
      <p:bldP spid="14" grpId="0" animBg="1"/>
      <p:bldP spid="15" grpId="0"/>
      <p:bldP spid="2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090451B-4970-48D9-99CA-CFF092B99212}"/>
              </a:ext>
            </a:extLst>
          </p:cNvPr>
          <p:cNvPicPr>
            <a:picLocks noChangeAspect="1"/>
          </p:cNvPicPr>
          <p:nvPr/>
        </p:nvPicPr>
        <p:blipFill>
          <a:blip r:embed="rId2"/>
          <a:stretch>
            <a:fillRect/>
          </a:stretch>
        </p:blipFill>
        <p:spPr>
          <a:xfrm>
            <a:off x="182881" y="1981199"/>
            <a:ext cx="6706290" cy="4292025"/>
          </a:xfrm>
          <a:prstGeom prst="rect">
            <a:avLst/>
          </a:prstGeom>
        </p:spPr>
      </p:pic>
      <p:sp>
        <p:nvSpPr>
          <p:cNvPr id="4" name="Rectangle 3">
            <a:extLst>
              <a:ext uri="{FF2B5EF4-FFF2-40B4-BE49-F238E27FC236}">
                <a16:creationId xmlns:a16="http://schemas.microsoft.com/office/drawing/2014/main" id="{B1DBB1CA-1E92-4265-A667-242B6BD1DA2C}"/>
              </a:ext>
            </a:extLst>
          </p:cNvPr>
          <p:cNvSpPr/>
          <p:nvPr/>
        </p:nvSpPr>
        <p:spPr>
          <a:xfrm>
            <a:off x="198120" y="152400"/>
            <a:ext cx="10652760" cy="584775"/>
          </a:xfrm>
          <a:prstGeom prst="rect">
            <a:avLst/>
          </a:prstGeom>
        </p:spPr>
        <p:txBody>
          <a:bodyPr wrap="square">
            <a:spAutoFit/>
          </a:bodyPr>
          <a:lstStyle/>
          <a:p>
            <a:pPr eaLnBrk="0" fontAlgn="base" hangingPunct="0">
              <a:spcBef>
                <a:spcPct val="0"/>
              </a:spcBef>
              <a:spcAft>
                <a:spcPct val="0"/>
              </a:spcAft>
              <a:defRPr/>
            </a:pPr>
            <a:r>
              <a:rPr lang="pt-BR" sz="3200" b="1" spc="50" dirty="0">
                <a:ln w="11430"/>
                <a:solidFill>
                  <a:srgbClr val="FF0000"/>
                </a:solidFill>
                <a:latin typeface="Times New Roman" pitchFamily="18" charset="0"/>
                <a:cs typeface="Times New Roman" pitchFamily="18" charset="0"/>
              </a:rPr>
              <a:t>2. Làm rõ vấn đề dân số kế hoạch hóa gia đình.</a:t>
            </a:r>
            <a:endParaRPr lang="en-US" sz="3200" b="1" spc="50" dirty="0">
              <a:ln w="11430"/>
              <a:solidFill>
                <a:srgbClr val="FF0000"/>
              </a:solidFill>
              <a:latin typeface="Times New Roman" pitchFamily="18" charset="0"/>
              <a:cs typeface="Times New Roman" pitchFamily="18" charset="0"/>
            </a:endParaRPr>
          </a:p>
        </p:txBody>
      </p:sp>
      <p:sp>
        <p:nvSpPr>
          <p:cNvPr id="7" name="Text Box 2">
            <a:extLst>
              <a:ext uri="{FF2B5EF4-FFF2-40B4-BE49-F238E27FC236}">
                <a16:creationId xmlns:a16="http://schemas.microsoft.com/office/drawing/2014/main" id="{C95DB8D8-23CE-418A-95EA-559F172BDA54}"/>
              </a:ext>
            </a:extLst>
          </p:cNvPr>
          <p:cNvSpPr txBox="1">
            <a:spLocks noChangeArrowheads="1"/>
          </p:cNvSpPr>
          <p:nvPr/>
        </p:nvSpPr>
        <p:spPr bwMode="auto">
          <a:xfrm>
            <a:off x="4953000" y="939225"/>
            <a:ext cx="7239000" cy="2958502"/>
          </a:xfrm>
          <a:prstGeom prst="rect">
            <a:avLst/>
          </a:prstGeom>
          <a:noFill/>
          <a:ln w="9525" algn="ctr">
            <a:noFill/>
            <a:miter lim="800000"/>
            <a:headEnd/>
            <a:tailEnd/>
          </a:ln>
        </p:spPr>
        <p:txBody>
          <a:bodyPr>
            <a:spAutoFit/>
          </a:bodyPr>
          <a:lstStyle/>
          <a:p>
            <a:pPr marL="457200" indent="-457200" algn="just" eaLnBrk="0" fontAlgn="base" hangingPunct="0">
              <a:lnSpc>
                <a:spcPct val="150000"/>
              </a:lnSpc>
              <a:spcBef>
                <a:spcPct val="0"/>
              </a:spcBef>
              <a:spcAft>
                <a:spcPct val="0"/>
              </a:spcAft>
              <a:buFontTx/>
              <a:buChar char="-"/>
            </a:pPr>
            <a:r>
              <a:rPr lang="en-US" sz="3200" dirty="0" err="1">
                <a:solidFill>
                  <a:srgbClr val="002060"/>
                </a:solidFill>
                <a:latin typeface="Times New Roman" pitchFamily="18" charset="0"/>
                <a:cs typeface="Times New Roman" pitchFamily="18" charset="0"/>
              </a:rPr>
              <a:t>Từ</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góc</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nhìn</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bài</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toán</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cổ</a:t>
            </a:r>
            <a:r>
              <a:rPr lang="en-US" sz="3200" i="1" dirty="0">
                <a:solidFill>
                  <a:srgbClr val="002060"/>
                </a:solidFill>
                <a:latin typeface=".VnUniverse" pitchFamily="34" charset="0"/>
              </a:rPr>
              <a:t>.</a:t>
            </a:r>
          </a:p>
          <a:p>
            <a:pPr marL="457200" indent="-457200" algn="just" eaLnBrk="0" fontAlgn="base" hangingPunct="0">
              <a:lnSpc>
                <a:spcPct val="150000"/>
              </a:lnSpc>
              <a:spcBef>
                <a:spcPct val="0"/>
              </a:spcBef>
              <a:spcAft>
                <a:spcPct val="0"/>
              </a:spcAft>
              <a:buFontTx/>
              <a:buChar char="-"/>
            </a:pPr>
            <a:r>
              <a:rPr lang="en-US" sz="3200" dirty="0" err="1">
                <a:solidFill>
                  <a:srgbClr val="002060"/>
                </a:solidFill>
                <a:latin typeface="Times New Roman" pitchFamily="18" charset="0"/>
                <a:cs typeface="Times New Roman" pitchFamily="18" charset="0"/>
              </a:rPr>
              <a:t>Từ</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câu</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chuyện</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trong</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kinh</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thánh</a:t>
            </a:r>
            <a:r>
              <a:rPr lang="en-US" sz="3200" dirty="0">
                <a:solidFill>
                  <a:srgbClr val="002060"/>
                </a:solidFill>
                <a:latin typeface="Times New Roman" pitchFamily="18" charset="0"/>
                <a:cs typeface="Times New Roman" pitchFamily="18" charset="0"/>
              </a:rPr>
              <a:t>.</a:t>
            </a:r>
          </a:p>
          <a:p>
            <a:pPr marL="38100" indent="-38100" algn="just" eaLnBrk="0" fontAlgn="base" hangingPunct="0">
              <a:lnSpc>
                <a:spcPct val="150000"/>
              </a:lnSpc>
              <a:spcBef>
                <a:spcPct val="0"/>
              </a:spcBef>
              <a:spcAft>
                <a:spcPct val="0"/>
              </a:spcAft>
              <a:buFontTx/>
              <a:buChar char="-"/>
            </a:pP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Trong</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thực</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tế</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sinh</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sản</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của</a:t>
            </a:r>
            <a:r>
              <a:rPr lang="en-US" sz="3200" dirty="0">
                <a:solidFill>
                  <a:srgbClr val="002060"/>
                </a:solidFill>
                <a:latin typeface="Times New Roman" pitchFamily="18" charset="0"/>
                <a:cs typeface="Times New Roman" pitchFamily="18" charset="0"/>
              </a:rPr>
              <a:t> con </a:t>
            </a:r>
            <a:r>
              <a:rPr lang="en-US" sz="3200" dirty="0" err="1">
                <a:solidFill>
                  <a:srgbClr val="002060"/>
                </a:solidFill>
                <a:latin typeface="Times New Roman" pitchFamily="18" charset="0"/>
                <a:cs typeface="Times New Roman" pitchFamily="18" charset="0"/>
              </a:rPr>
              <a:t>người</a:t>
            </a:r>
            <a:r>
              <a:rPr lang="en-US" sz="3200" dirty="0">
                <a:solidFill>
                  <a:srgbClr val="002060"/>
                </a:solidFill>
                <a:latin typeface="Times New Roman" pitchFamily="18" charset="0"/>
                <a:cs typeface="Times New Roman" pitchFamily="18" charset="0"/>
              </a:rPr>
              <a:t>.</a:t>
            </a:r>
          </a:p>
          <a:p>
            <a:pPr marL="38100" indent="-38100" algn="just" eaLnBrk="0" fontAlgn="base" hangingPunct="0">
              <a:lnSpc>
                <a:spcPct val="150000"/>
              </a:lnSpc>
              <a:spcBef>
                <a:spcPct val="0"/>
              </a:spcBef>
              <a:spcAft>
                <a:spcPct val="0"/>
              </a:spcAft>
              <a:buFontTx/>
              <a:buChar char="-"/>
            </a:pPr>
            <a:endParaRPr lang="en-US" sz="3200" i="1" dirty="0">
              <a:solidFill>
                <a:srgbClr val="002060"/>
              </a:solidFill>
              <a:latin typeface="Times New Roman" pitchFamily="18" charset="0"/>
              <a:cs typeface="Times New Roman" pitchFamily="18" charset="0"/>
            </a:endParaRPr>
          </a:p>
        </p:txBody>
      </p:sp>
      <p:sp>
        <p:nvSpPr>
          <p:cNvPr id="8" name="Star: 7 Points 7">
            <a:extLst>
              <a:ext uri="{FF2B5EF4-FFF2-40B4-BE49-F238E27FC236}">
                <a16:creationId xmlns:a16="http://schemas.microsoft.com/office/drawing/2014/main" id="{041CDC06-BBB8-46DD-8506-755BFEBBE7D3}"/>
              </a:ext>
            </a:extLst>
          </p:cNvPr>
          <p:cNvSpPr/>
          <p:nvPr/>
        </p:nvSpPr>
        <p:spPr>
          <a:xfrm>
            <a:off x="10808970" y="5989869"/>
            <a:ext cx="777240" cy="566709"/>
          </a:xfrm>
          <a:prstGeom prst="star7">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tar: 7 Points 8">
            <a:extLst>
              <a:ext uri="{FF2B5EF4-FFF2-40B4-BE49-F238E27FC236}">
                <a16:creationId xmlns:a16="http://schemas.microsoft.com/office/drawing/2014/main" id="{5B2C4D19-1643-4C38-A85D-210D886A668B}"/>
              </a:ext>
            </a:extLst>
          </p:cNvPr>
          <p:cNvSpPr/>
          <p:nvPr/>
        </p:nvSpPr>
        <p:spPr>
          <a:xfrm>
            <a:off x="8309610" y="5040850"/>
            <a:ext cx="510540" cy="354870"/>
          </a:xfrm>
          <a:prstGeom prst="star7">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tar: 7 Points 9">
            <a:extLst>
              <a:ext uri="{FF2B5EF4-FFF2-40B4-BE49-F238E27FC236}">
                <a16:creationId xmlns:a16="http://schemas.microsoft.com/office/drawing/2014/main" id="{E9EE7414-55EE-4DA6-977C-8B19368E66D9}"/>
              </a:ext>
            </a:extLst>
          </p:cNvPr>
          <p:cNvSpPr/>
          <p:nvPr/>
        </p:nvSpPr>
        <p:spPr>
          <a:xfrm>
            <a:off x="9349740" y="4933083"/>
            <a:ext cx="1318260" cy="925273"/>
          </a:xfrm>
          <a:prstGeom prst="star7">
            <a:avLst/>
          </a:prstGeom>
          <a:solidFill>
            <a:schemeClr val="tx1">
              <a:lumMod val="95000"/>
              <a:lumOff val="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tar: 7 Points 10">
            <a:extLst>
              <a:ext uri="{FF2B5EF4-FFF2-40B4-BE49-F238E27FC236}">
                <a16:creationId xmlns:a16="http://schemas.microsoft.com/office/drawing/2014/main" id="{8B203F1B-0BC4-46BF-BCD7-38320450DEF7}"/>
              </a:ext>
            </a:extLst>
          </p:cNvPr>
          <p:cNvSpPr/>
          <p:nvPr/>
        </p:nvSpPr>
        <p:spPr>
          <a:xfrm>
            <a:off x="8187690" y="5742650"/>
            <a:ext cx="510540" cy="354870"/>
          </a:xfrm>
          <a:prstGeom prst="star7">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tar: 7 Points 11">
            <a:extLst>
              <a:ext uri="{FF2B5EF4-FFF2-40B4-BE49-F238E27FC236}">
                <a16:creationId xmlns:a16="http://schemas.microsoft.com/office/drawing/2014/main" id="{9677A38E-A29E-48A3-A105-EE0CECE2F98C}"/>
              </a:ext>
            </a:extLst>
          </p:cNvPr>
          <p:cNvSpPr/>
          <p:nvPr/>
        </p:nvSpPr>
        <p:spPr>
          <a:xfrm>
            <a:off x="6179820" y="4193829"/>
            <a:ext cx="777240" cy="566709"/>
          </a:xfrm>
          <a:prstGeom prst="star7">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tar: 7 Points 12">
            <a:extLst>
              <a:ext uri="{FF2B5EF4-FFF2-40B4-BE49-F238E27FC236}">
                <a16:creationId xmlns:a16="http://schemas.microsoft.com/office/drawing/2014/main" id="{E818A5CA-F044-495E-8B82-E1E09D977561}"/>
              </a:ext>
            </a:extLst>
          </p:cNvPr>
          <p:cNvSpPr/>
          <p:nvPr/>
        </p:nvSpPr>
        <p:spPr>
          <a:xfrm>
            <a:off x="7025640" y="5462338"/>
            <a:ext cx="510540" cy="354870"/>
          </a:xfrm>
          <a:prstGeom prst="star7">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tar: 7 Points 13">
            <a:extLst>
              <a:ext uri="{FF2B5EF4-FFF2-40B4-BE49-F238E27FC236}">
                <a16:creationId xmlns:a16="http://schemas.microsoft.com/office/drawing/2014/main" id="{6A2C98B5-6E84-4288-B344-43F75C593393}"/>
              </a:ext>
            </a:extLst>
          </p:cNvPr>
          <p:cNvSpPr/>
          <p:nvPr/>
        </p:nvSpPr>
        <p:spPr>
          <a:xfrm>
            <a:off x="7453051" y="4373659"/>
            <a:ext cx="777240" cy="667191"/>
          </a:xfrm>
          <a:prstGeom prst="star7">
            <a:avLst/>
          </a:prstGeom>
          <a:solidFill>
            <a:schemeClr val="bg1">
              <a:lumMod val="6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tar: 7 Points 14">
            <a:extLst>
              <a:ext uri="{FF2B5EF4-FFF2-40B4-BE49-F238E27FC236}">
                <a16:creationId xmlns:a16="http://schemas.microsoft.com/office/drawing/2014/main" id="{DA68E026-CD04-4872-9F26-627B0380783F}"/>
              </a:ext>
            </a:extLst>
          </p:cNvPr>
          <p:cNvSpPr/>
          <p:nvPr/>
        </p:nvSpPr>
        <p:spPr>
          <a:xfrm>
            <a:off x="8263199" y="3405159"/>
            <a:ext cx="1318260" cy="925273"/>
          </a:xfrm>
          <a:prstGeom prst="star7">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Star: 7 Points 15">
            <a:extLst>
              <a:ext uri="{FF2B5EF4-FFF2-40B4-BE49-F238E27FC236}">
                <a16:creationId xmlns:a16="http://schemas.microsoft.com/office/drawing/2014/main" id="{7DB4D93F-C6B2-43D3-976B-A76F222D6D73}"/>
              </a:ext>
            </a:extLst>
          </p:cNvPr>
          <p:cNvSpPr/>
          <p:nvPr/>
        </p:nvSpPr>
        <p:spPr>
          <a:xfrm>
            <a:off x="11463599" y="4539228"/>
            <a:ext cx="510540" cy="354870"/>
          </a:xfrm>
          <a:prstGeom prst="star7">
            <a:avLst/>
          </a:prstGeom>
          <a:solidFill>
            <a:schemeClr val="bg2">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tar: 7 Points 16">
            <a:extLst>
              <a:ext uri="{FF2B5EF4-FFF2-40B4-BE49-F238E27FC236}">
                <a16:creationId xmlns:a16="http://schemas.microsoft.com/office/drawing/2014/main" id="{94C31535-24F9-42F9-97B3-D51CE32E5932}"/>
              </a:ext>
            </a:extLst>
          </p:cNvPr>
          <p:cNvSpPr/>
          <p:nvPr/>
        </p:nvSpPr>
        <p:spPr>
          <a:xfrm>
            <a:off x="10178247" y="3780484"/>
            <a:ext cx="777240" cy="667191"/>
          </a:xfrm>
          <a:prstGeom prst="star7">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Star: 7 Points 18">
            <a:extLst>
              <a:ext uri="{FF2B5EF4-FFF2-40B4-BE49-F238E27FC236}">
                <a16:creationId xmlns:a16="http://schemas.microsoft.com/office/drawing/2014/main" id="{71DC38F8-8771-48F4-AC5D-0862EEA09517}"/>
              </a:ext>
            </a:extLst>
          </p:cNvPr>
          <p:cNvSpPr/>
          <p:nvPr/>
        </p:nvSpPr>
        <p:spPr>
          <a:xfrm>
            <a:off x="7167479" y="6054832"/>
            <a:ext cx="777240" cy="667191"/>
          </a:xfrm>
          <a:prstGeom prst="star7">
            <a:avLst/>
          </a:prstGeom>
          <a:solidFill>
            <a:schemeClr val="bg2">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Star: 7 Points 19">
            <a:extLst>
              <a:ext uri="{FF2B5EF4-FFF2-40B4-BE49-F238E27FC236}">
                <a16:creationId xmlns:a16="http://schemas.microsoft.com/office/drawing/2014/main" id="{502E0505-D6DD-488C-A7AD-30CB80F7EA6E}"/>
              </a:ext>
            </a:extLst>
          </p:cNvPr>
          <p:cNvSpPr/>
          <p:nvPr/>
        </p:nvSpPr>
        <p:spPr>
          <a:xfrm>
            <a:off x="8523404" y="6026552"/>
            <a:ext cx="1706880" cy="1309880"/>
          </a:xfrm>
          <a:prstGeom prst="star7">
            <a:avLst/>
          </a:prstGeom>
          <a:solidFill>
            <a:schemeClr val="tx1">
              <a:lumMod val="65000"/>
              <a:lumOff val="3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39016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down)">
                                      <p:cBhvr>
                                        <p:cTn id="18" dur="500"/>
                                        <p:tgtEl>
                                          <p:spTgt spid="14"/>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down)">
                                      <p:cBhvr>
                                        <p:cTn id="21" dur="500"/>
                                        <p:tgtEl>
                                          <p:spTgt spid="15"/>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ipe(down)">
                                      <p:cBhvr>
                                        <p:cTn id="24" dur="500"/>
                                        <p:tgtEl>
                                          <p:spTgt spid="17"/>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down)">
                                      <p:cBhvr>
                                        <p:cTn id="27" dur="500"/>
                                        <p:tgtEl>
                                          <p:spTgt spid="16"/>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down)">
                                      <p:cBhvr>
                                        <p:cTn id="30" dur="500"/>
                                        <p:tgtEl>
                                          <p:spTgt spid="8"/>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wipe(down)">
                                      <p:cBhvr>
                                        <p:cTn id="33" dur="500"/>
                                        <p:tgtEl>
                                          <p:spTgt spid="10"/>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wipe(down)">
                                      <p:cBhvr>
                                        <p:cTn id="36" dur="500"/>
                                        <p:tgtEl>
                                          <p:spTgt spid="20"/>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wipe(down)">
                                      <p:cBhvr>
                                        <p:cTn id="39" dur="500"/>
                                        <p:tgtEl>
                                          <p:spTgt spid="19"/>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wipe(down)">
                                      <p:cBhvr>
                                        <p:cTn id="42" dur="500"/>
                                        <p:tgtEl>
                                          <p:spTgt spid="13"/>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wipe(down)">
                                      <p:cBhvr>
                                        <p:cTn id="45" dur="500"/>
                                        <p:tgtEl>
                                          <p:spTgt spid="11"/>
                                        </p:tgtEl>
                                      </p:cBhvr>
                                    </p:animEffect>
                                  </p:childTnLst>
                                </p:cTn>
                              </p:par>
                              <p:par>
                                <p:cTn id="46" presetID="22" presetClass="entr" presetSubtype="4" fill="hold" grpId="0" nodeType="with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wipe(down)">
                                      <p:cBhvr>
                                        <p:cTn id="48" dur="500"/>
                                        <p:tgtEl>
                                          <p:spTgt spid="9"/>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nodeType="clickEffect">
                                  <p:stCondLst>
                                    <p:cond delay="0"/>
                                  </p:stCondLst>
                                  <p:childTnLst>
                                    <p:set>
                                      <p:cBhvr>
                                        <p:cTn id="52" dur="1" fill="hold">
                                          <p:stCondLst>
                                            <p:cond delay="0"/>
                                          </p:stCondLst>
                                        </p:cTn>
                                        <p:tgtEl>
                                          <p:spTgt spid="7">
                                            <p:txEl>
                                              <p:pRg st="0" end="0"/>
                                            </p:txEl>
                                          </p:spTgt>
                                        </p:tgtEl>
                                        <p:attrNameLst>
                                          <p:attrName>style.visibility</p:attrName>
                                        </p:attrNameLst>
                                      </p:cBhvr>
                                      <p:to>
                                        <p:strVal val="visible"/>
                                      </p:to>
                                    </p:set>
                                    <p:animEffect transition="in" filter="wipe(down)">
                                      <p:cBhvr>
                                        <p:cTn id="53" dur="500"/>
                                        <p:tgtEl>
                                          <p:spTgt spid="7">
                                            <p:txEl>
                                              <p:pRg st="0" end="0"/>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nodeType="clickEffect">
                                  <p:stCondLst>
                                    <p:cond delay="0"/>
                                  </p:stCondLst>
                                  <p:childTnLst>
                                    <p:set>
                                      <p:cBhvr>
                                        <p:cTn id="57" dur="1" fill="hold">
                                          <p:stCondLst>
                                            <p:cond delay="0"/>
                                          </p:stCondLst>
                                        </p:cTn>
                                        <p:tgtEl>
                                          <p:spTgt spid="7">
                                            <p:txEl>
                                              <p:pRg st="1" end="1"/>
                                            </p:txEl>
                                          </p:spTgt>
                                        </p:tgtEl>
                                        <p:attrNameLst>
                                          <p:attrName>style.visibility</p:attrName>
                                        </p:attrNameLst>
                                      </p:cBhvr>
                                      <p:to>
                                        <p:strVal val="visible"/>
                                      </p:to>
                                    </p:set>
                                    <p:animEffect transition="in" filter="wipe(down)">
                                      <p:cBhvr>
                                        <p:cTn id="58" dur="500"/>
                                        <p:tgtEl>
                                          <p:spTgt spid="7">
                                            <p:txEl>
                                              <p:pRg st="1" end="1"/>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4" fill="hold" nodeType="clickEffect">
                                  <p:stCondLst>
                                    <p:cond delay="0"/>
                                  </p:stCondLst>
                                  <p:childTnLst>
                                    <p:set>
                                      <p:cBhvr>
                                        <p:cTn id="62" dur="1" fill="hold">
                                          <p:stCondLst>
                                            <p:cond delay="0"/>
                                          </p:stCondLst>
                                        </p:cTn>
                                        <p:tgtEl>
                                          <p:spTgt spid="7">
                                            <p:txEl>
                                              <p:pRg st="2" end="2"/>
                                            </p:txEl>
                                          </p:spTgt>
                                        </p:tgtEl>
                                        <p:attrNameLst>
                                          <p:attrName>style.visibility</p:attrName>
                                        </p:attrNameLst>
                                      </p:cBhvr>
                                      <p:to>
                                        <p:strVal val="visible"/>
                                      </p:to>
                                    </p:set>
                                    <p:animEffect transition="in" filter="wipe(down)">
                                      <p:cBhvr>
                                        <p:cTn id="63"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9" grpId="0" animBg="1"/>
      <p:bldP spid="2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C5E2F5F-BF8D-4B00-91F9-213ABEB75EBC}"/>
              </a:ext>
            </a:extLst>
          </p:cNvPr>
          <p:cNvSpPr/>
          <p:nvPr/>
        </p:nvSpPr>
        <p:spPr>
          <a:xfrm>
            <a:off x="259080" y="289560"/>
            <a:ext cx="11673840" cy="6278880"/>
          </a:xfrm>
          <a:prstGeom prst="rect">
            <a:avLst/>
          </a:prstGeom>
          <a:solidFill>
            <a:schemeClr val="accent4">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rrow: Pentagon 4">
            <a:extLst>
              <a:ext uri="{FF2B5EF4-FFF2-40B4-BE49-F238E27FC236}">
                <a16:creationId xmlns:a16="http://schemas.microsoft.com/office/drawing/2014/main" id="{C3961B36-E039-4BA2-B2AA-4929AF559217}"/>
              </a:ext>
            </a:extLst>
          </p:cNvPr>
          <p:cNvSpPr/>
          <p:nvPr/>
        </p:nvSpPr>
        <p:spPr>
          <a:xfrm>
            <a:off x="243840" y="335280"/>
            <a:ext cx="2560320" cy="655320"/>
          </a:xfrm>
          <a:prstGeom prst="homePlate">
            <a:avLst/>
          </a:prstGeom>
          <a:solidFill>
            <a:srgbClr val="FFC000"/>
          </a:solidFill>
          <a:ln>
            <a:noFill/>
          </a:ln>
          <a:effectLst>
            <a:outerShdw blurRad="50800" dist="38100" dir="18900000" algn="bl" rotWithShape="0">
              <a:prstClr val="black">
                <a:alpha val="40000"/>
              </a:prst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err="1">
                <a:solidFill>
                  <a:srgbClr val="002060"/>
                </a:solidFill>
                <a:latin typeface="Times New Roman" panose="02020603050405020304" pitchFamily="18" charset="0"/>
                <a:cs typeface="Times New Roman" panose="02020603050405020304" pitchFamily="18" charset="0"/>
              </a:rPr>
              <a:t>Bài</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toán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cổ</a:t>
            </a:r>
            <a:endParaRPr lang="en-US" sz="2400" b="1" dirty="0">
              <a:solidFill>
                <a:srgbClr val="002060"/>
              </a:solidFill>
              <a:latin typeface="Times New Roman" panose="02020603050405020304" pitchFamily="18" charset="0"/>
              <a:cs typeface="Times New Roman" panose="02020603050405020304" pitchFamily="18" charset="0"/>
            </a:endParaRPr>
          </a:p>
        </p:txBody>
      </p:sp>
      <p:sp>
        <p:nvSpPr>
          <p:cNvPr id="6" name="Arrow: Pentagon 5">
            <a:extLst>
              <a:ext uri="{FF2B5EF4-FFF2-40B4-BE49-F238E27FC236}">
                <a16:creationId xmlns:a16="http://schemas.microsoft.com/office/drawing/2014/main" id="{173C835B-B344-440E-AFEC-79BF7B6243BE}"/>
              </a:ext>
            </a:extLst>
          </p:cNvPr>
          <p:cNvSpPr/>
          <p:nvPr/>
        </p:nvSpPr>
        <p:spPr>
          <a:xfrm>
            <a:off x="243840" y="1089660"/>
            <a:ext cx="2560320" cy="655320"/>
          </a:xfrm>
          <a:prstGeom prst="homePlate">
            <a:avLst/>
          </a:prstGeom>
          <a:solidFill>
            <a:srgbClr val="FFC000">
              <a:alpha val="36000"/>
            </a:srgbClr>
          </a:solidFill>
          <a:ln>
            <a:noFill/>
          </a:ln>
          <a:effectLst>
            <a:outerShdw blurRad="149987" dist="250190" dir="8460000" algn="ctr">
              <a:srgbClr val="000000">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err="1">
                <a:solidFill>
                  <a:srgbClr val="002060"/>
                </a:solidFill>
                <a:latin typeface="Times New Roman" panose="02020603050405020304" pitchFamily="18" charset="0"/>
                <a:cs typeface="Times New Roman" panose="02020603050405020304" pitchFamily="18" charset="0"/>
              </a:rPr>
              <a:t>Kinh</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thánh</a:t>
            </a:r>
            <a:endParaRPr lang="en-US" sz="2400" b="1" dirty="0">
              <a:solidFill>
                <a:srgbClr val="002060"/>
              </a:solidFill>
              <a:latin typeface="Times New Roman" panose="02020603050405020304" pitchFamily="18" charset="0"/>
              <a:cs typeface="Times New Roman" panose="02020603050405020304" pitchFamily="18" charset="0"/>
            </a:endParaRPr>
          </a:p>
        </p:txBody>
      </p:sp>
      <p:sp>
        <p:nvSpPr>
          <p:cNvPr id="7" name="Arrow: Pentagon 6">
            <a:extLst>
              <a:ext uri="{FF2B5EF4-FFF2-40B4-BE49-F238E27FC236}">
                <a16:creationId xmlns:a16="http://schemas.microsoft.com/office/drawing/2014/main" id="{EA621512-0BD4-40D4-A28C-B22A8D447AB2}"/>
              </a:ext>
            </a:extLst>
          </p:cNvPr>
          <p:cNvSpPr/>
          <p:nvPr/>
        </p:nvSpPr>
        <p:spPr>
          <a:xfrm>
            <a:off x="243840" y="1844040"/>
            <a:ext cx="2560320" cy="655320"/>
          </a:xfrm>
          <a:prstGeom prst="homePlate">
            <a:avLst/>
          </a:prstGeom>
          <a:solidFill>
            <a:srgbClr val="FFC000">
              <a:alpha val="36000"/>
            </a:srgbClr>
          </a:solidFill>
          <a:ln>
            <a:noFill/>
          </a:ln>
          <a:effectLst>
            <a:outerShdw blurRad="149987" dist="250190" dir="8460000" algn="ctr">
              <a:srgbClr val="000000">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err="1">
                <a:solidFill>
                  <a:srgbClr val="002060"/>
                </a:solidFill>
                <a:latin typeface="Times New Roman" panose="02020603050405020304" pitchFamily="18" charset="0"/>
                <a:cs typeface="Times New Roman" panose="02020603050405020304" pitchFamily="18" charset="0"/>
              </a:rPr>
              <a:t>Thực</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tế</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sinh</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sản</a:t>
            </a:r>
            <a:endParaRPr lang="en-US" sz="2400" b="1" dirty="0">
              <a:solidFill>
                <a:srgbClr val="002060"/>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A2E45AE4-D57C-49D1-B196-34648484ADFE}"/>
              </a:ext>
            </a:extLst>
          </p:cNvPr>
          <p:cNvSpPr txBox="1"/>
          <p:nvPr/>
        </p:nvSpPr>
        <p:spPr>
          <a:xfrm>
            <a:off x="2849880" y="335280"/>
            <a:ext cx="8991600" cy="3170099"/>
          </a:xfrm>
          <a:prstGeom prst="rect">
            <a:avLst/>
          </a:prstGeom>
          <a:noFill/>
        </p:spPr>
        <p:txBody>
          <a:bodyPr wrap="square">
            <a:spAutoFit/>
          </a:bodyPr>
          <a:lstStyle/>
          <a:p>
            <a:pPr algn="just"/>
            <a:r>
              <a:rPr lang="vi-VN" sz="2000" b="0" i="1" dirty="0">
                <a:solidFill>
                  <a:srgbClr val="212529"/>
                </a:solidFill>
                <a:effectLst/>
                <a:latin typeface="+mj-lt"/>
              </a:rPr>
              <a:t>Đó là câu chuyện từ một bài toán cổ, kể về việc kén rể của nhà thông thái. Nhà thông thái nọ có một cô con gái rất đẹp. đến tuổi cập kê</a:t>
            </a:r>
            <a:r>
              <a:rPr lang="vi-VN" sz="2000" b="0" i="1" baseline="30000" dirty="0">
                <a:solidFill>
                  <a:srgbClr val="212529"/>
                </a:solidFill>
                <a:effectLst/>
                <a:latin typeface="+mj-lt"/>
              </a:rPr>
              <a:t>[1]</a:t>
            </a:r>
            <a:r>
              <a:rPr lang="vi-VN" sz="2000" b="0" i="1" dirty="0">
                <a:solidFill>
                  <a:srgbClr val="212529"/>
                </a:solidFill>
                <a:effectLst/>
                <a:latin typeface="+mj-lt"/>
              </a:rPr>
              <a:t>, cô gái cần tuyển một đấng phu quân</a:t>
            </a:r>
            <a:r>
              <a:rPr lang="vi-VN" sz="2000" b="0" i="1" baseline="30000" dirty="0">
                <a:solidFill>
                  <a:srgbClr val="212529"/>
                </a:solidFill>
                <a:effectLst/>
                <a:latin typeface="+mj-lt"/>
              </a:rPr>
              <a:t>[2]</a:t>
            </a:r>
            <a:r>
              <a:rPr lang="vi-VN" sz="2000" b="0" i="1" dirty="0">
                <a:solidFill>
                  <a:srgbClr val="212529"/>
                </a:solidFill>
                <a:effectLst/>
                <a:latin typeface="+mj-lt"/>
              </a:rPr>
              <a:t>. Rất nhiều chàng trai đến dự thi. Được làm rể nhà thông thái là điều vô cùng hấp dẫn, nhất là đối với con cái của những nhà giàu có. Nhà thông thái đưa ra một bàn cờ tướng gồm 64 ô. Ông yêu cầu các chàng trai thực hiện theo điều kiện sau: đặt 1 hạt thóc vào ô thứ nhất; ô thứ hai đặt 2 hạt thóc; và các ô tiếp theo số thóc cứ thế nhân đôi. Ai đủ số thóc theo yêu cầu của bài toán thì sẽ là chồng cô gái. Ban đầu ai cũng tưởng có gì mà không đủ. Nhưng rồi kết cục... không chàng trai nào đủ thóc để lấy được cô gái. Số thóc được tính ra theo bài toán cấp số nhân</a:t>
            </a:r>
            <a:r>
              <a:rPr lang="vi-VN" sz="2000" b="0" i="1" baseline="30000" dirty="0">
                <a:solidFill>
                  <a:srgbClr val="212529"/>
                </a:solidFill>
                <a:effectLst/>
                <a:latin typeface="+mj-lt"/>
              </a:rPr>
              <a:t>[3]</a:t>
            </a:r>
            <a:r>
              <a:rPr lang="vi-VN" sz="2000" b="0" i="1" dirty="0">
                <a:solidFill>
                  <a:srgbClr val="212529"/>
                </a:solidFill>
                <a:effectLst/>
                <a:latin typeface="+mj-lt"/>
              </a:rPr>
              <a:t> ấy, nhiều đến mức có thể phủ khắp bề mặt trái đất này. Một con số kinh khủng biết nhường nào!</a:t>
            </a:r>
            <a:endParaRPr lang="en-US" sz="2000" i="1" dirty="0">
              <a:latin typeface="+mj-lt"/>
            </a:endParaRPr>
          </a:p>
        </p:txBody>
      </p:sp>
      <p:sp>
        <p:nvSpPr>
          <p:cNvPr id="10" name="TextBox 9">
            <a:extLst>
              <a:ext uri="{FF2B5EF4-FFF2-40B4-BE49-F238E27FC236}">
                <a16:creationId xmlns:a16="http://schemas.microsoft.com/office/drawing/2014/main" id="{8513DAE6-CA6B-452F-9BE6-A27B52902ED0}"/>
              </a:ext>
            </a:extLst>
          </p:cNvPr>
          <p:cNvSpPr txBox="1"/>
          <p:nvPr/>
        </p:nvSpPr>
        <p:spPr>
          <a:xfrm>
            <a:off x="2619271" y="108635"/>
            <a:ext cx="415498" cy="646331"/>
          </a:xfrm>
          <a:prstGeom prst="rect">
            <a:avLst/>
          </a:prstGeom>
          <a:noFill/>
        </p:spPr>
        <p:txBody>
          <a:bodyPr wrap="none" rtlCol="0">
            <a:spAutoFit/>
          </a:bodyPr>
          <a:lstStyle/>
          <a:p>
            <a:r>
              <a:rPr lang="en-US" sz="3600" b="1" dirty="0">
                <a:latin typeface="Times New Roman" panose="02020603050405020304" pitchFamily="18" charset="0"/>
                <a:cs typeface="Times New Roman" panose="02020603050405020304" pitchFamily="18" charset="0"/>
              </a:rPr>
              <a:t>“</a:t>
            </a:r>
          </a:p>
        </p:txBody>
      </p:sp>
      <p:sp>
        <p:nvSpPr>
          <p:cNvPr id="11" name="TextBox 10">
            <a:extLst>
              <a:ext uri="{FF2B5EF4-FFF2-40B4-BE49-F238E27FC236}">
                <a16:creationId xmlns:a16="http://schemas.microsoft.com/office/drawing/2014/main" id="{91C4F017-651A-4783-ABAA-C789FB837D39}"/>
              </a:ext>
            </a:extLst>
          </p:cNvPr>
          <p:cNvSpPr txBox="1"/>
          <p:nvPr/>
        </p:nvSpPr>
        <p:spPr>
          <a:xfrm rot="10800000">
            <a:off x="10726951" y="2935248"/>
            <a:ext cx="415498" cy="646331"/>
          </a:xfrm>
          <a:prstGeom prst="rect">
            <a:avLst/>
          </a:prstGeom>
          <a:noFill/>
        </p:spPr>
        <p:txBody>
          <a:bodyPr wrap="none" rtlCol="0">
            <a:spAutoFit/>
          </a:bodyPr>
          <a:lstStyle/>
          <a:p>
            <a:r>
              <a:rPr lang="en-US" sz="3600" b="1" dirty="0">
                <a:latin typeface="Times New Roman" panose="02020603050405020304" pitchFamily="18" charset="0"/>
                <a:cs typeface="Times New Roman" panose="02020603050405020304" pitchFamily="18" charset="0"/>
              </a:rPr>
              <a:t>“</a:t>
            </a:r>
          </a:p>
        </p:txBody>
      </p:sp>
      <p:graphicFrame>
        <p:nvGraphicFramePr>
          <p:cNvPr id="12" name="Group 3">
            <a:extLst>
              <a:ext uri="{FF2B5EF4-FFF2-40B4-BE49-F238E27FC236}">
                <a16:creationId xmlns:a16="http://schemas.microsoft.com/office/drawing/2014/main" id="{D205E8E3-5E6A-4D0A-82D3-FD6807C8C123}"/>
              </a:ext>
            </a:extLst>
          </p:cNvPr>
          <p:cNvGraphicFramePr>
            <a:graphicFrameLocks noGrp="1"/>
          </p:cNvGraphicFramePr>
          <p:nvPr>
            <p:extLst>
              <p:ext uri="{D42A27DB-BD31-4B8C-83A1-F6EECF244321}">
                <p14:modId xmlns:p14="http://schemas.microsoft.com/office/powerpoint/2010/main" val="1497941038"/>
              </p:ext>
            </p:extLst>
          </p:nvPr>
        </p:nvGraphicFramePr>
        <p:xfrm>
          <a:off x="680720" y="3728377"/>
          <a:ext cx="3586480" cy="2944181"/>
        </p:xfrm>
        <a:graphic>
          <a:graphicData uri="http://schemas.openxmlformats.org/drawingml/2006/table">
            <a:tbl>
              <a:tblPr/>
              <a:tblGrid>
                <a:gridCol w="448665">
                  <a:extLst>
                    <a:ext uri="{9D8B030D-6E8A-4147-A177-3AD203B41FA5}">
                      <a16:colId xmlns:a16="http://schemas.microsoft.com/office/drawing/2014/main" val="3357750006"/>
                    </a:ext>
                  </a:extLst>
                </a:gridCol>
                <a:gridCol w="448665">
                  <a:extLst>
                    <a:ext uri="{9D8B030D-6E8A-4147-A177-3AD203B41FA5}">
                      <a16:colId xmlns:a16="http://schemas.microsoft.com/office/drawing/2014/main" val="2512946939"/>
                    </a:ext>
                  </a:extLst>
                </a:gridCol>
                <a:gridCol w="448665">
                  <a:extLst>
                    <a:ext uri="{9D8B030D-6E8A-4147-A177-3AD203B41FA5}">
                      <a16:colId xmlns:a16="http://schemas.microsoft.com/office/drawing/2014/main" val="165986438"/>
                    </a:ext>
                  </a:extLst>
                </a:gridCol>
                <a:gridCol w="449611">
                  <a:extLst>
                    <a:ext uri="{9D8B030D-6E8A-4147-A177-3AD203B41FA5}">
                      <a16:colId xmlns:a16="http://schemas.microsoft.com/office/drawing/2014/main" val="3361138958"/>
                    </a:ext>
                  </a:extLst>
                </a:gridCol>
                <a:gridCol w="448665">
                  <a:extLst>
                    <a:ext uri="{9D8B030D-6E8A-4147-A177-3AD203B41FA5}">
                      <a16:colId xmlns:a16="http://schemas.microsoft.com/office/drawing/2014/main" val="4069833985"/>
                    </a:ext>
                  </a:extLst>
                </a:gridCol>
                <a:gridCol w="448665">
                  <a:extLst>
                    <a:ext uri="{9D8B030D-6E8A-4147-A177-3AD203B41FA5}">
                      <a16:colId xmlns:a16="http://schemas.microsoft.com/office/drawing/2014/main" val="1950063752"/>
                    </a:ext>
                  </a:extLst>
                </a:gridCol>
                <a:gridCol w="448665">
                  <a:extLst>
                    <a:ext uri="{9D8B030D-6E8A-4147-A177-3AD203B41FA5}">
                      <a16:colId xmlns:a16="http://schemas.microsoft.com/office/drawing/2014/main" val="1547644724"/>
                    </a:ext>
                  </a:extLst>
                </a:gridCol>
                <a:gridCol w="444879">
                  <a:extLst>
                    <a:ext uri="{9D8B030D-6E8A-4147-A177-3AD203B41FA5}">
                      <a16:colId xmlns:a16="http://schemas.microsoft.com/office/drawing/2014/main" val="871569696"/>
                    </a:ext>
                  </a:extLst>
                </a:gridCol>
              </a:tblGrid>
              <a:tr h="396583">
                <a:tc>
                  <a:txBody>
                    <a:bodyPr/>
                    <a:lstStyle>
                      <a:lvl1pPr marL="0" algn="l" defTabSz="457200" rtl="0" eaLnBrk="1" latinLnBrk="0" hangingPunct="1">
                        <a:spcBef>
                          <a:spcPct val="20000"/>
                        </a:spcBef>
                        <a:defRPr sz="2800" kern="1200">
                          <a:solidFill>
                            <a:schemeClr val="tx1"/>
                          </a:solidFill>
                          <a:latin typeface="Arial" panose="020B0604020202020204" pitchFamily="34" charset="0"/>
                        </a:defRPr>
                      </a:lvl1pPr>
                      <a:lvl2pPr marL="457200" algn="l" defTabSz="457200" rtl="0" eaLnBrk="1" latinLnBrk="0" hangingPunct="1">
                        <a:spcBef>
                          <a:spcPct val="20000"/>
                        </a:spcBef>
                        <a:defRPr sz="2400" kern="1200">
                          <a:solidFill>
                            <a:schemeClr val="tx1"/>
                          </a:solidFill>
                          <a:latin typeface="Arial" panose="020B0604020202020204" pitchFamily="34" charset="0"/>
                        </a:defRPr>
                      </a:lvl2pPr>
                      <a:lvl3pPr marL="914400" algn="l" defTabSz="457200" rtl="0" eaLnBrk="1" latinLnBrk="0" hangingPunct="1">
                        <a:spcBef>
                          <a:spcPct val="20000"/>
                        </a:spcBef>
                        <a:defRPr sz="2000" kern="1200">
                          <a:solidFill>
                            <a:schemeClr val="tx1"/>
                          </a:solidFill>
                          <a:latin typeface="Arial" panose="020B0604020202020204" pitchFamily="34" charset="0"/>
                        </a:defRPr>
                      </a:lvl3pPr>
                      <a:lvl4pPr marL="1371600" algn="l" defTabSz="457200" rtl="0" eaLnBrk="1" latinLnBrk="0" hangingPunct="1">
                        <a:spcBef>
                          <a:spcPct val="20000"/>
                        </a:spcBef>
                        <a:defRPr sz="1800" kern="1200">
                          <a:solidFill>
                            <a:schemeClr val="tx1"/>
                          </a:solidFill>
                          <a:latin typeface="Arial" panose="020B0604020202020204" pitchFamily="34" charset="0"/>
                        </a:defRPr>
                      </a:lvl4pPr>
                      <a:lvl5pPr marL="1828800" algn="l" defTabSz="457200" rtl="0" eaLnBrk="1" latinLnBrk="0" hangingPunct="1">
                        <a:spcBef>
                          <a:spcPct val="20000"/>
                        </a:spcBef>
                        <a:defRPr sz="1800" kern="1200">
                          <a:solidFill>
                            <a:schemeClr val="tx1"/>
                          </a:solidFill>
                          <a:latin typeface="Arial" panose="020B0604020202020204" pitchFamily="34" charset="0"/>
                        </a:defRPr>
                      </a:lvl5pPr>
                      <a:lvl6pPr marL="22860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6pPr>
                      <a:lvl7pPr marL="27432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7pPr>
                      <a:lvl8pPr marL="32004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8pPr>
                      <a:lvl9pPr marL="36576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9pPr>
                    </a:lstStyle>
                    <a:p>
                      <a:pPr marL="0" marR="0" lvl="0" indent="0" algn="ctr" defTabSz="457200" rtl="0" eaLnBrk="0" fontAlgn="base" latinLnBrk="0" hangingPunct="0">
                        <a:lnSpc>
                          <a:spcPct val="100000"/>
                        </a:lnSpc>
                        <a:spcBef>
                          <a:spcPct val="0"/>
                        </a:spcBef>
                        <a:spcAft>
                          <a:spcPct val="0"/>
                        </a:spcAft>
                        <a:buClr>
                          <a:srgbClr val="000000"/>
                        </a:buClr>
                        <a:buSzTx/>
                        <a:buFont typeface="Times New Roman" panose="02020603050405020304" pitchFamily="18" charset="0"/>
                        <a:buNone/>
                        <a:tabLst/>
                      </a:pPr>
                      <a:r>
                        <a:rPr kumimoji="0" lang="en-US" altLang="en-US" sz="1100" b="1" i="0" u="none" strike="noStrike" cap="none" normalizeH="0" baseline="0" dirty="0">
                          <a:ln>
                            <a:noFill/>
                          </a:ln>
                          <a:solidFill>
                            <a:schemeClr val="bg1"/>
                          </a:solidFill>
                          <a:effectLst/>
                          <a:latin typeface="Times New Roman" panose="02020603050405020304" pitchFamily="18" charset="0"/>
                        </a:rPr>
                        <a:t>1</a:t>
                      </a:r>
                      <a:endParaRPr kumimoji="0" lang="vi-VN" altLang="en-US" sz="1100" b="1" i="0" u="none" strike="noStrike" cap="none" normalizeH="0" baseline="0" dirty="0">
                        <a:ln>
                          <a:noFill/>
                        </a:ln>
                        <a:solidFill>
                          <a:schemeClr val="bg1"/>
                        </a:solidFill>
                        <a:effectLst/>
                        <a:latin typeface="Times New Roman" panose="02020603050405020304" pitchFamily="18" charset="0"/>
                      </a:endParaRPr>
                    </a:p>
                  </a:txBody>
                  <a:tcPr anchor="ctr" horzOverflow="overflow">
                    <a:lnL w="64080" cap="flat" cmpd="sng" algn="ctr">
                      <a:solidFill>
                        <a:srgbClr val="000000"/>
                      </a:solidFill>
                      <a:prstDash val="solid"/>
                      <a:round/>
                      <a:headEnd type="none" w="med" len="med"/>
                      <a:tailEnd type="none" w="med" len="med"/>
                    </a:lnL>
                    <a:lnR w="9000" cap="flat" cmpd="sng" algn="ctr">
                      <a:solidFill>
                        <a:srgbClr val="000000"/>
                      </a:solidFill>
                      <a:prstDash val="solid"/>
                      <a:round/>
                      <a:headEnd type="none" w="med" len="med"/>
                      <a:tailEnd type="none" w="med" len="med"/>
                    </a:lnR>
                    <a:lnT w="64080" cap="flat" cmpd="sng" algn="ctr">
                      <a:solidFill>
                        <a:srgbClr val="000000"/>
                      </a:solidFill>
                      <a:prstDash val="solid"/>
                      <a:round/>
                      <a:headEnd type="none" w="med" len="med"/>
                      <a:tailEnd type="none" w="med" len="med"/>
                    </a:lnT>
                    <a:lnB w="9000" cap="flat" cmpd="sng" algn="ctr">
                      <a:solidFill>
                        <a:srgbClr val="000000"/>
                      </a:solidFill>
                      <a:prstDash val="solid"/>
                      <a:round/>
                      <a:headEnd type="none" w="med" len="med"/>
                      <a:tailEnd type="none" w="med" len="med"/>
                    </a:lnB>
                    <a:lnTlToBr>
                      <a:noFill/>
                    </a:lnTlToBr>
                    <a:lnBlToTr>
                      <a:noFill/>
                    </a:lnBlToTr>
                    <a:solidFill>
                      <a:srgbClr val="969696"/>
                    </a:solidFill>
                  </a:tcPr>
                </a:tc>
                <a:tc>
                  <a:txBody>
                    <a:bodyPr/>
                    <a:lstStyle>
                      <a:lvl1pPr marL="0" algn="l" defTabSz="457200" rtl="0" eaLnBrk="1" latinLnBrk="0" hangingPunct="1">
                        <a:spcBef>
                          <a:spcPct val="20000"/>
                        </a:spcBef>
                        <a:defRPr sz="2800" kern="1200">
                          <a:solidFill>
                            <a:schemeClr val="tx1"/>
                          </a:solidFill>
                          <a:latin typeface="Arial" panose="020B0604020202020204" pitchFamily="34" charset="0"/>
                        </a:defRPr>
                      </a:lvl1pPr>
                      <a:lvl2pPr marL="457200" algn="l" defTabSz="457200" rtl="0" eaLnBrk="1" latinLnBrk="0" hangingPunct="1">
                        <a:spcBef>
                          <a:spcPct val="20000"/>
                        </a:spcBef>
                        <a:defRPr sz="2400" kern="1200">
                          <a:solidFill>
                            <a:schemeClr val="tx1"/>
                          </a:solidFill>
                          <a:latin typeface="Arial" panose="020B0604020202020204" pitchFamily="34" charset="0"/>
                        </a:defRPr>
                      </a:lvl2pPr>
                      <a:lvl3pPr marL="914400" algn="l" defTabSz="457200" rtl="0" eaLnBrk="1" latinLnBrk="0" hangingPunct="1">
                        <a:spcBef>
                          <a:spcPct val="20000"/>
                        </a:spcBef>
                        <a:defRPr sz="2000" kern="1200">
                          <a:solidFill>
                            <a:schemeClr val="tx1"/>
                          </a:solidFill>
                          <a:latin typeface="Arial" panose="020B0604020202020204" pitchFamily="34" charset="0"/>
                        </a:defRPr>
                      </a:lvl3pPr>
                      <a:lvl4pPr marL="1371600" algn="l" defTabSz="457200" rtl="0" eaLnBrk="1" latinLnBrk="0" hangingPunct="1">
                        <a:spcBef>
                          <a:spcPct val="20000"/>
                        </a:spcBef>
                        <a:defRPr sz="1800" kern="1200">
                          <a:solidFill>
                            <a:schemeClr val="tx1"/>
                          </a:solidFill>
                          <a:latin typeface="Arial" panose="020B0604020202020204" pitchFamily="34" charset="0"/>
                        </a:defRPr>
                      </a:lvl4pPr>
                      <a:lvl5pPr marL="1828800" algn="l" defTabSz="457200" rtl="0" eaLnBrk="1" latinLnBrk="0" hangingPunct="1">
                        <a:spcBef>
                          <a:spcPct val="20000"/>
                        </a:spcBef>
                        <a:defRPr sz="1800" kern="1200">
                          <a:solidFill>
                            <a:schemeClr val="tx1"/>
                          </a:solidFill>
                          <a:latin typeface="Arial" panose="020B0604020202020204" pitchFamily="34" charset="0"/>
                        </a:defRPr>
                      </a:lvl5pPr>
                      <a:lvl6pPr marL="22860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6pPr>
                      <a:lvl7pPr marL="27432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7pPr>
                      <a:lvl8pPr marL="32004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8pPr>
                      <a:lvl9pPr marL="36576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9pPr>
                    </a:lstStyle>
                    <a:p>
                      <a:pPr marL="0" marR="0" lvl="0" indent="0" algn="ctr" defTabSz="457200" rtl="0" eaLnBrk="0" fontAlgn="base" latinLnBrk="0" hangingPunct="0">
                        <a:lnSpc>
                          <a:spcPct val="100000"/>
                        </a:lnSpc>
                        <a:spcBef>
                          <a:spcPct val="0"/>
                        </a:spcBef>
                        <a:spcAft>
                          <a:spcPct val="0"/>
                        </a:spcAft>
                        <a:buClr>
                          <a:srgbClr val="000000"/>
                        </a:buClr>
                        <a:buSzTx/>
                        <a:buFont typeface="Times New Roman" panose="02020603050405020304" pitchFamily="18" charset="0"/>
                        <a:buNone/>
                        <a:tabLst/>
                      </a:pPr>
                      <a:r>
                        <a:rPr kumimoji="0" lang="en-US" altLang="en-US" sz="1100" b="1" i="0" u="none" strike="noStrike" cap="none" normalizeH="0" baseline="0" dirty="0">
                          <a:ln>
                            <a:noFill/>
                          </a:ln>
                          <a:solidFill>
                            <a:srgbClr val="002060"/>
                          </a:solidFill>
                          <a:effectLst/>
                          <a:latin typeface="Times New Roman" panose="02020603050405020304" pitchFamily="18" charset="0"/>
                        </a:rPr>
                        <a:t>2</a:t>
                      </a:r>
                      <a:endParaRPr kumimoji="0" lang="vi-VN" altLang="en-US" sz="1100" b="1" i="0" u="none" strike="noStrike" cap="none" normalizeH="0" baseline="0" dirty="0">
                        <a:ln>
                          <a:noFill/>
                        </a:ln>
                        <a:solidFill>
                          <a:srgbClr val="002060"/>
                        </a:solidFill>
                        <a:effectLst/>
                        <a:latin typeface="Times New Roman" panose="02020603050405020304" pitchFamily="18" charset="0"/>
                      </a:endParaRPr>
                    </a:p>
                  </a:txBody>
                  <a:tcPr anchor="ctr" horzOverflow="overflow">
                    <a:lnL w="9000" cap="flat" cmpd="sng" algn="ctr">
                      <a:solidFill>
                        <a:srgbClr val="000000"/>
                      </a:solidFill>
                      <a:prstDash val="solid"/>
                      <a:round/>
                      <a:headEnd type="none" w="med" len="med"/>
                      <a:tailEnd type="none" w="med" len="med"/>
                    </a:lnL>
                    <a:lnR w="9000" cap="flat" cmpd="sng" algn="ctr">
                      <a:solidFill>
                        <a:srgbClr val="000000"/>
                      </a:solidFill>
                      <a:prstDash val="solid"/>
                      <a:round/>
                      <a:headEnd type="none" w="med" len="med"/>
                      <a:tailEnd type="none" w="med" len="med"/>
                    </a:lnR>
                    <a:lnT w="64080" cap="flat" cmpd="sng" algn="ctr">
                      <a:solidFill>
                        <a:srgbClr val="000000"/>
                      </a:solidFill>
                      <a:prstDash val="solid"/>
                      <a:round/>
                      <a:headEnd type="none" w="med" len="med"/>
                      <a:tailEnd type="none" w="med" len="med"/>
                    </a:lnT>
                    <a:lnB w="90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457200" rtl="0" eaLnBrk="1" latinLnBrk="0" hangingPunct="1">
                        <a:spcBef>
                          <a:spcPct val="20000"/>
                        </a:spcBef>
                        <a:defRPr sz="2800" kern="1200">
                          <a:solidFill>
                            <a:schemeClr val="tx1"/>
                          </a:solidFill>
                          <a:latin typeface="Arial" panose="020B0604020202020204" pitchFamily="34" charset="0"/>
                        </a:defRPr>
                      </a:lvl1pPr>
                      <a:lvl2pPr marL="457200" algn="l" defTabSz="457200" rtl="0" eaLnBrk="1" latinLnBrk="0" hangingPunct="1">
                        <a:spcBef>
                          <a:spcPct val="20000"/>
                        </a:spcBef>
                        <a:defRPr sz="2400" kern="1200">
                          <a:solidFill>
                            <a:schemeClr val="tx1"/>
                          </a:solidFill>
                          <a:latin typeface="Arial" panose="020B0604020202020204" pitchFamily="34" charset="0"/>
                        </a:defRPr>
                      </a:lvl2pPr>
                      <a:lvl3pPr marL="914400" algn="l" defTabSz="457200" rtl="0" eaLnBrk="1" latinLnBrk="0" hangingPunct="1">
                        <a:spcBef>
                          <a:spcPct val="20000"/>
                        </a:spcBef>
                        <a:defRPr sz="2000" kern="1200">
                          <a:solidFill>
                            <a:schemeClr val="tx1"/>
                          </a:solidFill>
                          <a:latin typeface="Arial" panose="020B0604020202020204" pitchFamily="34" charset="0"/>
                        </a:defRPr>
                      </a:lvl3pPr>
                      <a:lvl4pPr marL="1371600" algn="l" defTabSz="457200" rtl="0" eaLnBrk="1" latinLnBrk="0" hangingPunct="1">
                        <a:spcBef>
                          <a:spcPct val="20000"/>
                        </a:spcBef>
                        <a:defRPr sz="1800" kern="1200">
                          <a:solidFill>
                            <a:schemeClr val="tx1"/>
                          </a:solidFill>
                          <a:latin typeface="Arial" panose="020B0604020202020204" pitchFamily="34" charset="0"/>
                        </a:defRPr>
                      </a:lvl4pPr>
                      <a:lvl5pPr marL="1828800" algn="l" defTabSz="457200" rtl="0" eaLnBrk="1" latinLnBrk="0" hangingPunct="1">
                        <a:spcBef>
                          <a:spcPct val="20000"/>
                        </a:spcBef>
                        <a:defRPr sz="1800" kern="1200">
                          <a:solidFill>
                            <a:schemeClr val="tx1"/>
                          </a:solidFill>
                          <a:latin typeface="Arial" panose="020B0604020202020204" pitchFamily="34" charset="0"/>
                        </a:defRPr>
                      </a:lvl5pPr>
                      <a:lvl6pPr marL="22860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6pPr>
                      <a:lvl7pPr marL="27432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7pPr>
                      <a:lvl8pPr marL="32004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8pPr>
                      <a:lvl9pPr marL="36576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9pPr>
                    </a:lstStyle>
                    <a:p>
                      <a:pPr marL="0" marR="0" lvl="0" indent="0" algn="ctr" defTabSz="457200" rtl="0" eaLnBrk="0" fontAlgn="base" latinLnBrk="0" hangingPunct="0">
                        <a:lnSpc>
                          <a:spcPct val="100000"/>
                        </a:lnSpc>
                        <a:spcBef>
                          <a:spcPct val="0"/>
                        </a:spcBef>
                        <a:spcAft>
                          <a:spcPct val="0"/>
                        </a:spcAft>
                        <a:buClr>
                          <a:srgbClr val="000000"/>
                        </a:buClr>
                        <a:buSzTx/>
                        <a:buFont typeface="Times New Roman" panose="02020603050405020304" pitchFamily="18" charset="0"/>
                        <a:buNone/>
                        <a:tabLst/>
                      </a:pPr>
                      <a:r>
                        <a:rPr kumimoji="0" lang="en-US" altLang="en-US" sz="1100" b="1" i="0" u="none" strike="noStrike" cap="none" normalizeH="0" baseline="0" dirty="0">
                          <a:ln>
                            <a:noFill/>
                          </a:ln>
                          <a:solidFill>
                            <a:schemeClr val="bg1"/>
                          </a:solidFill>
                          <a:effectLst/>
                          <a:latin typeface="Times New Roman" panose="02020603050405020304" pitchFamily="18" charset="0"/>
                        </a:rPr>
                        <a:t>4</a:t>
                      </a:r>
                      <a:endParaRPr kumimoji="0" lang="vi-VN" altLang="en-US" sz="1100" b="1" i="0" u="none" strike="noStrike" cap="none" normalizeH="0" baseline="0" dirty="0">
                        <a:ln>
                          <a:noFill/>
                        </a:ln>
                        <a:solidFill>
                          <a:schemeClr val="bg1"/>
                        </a:solidFill>
                        <a:effectLst/>
                        <a:latin typeface="Times New Roman" panose="02020603050405020304" pitchFamily="18" charset="0"/>
                      </a:endParaRPr>
                    </a:p>
                  </a:txBody>
                  <a:tcPr anchor="ctr" horzOverflow="overflow">
                    <a:lnL w="9000" cap="flat" cmpd="sng" algn="ctr">
                      <a:solidFill>
                        <a:srgbClr val="000000"/>
                      </a:solidFill>
                      <a:prstDash val="solid"/>
                      <a:round/>
                      <a:headEnd type="none" w="med" len="med"/>
                      <a:tailEnd type="none" w="med" len="med"/>
                    </a:lnL>
                    <a:lnR w="9000" cap="flat" cmpd="sng" algn="ctr">
                      <a:solidFill>
                        <a:srgbClr val="000000"/>
                      </a:solidFill>
                      <a:prstDash val="solid"/>
                      <a:round/>
                      <a:headEnd type="none" w="med" len="med"/>
                      <a:tailEnd type="none" w="med" len="med"/>
                    </a:lnR>
                    <a:lnT w="64080" cap="flat" cmpd="sng" algn="ctr">
                      <a:solidFill>
                        <a:srgbClr val="000000"/>
                      </a:solidFill>
                      <a:prstDash val="solid"/>
                      <a:round/>
                      <a:headEnd type="none" w="med" len="med"/>
                      <a:tailEnd type="none" w="med" len="med"/>
                    </a:lnT>
                    <a:lnB w="9000" cap="flat" cmpd="sng" algn="ctr">
                      <a:solidFill>
                        <a:srgbClr val="000000"/>
                      </a:solidFill>
                      <a:prstDash val="solid"/>
                      <a:round/>
                      <a:headEnd type="none" w="med" len="med"/>
                      <a:tailEnd type="none" w="med" len="med"/>
                    </a:lnB>
                    <a:lnTlToBr>
                      <a:noFill/>
                    </a:lnTlToBr>
                    <a:lnBlToTr>
                      <a:noFill/>
                    </a:lnBlToTr>
                    <a:solidFill>
                      <a:srgbClr val="808080"/>
                    </a:solidFill>
                  </a:tcPr>
                </a:tc>
                <a:tc>
                  <a:txBody>
                    <a:bodyPr/>
                    <a:lstStyle>
                      <a:lvl1pPr marL="0" algn="l" defTabSz="457200" rtl="0" eaLnBrk="1" latinLnBrk="0" hangingPunct="1">
                        <a:spcBef>
                          <a:spcPct val="20000"/>
                        </a:spcBef>
                        <a:defRPr sz="2800" kern="1200">
                          <a:solidFill>
                            <a:schemeClr val="tx1"/>
                          </a:solidFill>
                          <a:latin typeface="Arial" panose="020B0604020202020204" pitchFamily="34" charset="0"/>
                        </a:defRPr>
                      </a:lvl1pPr>
                      <a:lvl2pPr marL="457200" algn="l" defTabSz="457200" rtl="0" eaLnBrk="1" latinLnBrk="0" hangingPunct="1">
                        <a:spcBef>
                          <a:spcPct val="20000"/>
                        </a:spcBef>
                        <a:defRPr sz="2400" kern="1200">
                          <a:solidFill>
                            <a:schemeClr val="tx1"/>
                          </a:solidFill>
                          <a:latin typeface="Arial" panose="020B0604020202020204" pitchFamily="34" charset="0"/>
                        </a:defRPr>
                      </a:lvl2pPr>
                      <a:lvl3pPr marL="914400" algn="l" defTabSz="457200" rtl="0" eaLnBrk="1" latinLnBrk="0" hangingPunct="1">
                        <a:spcBef>
                          <a:spcPct val="20000"/>
                        </a:spcBef>
                        <a:defRPr sz="2000" kern="1200">
                          <a:solidFill>
                            <a:schemeClr val="tx1"/>
                          </a:solidFill>
                          <a:latin typeface="Arial" panose="020B0604020202020204" pitchFamily="34" charset="0"/>
                        </a:defRPr>
                      </a:lvl3pPr>
                      <a:lvl4pPr marL="1371600" algn="l" defTabSz="457200" rtl="0" eaLnBrk="1" latinLnBrk="0" hangingPunct="1">
                        <a:spcBef>
                          <a:spcPct val="20000"/>
                        </a:spcBef>
                        <a:defRPr sz="1800" kern="1200">
                          <a:solidFill>
                            <a:schemeClr val="tx1"/>
                          </a:solidFill>
                          <a:latin typeface="Arial" panose="020B0604020202020204" pitchFamily="34" charset="0"/>
                        </a:defRPr>
                      </a:lvl4pPr>
                      <a:lvl5pPr marL="1828800" algn="l" defTabSz="457200" rtl="0" eaLnBrk="1" latinLnBrk="0" hangingPunct="1">
                        <a:spcBef>
                          <a:spcPct val="20000"/>
                        </a:spcBef>
                        <a:defRPr sz="1800" kern="1200">
                          <a:solidFill>
                            <a:schemeClr val="tx1"/>
                          </a:solidFill>
                          <a:latin typeface="Arial" panose="020B0604020202020204" pitchFamily="34" charset="0"/>
                        </a:defRPr>
                      </a:lvl5pPr>
                      <a:lvl6pPr marL="22860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6pPr>
                      <a:lvl7pPr marL="27432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7pPr>
                      <a:lvl8pPr marL="32004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8pPr>
                      <a:lvl9pPr marL="36576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9pPr>
                    </a:lstStyle>
                    <a:p>
                      <a:pPr marL="0" marR="0" lvl="0" indent="0" algn="ctr" defTabSz="457200" rtl="0" eaLnBrk="0" fontAlgn="base" latinLnBrk="0" hangingPunct="0">
                        <a:lnSpc>
                          <a:spcPct val="100000"/>
                        </a:lnSpc>
                        <a:spcBef>
                          <a:spcPct val="0"/>
                        </a:spcBef>
                        <a:spcAft>
                          <a:spcPct val="0"/>
                        </a:spcAft>
                        <a:buClr>
                          <a:srgbClr val="000000"/>
                        </a:buClr>
                        <a:buSzTx/>
                        <a:buFont typeface="Times New Roman" panose="02020603050405020304" pitchFamily="18" charset="0"/>
                        <a:buNone/>
                        <a:tabLst/>
                      </a:pPr>
                      <a:r>
                        <a:rPr kumimoji="0" lang="en-US" altLang="en-US" sz="1100" b="1" i="0" u="none" strike="noStrike" cap="none" normalizeH="0" baseline="0" dirty="0">
                          <a:ln>
                            <a:noFill/>
                          </a:ln>
                          <a:solidFill>
                            <a:srgbClr val="002060"/>
                          </a:solidFill>
                          <a:effectLst/>
                          <a:latin typeface="Times New Roman" panose="02020603050405020304" pitchFamily="18" charset="0"/>
                        </a:rPr>
                        <a:t>8</a:t>
                      </a:r>
                      <a:endParaRPr kumimoji="0" lang="vi-VN" altLang="en-US" sz="1100" b="1" i="0" u="none" strike="noStrike" cap="none" normalizeH="0" baseline="0" dirty="0">
                        <a:ln>
                          <a:noFill/>
                        </a:ln>
                        <a:solidFill>
                          <a:srgbClr val="002060"/>
                        </a:solidFill>
                        <a:effectLst/>
                        <a:latin typeface="Times New Roman" panose="02020603050405020304" pitchFamily="18" charset="0"/>
                      </a:endParaRPr>
                    </a:p>
                  </a:txBody>
                  <a:tcPr anchor="ctr" horzOverflow="overflow">
                    <a:lnL w="9000" cap="flat" cmpd="sng" algn="ctr">
                      <a:solidFill>
                        <a:srgbClr val="000000"/>
                      </a:solidFill>
                      <a:prstDash val="solid"/>
                      <a:round/>
                      <a:headEnd type="none" w="med" len="med"/>
                      <a:tailEnd type="none" w="med" len="med"/>
                    </a:lnL>
                    <a:lnR w="9000" cap="flat" cmpd="sng" algn="ctr">
                      <a:solidFill>
                        <a:srgbClr val="000000"/>
                      </a:solidFill>
                      <a:prstDash val="solid"/>
                      <a:round/>
                      <a:headEnd type="none" w="med" len="med"/>
                      <a:tailEnd type="none" w="med" len="med"/>
                    </a:lnR>
                    <a:lnT w="64080" cap="flat" cmpd="sng" algn="ctr">
                      <a:solidFill>
                        <a:srgbClr val="000000"/>
                      </a:solidFill>
                      <a:prstDash val="solid"/>
                      <a:round/>
                      <a:headEnd type="none" w="med" len="med"/>
                      <a:tailEnd type="none" w="med" len="med"/>
                    </a:lnT>
                    <a:lnB w="90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457200" rtl="0" eaLnBrk="1" latinLnBrk="0" hangingPunct="1">
                        <a:spcBef>
                          <a:spcPct val="20000"/>
                        </a:spcBef>
                        <a:defRPr sz="2800" kern="1200">
                          <a:solidFill>
                            <a:schemeClr val="tx1"/>
                          </a:solidFill>
                          <a:latin typeface="Arial" panose="020B0604020202020204" pitchFamily="34" charset="0"/>
                        </a:defRPr>
                      </a:lvl1pPr>
                      <a:lvl2pPr marL="457200" algn="l" defTabSz="457200" rtl="0" eaLnBrk="1" latinLnBrk="0" hangingPunct="1">
                        <a:spcBef>
                          <a:spcPct val="20000"/>
                        </a:spcBef>
                        <a:defRPr sz="2400" kern="1200">
                          <a:solidFill>
                            <a:schemeClr val="tx1"/>
                          </a:solidFill>
                          <a:latin typeface="Arial" panose="020B0604020202020204" pitchFamily="34" charset="0"/>
                        </a:defRPr>
                      </a:lvl2pPr>
                      <a:lvl3pPr marL="914400" algn="l" defTabSz="457200" rtl="0" eaLnBrk="1" latinLnBrk="0" hangingPunct="1">
                        <a:spcBef>
                          <a:spcPct val="20000"/>
                        </a:spcBef>
                        <a:defRPr sz="2000" kern="1200">
                          <a:solidFill>
                            <a:schemeClr val="tx1"/>
                          </a:solidFill>
                          <a:latin typeface="Arial" panose="020B0604020202020204" pitchFamily="34" charset="0"/>
                        </a:defRPr>
                      </a:lvl3pPr>
                      <a:lvl4pPr marL="1371600" algn="l" defTabSz="457200" rtl="0" eaLnBrk="1" latinLnBrk="0" hangingPunct="1">
                        <a:spcBef>
                          <a:spcPct val="20000"/>
                        </a:spcBef>
                        <a:defRPr sz="1800" kern="1200">
                          <a:solidFill>
                            <a:schemeClr val="tx1"/>
                          </a:solidFill>
                          <a:latin typeface="Arial" panose="020B0604020202020204" pitchFamily="34" charset="0"/>
                        </a:defRPr>
                      </a:lvl4pPr>
                      <a:lvl5pPr marL="1828800" algn="l" defTabSz="457200" rtl="0" eaLnBrk="1" latinLnBrk="0" hangingPunct="1">
                        <a:spcBef>
                          <a:spcPct val="20000"/>
                        </a:spcBef>
                        <a:defRPr sz="1800" kern="1200">
                          <a:solidFill>
                            <a:schemeClr val="tx1"/>
                          </a:solidFill>
                          <a:latin typeface="Arial" panose="020B0604020202020204" pitchFamily="34" charset="0"/>
                        </a:defRPr>
                      </a:lvl5pPr>
                      <a:lvl6pPr marL="22860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6pPr>
                      <a:lvl7pPr marL="27432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7pPr>
                      <a:lvl8pPr marL="32004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8pPr>
                      <a:lvl9pPr marL="36576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9pPr>
                    </a:lstStyle>
                    <a:p>
                      <a:pPr marL="0" marR="0" lvl="0" indent="0" algn="ctr" defTabSz="457200" rtl="0" eaLnBrk="0" fontAlgn="base" latinLnBrk="0" hangingPunct="0">
                        <a:lnSpc>
                          <a:spcPct val="100000"/>
                        </a:lnSpc>
                        <a:spcBef>
                          <a:spcPct val="0"/>
                        </a:spcBef>
                        <a:spcAft>
                          <a:spcPct val="0"/>
                        </a:spcAft>
                        <a:buClr>
                          <a:srgbClr val="000000"/>
                        </a:buClr>
                        <a:buSzTx/>
                        <a:buFont typeface="Times New Roman" panose="02020603050405020304" pitchFamily="18" charset="0"/>
                        <a:buNone/>
                        <a:tabLst/>
                      </a:pPr>
                      <a:r>
                        <a:rPr kumimoji="0" lang="en-US" altLang="en-US" sz="1100" b="1" i="0" u="none" strike="noStrike" cap="none" normalizeH="0" baseline="0" dirty="0">
                          <a:ln>
                            <a:noFill/>
                          </a:ln>
                          <a:solidFill>
                            <a:srgbClr val="002060"/>
                          </a:solidFill>
                          <a:effectLst/>
                          <a:latin typeface="Times New Roman" panose="02020603050405020304" pitchFamily="18" charset="0"/>
                        </a:rPr>
                        <a:t>16</a:t>
                      </a:r>
                      <a:endParaRPr kumimoji="0" lang="vi-VN" altLang="en-US" sz="1100" b="1" i="0" u="none" strike="noStrike" cap="none" normalizeH="0" baseline="0" dirty="0">
                        <a:ln>
                          <a:noFill/>
                        </a:ln>
                        <a:solidFill>
                          <a:srgbClr val="002060"/>
                        </a:solidFill>
                        <a:effectLst/>
                        <a:latin typeface="Times New Roman" panose="02020603050405020304" pitchFamily="18" charset="0"/>
                      </a:endParaRPr>
                    </a:p>
                  </a:txBody>
                  <a:tcPr anchor="ctr" horzOverflow="overflow">
                    <a:lnL w="9000" cap="flat" cmpd="sng" algn="ctr">
                      <a:solidFill>
                        <a:srgbClr val="000000"/>
                      </a:solidFill>
                      <a:prstDash val="solid"/>
                      <a:round/>
                      <a:headEnd type="none" w="med" len="med"/>
                      <a:tailEnd type="none" w="med" len="med"/>
                    </a:lnL>
                    <a:lnR w="9000" cap="flat" cmpd="sng" algn="ctr">
                      <a:solidFill>
                        <a:srgbClr val="000000"/>
                      </a:solidFill>
                      <a:prstDash val="solid"/>
                      <a:round/>
                      <a:headEnd type="none" w="med" len="med"/>
                      <a:tailEnd type="none" w="med" len="med"/>
                    </a:lnR>
                    <a:lnT w="64080" cap="flat" cmpd="sng" algn="ctr">
                      <a:solidFill>
                        <a:srgbClr val="000000"/>
                      </a:solidFill>
                      <a:prstDash val="solid"/>
                      <a:round/>
                      <a:headEnd type="none" w="med" len="med"/>
                      <a:tailEnd type="none" w="med" len="med"/>
                    </a:lnT>
                    <a:lnB w="9000" cap="flat" cmpd="sng" algn="ctr">
                      <a:solidFill>
                        <a:srgbClr val="000000"/>
                      </a:solidFill>
                      <a:prstDash val="solid"/>
                      <a:round/>
                      <a:headEnd type="none" w="med" len="med"/>
                      <a:tailEnd type="none" w="med" len="med"/>
                    </a:lnB>
                    <a:lnTlToBr>
                      <a:noFill/>
                    </a:lnTlToBr>
                    <a:lnBlToTr>
                      <a:noFill/>
                    </a:lnBlToTr>
                    <a:solidFill>
                      <a:srgbClr val="808080"/>
                    </a:solidFill>
                  </a:tcPr>
                </a:tc>
                <a:tc>
                  <a:txBody>
                    <a:bodyPr/>
                    <a:lstStyle>
                      <a:lvl1pPr marL="0" algn="l" defTabSz="457200" rtl="0" eaLnBrk="1" latinLnBrk="0" hangingPunct="1">
                        <a:spcBef>
                          <a:spcPct val="20000"/>
                        </a:spcBef>
                        <a:defRPr sz="2800" kern="1200">
                          <a:solidFill>
                            <a:schemeClr val="tx1"/>
                          </a:solidFill>
                          <a:latin typeface="Arial" panose="020B0604020202020204" pitchFamily="34" charset="0"/>
                        </a:defRPr>
                      </a:lvl1pPr>
                      <a:lvl2pPr marL="457200" algn="l" defTabSz="457200" rtl="0" eaLnBrk="1" latinLnBrk="0" hangingPunct="1">
                        <a:spcBef>
                          <a:spcPct val="20000"/>
                        </a:spcBef>
                        <a:defRPr sz="2400" kern="1200">
                          <a:solidFill>
                            <a:schemeClr val="tx1"/>
                          </a:solidFill>
                          <a:latin typeface="Arial" panose="020B0604020202020204" pitchFamily="34" charset="0"/>
                        </a:defRPr>
                      </a:lvl2pPr>
                      <a:lvl3pPr marL="914400" algn="l" defTabSz="457200" rtl="0" eaLnBrk="1" latinLnBrk="0" hangingPunct="1">
                        <a:spcBef>
                          <a:spcPct val="20000"/>
                        </a:spcBef>
                        <a:defRPr sz="2000" kern="1200">
                          <a:solidFill>
                            <a:schemeClr val="tx1"/>
                          </a:solidFill>
                          <a:latin typeface="Arial" panose="020B0604020202020204" pitchFamily="34" charset="0"/>
                        </a:defRPr>
                      </a:lvl3pPr>
                      <a:lvl4pPr marL="1371600" algn="l" defTabSz="457200" rtl="0" eaLnBrk="1" latinLnBrk="0" hangingPunct="1">
                        <a:spcBef>
                          <a:spcPct val="20000"/>
                        </a:spcBef>
                        <a:defRPr sz="1800" kern="1200">
                          <a:solidFill>
                            <a:schemeClr val="tx1"/>
                          </a:solidFill>
                          <a:latin typeface="Arial" panose="020B0604020202020204" pitchFamily="34" charset="0"/>
                        </a:defRPr>
                      </a:lvl4pPr>
                      <a:lvl5pPr marL="1828800" algn="l" defTabSz="457200" rtl="0" eaLnBrk="1" latinLnBrk="0" hangingPunct="1">
                        <a:spcBef>
                          <a:spcPct val="20000"/>
                        </a:spcBef>
                        <a:defRPr sz="1800" kern="1200">
                          <a:solidFill>
                            <a:schemeClr val="tx1"/>
                          </a:solidFill>
                          <a:latin typeface="Arial" panose="020B0604020202020204" pitchFamily="34" charset="0"/>
                        </a:defRPr>
                      </a:lvl5pPr>
                      <a:lvl6pPr marL="22860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6pPr>
                      <a:lvl7pPr marL="27432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7pPr>
                      <a:lvl8pPr marL="32004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8pPr>
                      <a:lvl9pPr marL="36576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9pPr>
                    </a:lstStyle>
                    <a:p>
                      <a:pPr marL="0" marR="0" lvl="0" indent="0" algn="ctr" defTabSz="457200" rtl="0" eaLnBrk="0" fontAlgn="base" latinLnBrk="0" hangingPunct="0">
                        <a:lnSpc>
                          <a:spcPct val="100000"/>
                        </a:lnSpc>
                        <a:spcBef>
                          <a:spcPct val="0"/>
                        </a:spcBef>
                        <a:spcAft>
                          <a:spcPct val="0"/>
                        </a:spcAft>
                        <a:buClr>
                          <a:srgbClr val="000000"/>
                        </a:buClr>
                        <a:buSzTx/>
                        <a:buFont typeface="Times New Roman" panose="02020603050405020304" pitchFamily="18" charset="0"/>
                        <a:buNone/>
                        <a:tabLst/>
                      </a:pPr>
                      <a:r>
                        <a:rPr kumimoji="0" lang="en-US" altLang="en-US" sz="1100" b="1" i="0" u="none" strike="noStrike" cap="none" normalizeH="0" baseline="0" dirty="0">
                          <a:ln>
                            <a:noFill/>
                          </a:ln>
                          <a:solidFill>
                            <a:schemeClr val="tx1"/>
                          </a:solidFill>
                          <a:effectLst/>
                          <a:latin typeface="Times New Roman" panose="02020603050405020304" pitchFamily="18" charset="0"/>
                        </a:rPr>
                        <a:t>32</a:t>
                      </a:r>
                      <a:endParaRPr kumimoji="0" lang="vi-VN" altLang="en-US" sz="1100" b="1" i="0" u="none" strike="noStrike" cap="none" normalizeH="0" baseline="0" dirty="0">
                        <a:ln>
                          <a:noFill/>
                        </a:ln>
                        <a:solidFill>
                          <a:schemeClr val="tx1"/>
                        </a:solidFill>
                        <a:effectLst/>
                        <a:latin typeface="Times New Roman" panose="02020603050405020304" pitchFamily="18" charset="0"/>
                      </a:endParaRPr>
                    </a:p>
                  </a:txBody>
                  <a:tcPr anchor="ctr" horzOverflow="overflow">
                    <a:lnL w="9000" cap="flat" cmpd="sng" algn="ctr">
                      <a:solidFill>
                        <a:srgbClr val="000000"/>
                      </a:solidFill>
                      <a:prstDash val="solid"/>
                      <a:round/>
                      <a:headEnd type="none" w="med" len="med"/>
                      <a:tailEnd type="none" w="med" len="med"/>
                    </a:lnL>
                    <a:lnR w="9000" cap="flat" cmpd="sng" algn="ctr">
                      <a:solidFill>
                        <a:srgbClr val="000000"/>
                      </a:solidFill>
                      <a:prstDash val="solid"/>
                      <a:round/>
                      <a:headEnd type="none" w="med" len="med"/>
                      <a:tailEnd type="none" w="med" len="med"/>
                    </a:lnR>
                    <a:lnT w="64080" cap="flat" cmpd="sng" algn="ctr">
                      <a:solidFill>
                        <a:srgbClr val="000000"/>
                      </a:solidFill>
                      <a:prstDash val="solid"/>
                      <a:round/>
                      <a:headEnd type="none" w="med" len="med"/>
                      <a:tailEnd type="none" w="med" len="med"/>
                    </a:lnT>
                    <a:lnB w="90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457200" rtl="0" eaLnBrk="1" latinLnBrk="0" hangingPunct="1">
                        <a:spcBef>
                          <a:spcPct val="20000"/>
                        </a:spcBef>
                        <a:defRPr sz="2800" kern="1200">
                          <a:solidFill>
                            <a:schemeClr val="tx1"/>
                          </a:solidFill>
                          <a:latin typeface="Arial" panose="020B0604020202020204" pitchFamily="34" charset="0"/>
                        </a:defRPr>
                      </a:lvl1pPr>
                      <a:lvl2pPr marL="457200" algn="l" defTabSz="457200" rtl="0" eaLnBrk="1" latinLnBrk="0" hangingPunct="1">
                        <a:spcBef>
                          <a:spcPct val="20000"/>
                        </a:spcBef>
                        <a:defRPr sz="2400" kern="1200">
                          <a:solidFill>
                            <a:schemeClr val="tx1"/>
                          </a:solidFill>
                          <a:latin typeface="Arial" panose="020B0604020202020204" pitchFamily="34" charset="0"/>
                        </a:defRPr>
                      </a:lvl2pPr>
                      <a:lvl3pPr marL="914400" algn="l" defTabSz="457200" rtl="0" eaLnBrk="1" latinLnBrk="0" hangingPunct="1">
                        <a:spcBef>
                          <a:spcPct val="20000"/>
                        </a:spcBef>
                        <a:defRPr sz="2000" kern="1200">
                          <a:solidFill>
                            <a:schemeClr val="tx1"/>
                          </a:solidFill>
                          <a:latin typeface="Arial" panose="020B0604020202020204" pitchFamily="34" charset="0"/>
                        </a:defRPr>
                      </a:lvl3pPr>
                      <a:lvl4pPr marL="1371600" algn="l" defTabSz="457200" rtl="0" eaLnBrk="1" latinLnBrk="0" hangingPunct="1">
                        <a:spcBef>
                          <a:spcPct val="20000"/>
                        </a:spcBef>
                        <a:defRPr sz="1800" kern="1200">
                          <a:solidFill>
                            <a:schemeClr val="tx1"/>
                          </a:solidFill>
                          <a:latin typeface="Arial" panose="020B0604020202020204" pitchFamily="34" charset="0"/>
                        </a:defRPr>
                      </a:lvl4pPr>
                      <a:lvl5pPr marL="1828800" algn="l" defTabSz="457200" rtl="0" eaLnBrk="1" latinLnBrk="0" hangingPunct="1">
                        <a:spcBef>
                          <a:spcPct val="20000"/>
                        </a:spcBef>
                        <a:defRPr sz="1800" kern="1200">
                          <a:solidFill>
                            <a:schemeClr val="tx1"/>
                          </a:solidFill>
                          <a:latin typeface="Arial" panose="020B0604020202020204" pitchFamily="34" charset="0"/>
                        </a:defRPr>
                      </a:lvl5pPr>
                      <a:lvl6pPr marL="22860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6pPr>
                      <a:lvl7pPr marL="27432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7pPr>
                      <a:lvl8pPr marL="32004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8pPr>
                      <a:lvl9pPr marL="36576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9pPr>
                    </a:lstStyle>
                    <a:p>
                      <a:pPr marL="0" marR="0" lvl="0" indent="0" algn="ctr" defTabSz="457200" rtl="0" eaLnBrk="0" fontAlgn="base" latinLnBrk="0" hangingPunct="0">
                        <a:lnSpc>
                          <a:spcPct val="100000"/>
                        </a:lnSpc>
                        <a:spcBef>
                          <a:spcPct val="0"/>
                        </a:spcBef>
                        <a:spcAft>
                          <a:spcPct val="0"/>
                        </a:spcAft>
                        <a:buClr>
                          <a:srgbClr val="000000"/>
                        </a:buClr>
                        <a:buSzTx/>
                        <a:buFont typeface="Times New Roman" panose="02020603050405020304" pitchFamily="18" charset="0"/>
                        <a:buNone/>
                        <a:tabLst/>
                      </a:pPr>
                      <a:r>
                        <a:rPr kumimoji="0" lang="en-US" altLang="en-US" sz="1100" b="1" i="0" u="none" strike="noStrike" cap="none" normalizeH="0" baseline="0" dirty="0">
                          <a:ln>
                            <a:noFill/>
                          </a:ln>
                          <a:solidFill>
                            <a:schemeClr val="bg1"/>
                          </a:solidFill>
                          <a:effectLst/>
                          <a:latin typeface="Times New Roman" panose="02020603050405020304" pitchFamily="18" charset="0"/>
                        </a:rPr>
                        <a:t>64</a:t>
                      </a:r>
                      <a:endParaRPr kumimoji="0" lang="vi-VN" altLang="en-US" sz="1100" b="1" i="0" u="none" strike="noStrike" cap="none" normalizeH="0" baseline="0" dirty="0">
                        <a:ln>
                          <a:noFill/>
                        </a:ln>
                        <a:solidFill>
                          <a:schemeClr val="bg1"/>
                        </a:solidFill>
                        <a:effectLst/>
                        <a:latin typeface="Times New Roman" panose="02020603050405020304" pitchFamily="18" charset="0"/>
                      </a:endParaRPr>
                    </a:p>
                  </a:txBody>
                  <a:tcPr anchor="ctr" horzOverflow="overflow">
                    <a:lnL w="9000" cap="flat" cmpd="sng" algn="ctr">
                      <a:solidFill>
                        <a:srgbClr val="000000"/>
                      </a:solidFill>
                      <a:prstDash val="solid"/>
                      <a:round/>
                      <a:headEnd type="none" w="med" len="med"/>
                      <a:tailEnd type="none" w="med" len="med"/>
                    </a:lnL>
                    <a:lnR w="9000" cap="flat" cmpd="sng" algn="ctr">
                      <a:solidFill>
                        <a:srgbClr val="000000"/>
                      </a:solidFill>
                      <a:prstDash val="solid"/>
                      <a:round/>
                      <a:headEnd type="none" w="med" len="med"/>
                      <a:tailEnd type="none" w="med" len="med"/>
                    </a:lnR>
                    <a:lnT w="64080" cap="flat" cmpd="sng" algn="ctr">
                      <a:solidFill>
                        <a:srgbClr val="000000"/>
                      </a:solidFill>
                      <a:prstDash val="solid"/>
                      <a:round/>
                      <a:headEnd type="none" w="med" len="med"/>
                      <a:tailEnd type="none" w="med" len="med"/>
                    </a:lnT>
                    <a:lnB w="9000" cap="flat" cmpd="sng" algn="ctr">
                      <a:solidFill>
                        <a:srgbClr val="000000"/>
                      </a:solidFill>
                      <a:prstDash val="solid"/>
                      <a:round/>
                      <a:headEnd type="none" w="med" len="med"/>
                      <a:tailEnd type="none" w="med" len="med"/>
                    </a:lnB>
                    <a:lnTlToBr>
                      <a:noFill/>
                    </a:lnTlToBr>
                    <a:lnBlToTr>
                      <a:noFill/>
                    </a:lnBlToTr>
                    <a:solidFill>
                      <a:srgbClr val="808080"/>
                    </a:solidFill>
                  </a:tcPr>
                </a:tc>
                <a:tc>
                  <a:txBody>
                    <a:bodyPr/>
                    <a:lstStyle>
                      <a:lvl1pPr marL="0" algn="l" defTabSz="457200" rtl="0" eaLnBrk="1" latinLnBrk="0" hangingPunct="1">
                        <a:spcBef>
                          <a:spcPct val="20000"/>
                        </a:spcBef>
                        <a:defRPr sz="2800" kern="1200">
                          <a:solidFill>
                            <a:schemeClr val="tx1"/>
                          </a:solidFill>
                          <a:latin typeface="Arial" panose="020B0604020202020204" pitchFamily="34" charset="0"/>
                        </a:defRPr>
                      </a:lvl1pPr>
                      <a:lvl2pPr marL="457200" algn="l" defTabSz="457200" rtl="0" eaLnBrk="1" latinLnBrk="0" hangingPunct="1">
                        <a:spcBef>
                          <a:spcPct val="20000"/>
                        </a:spcBef>
                        <a:defRPr sz="2400" kern="1200">
                          <a:solidFill>
                            <a:schemeClr val="tx1"/>
                          </a:solidFill>
                          <a:latin typeface="Arial" panose="020B0604020202020204" pitchFamily="34" charset="0"/>
                        </a:defRPr>
                      </a:lvl2pPr>
                      <a:lvl3pPr marL="914400" algn="l" defTabSz="457200" rtl="0" eaLnBrk="1" latinLnBrk="0" hangingPunct="1">
                        <a:spcBef>
                          <a:spcPct val="20000"/>
                        </a:spcBef>
                        <a:defRPr sz="2000" kern="1200">
                          <a:solidFill>
                            <a:schemeClr val="tx1"/>
                          </a:solidFill>
                          <a:latin typeface="Arial" panose="020B0604020202020204" pitchFamily="34" charset="0"/>
                        </a:defRPr>
                      </a:lvl3pPr>
                      <a:lvl4pPr marL="1371600" algn="l" defTabSz="457200" rtl="0" eaLnBrk="1" latinLnBrk="0" hangingPunct="1">
                        <a:spcBef>
                          <a:spcPct val="20000"/>
                        </a:spcBef>
                        <a:defRPr sz="1800" kern="1200">
                          <a:solidFill>
                            <a:schemeClr val="tx1"/>
                          </a:solidFill>
                          <a:latin typeface="Arial" panose="020B0604020202020204" pitchFamily="34" charset="0"/>
                        </a:defRPr>
                      </a:lvl4pPr>
                      <a:lvl5pPr marL="1828800" algn="l" defTabSz="457200" rtl="0" eaLnBrk="1" latinLnBrk="0" hangingPunct="1">
                        <a:spcBef>
                          <a:spcPct val="20000"/>
                        </a:spcBef>
                        <a:defRPr sz="1800" kern="1200">
                          <a:solidFill>
                            <a:schemeClr val="tx1"/>
                          </a:solidFill>
                          <a:latin typeface="Arial" panose="020B0604020202020204" pitchFamily="34" charset="0"/>
                        </a:defRPr>
                      </a:lvl5pPr>
                      <a:lvl6pPr marL="22860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6pPr>
                      <a:lvl7pPr marL="27432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7pPr>
                      <a:lvl8pPr marL="32004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8pPr>
                      <a:lvl9pPr marL="36576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9pPr>
                    </a:lstStyle>
                    <a:p>
                      <a:pPr marL="0" marR="0" lvl="0" indent="0" algn="ctr" defTabSz="457200" rtl="0" eaLnBrk="0" fontAlgn="base" latinLnBrk="0" hangingPunct="0">
                        <a:lnSpc>
                          <a:spcPct val="100000"/>
                        </a:lnSpc>
                        <a:spcBef>
                          <a:spcPct val="0"/>
                        </a:spcBef>
                        <a:spcAft>
                          <a:spcPct val="0"/>
                        </a:spcAft>
                        <a:buClr>
                          <a:srgbClr val="000000"/>
                        </a:buClr>
                        <a:buSzTx/>
                        <a:buFont typeface="Times New Roman" panose="02020603050405020304" pitchFamily="18" charset="0"/>
                        <a:buNone/>
                        <a:tabLst/>
                      </a:pPr>
                      <a:r>
                        <a:rPr kumimoji="0" lang="en-US" altLang="en-US" sz="1100" b="1" i="0" u="none" strike="noStrike" cap="none" normalizeH="0" baseline="0" dirty="0">
                          <a:ln>
                            <a:noFill/>
                          </a:ln>
                          <a:solidFill>
                            <a:schemeClr val="tx1"/>
                          </a:solidFill>
                          <a:effectLst/>
                          <a:latin typeface="Times New Roman" panose="02020603050405020304" pitchFamily="18" charset="0"/>
                        </a:rPr>
                        <a:t>128</a:t>
                      </a:r>
                      <a:endParaRPr kumimoji="0" lang="vi-VN" altLang="en-US" sz="1100" b="1" i="0" u="none" strike="noStrike" cap="none" normalizeH="0" baseline="0" dirty="0">
                        <a:ln>
                          <a:noFill/>
                        </a:ln>
                        <a:solidFill>
                          <a:schemeClr val="tx1"/>
                        </a:solidFill>
                        <a:effectLst/>
                        <a:latin typeface="Times New Roman" panose="02020603050405020304" pitchFamily="18" charset="0"/>
                      </a:endParaRPr>
                    </a:p>
                  </a:txBody>
                  <a:tcPr anchor="ctr" horzOverflow="overflow">
                    <a:lnL w="9000" cap="flat" cmpd="sng" algn="ctr">
                      <a:solidFill>
                        <a:srgbClr val="000000"/>
                      </a:solidFill>
                      <a:prstDash val="solid"/>
                      <a:round/>
                      <a:headEnd type="none" w="med" len="med"/>
                      <a:tailEnd type="none" w="med" len="med"/>
                    </a:lnL>
                    <a:lnR w="64080" cap="flat" cmpd="sng" algn="ctr">
                      <a:solidFill>
                        <a:srgbClr val="000000"/>
                      </a:solidFill>
                      <a:prstDash val="solid"/>
                      <a:round/>
                      <a:headEnd type="none" w="med" len="med"/>
                      <a:tailEnd type="none" w="med" len="med"/>
                    </a:lnR>
                    <a:lnT w="64080" cap="flat" cmpd="sng" algn="ctr">
                      <a:solidFill>
                        <a:srgbClr val="000000"/>
                      </a:solidFill>
                      <a:prstDash val="solid"/>
                      <a:round/>
                      <a:headEnd type="none" w="med" len="med"/>
                      <a:tailEnd type="none" w="med" len="med"/>
                    </a:lnT>
                    <a:lnB w="90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33097454"/>
                  </a:ext>
                </a:extLst>
              </a:tr>
              <a:tr h="369236">
                <a:tc>
                  <a:txBody>
                    <a:bodyPr/>
                    <a:lstStyle>
                      <a:lvl1pPr marL="0" algn="l" defTabSz="457200" rtl="0" eaLnBrk="1" latinLnBrk="0" hangingPunct="1">
                        <a:spcBef>
                          <a:spcPct val="20000"/>
                        </a:spcBef>
                        <a:defRPr sz="2800" kern="1200">
                          <a:solidFill>
                            <a:schemeClr val="tx1"/>
                          </a:solidFill>
                          <a:latin typeface="Arial" panose="020B0604020202020204" pitchFamily="34" charset="0"/>
                        </a:defRPr>
                      </a:lvl1pPr>
                      <a:lvl2pPr marL="457200" algn="l" defTabSz="457200" rtl="0" eaLnBrk="1" latinLnBrk="0" hangingPunct="1">
                        <a:spcBef>
                          <a:spcPct val="20000"/>
                        </a:spcBef>
                        <a:defRPr sz="2400" kern="1200">
                          <a:solidFill>
                            <a:schemeClr val="tx1"/>
                          </a:solidFill>
                          <a:latin typeface="Arial" panose="020B0604020202020204" pitchFamily="34" charset="0"/>
                        </a:defRPr>
                      </a:lvl2pPr>
                      <a:lvl3pPr marL="914400" algn="l" defTabSz="457200" rtl="0" eaLnBrk="1" latinLnBrk="0" hangingPunct="1">
                        <a:spcBef>
                          <a:spcPct val="20000"/>
                        </a:spcBef>
                        <a:defRPr sz="2000" kern="1200">
                          <a:solidFill>
                            <a:schemeClr val="tx1"/>
                          </a:solidFill>
                          <a:latin typeface="Arial" panose="020B0604020202020204" pitchFamily="34" charset="0"/>
                        </a:defRPr>
                      </a:lvl3pPr>
                      <a:lvl4pPr marL="1371600" algn="l" defTabSz="457200" rtl="0" eaLnBrk="1" latinLnBrk="0" hangingPunct="1">
                        <a:spcBef>
                          <a:spcPct val="20000"/>
                        </a:spcBef>
                        <a:defRPr sz="1800" kern="1200">
                          <a:solidFill>
                            <a:schemeClr val="tx1"/>
                          </a:solidFill>
                          <a:latin typeface="Arial" panose="020B0604020202020204" pitchFamily="34" charset="0"/>
                        </a:defRPr>
                      </a:lvl4pPr>
                      <a:lvl5pPr marL="1828800" algn="l" defTabSz="457200" rtl="0" eaLnBrk="1" latinLnBrk="0" hangingPunct="1">
                        <a:spcBef>
                          <a:spcPct val="20000"/>
                        </a:spcBef>
                        <a:defRPr sz="1800" kern="1200">
                          <a:solidFill>
                            <a:schemeClr val="tx1"/>
                          </a:solidFill>
                          <a:latin typeface="Arial" panose="020B0604020202020204" pitchFamily="34" charset="0"/>
                        </a:defRPr>
                      </a:lvl5pPr>
                      <a:lvl6pPr marL="22860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6pPr>
                      <a:lvl7pPr marL="27432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7pPr>
                      <a:lvl8pPr marL="32004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8pPr>
                      <a:lvl9pPr marL="36576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9pPr>
                    </a:lstStyle>
                    <a:p>
                      <a:pPr marL="0" marR="0" lvl="0" indent="0" algn="ctr" defTabSz="457200" rtl="0" eaLnBrk="0" fontAlgn="base" latinLnBrk="0" hangingPunct="0">
                        <a:lnSpc>
                          <a:spcPct val="100000"/>
                        </a:lnSpc>
                        <a:spcBef>
                          <a:spcPct val="0"/>
                        </a:spcBef>
                        <a:spcAft>
                          <a:spcPct val="0"/>
                        </a:spcAft>
                        <a:buClr>
                          <a:srgbClr val="000000"/>
                        </a:buClr>
                        <a:buSzTx/>
                        <a:buFont typeface="Times New Roman" panose="02020603050405020304" pitchFamily="18" charset="0"/>
                        <a:buNone/>
                        <a:tabLst/>
                      </a:pPr>
                      <a:endParaRPr kumimoji="0" lang="vi-VN" altLang="en-US" sz="1100" b="1" i="0" u="none" strike="noStrike" cap="none" normalizeH="0" baseline="0">
                        <a:ln>
                          <a:noFill/>
                        </a:ln>
                        <a:solidFill>
                          <a:schemeClr val="bg1"/>
                        </a:solidFill>
                        <a:effectLst/>
                        <a:latin typeface="Times New Roman" panose="02020603050405020304" pitchFamily="18" charset="0"/>
                      </a:endParaRPr>
                    </a:p>
                  </a:txBody>
                  <a:tcPr anchor="ctr" horzOverflow="overflow">
                    <a:lnL w="64080" cap="flat" cmpd="sng" algn="ctr">
                      <a:solidFill>
                        <a:srgbClr val="000000"/>
                      </a:solidFill>
                      <a:prstDash val="solid"/>
                      <a:round/>
                      <a:headEnd type="none" w="med" len="med"/>
                      <a:tailEnd type="none" w="med" len="med"/>
                    </a:lnL>
                    <a:lnR w="9000" cap="flat" cmpd="sng" algn="ctr">
                      <a:solidFill>
                        <a:srgbClr val="000000"/>
                      </a:solidFill>
                      <a:prstDash val="solid"/>
                      <a:round/>
                      <a:headEnd type="none" w="med" len="med"/>
                      <a:tailEnd type="none" w="med" len="med"/>
                    </a:lnR>
                    <a:lnT w="9000" cap="flat" cmpd="sng" algn="ctr">
                      <a:solidFill>
                        <a:srgbClr val="000000"/>
                      </a:solidFill>
                      <a:prstDash val="solid"/>
                      <a:round/>
                      <a:headEnd type="none" w="med" len="med"/>
                      <a:tailEnd type="none" w="med" len="med"/>
                    </a:lnT>
                    <a:lnB w="90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457200" rtl="0" eaLnBrk="1" latinLnBrk="0" hangingPunct="1">
                        <a:spcBef>
                          <a:spcPct val="20000"/>
                        </a:spcBef>
                        <a:defRPr sz="2800" kern="1200">
                          <a:solidFill>
                            <a:schemeClr val="tx1"/>
                          </a:solidFill>
                          <a:latin typeface="Arial" panose="020B0604020202020204" pitchFamily="34" charset="0"/>
                        </a:defRPr>
                      </a:lvl1pPr>
                      <a:lvl2pPr marL="457200" algn="l" defTabSz="457200" rtl="0" eaLnBrk="1" latinLnBrk="0" hangingPunct="1">
                        <a:spcBef>
                          <a:spcPct val="20000"/>
                        </a:spcBef>
                        <a:defRPr sz="2400" kern="1200">
                          <a:solidFill>
                            <a:schemeClr val="tx1"/>
                          </a:solidFill>
                          <a:latin typeface="Arial" panose="020B0604020202020204" pitchFamily="34" charset="0"/>
                        </a:defRPr>
                      </a:lvl2pPr>
                      <a:lvl3pPr marL="914400" algn="l" defTabSz="457200" rtl="0" eaLnBrk="1" latinLnBrk="0" hangingPunct="1">
                        <a:spcBef>
                          <a:spcPct val="20000"/>
                        </a:spcBef>
                        <a:defRPr sz="2000" kern="1200">
                          <a:solidFill>
                            <a:schemeClr val="tx1"/>
                          </a:solidFill>
                          <a:latin typeface="Arial" panose="020B0604020202020204" pitchFamily="34" charset="0"/>
                        </a:defRPr>
                      </a:lvl3pPr>
                      <a:lvl4pPr marL="1371600" algn="l" defTabSz="457200" rtl="0" eaLnBrk="1" latinLnBrk="0" hangingPunct="1">
                        <a:spcBef>
                          <a:spcPct val="20000"/>
                        </a:spcBef>
                        <a:defRPr sz="1800" kern="1200">
                          <a:solidFill>
                            <a:schemeClr val="tx1"/>
                          </a:solidFill>
                          <a:latin typeface="Arial" panose="020B0604020202020204" pitchFamily="34" charset="0"/>
                        </a:defRPr>
                      </a:lvl4pPr>
                      <a:lvl5pPr marL="1828800" algn="l" defTabSz="457200" rtl="0" eaLnBrk="1" latinLnBrk="0" hangingPunct="1">
                        <a:spcBef>
                          <a:spcPct val="20000"/>
                        </a:spcBef>
                        <a:defRPr sz="1800" kern="1200">
                          <a:solidFill>
                            <a:schemeClr val="tx1"/>
                          </a:solidFill>
                          <a:latin typeface="Arial" panose="020B0604020202020204" pitchFamily="34" charset="0"/>
                        </a:defRPr>
                      </a:lvl5pPr>
                      <a:lvl6pPr marL="22860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6pPr>
                      <a:lvl7pPr marL="27432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7pPr>
                      <a:lvl8pPr marL="32004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8pPr>
                      <a:lvl9pPr marL="36576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9pPr>
                    </a:lstStyle>
                    <a:p>
                      <a:pPr marL="0" marR="0" lvl="0" indent="0" algn="ctr" defTabSz="457200" rtl="0" eaLnBrk="0" fontAlgn="base" latinLnBrk="0" hangingPunct="0">
                        <a:lnSpc>
                          <a:spcPct val="100000"/>
                        </a:lnSpc>
                        <a:spcBef>
                          <a:spcPct val="0"/>
                        </a:spcBef>
                        <a:spcAft>
                          <a:spcPct val="0"/>
                        </a:spcAft>
                        <a:buClr>
                          <a:srgbClr val="000000"/>
                        </a:buClr>
                        <a:buSzTx/>
                        <a:buFont typeface="Times New Roman" panose="02020603050405020304" pitchFamily="18" charset="0"/>
                        <a:buNone/>
                        <a:tabLst/>
                      </a:pPr>
                      <a:endParaRPr kumimoji="0" lang="vi-VN" altLang="en-US" sz="1100" b="1" i="0" u="none" strike="noStrike" cap="none" normalizeH="0" baseline="0" dirty="0">
                        <a:ln>
                          <a:noFill/>
                        </a:ln>
                        <a:solidFill>
                          <a:schemeClr val="bg1"/>
                        </a:solidFill>
                        <a:effectLst/>
                        <a:latin typeface="Times New Roman" panose="02020603050405020304" pitchFamily="18" charset="0"/>
                      </a:endParaRPr>
                    </a:p>
                  </a:txBody>
                  <a:tcPr anchor="ctr" horzOverflow="overflow">
                    <a:lnL w="9000" cap="flat" cmpd="sng" algn="ctr">
                      <a:solidFill>
                        <a:srgbClr val="000000"/>
                      </a:solidFill>
                      <a:prstDash val="solid"/>
                      <a:round/>
                      <a:headEnd type="none" w="med" len="med"/>
                      <a:tailEnd type="none" w="med" len="med"/>
                    </a:lnL>
                    <a:lnR w="9000" cap="flat" cmpd="sng" algn="ctr">
                      <a:solidFill>
                        <a:srgbClr val="000000"/>
                      </a:solidFill>
                      <a:prstDash val="solid"/>
                      <a:round/>
                      <a:headEnd type="none" w="med" len="med"/>
                      <a:tailEnd type="none" w="med" len="med"/>
                    </a:lnR>
                    <a:lnT w="9000" cap="flat" cmpd="sng" algn="ctr">
                      <a:solidFill>
                        <a:srgbClr val="000000"/>
                      </a:solidFill>
                      <a:prstDash val="solid"/>
                      <a:round/>
                      <a:headEnd type="none" w="med" len="med"/>
                      <a:tailEnd type="none" w="med" len="med"/>
                    </a:lnT>
                    <a:lnB w="9000" cap="flat" cmpd="sng" algn="ctr">
                      <a:solidFill>
                        <a:srgbClr val="000000"/>
                      </a:solidFill>
                      <a:prstDash val="solid"/>
                      <a:round/>
                      <a:headEnd type="none" w="med" len="med"/>
                      <a:tailEnd type="none" w="med" len="med"/>
                    </a:lnB>
                    <a:lnTlToBr>
                      <a:noFill/>
                    </a:lnTlToBr>
                    <a:lnBlToTr>
                      <a:noFill/>
                    </a:lnBlToTr>
                    <a:solidFill>
                      <a:srgbClr val="969696"/>
                    </a:solidFill>
                  </a:tcPr>
                </a:tc>
                <a:tc>
                  <a:txBody>
                    <a:bodyPr/>
                    <a:lstStyle>
                      <a:lvl1pPr marL="0" algn="l" defTabSz="457200" rtl="0" eaLnBrk="1" latinLnBrk="0" hangingPunct="1">
                        <a:spcBef>
                          <a:spcPct val="20000"/>
                        </a:spcBef>
                        <a:defRPr sz="2800" kern="1200">
                          <a:solidFill>
                            <a:schemeClr val="tx1"/>
                          </a:solidFill>
                          <a:latin typeface="Arial" panose="020B0604020202020204" pitchFamily="34" charset="0"/>
                        </a:defRPr>
                      </a:lvl1pPr>
                      <a:lvl2pPr marL="457200" algn="l" defTabSz="457200" rtl="0" eaLnBrk="1" latinLnBrk="0" hangingPunct="1">
                        <a:spcBef>
                          <a:spcPct val="20000"/>
                        </a:spcBef>
                        <a:defRPr sz="2400" kern="1200">
                          <a:solidFill>
                            <a:schemeClr val="tx1"/>
                          </a:solidFill>
                          <a:latin typeface="Arial" panose="020B0604020202020204" pitchFamily="34" charset="0"/>
                        </a:defRPr>
                      </a:lvl2pPr>
                      <a:lvl3pPr marL="914400" algn="l" defTabSz="457200" rtl="0" eaLnBrk="1" latinLnBrk="0" hangingPunct="1">
                        <a:spcBef>
                          <a:spcPct val="20000"/>
                        </a:spcBef>
                        <a:defRPr sz="2000" kern="1200">
                          <a:solidFill>
                            <a:schemeClr val="tx1"/>
                          </a:solidFill>
                          <a:latin typeface="Arial" panose="020B0604020202020204" pitchFamily="34" charset="0"/>
                        </a:defRPr>
                      </a:lvl3pPr>
                      <a:lvl4pPr marL="1371600" algn="l" defTabSz="457200" rtl="0" eaLnBrk="1" latinLnBrk="0" hangingPunct="1">
                        <a:spcBef>
                          <a:spcPct val="20000"/>
                        </a:spcBef>
                        <a:defRPr sz="1800" kern="1200">
                          <a:solidFill>
                            <a:schemeClr val="tx1"/>
                          </a:solidFill>
                          <a:latin typeface="Arial" panose="020B0604020202020204" pitchFamily="34" charset="0"/>
                        </a:defRPr>
                      </a:lvl4pPr>
                      <a:lvl5pPr marL="1828800" algn="l" defTabSz="457200" rtl="0" eaLnBrk="1" latinLnBrk="0" hangingPunct="1">
                        <a:spcBef>
                          <a:spcPct val="20000"/>
                        </a:spcBef>
                        <a:defRPr sz="1800" kern="1200">
                          <a:solidFill>
                            <a:schemeClr val="tx1"/>
                          </a:solidFill>
                          <a:latin typeface="Arial" panose="020B0604020202020204" pitchFamily="34" charset="0"/>
                        </a:defRPr>
                      </a:lvl5pPr>
                      <a:lvl6pPr marL="22860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6pPr>
                      <a:lvl7pPr marL="27432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7pPr>
                      <a:lvl8pPr marL="32004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8pPr>
                      <a:lvl9pPr marL="36576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9pPr>
                    </a:lstStyle>
                    <a:p>
                      <a:pPr marL="0" marR="0" lvl="0" indent="0" algn="ctr" defTabSz="457200" rtl="0" eaLnBrk="0" fontAlgn="base" latinLnBrk="0" hangingPunct="0">
                        <a:lnSpc>
                          <a:spcPct val="100000"/>
                        </a:lnSpc>
                        <a:spcBef>
                          <a:spcPct val="0"/>
                        </a:spcBef>
                        <a:spcAft>
                          <a:spcPct val="0"/>
                        </a:spcAft>
                        <a:buClr>
                          <a:srgbClr val="000000"/>
                        </a:buClr>
                        <a:buSzTx/>
                        <a:buFont typeface="Times New Roman" panose="02020603050405020304" pitchFamily="18" charset="0"/>
                        <a:buNone/>
                        <a:tabLst/>
                      </a:pPr>
                      <a:endParaRPr kumimoji="0" lang="vi-VN" altLang="en-US" sz="1100" b="1" i="0" u="none" strike="noStrike" cap="none" normalizeH="0" baseline="0" dirty="0">
                        <a:ln>
                          <a:noFill/>
                        </a:ln>
                        <a:solidFill>
                          <a:schemeClr val="bg1"/>
                        </a:solidFill>
                        <a:effectLst/>
                        <a:latin typeface="Times New Roman" panose="02020603050405020304" pitchFamily="18" charset="0"/>
                      </a:endParaRPr>
                    </a:p>
                  </a:txBody>
                  <a:tcPr anchor="ctr" horzOverflow="overflow">
                    <a:lnL w="9000" cap="flat" cmpd="sng" algn="ctr">
                      <a:solidFill>
                        <a:srgbClr val="000000"/>
                      </a:solidFill>
                      <a:prstDash val="solid"/>
                      <a:round/>
                      <a:headEnd type="none" w="med" len="med"/>
                      <a:tailEnd type="none" w="med" len="med"/>
                    </a:lnL>
                    <a:lnR w="9000" cap="flat" cmpd="sng" algn="ctr">
                      <a:solidFill>
                        <a:srgbClr val="000000"/>
                      </a:solidFill>
                      <a:prstDash val="solid"/>
                      <a:round/>
                      <a:headEnd type="none" w="med" len="med"/>
                      <a:tailEnd type="none" w="med" len="med"/>
                    </a:lnR>
                    <a:lnT w="9000" cap="flat" cmpd="sng" algn="ctr">
                      <a:solidFill>
                        <a:srgbClr val="000000"/>
                      </a:solidFill>
                      <a:prstDash val="solid"/>
                      <a:round/>
                      <a:headEnd type="none" w="med" len="med"/>
                      <a:tailEnd type="none" w="med" len="med"/>
                    </a:lnT>
                    <a:lnB w="90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457200" rtl="0" eaLnBrk="1" latinLnBrk="0" hangingPunct="1">
                        <a:spcBef>
                          <a:spcPct val="20000"/>
                        </a:spcBef>
                        <a:defRPr sz="2800" kern="1200">
                          <a:solidFill>
                            <a:schemeClr val="tx1"/>
                          </a:solidFill>
                          <a:latin typeface="Arial" panose="020B0604020202020204" pitchFamily="34" charset="0"/>
                        </a:defRPr>
                      </a:lvl1pPr>
                      <a:lvl2pPr marL="457200" algn="l" defTabSz="457200" rtl="0" eaLnBrk="1" latinLnBrk="0" hangingPunct="1">
                        <a:spcBef>
                          <a:spcPct val="20000"/>
                        </a:spcBef>
                        <a:defRPr sz="2400" kern="1200">
                          <a:solidFill>
                            <a:schemeClr val="tx1"/>
                          </a:solidFill>
                          <a:latin typeface="Arial" panose="020B0604020202020204" pitchFamily="34" charset="0"/>
                        </a:defRPr>
                      </a:lvl2pPr>
                      <a:lvl3pPr marL="914400" algn="l" defTabSz="457200" rtl="0" eaLnBrk="1" latinLnBrk="0" hangingPunct="1">
                        <a:spcBef>
                          <a:spcPct val="20000"/>
                        </a:spcBef>
                        <a:defRPr sz="2000" kern="1200">
                          <a:solidFill>
                            <a:schemeClr val="tx1"/>
                          </a:solidFill>
                          <a:latin typeface="Arial" panose="020B0604020202020204" pitchFamily="34" charset="0"/>
                        </a:defRPr>
                      </a:lvl3pPr>
                      <a:lvl4pPr marL="1371600" algn="l" defTabSz="457200" rtl="0" eaLnBrk="1" latinLnBrk="0" hangingPunct="1">
                        <a:spcBef>
                          <a:spcPct val="20000"/>
                        </a:spcBef>
                        <a:defRPr sz="1800" kern="1200">
                          <a:solidFill>
                            <a:schemeClr val="tx1"/>
                          </a:solidFill>
                          <a:latin typeface="Arial" panose="020B0604020202020204" pitchFamily="34" charset="0"/>
                        </a:defRPr>
                      </a:lvl4pPr>
                      <a:lvl5pPr marL="1828800" algn="l" defTabSz="457200" rtl="0" eaLnBrk="1" latinLnBrk="0" hangingPunct="1">
                        <a:spcBef>
                          <a:spcPct val="20000"/>
                        </a:spcBef>
                        <a:defRPr sz="1800" kern="1200">
                          <a:solidFill>
                            <a:schemeClr val="tx1"/>
                          </a:solidFill>
                          <a:latin typeface="Arial" panose="020B0604020202020204" pitchFamily="34" charset="0"/>
                        </a:defRPr>
                      </a:lvl5pPr>
                      <a:lvl6pPr marL="22860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6pPr>
                      <a:lvl7pPr marL="27432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7pPr>
                      <a:lvl8pPr marL="32004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8pPr>
                      <a:lvl9pPr marL="36576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9pPr>
                    </a:lstStyle>
                    <a:p>
                      <a:pPr marL="0" marR="0" lvl="0" indent="0" algn="ctr" defTabSz="457200" rtl="0" eaLnBrk="0" fontAlgn="base" latinLnBrk="0" hangingPunct="0">
                        <a:lnSpc>
                          <a:spcPct val="100000"/>
                        </a:lnSpc>
                        <a:spcBef>
                          <a:spcPct val="0"/>
                        </a:spcBef>
                        <a:spcAft>
                          <a:spcPct val="0"/>
                        </a:spcAft>
                        <a:buClr>
                          <a:srgbClr val="000000"/>
                        </a:buClr>
                        <a:buSzTx/>
                        <a:buFont typeface="Times New Roman" panose="02020603050405020304" pitchFamily="18" charset="0"/>
                        <a:buNone/>
                        <a:tabLst/>
                      </a:pPr>
                      <a:endParaRPr kumimoji="0" lang="vi-VN" altLang="en-US" sz="1100" b="1" i="0" u="none" strike="noStrike" cap="none" normalizeH="0" baseline="0" dirty="0">
                        <a:ln>
                          <a:noFill/>
                        </a:ln>
                        <a:solidFill>
                          <a:schemeClr val="bg1"/>
                        </a:solidFill>
                        <a:effectLst/>
                        <a:latin typeface="Times New Roman" panose="02020603050405020304" pitchFamily="18" charset="0"/>
                      </a:endParaRPr>
                    </a:p>
                  </a:txBody>
                  <a:tcPr anchor="ctr" horzOverflow="overflow">
                    <a:lnL w="9000" cap="flat" cmpd="sng" algn="ctr">
                      <a:solidFill>
                        <a:srgbClr val="000000"/>
                      </a:solidFill>
                      <a:prstDash val="solid"/>
                      <a:round/>
                      <a:headEnd type="none" w="med" len="med"/>
                      <a:tailEnd type="none" w="med" len="med"/>
                    </a:lnL>
                    <a:lnR w="9000" cap="flat" cmpd="sng" algn="ctr">
                      <a:solidFill>
                        <a:srgbClr val="000000"/>
                      </a:solidFill>
                      <a:prstDash val="solid"/>
                      <a:round/>
                      <a:headEnd type="none" w="med" len="med"/>
                      <a:tailEnd type="none" w="med" len="med"/>
                    </a:lnR>
                    <a:lnT w="9000" cap="flat" cmpd="sng" algn="ctr">
                      <a:solidFill>
                        <a:srgbClr val="000000"/>
                      </a:solidFill>
                      <a:prstDash val="solid"/>
                      <a:round/>
                      <a:headEnd type="none" w="med" len="med"/>
                      <a:tailEnd type="none" w="med" len="med"/>
                    </a:lnT>
                    <a:lnB w="9000" cap="flat" cmpd="sng" algn="ctr">
                      <a:solidFill>
                        <a:srgbClr val="000000"/>
                      </a:solidFill>
                      <a:prstDash val="solid"/>
                      <a:round/>
                      <a:headEnd type="none" w="med" len="med"/>
                      <a:tailEnd type="none" w="med" len="med"/>
                    </a:lnB>
                    <a:lnTlToBr>
                      <a:noFill/>
                    </a:lnTlToBr>
                    <a:lnBlToTr>
                      <a:noFill/>
                    </a:lnBlToTr>
                    <a:solidFill>
                      <a:srgbClr val="808080"/>
                    </a:solidFill>
                  </a:tcPr>
                </a:tc>
                <a:tc>
                  <a:txBody>
                    <a:bodyPr/>
                    <a:lstStyle>
                      <a:lvl1pPr marL="0" algn="l" defTabSz="457200" rtl="0" eaLnBrk="1" latinLnBrk="0" hangingPunct="1">
                        <a:spcBef>
                          <a:spcPct val="20000"/>
                        </a:spcBef>
                        <a:defRPr sz="2800" kern="1200">
                          <a:solidFill>
                            <a:schemeClr val="tx1"/>
                          </a:solidFill>
                          <a:latin typeface="Arial" panose="020B0604020202020204" pitchFamily="34" charset="0"/>
                        </a:defRPr>
                      </a:lvl1pPr>
                      <a:lvl2pPr marL="457200" algn="l" defTabSz="457200" rtl="0" eaLnBrk="1" latinLnBrk="0" hangingPunct="1">
                        <a:spcBef>
                          <a:spcPct val="20000"/>
                        </a:spcBef>
                        <a:defRPr sz="2400" kern="1200">
                          <a:solidFill>
                            <a:schemeClr val="tx1"/>
                          </a:solidFill>
                          <a:latin typeface="Arial" panose="020B0604020202020204" pitchFamily="34" charset="0"/>
                        </a:defRPr>
                      </a:lvl2pPr>
                      <a:lvl3pPr marL="914400" algn="l" defTabSz="457200" rtl="0" eaLnBrk="1" latinLnBrk="0" hangingPunct="1">
                        <a:spcBef>
                          <a:spcPct val="20000"/>
                        </a:spcBef>
                        <a:defRPr sz="2000" kern="1200">
                          <a:solidFill>
                            <a:schemeClr val="tx1"/>
                          </a:solidFill>
                          <a:latin typeface="Arial" panose="020B0604020202020204" pitchFamily="34" charset="0"/>
                        </a:defRPr>
                      </a:lvl3pPr>
                      <a:lvl4pPr marL="1371600" algn="l" defTabSz="457200" rtl="0" eaLnBrk="1" latinLnBrk="0" hangingPunct="1">
                        <a:spcBef>
                          <a:spcPct val="20000"/>
                        </a:spcBef>
                        <a:defRPr sz="1800" kern="1200">
                          <a:solidFill>
                            <a:schemeClr val="tx1"/>
                          </a:solidFill>
                          <a:latin typeface="Arial" panose="020B0604020202020204" pitchFamily="34" charset="0"/>
                        </a:defRPr>
                      </a:lvl4pPr>
                      <a:lvl5pPr marL="1828800" algn="l" defTabSz="457200" rtl="0" eaLnBrk="1" latinLnBrk="0" hangingPunct="1">
                        <a:spcBef>
                          <a:spcPct val="20000"/>
                        </a:spcBef>
                        <a:defRPr sz="1800" kern="1200">
                          <a:solidFill>
                            <a:schemeClr val="tx1"/>
                          </a:solidFill>
                          <a:latin typeface="Arial" panose="020B0604020202020204" pitchFamily="34" charset="0"/>
                        </a:defRPr>
                      </a:lvl5pPr>
                      <a:lvl6pPr marL="22860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6pPr>
                      <a:lvl7pPr marL="27432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7pPr>
                      <a:lvl8pPr marL="32004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8pPr>
                      <a:lvl9pPr marL="36576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9pPr>
                    </a:lstStyle>
                    <a:p>
                      <a:pPr marL="0" marR="0" lvl="0" indent="0" algn="ctr" defTabSz="457200" rtl="0" eaLnBrk="0" fontAlgn="base" latinLnBrk="0" hangingPunct="0">
                        <a:lnSpc>
                          <a:spcPct val="100000"/>
                        </a:lnSpc>
                        <a:spcBef>
                          <a:spcPct val="0"/>
                        </a:spcBef>
                        <a:spcAft>
                          <a:spcPct val="0"/>
                        </a:spcAft>
                        <a:buClr>
                          <a:srgbClr val="000000"/>
                        </a:buClr>
                        <a:buSzTx/>
                        <a:buFont typeface="Times New Roman" panose="02020603050405020304" pitchFamily="18" charset="0"/>
                        <a:buNone/>
                        <a:tabLst/>
                      </a:pPr>
                      <a:endParaRPr kumimoji="0" lang="vi-VN" altLang="en-US" sz="1100" b="1" i="0" u="none" strike="noStrike" cap="none" normalizeH="0" baseline="0">
                        <a:ln>
                          <a:noFill/>
                        </a:ln>
                        <a:solidFill>
                          <a:schemeClr val="bg1"/>
                        </a:solidFill>
                        <a:effectLst/>
                        <a:latin typeface="Times New Roman" panose="02020603050405020304" pitchFamily="18" charset="0"/>
                      </a:endParaRPr>
                    </a:p>
                  </a:txBody>
                  <a:tcPr anchor="ctr" horzOverflow="overflow">
                    <a:lnL w="9000" cap="flat" cmpd="sng" algn="ctr">
                      <a:solidFill>
                        <a:srgbClr val="000000"/>
                      </a:solidFill>
                      <a:prstDash val="solid"/>
                      <a:round/>
                      <a:headEnd type="none" w="med" len="med"/>
                      <a:tailEnd type="none" w="med" len="med"/>
                    </a:lnL>
                    <a:lnR w="9000" cap="flat" cmpd="sng" algn="ctr">
                      <a:solidFill>
                        <a:srgbClr val="000000"/>
                      </a:solidFill>
                      <a:prstDash val="solid"/>
                      <a:round/>
                      <a:headEnd type="none" w="med" len="med"/>
                      <a:tailEnd type="none" w="med" len="med"/>
                    </a:lnR>
                    <a:lnT w="9000" cap="flat" cmpd="sng" algn="ctr">
                      <a:solidFill>
                        <a:srgbClr val="000000"/>
                      </a:solidFill>
                      <a:prstDash val="solid"/>
                      <a:round/>
                      <a:headEnd type="none" w="med" len="med"/>
                      <a:tailEnd type="none" w="med" len="med"/>
                    </a:lnT>
                    <a:lnB w="90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457200" rtl="0" eaLnBrk="1" latinLnBrk="0" hangingPunct="1">
                        <a:spcBef>
                          <a:spcPct val="20000"/>
                        </a:spcBef>
                        <a:defRPr sz="2800" kern="1200">
                          <a:solidFill>
                            <a:schemeClr val="tx1"/>
                          </a:solidFill>
                          <a:latin typeface="Arial" panose="020B0604020202020204" pitchFamily="34" charset="0"/>
                        </a:defRPr>
                      </a:lvl1pPr>
                      <a:lvl2pPr marL="457200" algn="l" defTabSz="457200" rtl="0" eaLnBrk="1" latinLnBrk="0" hangingPunct="1">
                        <a:spcBef>
                          <a:spcPct val="20000"/>
                        </a:spcBef>
                        <a:defRPr sz="2400" kern="1200">
                          <a:solidFill>
                            <a:schemeClr val="tx1"/>
                          </a:solidFill>
                          <a:latin typeface="Arial" panose="020B0604020202020204" pitchFamily="34" charset="0"/>
                        </a:defRPr>
                      </a:lvl2pPr>
                      <a:lvl3pPr marL="914400" algn="l" defTabSz="457200" rtl="0" eaLnBrk="1" latinLnBrk="0" hangingPunct="1">
                        <a:spcBef>
                          <a:spcPct val="20000"/>
                        </a:spcBef>
                        <a:defRPr sz="2000" kern="1200">
                          <a:solidFill>
                            <a:schemeClr val="tx1"/>
                          </a:solidFill>
                          <a:latin typeface="Arial" panose="020B0604020202020204" pitchFamily="34" charset="0"/>
                        </a:defRPr>
                      </a:lvl3pPr>
                      <a:lvl4pPr marL="1371600" algn="l" defTabSz="457200" rtl="0" eaLnBrk="1" latinLnBrk="0" hangingPunct="1">
                        <a:spcBef>
                          <a:spcPct val="20000"/>
                        </a:spcBef>
                        <a:defRPr sz="1800" kern="1200">
                          <a:solidFill>
                            <a:schemeClr val="tx1"/>
                          </a:solidFill>
                          <a:latin typeface="Arial" panose="020B0604020202020204" pitchFamily="34" charset="0"/>
                        </a:defRPr>
                      </a:lvl4pPr>
                      <a:lvl5pPr marL="1828800" algn="l" defTabSz="457200" rtl="0" eaLnBrk="1" latinLnBrk="0" hangingPunct="1">
                        <a:spcBef>
                          <a:spcPct val="20000"/>
                        </a:spcBef>
                        <a:defRPr sz="1800" kern="1200">
                          <a:solidFill>
                            <a:schemeClr val="tx1"/>
                          </a:solidFill>
                          <a:latin typeface="Arial" panose="020B0604020202020204" pitchFamily="34" charset="0"/>
                        </a:defRPr>
                      </a:lvl5pPr>
                      <a:lvl6pPr marL="22860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6pPr>
                      <a:lvl7pPr marL="27432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7pPr>
                      <a:lvl8pPr marL="32004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8pPr>
                      <a:lvl9pPr marL="36576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9pPr>
                    </a:lstStyle>
                    <a:p>
                      <a:pPr marL="0" marR="0" lvl="0" indent="0" algn="ctr" defTabSz="457200" rtl="0" eaLnBrk="0" fontAlgn="base" latinLnBrk="0" hangingPunct="0">
                        <a:lnSpc>
                          <a:spcPct val="100000"/>
                        </a:lnSpc>
                        <a:spcBef>
                          <a:spcPct val="0"/>
                        </a:spcBef>
                        <a:spcAft>
                          <a:spcPct val="0"/>
                        </a:spcAft>
                        <a:buClr>
                          <a:srgbClr val="000000"/>
                        </a:buClr>
                        <a:buSzTx/>
                        <a:buFont typeface="Times New Roman" panose="02020603050405020304" pitchFamily="18" charset="0"/>
                        <a:buNone/>
                        <a:tabLst/>
                      </a:pPr>
                      <a:endParaRPr kumimoji="0" lang="vi-VN" altLang="en-US" sz="1100" b="1" i="0" u="none" strike="noStrike" cap="none" normalizeH="0" baseline="0">
                        <a:ln>
                          <a:noFill/>
                        </a:ln>
                        <a:solidFill>
                          <a:schemeClr val="bg1"/>
                        </a:solidFill>
                        <a:effectLst/>
                        <a:latin typeface="Times New Roman" panose="02020603050405020304" pitchFamily="18" charset="0"/>
                      </a:endParaRPr>
                    </a:p>
                  </a:txBody>
                  <a:tcPr anchor="ctr" horzOverflow="overflow">
                    <a:lnL w="9000" cap="flat" cmpd="sng" algn="ctr">
                      <a:solidFill>
                        <a:srgbClr val="000000"/>
                      </a:solidFill>
                      <a:prstDash val="solid"/>
                      <a:round/>
                      <a:headEnd type="none" w="med" len="med"/>
                      <a:tailEnd type="none" w="med" len="med"/>
                    </a:lnL>
                    <a:lnR w="9000" cap="flat" cmpd="sng" algn="ctr">
                      <a:solidFill>
                        <a:srgbClr val="000000"/>
                      </a:solidFill>
                      <a:prstDash val="solid"/>
                      <a:round/>
                      <a:headEnd type="none" w="med" len="med"/>
                      <a:tailEnd type="none" w="med" len="med"/>
                    </a:lnR>
                    <a:lnT w="9000" cap="flat" cmpd="sng" algn="ctr">
                      <a:solidFill>
                        <a:srgbClr val="000000"/>
                      </a:solidFill>
                      <a:prstDash val="solid"/>
                      <a:round/>
                      <a:headEnd type="none" w="med" len="med"/>
                      <a:tailEnd type="none" w="med" len="med"/>
                    </a:lnT>
                    <a:lnB w="9000" cap="flat" cmpd="sng" algn="ctr">
                      <a:solidFill>
                        <a:srgbClr val="000000"/>
                      </a:solidFill>
                      <a:prstDash val="solid"/>
                      <a:round/>
                      <a:headEnd type="none" w="med" len="med"/>
                      <a:tailEnd type="none" w="med" len="med"/>
                    </a:lnB>
                    <a:lnTlToBr>
                      <a:noFill/>
                    </a:lnTlToBr>
                    <a:lnBlToTr>
                      <a:noFill/>
                    </a:lnBlToTr>
                    <a:solidFill>
                      <a:srgbClr val="808080"/>
                    </a:solidFill>
                  </a:tcPr>
                </a:tc>
                <a:tc>
                  <a:txBody>
                    <a:bodyPr/>
                    <a:lstStyle>
                      <a:lvl1pPr marL="0" algn="l" defTabSz="457200" rtl="0" eaLnBrk="1" latinLnBrk="0" hangingPunct="1">
                        <a:spcBef>
                          <a:spcPct val="20000"/>
                        </a:spcBef>
                        <a:defRPr sz="2800" kern="1200">
                          <a:solidFill>
                            <a:schemeClr val="tx1"/>
                          </a:solidFill>
                          <a:latin typeface="Arial" panose="020B0604020202020204" pitchFamily="34" charset="0"/>
                        </a:defRPr>
                      </a:lvl1pPr>
                      <a:lvl2pPr marL="457200" algn="l" defTabSz="457200" rtl="0" eaLnBrk="1" latinLnBrk="0" hangingPunct="1">
                        <a:spcBef>
                          <a:spcPct val="20000"/>
                        </a:spcBef>
                        <a:defRPr sz="2400" kern="1200">
                          <a:solidFill>
                            <a:schemeClr val="tx1"/>
                          </a:solidFill>
                          <a:latin typeface="Arial" panose="020B0604020202020204" pitchFamily="34" charset="0"/>
                        </a:defRPr>
                      </a:lvl2pPr>
                      <a:lvl3pPr marL="914400" algn="l" defTabSz="457200" rtl="0" eaLnBrk="1" latinLnBrk="0" hangingPunct="1">
                        <a:spcBef>
                          <a:spcPct val="20000"/>
                        </a:spcBef>
                        <a:defRPr sz="2000" kern="1200">
                          <a:solidFill>
                            <a:schemeClr val="tx1"/>
                          </a:solidFill>
                          <a:latin typeface="Arial" panose="020B0604020202020204" pitchFamily="34" charset="0"/>
                        </a:defRPr>
                      </a:lvl3pPr>
                      <a:lvl4pPr marL="1371600" algn="l" defTabSz="457200" rtl="0" eaLnBrk="1" latinLnBrk="0" hangingPunct="1">
                        <a:spcBef>
                          <a:spcPct val="20000"/>
                        </a:spcBef>
                        <a:defRPr sz="1800" kern="1200">
                          <a:solidFill>
                            <a:schemeClr val="tx1"/>
                          </a:solidFill>
                          <a:latin typeface="Arial" panose="020B0604020202020204" pitchFamily="34" charset="0"/>
                        </a:defRPr>
                      </a:lvl4pPr>
                      <a:lvl5pPr marL="1828800" algn="l" defTabSz="457200" rtl="0" eaLnBrk="1" latinLnBrk="0" hangingPunct="1">
                        <a:spcBef>
                          <a:spcPct val="20000"/>
                        </a:spcBef>
                        <a:defRPr sz="1800" kern="1200">
                          <a:solidFill>
                            <a:schemeClr val="tx1"/>
                          </a:solidFill>
                          <a:latin typeface="Arial" panose="020B0604020202020204" pitchFamily="34" charset="0"/>
                        </a:defRPr>
                      </a:lvl5pPr>
                      <a:lvl6pPr marL="22860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6pPr>
                      <a:lvl7pPr marL="27432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7pPr>
                      <a:lvl8pPr marL="32004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8pPr>
                      <a:lvl9pPr marL="36576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9pPr>
                    </a:lstStyle>
                    <a:p>
                      <a:pPr marL="0" marR="0" lvl="0" indent="0" algn="ctr" defTabSz="457200" rtl="0" eaLnBrk="0" fontAlgn="base" latinLnBrk="0" hangingPunct="0">
                        <a:lnSpc>
                          <a:spcPct val="100000"/>
                        </a:lnSpc>
                        <a:spcBef>
                          <a:spcPct val="0"/>
                        </a:spcBef>
                        <a:spcAft>
                          <a:spcPct val="0"/>
                        </a:spcAft>
                        <a:buClr>
                          <a:srgbClr val="000000"/>
                        </a:buClr>
                        <a:buSzTx/>
                        <a:buFont typeface="Times New Roman" panose="02020603050405020304" pitchFamily="18" charset="0"/>
                        <a:buNone/>
                        <a:tabLst/>
                      </a:pPr>
                      <a:endParaRPr kumimoji="0" lang="vi-VN" altLang="en-US" sz="1100" b="1" i="0" u="none" strike="noStrike" cap="none" normalizeH="0" baseline="0">
                        <a:ln>
                          <a:noFill/>
                        </a:ln>
                        <a:solidFill>
                          <a:schemeClr val="bg1"/>
                        </a:solidFill>
                        <a:effectLst/>
                        <a:latin typeface="Times New Roman" panose="02020603050405020304" pitchFamily="18" charset="0"/>
                      </a:endParaRPr>
                    </a:p>
                  </a:txBody>
                  <a:tcPr anchor="ctr" horzOverflow="overflow">
                    <a:lnL w="9000" cap="flat" cmpd="sng" algn="ctr">
                      <a:solidFill>
                        <a:srgbClr val="000000"/>
                      </a:solidFill>
                      <a:prstDash val="solid"/>
                      <a:round/>
                      <a:headEnd type="none" w="med" len="med"/>
                      <a:tailEnd type="none" w="med" len="med"/>
                    </a:lnL>
                    <a:lnR w="9000" cap="flat" cmpd="sng" algn="ctr">
                      <a:solidFill>
                        <a:srgbClr val="000000"/>
                      </a:solidFill>
                      <a:prstDash val="solid"/>
                      <a:round/>
                      <a:headEnd type="none" w="med" len="med"/>
                      <a:tailEnd type="none" w="med" len="med"/>
                    </a:lnR>
                    <a:lnT w="9000" cap="flat" cmpd="sng" algn="ctr">
                      <a:solidFill>
                        <a:srgbClr val="000000"/>
                      </a:solidFill>
                      <a:prstDash val="solid"/>
                      <a:round/>
                      <a:headEnd type="none" w="med" len="med"/>
                      <a:tailEnd type="none" w="med" len="med"/>
                    </a:lnT>
                    <a:lnB w="90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457200" rtl="0" eaLnBrk="1" latinLnBrk="0" hangingPunct="1">
                        <a:spcBef>
                          <a:spcPct val="20000"/>
                        </a:spcBef>
                        <a:defRPr sz="2800" kern="1200">
                          <a:solidFill>
                            <a:schemeClr val="tx1"/>
                          </a:solidFill>
                          <a:latin typeface="Arial" panose="020B0604020202020204" pitchFamily="34" charset="0"/>
                        </a:defRPr>
                      </a:lvl1pPr>
                      <a:lvl2pPr marL="457200" algn="l" defTabSz="457200" rtl="0" eaLnBrk="1" latinLnBrk="0" hangingPunct="1">
                        <a:spcBef>
                          <a:spcPct val="20000"/>
                        </a:spcBef>
                        <a:defRPr sz="2400" kern="1200">
                          <a:solidFill>
                            <a:schemeClr val="tx1"/>
                          </a:solidFill>
                          <a:latin typeface="Arial" panose="020B0604020202020204" pitchFamily="34" charset="0"/>
                        </a:defRPr>
                      </a:lvl2pPr>
                      <a:lvl3pPr marL="914400" algn="l" defTabSz="457200" rtl="0" eaLnBrk="1" latinLnBrk="0" hangingPunct="1">
                        <a:spcBef>
                          <a:spcPct val="20000"/>
                        </a:spcBef>
                        <a:defRPr sz="2000" kern="1200">
                          <a:solidFill>
                            <a:schemeClr val="tx1"/>
                          </a:solidFill>
                          <a:latin typeface="Arial" panose="020B0604020202020204" pitchFamily="34" charset="0"/>
                        </a:defRPr>
                      </a:lvl3pPr>
                      <a:lvl4pPr marL="1371600" algn="l" defTabSz="457200" rtl="0" eaLnBrk="1" latinLnBrk="0" hangingPunct="1">
                        <a:spcBef>
                          <a:spcPct val="20000"/>
                        </a:spcBef>
                        <a:defRPr sz="1800" kern="1200">
                          <a:solidFill>
                            <a:schemeClr val="tx1"/>
                          </a:solidFill>
                          <a:latin typeface="Arial" panose="020B0604020202020204" pitchFamily="34" charset="0"/>
                        </a:defRPr>
                      </a:lvl4pPr>
                      <a:lvl5pPr marL="1828800" algn="l" defTabSz="457200" rtl="0" eaLnBrk="1" latinLnBrk="0" hangingPunct="1">
                        <a:spcBef>
                          <a:spcPct val="20000"/>
                        </a:spcBef>
                        <a:defRPr sz="1800" kern="1200">
                          <a:solidFill>
                            <a:schemeClr val="tx1"/>
                          </a:solidFill>
                          <a:latin typeface="Arial" panose="020B0604020202020204" pitchFamily="34" charset="0"/>
                        </a:defRPr>
                      </a:lvl5pPr>
                      <a:lvl6pPr marL="22860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6pPr>
                      <a:lvl7pPr marL="27432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7pPr>
                      <a:lvl8pPr marL="32004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8pPr>
                      <a:lvl9pPr marL="36576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9pPr>
                    </a:lstStyle>
                    <a:p>
                      <a:pPr marL="0" marR="0" lvl="0" indent="0" algn="ctr" defTabSz="457200" rtl="0" eaLnBrk="0" fontAlgn="base" latinLnBrk="0" hangingPunct="0">
                        <a:lnSpc>
                          <a:spcPct val="100000"/>
                        </a:lnSpc>
                        <a:spcBef>
                          <a:spcPct val="0"/>
                        </a:spcBef>
                        <a:spcAft>
                          <a:spcPct val="0"/>
                        </a:spcAft>
                        <a:buClr>
                          <a:srgbClr val="000000"/>
                        </a:buClr>
                        <a:buSzTx/>
                        <a:buFont typeface="Times New Roman" panose="02020603050405020304" pitchFamily="18" charset="0"/>
                        <a:buNone/>
                        <a:tabLst/>
                      </a:pPr>
                      <a:endParaRPr kumimoji="0" lang="vi-VN" altLang="en-US" sz="1100" b="1" i="0" u="none" strike="noStrike" cap="none" normalizeH="0" baseline="0">
                        <a:ln>
                          <a:noFill/>
                        </a:ln>
                        <a:solidFill>
                          <a:schemeClr val="bg1"/>
                        </a:solidFill>
                        <a:effectLst/>
                        <a:latin typeface="Times New Roman" panose="02020603050405020304" pitchFamily="18" charset="0"/>
                      </a:endParaRPr>
                    </a:p>
                  </a:txBody>
                  <a:tcPr anchor="ctr" horzOverflow="overflow">
                    <a:lnL w="9000" cap="flat" cmpd="sng" algn="ctr">
                      <a:solidFill>
                        <a:srgbClr val="000000"/>
                      </a:solidFill>
                      <a:prstDash val="solid"/>
                      <a:round/>
                      <a:headEnd type="none" w="med" len="med"/>
                      <a:tailEnd type="none" w="med" len="med"/>
                    </a:lnL>
                    <a:lnR w="64080" cap="flat" cmpd="sng" algn="ctr">
                      <a:solidFill>
                        <a:srgbClr val="000000"/>
                      </a:solidFill>
                      <a:prstDash val="solid"/>
                      <a:round/>
                      <a:headEnd type="none" w="med" len="med"/>
                      <a:tailEnd type="none" w="med" len="med"/>
                    </a:lnR>
                    <a:lnT w="9000" cap="flat" cmpd="sng" algn="ctr">
                      <a:solidFill>
                        <a:srgbClr val="000000"/>
                      </a:solidFill>
                      <a:prstDash val="solid"/>
                      <a:round/>
                      <a:headEnd type="none" w="med" len="med"/>
                      <a:tailEnd type="none" w="med" len="med"/>
                    </a:lnT>
                    <a:lnB w="9000" cap="flat" cmpd="sng" algn="ctr">
                      <a:solidFill>
                        <a:srgbClr val="000000"/>
                      </a:solidFill>
                      <a:prstDash val="solid"/>
                      <a:round/>
                      <a:headEnd type="none" w="med" len="med"/>
                      <a:tailEnd type="none" w="med" len="med"/>
                    </a:lnB>
                    <a:lnTlToBr>
                      <a:noFill/>
                    </a:lnTlToBr>
                    <a:lnBlToTr>
                      <a:noFill/>
                    </a:lnBlToTr>
                    <a:solidFill>
                      <a:srgbClr val="808080"/>
                    </a:solidFill>
                  </a:tcPr>
                </a:tc>
                <a:extLst>
                  <a:ext uri="{0D108BD9-81ED-4DB2-BD59-A6C34878D82A}">
                    <a16:rowId xmlns:a16="http://schemas.microsoft.com/office/drawing/2014/main" val="228701812"/>
                  </a:ext>
                </a:extLst>
              </a:tr>
              <a:tr h="369236">
                <a:tc>
                  <a:txBody>
                    <a:bodyPr/>
                    <a:lstStyle>
                      <a:lvl1pPr marL="0" algn="l" defTabSz="457200" rtl="0" eaLnBrk="1" latinLnBrk="0" hangingPunct="1">
                        <a:spcBef>
                          <a:spcPct val="20000"/>
                        </a:spcBef>
                        <a:defRPr sz="2800" kern="1200">
                          <a:solidFill>
                            <a:schemeClr val="tx1"/>
                          </a:solidFill>
                          <a:latin typeface="Arial" panose="020B0604020202020204" pitchFamily="34" charset="0"/>
                        </a:defRPr>
                      </a:lvl1pPr>
                      <a:lvl2pPr marL="457200" algn="l" defTabSz="457200" rtl="0" eaLnBrk="1" latinLnBrk="0" hangingPunct="1">
                        <a:spcBef>
                          <a:spcPct val="20000"/>
                        </a:spcBef>
                        <a:defRPr sz="2400" kern="1200">
                          <a:solidFill>
                            <a:schemeClr val="tx1"/>
                          </a:solidFill>
                          <a:latin typeface="Arial" panose="020B0604020202020204" pitchFamily="34" charset="0"/>
                        </a:defRPr>
                      </a:lvl2pPr>
                      <a:lvl3pPr marL="914400" algn="l" defTabSz="457200" rtl="0" eaLnBrk="1" latinLnBrk="0" hangingPunct="1">
                        <a:spcBef>
                          <a:spcPct val="20000"/>
                        </a:spcBef>
                        <a:defRPr sz="2000" kern="1200">
                          <a:solidFill>
                            <a:schemeClr val="tx1"/>
                          </a:solidFill>
                          <a:latin typeface="Arial" panose="020B0604020202020204" pitchFamily="34" charset="0"/>
                        </a:defRPr>
                      </a:lvl3pPr>
                      <a:lvl4pPr marL="1371600" algn="l" defTabSz="457200" rtl="0" eaLnBrk="1" latinLnBrk="0" hangingPunct="1">
                        <a:spcBef>
                          <a:spcPct val="20000"/>
                        </a:spcBef>
                        <a:defRPr sz="1800" kern="1200">
                          <a:solidFill>
                            <a:schemeClr val="tx1"/>
                          </a:solidFill>
                          <a:latin typeface="Arial" panose="020B0604020202020204" pitchFamily="34" charset="0"/>
                        </a:defRPr>
                      </a:lvl4pPr>
                      <a:lvl5pPr marL="1828800" algn="l" defTabSz="457200" rtl="0" eaLnBrk="1" latinLnBrk="0" hangingPunct="1">
                        <a:spcBef>
                          <a:spcPct val="20000"/>
                        </a:spcBef>
                        <a:defRPr sz="1800" kern="1200">
                          <a:solidFill>
                            <a:schemeClr val="tx1"/>
                          </a:solidFill>
                          <a:latin typeface="Arial" panose="020B0604020202020204" pitchFamily="34" charset="0"/>
                        </a:defRPr>
                      </a:lvl5pPr>
                      <a:lvl6pPr marL="22860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6pPr>
                      <a:lvl7pPr marL="27432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7pPr>
                      <a:lvl8pPr marL="32004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8pPr>
                      <a:lvl9pPr marL="36576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9pPr>
                    </a:lstStyle>
                    <a:p>
                      <a:pPr marL="0" marR="0" lvl="0" indent="0" algn="ctr" defTabSz="457200" rtl="0" eaLnBrk="0" fontAlgn="base" latinLnBrk="0" hangingPunct="0">
                        <a:lnSpc>
                          <a:spcPct val="100000"/>
                        </a:lnSpc>
                        <a:spcBef>
                          <a:spcPct val="0"/>
                        </a:spcBef>
                        <a:spcAft>
                          <a:spcPct val="0"/>
                        </a:spcAft>
                        <a:buClr>
                          <a:srgbClr val="000000"/>
                        </a:buClr>
                        <a:buSzTx/>
                        <a:buFont typeface="Times New Roman" panose="02020603050405020304" pitchFamily="18" charset="0"/>
                        <a:buNone/>
                        <a:tabLst/>
                      </a:pPr>
                      <a:endParaRPr kumimoji="0" lang="vi-VN" altLang="en-US" sz="1100" b="1" i="0" u="none" strike="noStrike" cap="none" normalizeH="0" baseline="0">
                        <a:ln>
                          <a:noFill/>
                        </a:ln>
                        <a:solidFill>
                          <a:schemeClr val="bg1"/>
                        </a:solidFill>
                        <a:effectLst/>
                        <a:latin typeface="Times New Roman" panose="02020603050405020304" pitchFamily="18" charset="0"/>
                      </a:endParaRPr>
                    </a:p>
                  </a:txBody>
                  <a:tcPr anchor="ctr" horzOverflow="overflow">
                    <a:lnL w="64080" cap="flat" cmpd="sng" algn="ctr">
                      <a:solidFill>
                        <a:srgbClr val="000000"/>
                      </a:solidFill>
                      <a:prstDash val="solid"/>
                      <a:round/>
                      <a:headEnd type="none" w="med" len="med"/>
                      <a:tailEnd type="none" w="med" len="med"/>
                    </a:lnL>
                    <a:lnR w="9000" cap="flat" cmpd="sng" algn="ctr">
                      <a:solidFill>
                        <a:srgbClr val="000000"/>
                      </a:solidFill>
                      <a:prstDash val="solid"/>
                      <a:round/>
                      <a:headEnd type="none" w="med" len="med"/>
                      <a:tailEnd type="none" w="med" len="med"/>
                    </a:lnR>
                    <a:lnT w="9000" cap="flat" cmpd="sng" algn="ctr">
                      <a:solidFill>
                        <a:srgbClr val="000000"/>
                      </a:solidFill>
                      <a:prstDash val="solid"/>
                      <a:round/>
                      <a:headEnd type="none" w="med" len="med"/>
                      <a:tailEnd type="none" w="med" len="med"/>
                    </a:lnT>
                    <a:lnB w="9000" cap="flat" cmpd="sng" algn="ctr">
                      <a:solidFill>
                        <a:srgbClr val="000000"/>
                      </a:solidFill>
                      <a:prstDash val="solid"/>
                      <a:round/>
                      <a:headEnd type="none" w="med" len="med"/>
                      <a:tailEnd type="none" w="med" len="med"/>
                    </a:lnB>
                    <a:lnTlToBr>
                      <a:noFill/>
                    </a:lnTlToBr>
                    <a:lnBlToTr>
                      <a:noFill/>
                    </a:lnBlToTr>
                    <a:solidFill>
                      <a:srgbClr val="808080"/>
                    </a:solidFill>
                  </a:tcPr>
                </a:tc>
                <a:tc>
                  <a:txBody>
                    <a:bodyPr/>
                    <a:lstStyle>
                      <a:lvl1pPr marL="0" algn="l" defTabSz="457200" rtl="0" eaLnBrk="1" latinLnBrk="0" hangingPunct="1">
                        <a:spcBef>
                          <a:spcPct val="20000"/>
                        </a:spcBef>
                        <a:defRPr sz="2800" kern="1200">
                          <a:solidFill>
                            <a:schemeClr val="tx1"/>
                          </a:solidFill>
                          <a:latin typeface="Arial" panose="020B0604020202020204" pitchFamily="34" charset="0"/>
                        </a:defRPr>
                      </a:lvl1pPr>
                      <a:lvl2pPr marL="457200" algn="l" defTabSz="457200" rtl="0" eaLnBrk="1" latinLnBrk="0" hangingPunct="1">
                        <a:spcBef>
                          <a:spcPct val="20000"/>
                        </a:spcBef>
                        <a:defRPr sz="2400" kern="1200">
                          <a:solidFill>
                            <a:schemeClr val="tx1"/>
                          </a:solidFill>
                          <a:latin typeface="Arial" panose="020B0604020202020204" pitchFamily="34" charset="0"/>
                        </a:defRPr>
                      </a:lvl2pPr>
                      <a:lvl3pPr marL="914400" algn="l" defTabSz="457200" rtl="0" eaLnBrk="1" latinLnBrk="0" hangingPunct="1">
                        <a:spcBef>
                          <a:spcPct val="20000"/>
                        </a:spcBef>
                        <a:defRPr sz="2000" kern="1200">
                          <a:solidFill>
                            <a:schemeClr val="tx1"/>
                          </a:solidFill>
                          <a:latin typeface="Arial" panose="020B0604020202020204" pitchFamily="34" charset="0"/>
                        </a:defRPr>
                      </a:lvl3pPr>
                      <a:lvl4pPr marL="1371600" algn="l" defTabSz="457200" rtl="0" eaLnBrk="1" latinLnBrk="0" hangingPunct="1">
                        <a:spcBef>
                          <a:spcPct val="20000"/>
                        </a:spcBef>
                        <a:defRPr sz="1800" kern="1200">
                          <a:solidFill>
                            <a:schemeClr val="tx1"/>
                          </a:solidFill>
                          <a:latin typeface="Arial" panose="020B0604020202020204" pitchFamily="34" charset="0"/>
                        </a:defRPr>
                      </a:lvl4pPr>
                      <a:lvl5pPr marL="1828800" algn="l" defTabSz="457200" rtl="0" eaLnBrk="1" latinLnBrk="0" hangingPunct="1">
                        <a:spcBef>
                          <a:spcPct val="20000"/>
                        </a:spcBef>
                        <a:defRPr sz="1800" kern="1200">
                          <a:solidFill>
                            <a:schemeClr val="tx1"/>
                          </a:solidFill>
                          <a:latin typeface="Arial" panose="020B0604020202020204" pitchFamily="34" charset="0"/>
                        </a:defRPr>
                      </a:lvl5pPr>
                      <a:lvl6pPr marL="22860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6pPr>
                      <a:lvl7pPr marL="27432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7pPr>
                      <a:lvl8pPr marL="32004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8pPr>
                      <a:lvl9pPr marL="36576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9pPr>
                    </a:lstStyle>
                    <a:p>
                      <a:pPr marL="0" marR="0" lvl="0" indent="0" algn="ctr" defTabSz="457200" rtl="0" eaLnBrk="0" fontAlgn="base" latinLnBrk="0" hangingPunct="0">
                        <a:lnSpc>
                          <a:spcPct val="100000"/>
                        </a:lnSpc>
                        <a:spcBef>
                          <a:spcPct val="0"/>
                        </a:spcBef>
                        <a:spcAft>
                          <a:spcPct val="0"/>
                        </a:spcAft>
                        <a:buClr>
                          <a:srgbClr val="000000"/>
                        </a:buClr>
                        <a:buSzTx/>
                        <a:buFont typeface="Times New Roman" panose="02020603050405020304" pitchFamily="18" charset="0"/>
                        <a:buNone/>
                        <a:tabLst/>
                      </a:pPr>
                      <a:endParaRPr kumimoji="0" lang="vi-VN" altLang="en-US" sz="1100" b="1" i="0" u="none" strike="noStrike" cap="none" normalizeH="0" baseline="0">
                        <a:ln>
                          <a:noFill/>
                        </a:ln>
                        <a:solidFill>
                          <a:schemeClr val="bg1"/>
                        </a:solidFill>
                        <a:effectLst/>
                        <a:latin typeface="Times New Roman" panose="02020603050405020304" pitchFamily="18" charset="0"/>
                      </a:endParaRPr>
                    </a:p>
                  </a:txBody>
                  <a:tcPr anchor="ctr" horzOverflow="overflow">
                    <a:lnL w="9000" cap="flat" cmpd="sng" algn="ctr">
                      <a:solidFill>
                        <a:srgbClr val="000000"/>
                      </a:solidFill>
                      <a:prstDash val="solid"/>
                      <a:round/>
                      <a:headEnd type="none" w="med" len="med"/>
                      <a:tailEnd type="none" w="med" len="med"/>
                    </a:lnL>
                    <a:lnR w="9000" cap="flat" cmpd="sng" algn="ctr">
                      <a:solidFill>
                        <a:srgbClr val="000000"/>
                      </a:solidFill>
                      <a:prstDash val="solid"/>
                      <a:round/>
                      <a:headEnd type="none" w="med" len="med"/>
                      <a:tailEnd type="none" w="med" len="med"/>
                    </a:lnR>
                    <a:lnT w="9000" cap="flat" cmpd="sng" algn="ctr">
                      <a:solidFill>
                        <a:srgbClr val="000000"/>
                      </a:solidFill>
                      <a:prstDash val="solid"/>
                      <a:round/>
                      <a:headEnd type="none" w="med" len="med"/>
                      <a:tailEnd type="none" w="med" len="med"/>
                    </a:lnT>
                    <a:lnB w="90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457200" rtl="0" eaLnBrk="1" latinLnBrk="0" hangingPunct="1">
                        <a:spcBef>
                          <a:spcPct val="20000"/>
                        </a:spcBef>
                        <a:defRPr sz="2800" kern="1200">
                          <a:solidFill>
                            <a:schemeClr val="tx1"/>
                          </a:solidFill>
                          <a:latin typeface="Arial" panose="020B0604020202020204" pitchFamily="34" charset="0"/>
                        </a:defRPr>
                      </a:lvl1pPr>
                      <a:lvl2pPr marL="457200" algn="l" defTabSz="457200" rtl="0" eaLnBrk="1" latinLnBrk="0" hangingPunct="1">
                        <a:spcBef>
                          <a:spcPct val="20000"/>
                        </a:spcBef>
                        <a:defRPr sz="2400" kern="1200">
                          <a:solidFill>
                            <a:schemeClr val="tx1"/>
                          </a:solidFill>
                          <a:latin typeface="Arial" panose="020B0604020202020204" pitchFamily="34" charset="0"/>
                        </a:defRPr>
                      </a:lvl2pPr>
                      <a:lvl3pPr marL="914400" algn="l" defTabSz="457200" rtl="0" eaLnBrk="1" latinLnBrk="0" hangingPunct="1">
                        <a:spcBef>
                          <a:spcPct val="20000"/>
                        </a:spcBef>
                        <a:defRPr sz="2000" kern="1200">
                          <a:solidFill>
                            <a:schemeClr val="tx1"/>
                          </a:solidFill>
                          <a:latin typeface="Arial" panose="020B0604020202020204" pitchFamily="34" charset="0"/>
                        </a:defRPr>
                      </a:lvl3pPr>
                      <a:lvl4pPr marL="1371600" algn="l" defTabSz="457200" rtl="0" eaLnBrk="1" latinLnBrk="0" hangingPunct="1">
                        <a:spcBef>
                          <a:spcPct val="20000"/>
                        </a:spcBef>
                        <a:defRPr sz="1800" kern="1200">
                          <a:solidFill>
                            <a:schemeClr val="tx1"/>
                          </a:solidFill>
                          <a:latin typeface="Arial" panose="020B0604020202020204" pitchFamily="34" charset="0"/>
                        </a:defRPr>
                      </a:lvl4pPr>
                      <a:lvl5pPr marL="1828800" algn="l" defTabSz="457200" rtl="0" eaLnBrk="1" latinLnBrk="0" hangingPunct="1">
                        <a:spcBef>
                          <a:spcPct val="20000"/>
                        </a:spcBef>
                        <a:defRPr sz="1800" kern="1200">
                          <a:solidFill>
                            <a:schemeClr val="tx1"/>
                          </a:solidFill>
                          <a:latin typeface="Arial" panose="020B0604020202020204" pitchFamily="34" charset="0"/>
                        </a:defRPr>
                      </a:lvl5pPr>
                      <a:lvl6pPr marL="22860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6pPr>
                      <a:lvl7pPr marL="27432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7pPr>
                      <a:lvl8pPr marL="32004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8pPr>
                      <a:lvl9pPr marL="36576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9pPr>
                    </a:lstStyle>
                    <a:p>
                      <a:pPr marL="0" marR="0" lvl="0" indent="0" algn="ctr" defTabSz="457200" rtl="0" eaLnBrk="0" fontAlgn="base" latinLnBrk="0" hangingPunct="0">
                        <a:lnSpc>
                          <a:spcPct val="100000"/>
                        </a:lnSpc>
                        <a:spcBef>
                          <a:spcPct val="0"/>
                        </a:spcBef>
                        <a:spcAft>
                          <a:spcPct val="0"/>
                        </a:spcAft>
                        <a:buClr>
                          <a:srgbClr val="000000"/>
                        </a:buClr>
                        <a:buSzTx/>
                        <a:buFont typeface="Times New Roman" panose="02020603050405020304" pitchFamily="18" charset="0"/>
                        <a:buNone/>
                        <a:tabLst/>
                      </a:pPr>
                      <a:endParaRPr kumimoji="0" lang="vi-VN" altLang="en-US" sz="1100" b="1" i="0" u="none" strike="noStrike" cap="none" normalizeH="0" baseline="0">
                        <a:ln>
                          <a:noFill/>
                        </a:ln>
                        <a:solidFill>
                          <a:schemeClr val="bg1"/>
                        </a:solidFill>
                        <a:effectLst/>
                        <a:latin typeface="Times New Roman" panose="02020603050405020304" pitchFamily="18" charset="0"/>
                      </a:endParaRPr>
                    </a:p>
                  </a:txBody>
                  <a:tcPr anchor="ctr" horzOverflow="overflow">
                    <a:lnL w="9000" cap="flat" cmpd="sng" algn="ctr">
                      <a:solidFill>
                        <a:srgbClr val="000000"/>
                      </a:solidFill>
                      <a:prstDash val="solid"/>
                      <a:round/>
                      <a:headEnd type="none" w="med" len="med"/>
                      <a:tailEnd type="none" w="med" len="med"/>
                    </a:lnL>
                    <a:lnR w="9000" cap="flat" cmpd="sng" algn="ctr">
                      <a:solidFill>
                        <a:srgbClr val="000000"/>
                      </a:solidFill>
                      <a:prstDash val="solid"/>
                      <a:round/>
                      <a:headEnd type="none" w="med" len="med"/>
                      <a:tailEnd type="none" w="med" len="med"/>
                    </a:lnR>
                    <a:lnT w="9000" cap="flat" cmpd="sng" algn="ctr">
                      <a:solidFill>
                        <a:srgbClr val="000000"/>
                      </a:solidFill>
                      <a:prstDash val="solid"/>
                      <a:round/>
                      <a:headEnd type="none" w="med" len="med"/>
                      <a:tailEnd type="none" w="med" len="med"/>
                    </a:lnT>
                    <a:lnB w="9000" cap="flat" cmpd="sng" algn="ctr">
                      <a:solidFill>
                        <a:srgbClr val="000000"/>
                      </a:solidFill>
                      <a:prstDash val="solid"/>
                      <a:round/>
                      <a:headEnd type="none" w="med" len="med"/>
                      <a:tailEnd type="none" w="med" len="med"/>
                    </a:lnB>
                    <a:lnTlToBr>
                      <a:noFill/>
                    </a:lnTlToBr>
                    <a:lnBlToTr>
                      <a:noFill/>
                    </a:lnBlToTr>
                    <a:solidFill>
                      <a:srgbClr val="808080"/>
                    </a:solidFill>
                  </a:tcPr>
                </a:tc>
                <a:tc>
                  <a:txBody>
                    <a:bodyPr/>
                    <a:lstStyle>
                      <a:lvl1pPr marL="0" algn="l" defTabSz="457200" rtl="0" eaLnBrk="1" latinLnBrk="0" hangingPunct="1">
                        <a:spcBef>
                          <a:spcPct val="20000"/>
                        </a:spcBef>
                        <a:defRPr sz="2800" kern="1200">
                          <a:solidFill>
                            <a:schemeClr val="tx1"/>
                          </a:solidFill>
                          <a:latin typeface="Arial" panose="020B0604020202020204" pitchFamily="34" charset="0"/>
                        </a:defRPr>
                      </a:lvl1pPr>
                      <a:lvl2pPr marL="457200" algn="l" defTabSz="457200" rtl="0" eaLnBrk="1" latinLnBrk="0" hangingPunct="1">
                        <a:spcBef>
                          <a:spcPct val="20000"/>
                        </a:spcBef>
                        <a:defRPr sz="2400" kern="1200">
                          <a:solidFill>
                            <a:schemeClr val="tx1"/>
                          </a:solidFill>
                          <a:latin typeface="Arial" panose="020B0604020202020204" pitchFamily="34" charset="0"/>
                        </a:defRPr>
                      </a:lvl2pPr>
                      <a:lvl3pPr marL="914400" algn="l" defTabSz="457200" rtl="0" eaLnBrk="1" latinLnBrk="0" hangingPunct="1">
                        <a:spcBef>
                          <a:spcPct val="20000"/>
                        </a:spcBef>
                        <a:defRPr sz="2000" kern="1200">
                          <a:solidFill>
                            <a:schemeClr val="tx1"/>
                          </a:solidFill>
                          <a:latin typeface="Arial" panose="020B0604020202020204" pitchFamily="34" charset="0"/>
                        </a:defRPr>
                      </a:lvl3pPr>
                      <a:lvl4pPr marL="1371600" algn="l" defTabSz="457200" rtl="0" eaLnBrk="1" latinLnBrk="0" hangingPunct="1">
                        <a:spcBef>
                          <a:spcPct val="20000"/>
                        </a:spcBef>
                        <a:defRPr sz="1800" kern="1200">
                          <a:solidFill>
                            <a:schemeClr val="tx1"/>
                          </a:solidFill>
                          <a:latin typeface="Arial" panose="020B0604020202020204" pitchFamily="34" charset="0"/>
                        </a:defRPr>
                      </a:lvl4pPr>
                      <a:lvl5pPr marL="1828800" algn="l" defTabSz="457200" rtl="0" eaLnBrk="1" latinLnBrk="0" hangingPunct="1">
                        <a:spcBef>
                          <a:spcPct val="20000"/>
                        </a:spcBef>
                        <a:defRPr sz="1800" kern="1200">
                          <a:solidFill>
                            <a:schemeClr val="tx1"/>
                          </a:solidFill>
                          <a:latin typeface="Arial" panose="020B0604020202020204" pitchFamily="34" charset="0"/>
                        </a:defRPr>
                      </a:lvl5pPr>
                      <a:lvl6pPr marL="22860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6pPr>
                      <a:lvl7pPr marL="27432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7pPr>
                      <a:lvl8pPr marL="32004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8pPr>
                      <a:lvl9pPr marL="36576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9pPr>
                    </a:lstStyle>
                    <a:p>
                      <a:pPr marL="0" marR="0" lvl="0" indent="0" algn="ctr" defTabSz="457200" rtl="0" eaLnBrk="0" fontAlgn="base" latinLnBrk="0" hangingPunct="0">
                        <a:lnSpc>
                          <a:spcPct val="100000"/>
                        </a:lnSpc>
                        <a:spcBef>
                          <a:spcPct val="0"/>
                        </a:spcBef>
                        <a:spcAft>
                          <a:spcPct val="0"/>
                        </a:spcAft>
                        <a:buClr>
                          <a:srgbClr val="000000"/>
                        </a:buClr>
                        <a:buSzTx/>
                        <a:buFont typeface="Times New Roman" panose="02020603050405020304" pitchFamily="18" charset="0"/>
                        <a:buNone/>
                        <a:tabLst/>
                      </a:pPr>
                      <a:endParaRPr kumimoji="0" lang="vi-VN" altLang="en-US" sz="1100" b="1" i="0" u="none" strike="noStrike" cap="none" normalizeH="0" baseline="0" dirty="0">
                        <a:ln>
                          <a:noFill/>
                        </a:ln>
                        <a:solidFill>
                          <a:schemeClr val="bg1"/>
                        </a:solidFill>
                        <a:effectLst/>
                        <a:latin typeface="Times New Roman" panose="02020603050405020304" pitchFamily="18" charset="0"/>
                      </a:endParaRPr>
                    </a:p>
                  </a:txBody>
                  <a:tcPr anchor="ctr" horzOverflow="overflow">
                    <a:lnL w="9000" cap="flat" cmpd="sng" algn="ctr">
                      <a:solidFill>
                        <a:srgbClr val="000000"/>
                      </a:solidFill>
                      <a:prstDash val="solid"/>
                      <a:round/>
                      <a:headEnd type="none" w="med" len="med"/>
                      <a:tailEnd type="none" w="med" len="med"/>
                    </a:lnL>
                    <a:lnR w="9000" cap="flat" cmpd="sng" algn="ctr">
                      <a:solidFill>
                        <a:srgbClr val="000000"/>
                      </a:solidFill>
                      <a:prstDash val="solid"/>
                      <a:round/>
                      <a:headEnd type="none" w="med" len="med"/>
                      <a:tailEnd type="none" w="med" len="med"/>
                    </a:lnR>
                    <a:lnT w="9000" cap="flat" cmpd="sng" algn="ctr">
                      <a:solidFill>
                        <a:srgbClr val="000000"/>
                      </a:solidFill>
                      <a:prstDash val="solid"/>
                      <a:round/>
                      <a:headEnd type="none" w="med" len="med"/>
                      <a:tailEnd type="none" w="med" len="med"/>
                    </a:lnT>
                    <a:lnB w="90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457200" rtl="0" eaLnBrk="1" latinLnBrk="0" hangingPunct="1">
                        <a:spcBef>
                          <a:spcPct val="20000"/>
                        </a:spcBef>
                        <a:defRPr sz="2800" kern="1200">
                          <a:solidFill>
                            <a:schemeClr val="tx1"/>
                          </a:solidFill>
                          <a:latin typeface="Arial" panose="020B0604020202020204" pitchFamily="34" charset="0"/>
                        </a:defRPr>
                      </a:lvl1pPr>
                      <a:lvl2pPr marL="457200" algn="l" defTabSz="457200" rtl="0" eaLnBrk="1" latinLnBrk="0" hangingPunct="1">
                        <a:spcBef>
                          <a:spcPct val="20000"/>
                        </a:spcBef>
                        <a:defRPr sz="2400" kern="1200">
                          <a:solidFill>
                            <a:schemeClr val="tx1"/>
                          </a:solidFill>
                          <a:latin typeface="Arial" panose="020B0604020202020204" pitchFamily="34" charset="0"/>
                        </a:defRPr>
                      </a:lvl2pPr>
                      <a:lvl3pPr marL="914400" algn="l" defTabSz="457200" rtl="0" eaLnBrk="1" latinLnBrk="0" hangingPunct="1">
                        <a:spcBef>
                          <a:spcPct val="20000"/>
                        </a:spcBef>
                        <a:defRPr sz="2000" kern="1200">
                          <a:solidFill>
                            <a:schemeClr val="tx1"/>
                          </a:solidFill>
                          <a:latin typeface="Arial" panose="020B0604020202020204" pitchFamily="34" charset="0"/>
                        </a:defRPr>
                      </a:lvl3pPr>
                      <a:lvl4pPr marL="1371600" algn="l" defTabSz="457200" rtl="0" eaLnBrk="1" latinLnBrk="0" hangingPunct="1">
                        <a:spcBef>
                          <a:spcPct val="20000"/>
                        </a:spcBef>
                        <a:defRPr sz="1800" kern="1200">
                          <a:solidFill>
                            <a:schemeClr val="tx1"/>
                          </a:solidFill>
                          <a:latin typeface="Arial" panose="020B0604020202020204" pitchFamily="34" charset="0"/>
                        </a:defRPr>
                      </a:lvl4pPr>
                      <a:lvl5pPr marL="1828800" algn="l" defTabSz="457200" rtl="0" eaLnBrk="1" latinLnBrk="0" hangingPunct="1">
                        <a:spcBef>
                          <a:spcPct val="20000"/>
                        </a:spcBef>
                        <a:defRPr sz="1800" kern="1200">
                          <a:solidFill>
                            <a:schemeClr val="tx1"/>
                          </a:solidFill>
                          <a:latin typeface="Arial" panose="020B0604020202020204" pitchFamily="34" charset="0"/>
                        </a:defRPr>
                      </a:lvl5pPr>
                      <a:lvl6pPr marL="22860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6pPr>
                      <a:lvl7pPr marL="27432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7pPr>
                      <a:lvl8pPr marL="32004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8pPr>
                      <a:lvl9pPr marL="36576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9pPr>
                    </a:lstStyle>
                    <a:p>
                      <a:pPr marL="0" marR="0" lvl="0" indent="0" algn="ctr" defTabSz="457200" rtl="0" eaLnBrk="0" fontAlgn="base" latinLnBrk="0" hangingPunct="0">
                        <a:lnSpc>
                          <a:spcPct val="100000"/>
                        </a:lnSpc>
                        <a:spcBef>
                          <a:spcPct val="0"/>
                        </a:spcBef>
                        <a:spcAft>
                          <a:spcPct val="0"/>
                        </a:spcAft>
                        <a:buClr>
                          <a:srgbClr val="000000"/>
                        </a:buClr>
                        <a:buSzTx/>
                        <a:buFont typeface="Times New Roman" panose="02020603050405020304" pitchFamily="18" charset="0"/>
                        <a:buNone/>
                        <a:tabLst/>
                      </a:pPr>
                      <a:endParaRPr kumimoji="0" lang="vi-VN" altLang="en-US" sz="1100" b="1" i="0" u="none" strike="noStrike" cap="none" normalizeH="0" baseline="0" dirty="0">
                        <a:ln>
                          <a:noFill/>
                        </a:ln>
                        <a:solidFill>
                          <a:schemeClr val="bg1"/>
                        </a:solidFill>
                        <a:effectLst/>
                        <a:latin typeface="Times New Roman" panose="02020603050405020304" pitchFamily="18" charset="0"/>
                      </a:endParaRPr>
                    </a:p>
                  </a:txBody>
                  <a:tcPr anchor="ctr" horzOverflow="overflow">
                    <a:lnL w="9000" cap="flat" cmpd="sng" algn="ctr">
                      <a:solidFill>
                        <a:srgbClr val="000000"/>
                      </a:solidFill>
                      <a:prstDash val="solid"/>
                      <a:round/>
                      <a:headEnd type="none" w="med" len="med"/>
                      <a:tailEnd type="none" w="med" len="med"/>
                    </a:lnL>
                    <a:lnR w="9000" cap="flat" cmpd="sng" algn="ctr">
                      <a:solidFill>
                        <a:srgbClr val="000000"/>
                      </a:solidFill>
                      <a:prstDash val="solid"/>
                      <a:round/>
                      <a:headEnd type="none" w="med" len="med"/>
                      <a:tailEnd type="none" w="med" len="med"/>
                    </a:lnR>
                    <a:lnT w="9000" cap="flat" cmpd="sng" algn="ctr">
                      <a:solidFill>
                        <a:srgbClr val="000000"/>
                      </a:solidFill>
                      <a:prstDash val="solid"/>
                      <a:round/>
                      <a:headEnd type="none" w="med" len="med"/>
                      <a:tailEnd type="none" w="med" len="med"/>
                    </a:lnT>
                    <a:lnB w="9000" cap="flat" cmpd="sng" algn="ctr">
                      <a:solidFill>
                        <a:srgbClr val="000000"/>
                      </a:solidFill>
                      <a:prstDash val="solid"/>
                      <a:round/>
                      <a:headEnd type="none" w="med" len="med"/>
                      <a:tailEnd type="none" w="med" len="med"/>
                    </a:lnB>
                    <a:lnTlToBr>
                      <a:noFill/>
                    </a:lnTlToBr>
                    <a:lnBlToTr>
                      <a:noFill/>
                    </a:lnBlToTr>
                    <a:solidFill>
                      <a:srgbClr val="808080"/>
                    </a:solidFill>
                  </a:tcPr>
                </a:tc>
                <a:tc>
                  <a:txBody>
                    <a:bodyPr/>
                    <a:lstStyle>
                      <a:lvl1pPr marL="0" algn="l" defTabSz="457200" rtl="0" eaLnBrk="1" latinLnBrk="0" hangingPunct="1">
                        <a:spcBef>
                          <a:spcPct val="20000"/>
                        </a:spcBef>
                        <a:defRPr sz="2800" kern="1200">
                          <a:solidFill>
                            <a:schemeClr val="tx1"/>
                          </a:solidFill>
                          <a:latin typeface="Arial" panose="020B0604020202020204" pitchFamily="34" charset="0"/>
                        </a:defRPr>
                      </a:lvl1pPr>
                      <a:lvl2pPr marL="457200" algn="l" defTabSz="457200" rtl="0" eaLnBrk="1" latinLnBrk="0" hangingPunct="1">
                        <a:spcBef>
                          <a:spcPct val="20000"/>
                        </a:spcBef>
                        <a:defRPr sz="2400" kern="1200">
                          <a:solidFill>
                            <a:schemeClr val="tx1"/>
                          </a:solidFill>
                          <a:latin typeface="Arial" panose="020B0604020202020204" pitchFamily="34" charset="0"/>
                        </a:defRPr>
                      </a:lvl2pPr>
                      <a:lvl3pPr marL="914400" algn="l" defTabSz="457200" rtl="0" eaLnBrk="1" latinLnBrk="0" hangingPunct="1">
                        <a:spcBef>
                          <a:spcPct val="20000"/>
                        </a:spcBef>
                        <a:defRPr sz="2000" kern="1200">
                          <a:solidFill>
                            <a:schemeClr val="tx1"/>
                          </a:solidFill>
                          <a:latin typeface="Arial" panose="020B0604020202020204" pitchFamily="34" charset="0"/>
                        </a:defRPr>
                      </a:lvl3pPr>
                      <a:lvl4pPr marL="1371600" algn="l" defTabSz="457200" rtl="0" eaLnBrk="1" latinLnBrk="0" hangingPunct="1">
                        <a:spcBef>
                          <a:spcPct val="20000"/>
                        </a:spcBef>
                        <a:defRPr sz="1800" kern="1200">
                          <a:solidFill>
                            <a:schemeClr val="tx1"/>
                          </a:solidFill>
                          <a:latin typeface="Arial" panose="020B0604020202020204" pitchFamily="34" charset="0"/>
                        </a:defRPr>
                      </a:lvl4pPr>
                      <a:lvl5pPr marL="1828800" algn="l" defTabSz="457200" rtl="0" eaLnBrk="1" latinLnBrk="0" hangingPunct="1">
                        <a:spcBef>
                          <a:spcPct val="20000"/>
                        </a:spcBef>
                        <a:defRPr sz="1800" kern="1200">
                          <a:solidFill>
                            <a:schemeClr val="tx1"/>
                          </a:solidFill>
                          <a:latin typeface="Arial" panose="020B0604020202020204" pitchFamily="34" charset="0"/>
                        </a:defRPr>
                      </a:lvl5pPr>
                      <a:lvl6pPr marL="22860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6pPr>
                      <a:lvl7pPr marL="27432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7pPr>
                      <a:lvl8pPr marL="32004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8pPr>
                      <a:lvl9pPr marL="36576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9pPr>
                    </a:lstStyle>
                    <a:p>
                      <a:pPr marL="0" marR="0" lvl="0" indent="0" algn="ctr" defTabSz="457200" rtl="0" eaLnBrk="0" fontAlgn="base" latinLnBrk="0" hangingPunct="0">
                        <a:lnSpc>
                          <a:spcPct val="100000"/>
                        </a:lnSpc>
                        <a:spcBef>
                          <a:spcPct val="0"/>
                        </a:spcBef>
                        <a:spcAft>
                          <a:spcPct val="0"/>
                        </a:spcAft>
                        <a:buClr>
                          <a:srgbClr val="000000"/>
                        </a:buClr>
                        <a:buSzTx/>
                        <a:buFont typeface="Times New Roman" panose="02020603050405020304" pitchFamily="18" charset="0"/>
                        <a:buNone/>
                        <a:tabLst/>
                      </a:pPr>
                      <a:endParaRPr kumimoji="0" lang="vi-VN" altLang="en-US" sz="1100" b="1" i="0" u="none" strike="noStrike" cap="none" normalizeH="0" baseline="0">
                        <a:ln>
                          <a:noFill/>
                        </a:ln>
                        <a:solidFill>
                          <a:schemeClr val="bg1"/>
                        </a:solidFill>
                        <a:effectLst/>
                        <a:latin typeface="Times New Roman" panose="02020603050405020304" pitchFamily="18" charset="0"/>
                      </a:endParaRPr>
                    </a:p>
                  </a:txBody>
                  <a:tcPr anchor="ctr" horzOverflow="overflow">
                    <a:lnL w="9000" cap="flat" cmpd="sng" algn="ctr">
                      <a:solidFill>
                        <a:srgbClr val="000000"/>
                      </a:solidFill>
                      <a:prstDash val="solid"/>
                      <a:round/>
                      <a:headEnd type="none" w="med" len="med"/>
                      <a:tailEnd type="none" w="med" len="med"/>
                    </a:lnL>
                    <a:lnR w="9000" cap="flat" cmpd="sng" algn="ctr">
                      <a:solidFill>
                        <a:srgbClr val="000000"/>
                      </a:solidFill>
                      <a:prstDash val="solid"/>
                      <a:round/>
                      <a:headEnd type="none" w="med" len="med"/>
                      <a:tailEnd type="none" w="med" len="med"/>
                    </a:lnR>
                    <a:lnT w="9000" cap="flat" cmpd="sng" algn="ctr">
                      <a:solidFill>
                        <a:srgbClr val="000000"/>
                      </a:solidFill>
                      <a:prstDash val="solid"/>
                      <a:round/>
                      <a:headEnd type="none" w="med" len="med"/>
                      <a:tailEnd type="none" w="med" len="med"/>
                    </a:lnT>
                    <a:lnB w="90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457200" rtl="0" eaLnBrk="1" latinLnBrk="0" hangingPunct="1">
                        <a:spcBef>
                          <a:spcPct val="20000"/>
                        </a:spcBef>
                        <a:defRPr sz="2800" kern="1200">
                          <a:solidFill>
                            <a:schemeClr val="tx1"/>
                          </a:solidFill>
                          <a:latin typeface="Arial" panose="020B0604020202020204" pitchFamily="34" charset="0"/>
                        </a:defRPr>
                      </a:lvl1pPr>
                      <a:lvl2pPr marL="457200" algn="l" defTabSz="457200" rtl="0" eaLnBrk="1" latinLnBrk="0" hangingPunct="1">
                        <a:spcBef>
                          <a:spcPct val="20000"/>
                        </a:spcBef>
                        <a:defRPr sz="2400" kern="1200">
                          <a:solidFill>
                            <a:schemeClr val="tx1"/>
                          </a:solidFill>
                          <a:latin typeface="Arial" panose="020B0604020202020204" pitchFamily="34" charset="0"/>
                        </a:defRPr>
                      </a:lvl2pPr>
                      <a:lvl3pPr marL="914400" algn="l" defTabSz="457200" rtl="0" eaLnBrk="1" latinLnBrk="0" hangingPunct="1">
                        <a:spcBef>
                          <a:spcPct val="20000"/>
                        </a:spcBef>
                        <a:defRPr sz="2000" kern="1200">
                          <a:solidFill>
                            <a:schemeClr val="tx1"/>
                          </a:solidFill>
                          <a:latin typeface="Arial" panose="020B0604020202020204" pitchFamily="34" charset="0"/>
                        </a:defRPr>
                      </a:lvl3pPr>
                      <a:lvl4pPr marL="1371600" algn="l" defTabSz="457200" rtl="0" eaLnBrk="1" latinLnBrk="0" hangingPunct="1">
                        <a:spcBef>
                          <a:spcPct val="20000"/>
                        </a:spcBef>
                        <a:defRPr sz="1800" kern="1200">
                          <a:solidFill>
                            <a:schemeClr val="tx1"/>
                          </a:solidFill>
                          <a:latin typeface="Arial" panose="020B0604020202020204" pitchFamily="34" charset="0"/>
                        </a:defRPr>
                      </a:lvl4pPr>
                      <a:lvl5pPr marL="1828800" algn="l" defTabSz="457200" rtl="0" eaLnBrk="1" latinLnBrk="0" hangingPunct="1">
                        <a:spcBef>
                          <a:spcPct val="20000"/>
                        </a:spcBef>
                        <a:defRPr sz="1800" kern="1200">
                          <a:solidFill>
                            <a:schemeClr val="tx1"/>
                          </a:solidFill>
                          <a:latin typeface="Arial" panose="020B0604020202020204" pitchFamily="34" charset="0"/>
                        </a:defRPr>
                      </a:lvl5pPr>
                      <a:lvl6pPr marL="22860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6pPr>
                      <a:lvl7pPr marL="27432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7pPr>
                      <a:lvl8pPr marL="32004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8pPr>
                      <a:lvl9pPr marL="36576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9pPr>
                    </a:lstStyle>
                    <a:p>
                      <a:pPr marL="0" marR="0" lvl="0" indent="0" algn="ctr" defTabSz="457200" rtl="0" eaLnBrk="0" fontAlgn="base" latinLnBrk="0" hangingPunct="0">
                        <a:lnSpc>
                          <a:spcPct val="100000"/>
                        </a:lnSpc>
                        <a:spcBef>
                          <a:spcPct val="0"/>
                        </a:spcBef>
                        <a:spcAft>
                          <a:spcPct val="0"/>
                        </a:spcAft>
                        <a:buClr>
                          <a:srgbClr val="000000"/>
                        </a:buClr>
                        <a:buSzTx/>
                        <a:buFont typeface="Times New Roman" panose="02020603050405020304" pitchFamily="18" charset="0"/>
                        <a:buNone/>
                        <a:tabLst/>
                      </a:pPr>
                      <a:endParaRPr kumimoji="0" lang="vi-VN" altLang="en-US" sz="1100" b="1" i="0" u="none" strike="noStrike" cap="none" normalizeH="0" baseline="0">
                        <a:ln>
                          <a:noFill/>
                        </a:ln>
                        <a:solidFill>
                          <a:schemeClr val="bg1"/>
                        </a:solidFill>
                        <a:effectLst/>
                        <a:latin typeface="Times New Roman" panose="02020603050405020304" pitchFamily="18" charset="0"/>
                      </a:endParaRPr>
                    </a:p>
                  </a:txBody>
                  <a:tcPr anchor="ctr" horzOverflow="overflow">
                    <a:lnL w="9000" cap="flat" cmpd="sng" algn="ctr">
                      <a:solidFill>
                        <a:srgbClr val="000000"/>
                      </a:solidFill>
                      <a:prstDash val="solid"/>
                      <a:round/>
                      <a:headEnd type="none" w="med" len="med"/>
                      <a:tailEnd type="none" w="med" len="med"/>
                    </a:lnL>
                    <a:lnR w="9000" cap="flat" cmpd="sng" algn="ctr">
                      <a:solidFill>
                        <a:srgbClr val="000000"/>
                      </a:solidFill>
                      <a:prstDash val="solid"/>
                      <a:round/>
                      <a:headEnd type="none" w="med" len="med"/>
                      <a:tailEnd type="none" w="med" len="med"/>
                    </a:lnR>
                    <a:lnT w="9000" cap="flat" cmpd="sng" algn="ctr">
                      <a:solidFill>
                        <a:srgbClr val="000000"/>
                      </a:solidFill>
                      <a:prstDash val="solid"/>
                      <a:round/>
                      <a:headEnd type="none" w="med" len="med"/>
                      <a:tailEnd type="none" w="med" len="med"/>
                    </a:lnT>
                    <a:lnB w="9000" cap="flat" cmpd="sng" algn="ctr">
                      <a:solidFill>
                        <a:srgbClr val="000000"/>
                      </a:solidFill>
                      <a:prstDash val="solid"/>
                      <a:round/>
                      <a:headEnd type="none" w="med" len="med"/>
                      <a:tailEnd type="none" w="med" len="med"/>
                    </a:lnB>
                    <a:lnTlToBr>
                      <a:noFill/>
                    </a:lnTlToBr>
                    <a:lnBlToTr>
                      <a:noFill/>
                    </a:lnBlToTr>
                    <a:solidFill>
                      <a:srgbClr val="808080"/>
                    </a:solidFill>
                  </a:tcPr>
                </a:tc>
                <a:tc>
                  <a:txBody>
                    <a:bodyPr/>
                    <a:lstStyle>
                      <a:lvl1pPr marL="0" algn="l" defTabSz="457200" rtl="0" eaLnBrk="1" latinLnBrk="0" hangingPunct="1">
                        <a:spcBef>
                          <a:spcPct val="20000"/>
                        </a:spcBef>
                        <a:defRPr sz="2800" kern="1200">
                          <a:solidFill>
                            <a:schemeClr val="tx1"/>
                          </a:solidFill>
                          <a:latin typeface="Arial" panose="020B0604020202020204" pitchFamily="34" charset="0"/>
                        </a:defRPr>
                      </a:lvl1pPr>
                      <a:lvl2pPr marL="457200" algn="l" defTabSz="457200" rtl="0" eaLnBrk="1" latinLnBrk="0" hangingPunct="1">
                        <a:spcBef>
                          <a:spcPct val="20000"/>
                        </a:spcBef>
                        <a:defRPr sz="2400" kern="1200">
                          <a:solidFill>
                            <a:schemeClr val="tx1"/>
                          </a:solidFill>
                          <a:latin typeface="Arial" panose="020B0604020202020204" pitchFamily="34" charset="0"/>
                        </a:defRPr>
                      </a:lvl2pPr>
                      <a:lvl3pPr marL="914400" algn="l" defTabSz="457200" rtl="0" eaLnBrk="1" latinLnBrk="0" hangingPunct="1">
                        <a:spcBef>
                          <a:spcPct val="20000"/>
                        </a:spcBef>
                        <a:defRPr sz="2000" kern="1200">
                          <a:solidFill>
                            <a:schemeClr val="tx1"/>
                          </a:solidFill>
                          <a:latin typeface="Arial" panose="020B0604020202020204" pitchFamily="34" charset="0"/>
                        </a:defRPr>
                      </a:lvl3pPr>
                      <a:lvl4pPr marL="1371600" algn="l" defTabSz="457200" rtl="0" eaLnBrk="1" latinLnBrk="0" hangingPunct="1">
                        <a:spcBef>
                          <a:spcPct val="20000"/>
                        </a:spcBef>
                        <a:defRPr sz="1800" kern="1200">
                          <a:solidFill>
                            <a:schemeClr val="tx1"/>
                          </a:solidFill>
                          <a:latin typeface="Arial" panose="020B0604020202020204" pitchFamily="34" charset="0"/>
                        </a:defRPr>
                      </a:lvl4pPr>
                      <a:lvl5pPr marL="1828800" algn="l" defTabSz="457200" rtl="0" eaLnBrk="1" latinLnBrk="0" hangingPunct="1">
                        <a:spcBef>
                          <a:spcPct val="20000"/>
                        </a:spcBef>
                        <a:defRPr sz="1800" kern="1200">
                          <a:solidFill>
                            <a:schemeClr val="tx1"/>
                          </a:solidFill>
                          <a:latin typeface="Arial" panose="020B0604020202020204" pitchFamily="34" charset="0"/>
                        </a:defRPr>
                      </a:lvl5pPr>
                      <a:lvl6pPr marL="22860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6pPr>
                      <a:lvl7pPr marL="27432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7pPr>
                      <a:lvl8pPr marL="32004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8pPr>
                      <a:lvl9pPr marL="36576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9pPr>
                    </a:lstStyle>
                    <a:p>
                      <a:pPr marL="0" marR="0" lvl="0" indent="0" algn="ctr" defTabSz="457200" rtl="0" eaLnBrk="0" fontAlgn="base" latinLnBrk="0" hangingPunct="0">
                        <a:lnSpc>
                          <a:spcPct val="100000"/>
                        </a:lnSpc>
                        <a:spcBef>
                          <a:spcPct val="0"/>
                        </a:spcBef>
                        <a:spcAft>
                          <a:spcPct val="0"/>
                        </a:spcAft>
                        <a:buClr>
                          <a:srgbClr val="000000"/>
                        </a:buClr>
                        <a:buSzTx/>
                        <a:buFont typeface="Times New Roman" panose="02020603050405020304" pitchFamily="18" charset="0"/>
                        <a:buNone/>
                        <a:tabLst/>
                      </a:pPr>
                      <a:endParaRPr kumimoji="0" lang="vi-VN" altLang="en-US" sz="1100" b="1" i="0" u="none" strike="noStrike" cap="none" normalizeH="0" baseline="0">
                        <a:ln>
                          <a:noFill/>
                        </a:ln>
                        <a:solidFill>
                          <a:schemeClr val="bg1"/>
                        </a:solidFill>
                        <a:effectLst/>
                        <a:latin typeface="Times New Roman" panose="02020603050405020304" pitchFamily="18" charset="0"/>
                      </a:endParaRPr>
                    </a:p>
                  </a:txBody>
                  <a:tcPr anchor="ctr" horzOverflow="overflow">
                    <a:lnL w="9000" cap="flat" cmpd="sng" algn="ctr">
                      <a:solidFill>
                        <a:srgbClr val="000000"/>
                      </a:solidFill>
                      <a:prstDash val="solid"/>
                      <a:round/>
                      <a:headEnd type="none" w="med" len="med"/>
                      <a:tailEnd type="none" w="med" len="med"/>
                    </a:lnL>
                    <a:lnR w="64080" cap="flat" cmpd="sng" algn="ctr">
                      <a:solidFill>
                        <a:srgbClr val="000000"/>
                      </a:solidFill>
                      <a:prstDash val="solid"/>
                      <a:round/>
                      <a:headEnd type="none" w="med" len="med"/>
                      <a:tailEnd type="none" w="med" len="med"/>
                    </a:lnR>
                    <a:lnT w="9000" cap="flat" cmpd="sng" algn="ctr">
                      <a:solidFill>
                        <a:srgbClr val="000000"/>
                      </a:solidFill>
                      <a:prstDash val="solid"/>
                      <a:round/>
                      <a:headEnd type="none" w="med" len="med"/>
                      <a:tailEnd type="none" w="med" len="med"/>
                    </a:lnT>
                    <a:lnB w="90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191367598"/>
                  </a:ext>
                </a:extLst>
              </a:tr>
              <a:tr h="369236">
                <a:tc>
                  <a:txBody>
                    <a:bodyPr/>
                    <a:lstStyle>
                      <a:lvl1pPr marL="0" algn="l" defTabSz="457200" rtl="0" eaLnBrk="1" latinLnBrk="0" hangingPunct="1">
                        <a:spcBef>
                          <a:spcPct val="20000"/>
                        </a:spcBef>
                        <a:defRPr sz="2800" kern="1200">
                          <a:solidFill>
                            <a:schemeClr val="tx1"/>
                          </a:solidFill>
                          <a:latin typeface="Arial" panose="020B0604020202020204" pitchFamily="34" charset="0"/>
                        </a:defRPr>
                      </a:lvl1pPr>
                      <a:lvl2pPr marL="457200" algn="l" defTabSz="457200" rtl="0" eaLnBrk="1" latinLnBrk="0" hangingPunct="1">
                        <a:spcBef>
                          <a:spcPct val="20000"/>
                        </a:spcBef>
                        <a:defRPr sz="2400" kern="1200">
                          <a:solidFill>
                            <a:schemeClr val="tx1"/>
                          </a:solidFill>
                          <a:latin typeface="Arial" panose="020B0604020202020204" pitchFamily="34" charset="0"/>
                        </a:defRPr>
                      </a:lvl2pPr>
                      <a:lvl3pPr marL="914400" algn="l" defTabSz="457200" rtl="0" eaLnBrk="1" latinLnBrk="0" hangingPunct="1">
                        <a:spcBef>
                          <a:spcPct val="20000"/>
                        </a:spcBef>
                        <a:defRPr sz="2000" kern="1200">
                          <a:solidFill>
                            <a:schemeClr val="tx1"/>
                          </a:solidFill>
                          <a:latin typeface="Arial" panose="020B0604020202020204" pitchFamily="34" charset="0"/>
                        </a:defRPr>
                      </a:lvl3pPr>
                      <a:lvl4pPr marL="1371600" algn="l" defTabSz="457200" rtl="0" eaLnBrk="1" latinLnBrk="0" hangingPunct="1">
                        <a:spcBef>
                          <a:spcPct val="20000"/>
                        </a:spcBef>
                        <a:defRPr sz="1800" kern="1200">
                          <a:solidFill>
                            <a:schemeClr val="tx1"/>
                          </a:solidFill>
                          <a:latin typeface="Arial" panose="020B0604020202020204" pitchFamily="34" charset="0"/>
                        </a:defRPr>
                      </a:lvl4pPr>
                      <a:lvl5pPr marL="1828800" algn="l" defTabSz="457200" rtl="0" eaLnBrk="1" latinLnBrk="0" hangingPunct="1">
                        <a:spcBef>
                          <a:spcPct val="20000"/>
                        </a:spcBef>
                        <a:defRPr sz="1800" kern="1200">
                          <a:solidFill>
                            <a:schemeClr val="tx1"/>
                          </a:solidFill>
                          <a:latin typeface="Arial" panose="020B0604020202020204" pitchFamily="34" charset="0"/>
                        </a:defRPr>
                      </a:lvl5pPr>
                      <a:lvl6pPr marL="22860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6pPr>
                      <a:lvl7pPr marL="27432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7pPr>
                      <a:lvl8pPr marL="32004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8pPr>
                      <a:lvl9pPr marL="36576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9pPr>
                    </a:lstStyle>
                    <a:p>
                      <a:pPr marL="0" marR="0" lvl="0" indent="0" algn="ctr" defTabSz="457200" rtl="0" eaLnBrk="0" fontAlgn="base" latinLnBrk="0" hangingPunct="0">
                        <a:lnSpc>
                          <a:spcPct val="100000"/>
                        </a:lnSpc>
                        <a:spcBef>
                          <a:spcPct val="0"/>
                        </a:spcBef>
                        <a:spcAft>
                          <a:spcPct val="0"/>
                        </a:spcAft>
                        <a:buClr>
                          <a:srgbClr val="000000"/>
                        </a:buClr>
                        <a:buSzTx/>
                        <a:buFont typeface="Times New Roman" panose="02020603050405020304" pitchFamily="18" charset="0"/>
                        <a:buNone/>
                        <a:tabLst/>
                      </a:pPr>
                      <a:endParaRPr kumimoji="0" lang="vi-VN" altLang="en-US" sz="1100" b="1" i="0" u="none" strike="noStrike" cap="none" normalizeH="0" baseline="0">
                        <a:ln>
                          <a:noFill/>
                        </a:ln>
                        <a:solidFill>
                          <a:schemeClr val="bg1"/>
                        </a:solidFill>
                        <a:effectLst/>
                        <a:latin typeface="Times New Roman" panose="02020603050405020304" pitchFamily="18" charset="0"/>
                      </a:endParaRPr>
                    </a:p>
                  </a:txBody>
                  <a:tcPr anchor="ctr" horzOverflow="overflow">
                    <a:lnL w="64080" cap="flat" cmpd="sng" algn="ctr">
                      <a:solidFill>
                        <a:srgbClr val="000000"/>
                      </a:solidFill>
                      <a:prstDash val="solid"/>
                      <a:round/>
                      <a:headEnd type="none" w="med" len="med"/>
                      <a:tailEnd type="none" w="med" len="med"/>
                    </a:lnL>
                    <a:lnR w="9000" cap="flat" cmpd="sng" algn="ctr">
                      <a:solidFill>
                        <a:srgbClr val="000000"/>
                      </a:solidFill>
                      <a:prstDash val="solid"/>
                      <a:round/>
                      <a:headEnd type="none" w="med" len="med"/>
                      <a:tailEnd type="none" w="med" len="med"/>
                    </a:lnR>
                    <a:lnT w="9000" cap="flat" cmpd="sng" algn="ctr">
                      <a:solidFill>
                        <a:srgbClr val="000000"/>
                      </a:solidFill>
                      <a:prstDash val="solid"/>
                      <a:round/>
                      <a:headEnd type="none" w="med" len="med"/>
                      <a:tailEnd type="none" w="med" len="med"/>
                    </a:lnT>
                    <a:lnB w="90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457200" rtl="0" eaLnBrk="1" latinLnBrk="0" hangingPunct="1">
                        <a:spcBef>
                          <a:spcPct val="20000"/>
                        </a:spcBef>
                        <a:defRPr sz="2800" kern="1200">
                          <a:solidFill>
                            <a:schemeClr val="tx1"/>
                          </a:solidFill>
                          <a:latin typeface="Arial" panose="020B0604020202020204" pitchFamily="34" charset="0"/>
                        </a:defRPr>
                      </a:lvl1pPr>
                      <a:lvl2pPr marL="457200" algn="l" defTabSz="457200" rtl="0" eaLnBrk="1" latinLnBrk="0" hangingPunct="1">
                        <a:spcBef>
                          <a:spcPct val="20000"/>
                        </a:spcBef>
                        <a:defRPr sz="2400" kern="1200">
                          <a:solidFill>
                            <a:schemeClr val="tx1"/>
                          </a:solidFill>
                          <a:latin typeface="Arial" panose="020B0604020202020204" pitchFamily="34" charset="0"/>
                        </a:defRPr>
                      </a:lvl2pPr>
                      <a:lvl3pPr marL="914400" algn="l" defTabSz="457200" rtl="0" eaLnBrk="1" latinLnBrk="0" hangingPunct="1">
                        <a:spcBef>
                          <a:spcPct val="20000"/>
                        </a:spcBef>
                        <a:defRPr sz="2000" kern="1200">
                          <a:solidFill>
                            <a:schemeClr val="tx1"/>
                          </a:solidFill>
                          <a:latin typeface="Arial" panose="020B0604020202020204" pitchFamily="34" charset="0"/>
                        </a:defRPr>
                      </a:lvl3pPr>
                      <a:lvl4pPr marL="1371600" algn="l" defTabSz="457200" rtl="0" eaLnBrk="1" latinLnBrk="0" hangingPunct="1">
                        <a:spcBef>
                          <a:spcPct val="20000"/>
                        </a:spcBef>
                        <a:defRPr sz="1800" kern="1200">
                          <a:solidFill>
                            <a:schemeClr val="tx1"/>
                          </a:solidFill>
                          <a:latin typeface="Arial" panose="020B0604020202020204" pitchFamily="34" charset="0"/>
                        </a:defRPr>
                      </a:lvl4pPr>
                      <a:lvl5pPr marL="1828800" algn="l" defTabSz="457200" rtl="0" eaLnBrk="1" latinLnBrk="0" hangingPunct="1">
                        <a:spcBef>
                          <a:spcPct val="20000"/>
                        </a:spcBef>
                        <a:defRPr sz="1800" kern="1200">
                          <a:solidFill>
                            <a:schemeClr val="tx1"/>
                          </a:solidFill>
                          <a:latin typeface="Arial" panose="020B0604020202020204" pitchFamily="34" charset="0"/>
                        </a:defRPr>
                      </a:lvl5pPr>
                      <a:lvl6pPr marL="22860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6pPr>
                      <a:lvl7pPr marL="27432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7pPr>
                      <a:lvl8pPr marL="32004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8pPr>
                      <a:lvl9pPr marL="36576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9pPr>
                    </a:lstStyle>
                    <a:p>
                      <a:pPr marL="0" marR="0" lvl="0" indent="0" algn="ctr" defTabSz="457200" rtl="0" eaLnBrk="0" fontAlgn="base" latinLnBrk="0" hangingPunct="0">
                        <a:lnSpc>
                          <a:spcPct val="100000"/>
                        </a:lnSpc>
                        <a:spcBef>
                          <a:spcPct val="0"/>
                        </a:spcBef>
                        <a:spcAft>
                          <a:spcPct val="0"/>
                        </a:spcAft>
                        <a:buClr>
                          <a:srgbClr val="000000"/>
                        </a:buClr>
                        <a:buSzTx/>
                        <a:buFont typeface="Times New Roman" panose="02020603050405020304" pitchFamily="18" charset="0"/>
                        <a:buNone/>
                        <a:tabLst/>
                      </a:pPr>
                      <a:endParaRPr kumimoji="0" lang="vi-VN" altLang="en-US" sz="1100" b="1" i="0" u="none" strike="noStrike" cap="none" normalizeH="0" baseline="0">
                        <a:ln>
                          <a:noFill/>
                        </a:ln>
                        <a:solidFill>
                          <a:schemeClr val="bg1"/>
                        </a:solidFill>
                        <a:effectLst/>
                        <a:latin typeface="Times New Roman" panose="02020603050405020304" pitchFamily="18" charset="0"/>
                      </a:endParaRPr>
                    </a:p>
                  </a:txBody>
                  <a:tcPr anchor="ctr" horzOverflow="overflow">
                    <a:lnL w="9000" cap="flat" cmpd="sng" algn="ctr">
                      <a:solidFill>
                        <a:srgbClr val="000000"/>
                      </a:solidFill>
                      <a:prstDash val="solid"/>
                      <a:round/>
                      <a:headEnd type="none" w="med" len="med"/>
                      <a:tailEnd type="none" w="med" len="med"/>
                    </a:lnL>
                    <a:lnR w="9000" cap="flat" cmpd="sng" algn="ctr">
                      <a:solidFill>
                        <a:srgbClr val="000000"/>
                      </a:solidFill>
                      <a:prstDash val="solid"/>
                      <a:round/>
                      <a:headEnd type="none" w="med" len="med"/>
                      <a:tailEnd type="none" w="med" len="med"/>
                    </a:lnR>
                    <a:lnT w="9000" cap="flat" cmpd="sng" algn="ctr">
                      <a:solidFill>
                        <a:srgbClr val="000000"/>
                      </a:solidFill>
                      <a:prstDash val="solid"/>
                      <a:round/>
                      <a:headEnd type="none" w="med" len="med"/>
                      <a:tailEnd type="none" w="med" len="med"/>
                    </a:lnT>
                    <a:lnB w="9000" cap="flat" cmpd="sng" algn="ctr">
                      <a:solidFill>
                        <a:srgbClr val="000000"/>
                      </a:solidFill>
                      <a:prstDash val="solid"/>
                      <a:round/>
                      <a:headEnd type="none" w="med" len="med"/>
                      <a:tailEnd type="none" w="med" len="med"/>
                    </a:lnB>
                    <a:lnTlToBr>
                      <a:noFill/>
                    </a:lnTlToBr>
                    <a:lnBlToTr>
                      <a:noFill/>
                    </a:lnBlToTr>
                    <a:solidFill>
                      <a:srgbClr val="808080"/>
                    </a:solidFill>
                  </a:tcPr>
                </a:tc>
                <a:tc>
                  <a:txBody>
                    <a:bodyPr/>
                    <a:lstStyle>
                      <a:lvl1pPr marL="0" algn="l" defTabSz="457200" rtl="0" eaLnBrk="1" latinLnBrk="0" hangingPunct="1">
                        <a:spcBef>
                          <a:spcPct val="20000"/>
                        </a:spcBef>
                        <a:defRPr sz="2800" kern="1200">
                          <a:solidFill>
                            <a:schemeClr val="tx1"/>
                          </a:solidFill>
                          <a:latin typeface="Arial" panose="020B0604020202020204" pitchFamily="34" charset="0"/>
                        </a:defRPr>
                      </a:lvl1pPr>
                      <a:lvl2pPr marL="457200" algn="l" defTabSz="457200" rtl="0" eaLnBrk="1" latinLnBrk="0" hangingPunct="1">
                        <a:spcBef>
                          <a:spcPct val="20000"/>
                        </a:spcBef>
                        <a:defRPr sz="2400" kern="1200">
                          <a:solidFill>
                            <a:schemeClr val="tx1"/>
                          </a:solidFill>
                          <a:latin typeface="Arial" panose="020B0604020202020204" pitchFamily="34" charset="0"/>
                        </a:defRPr>
                      </a:lvl2pPr>
                      <a:lvl3pPr marL="914400" algn="l" defTabSz="457200" rtl="0" eaLnBrk="1" latinLnBrk="0" hangingPunct="1">
                        <a:spcBef>
                          <a:spcPct val="20000"/>
                        </a:spcBef>
                        <a:defRPr sz="2000" kern="1200">
                          <a:solidFill>
                            <a:schemeClr val="tx1"/>
                          </a:solidFill>
                          <a:latin typeface="Arial" panose="020B0604020202020204" pitchFamily="34" charset="0"/>
                        </a:defRPr>
                      </a:lvl3pPr>
                      <a:lvl4pPr marL="1371600" algn="l" defTabSz="457200" rtl="0" eaLnBrk="1" latinLnBrk="0" hangingPunct="1">
                        <a:spcBef>
                          <a:spcPct val="20000"/>
                        </a:spcBef>
                        <a:defRPr sz="1800" kern="1200">
                          <a:solidFill>
                            <a:schemeClr val="tx1"/>
                          </a:solidFill>
                          <a:latin typeface="Arial" panose="020B0604020202020204" pitchFamily="34" charset="0"/>
                        </a:defRPr>
                      </a:lvl4pPr>
                      <a:lvl5pPr marL="1828800" algn="l" defTabSz="457200" rtl="0" eaLnBrk="1" latinLnBrk="0" hangingPunct="1">
                        <a:spcBef>
                          <a:spcPct val="20000"/>
                        </a:spcBef>
                        <a:defRPr sz="1800" kern="1200">
                          <a:solidFill>
                            <a:schemeClr val="tx1"/>
                          </a:solidFill>
                          <a:latin typeface="Arial" panose="020B0604020202020204" pitchFamily="34" charset="0"/>
                        </a:defRPr>
                      </a:lvl5pPr>
                      <a:lvl6pPr marL="22860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6pPr>
                      <a:lvl7pPr marL="27432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7pPr>
                      <a:lvl8pPr marL="32004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8pPr>
                      <a:lvl9pPr marL="36576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9pPr>
                    </a:lstStyle>
                    <a:p>
                      <a:pPr marL="0" marR="0" lvl="0" indent="0" algn="ctr" defTabSz="457200" rtl="0" eaLnBrk="0" fontAlgn="base" latinLnBrk="0" hangingPunct="0">
                        <a:lnSpc>
                          <a:spcPct val="100000"/>
                        </a:lnSpc>
                        <a:spcBef>
                          <a:spcPct val="0"/>
                        </a:spcBef>
                        <a:spcAft>
                          <a:spcPct val="0"/>
                        </a:spcAft>
                        <a:buClr>
                          <a:srgbClr val="000000"/>
                        </a:buClr>
                        <a:buSzTx/>
                        <a:buFont typeface="Times New Roman" panose="02020603050405020304" pitchFamily="18" charset="0"/>
                        <a:buNone/>
                        <a:tabLst/>
                      </a:pPr>
                      <a:endParaRPr kumimoji="0" lang="vi-VN" altLang="en-US" sz="1100" b="1" i="0" u="none" strike="noStrike" cap="none" normalizeH="0" baseline="0">
                        <a:ln>
                          <a:noFill/>
                        </a:ln>
                        <a:solidFill>
                          <a:schemeClr val="bg1"/>
                        </a:solidFill>
                        <a:effectLst/>
                        <a:latin typeface="Times New Roman" panose="02020603050405020304" pitchFamily="18" charset="0"/>
                      </a:endParaRPr>
                    </a:p>
                  </a:txBody>
                  <a:tcPr anchor="ctr" horzOverflow="overflow">
                    <a:lnL w="9000" cap="flat" cmpd="sng" algn="ctr">
                      <a:solidFill>
                        <a:srgbClr val="000000"/>
                      </a:solidFill>
                      <a:prstDash val="solid"/>
                      <a:round/>
                      <a:headEnd type="none" w="med" len="med"/>
                      <a:tailEnd type="none" w="med" len="med"/>
                    </a:lnL>
                    <a:lnR w="9000" cap="flat" cmpd="sng" algn="ctr">
                      <a:solidFill>
                        <a:srgbClr val="000000"/>
                      </a:solidFill>
                      <a:prstDash val="solid"/>
                      <a:round/>
                      <a:headEnd type="none" w="med" len="med"/>
                      <a:tailEnd type="none" w="med" len="med"/>
                    </a:lnR>
                    <a:lnT w="9000" cap="flat" cmpd="sng" algn="ctr">
                      <a:solidFill>
                        <a:srgbClr val="000000"/>
                      </a:solidFill>
                      <a:prstDash val="solid"/>
                      <a:round/>
                      <a:headEnd type="none" w="med" len="med"/>
                      <a:tailEnd type="none" w="med" len="med"/>
                    </a:lnT>
                    <a:lnB w="90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457200" rtl="0" eaLnBrk="1" latinLnBrk="0" hangingPunct="1">
                        <a:spcBef>
                          <a:spcPct val="20000"/>
                        </a:spcBef>
                        <a:defRPr sz="2800" kern="1200">
                          <a:solidFill>
                            <a:schemeClr val="tx1"/>
                          </a:solidFill>
                          <a:latin typeface="Arial" panose="020B0604020202020204" pitchFamily="34" charset="0"/>
                        </a:defRPr>
                      </a:lvl1pPr>
                      <a:lvl2pPr marL="457200" algn="l" defTabSz="457200" rtl="0" eaLnBrk="1" latinLnBrk="0" hangingPunct="1">
                        <a:spcBef>
                          <a:spcPct val="20000"/>
                        </a:spcBef>
                        <a:defRPr sz="2400" kern="1200">
                          <a:solidFill>
                            <a:schemeClr val="tx1"/>
                          </a:solidFill>
                          <a:latin typeface="Arial" panose="020B0604020202020204" pitchFamily="34" charset="0"/>
                        </a:defRPr>
                      </a:lvl2pPr>
                      <a:lvl3pPr marL="914400" algn="l" defTabSz="457200" rtl="0" eaLnBrk="1" latinLnBrk="0" hangingPunct="1">
                        <a:spcBef>
                          <a:spcPct val="20000"/>
                        </a:spcBef>
                        <a:defRPr sz="2000" kern="1200">
                          <a:solidFill>
                            <a:schemeClr val="tx1"/>
                          </a:solidFill>
                          <a:latin typeface="Arial" panose="020B0604020202020204" pitchFamily="34" charset="0"/>
                        </a:defRPr>
                      </a:lvl3pPr>
                      <a:lvl4pPr marL="1371600" algn="l" defTabSz="457200" rtl="0" eaLnBrk="1" latinLnBrk="0" hangingPunct="1">
                        <a:spcBef>
                          <a:spcPct val="20000"/>
                        </a:spcBef>
                        <a:defRPr sz="1800" kern="1200">
                          <a:solidFill>
                            <a:schemeClr val="tx1"/>
                          </a:solidFill>
                          <a:latin typeface="Arial" panose="020B0604020202020204" pitchFamily="34" charset="0"/>
                        </a:defRPr>
                      </a:lvl4pPr>
                      <a:lvl5pPr marL="1828800" algn="l" defTabSz="457200" rtl="0" eaLnBrk="1" latinLnBrk="0" hangingPunct="1">
                        <a:spcBef>
                          <a:spcPct val="20000"/>
                        </a:spcBef>
                        <a:defRPr sz="1800" kern="1200">
                          <a:solidFill>
                            <a:schemeClr val="tx1"/>
                          </a:solidFill>
                          <a:latin typeface="Arial" panose="020B0604020202020204" pitchFamily="34" charset="0"/>
                        </a:defRPr>
                      </a:lvl5pPr>
                      <a:lvl6pPr marL="22860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6pPr>
                      <a:lvl7pPr marL="27432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7pPr>
                      <a:lvl8pPr marL="32004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8pPr>
                      <a:lvl9pPr marL="36576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9pPr>
                    </a:lstStyle>
                    <a:p>
                      <a:pPr marL="0" marR="0" lvl="0" indent="0" algn="ctr" defTabSz="457200" rtl="0" eaLnBrk="0" fontAlgn="base" latinLnBrk="0" hangingPunct="0">
                        <a:lnSpc>
                          <a:spcPct val="100000"/>
                        </a:lnSpc>
                        <a:spcBef>
                          <a:spcPct val="0"/>
                        </a:spcBef>
                        <a:spcAft>
                          <a:spcPct val="0"/>
                        </a:spcAft>
                        <a:buClr>
                          <a:srgbClr val="000000"/>
                        </a:buClr>
                        <a:buSzTx/>
                        <a:buFont typeface="Times New Roman" panose="02020603050405020304" pitchFamily="18" charset="0"/>
                        <a:buNone/>
                        <a:tabLst/>
                      </a:pPr>
                      <a:endParaRPr kumimoji="0" lang="vi-VN" altLang="en-US" sz="1100" b="1" i="0" u="none" strike="noStrike" cap="none" normalizeH="0" baseline="0">
                        <a:ln>
                          <a:noFill/>
                        </a:ln>
                        <a:solidFill>
                          <a:schemeClr val="bg1"/>
                        </a:solidFill>
                        <a:effectLst/>
                        <a:latin typeface="Times New Roman" panose="02020603050405020304" pitchFamily="18" charset="0"/>
                      </a:endParaRPr>
                    </a:p>
                  </a:txBody>
                  <a:tcPr anchor="ctr" horzOverflow="overflow">
                    <a:lnL w="9000" cap="flat" cmpd="sng" algn="ctr">
                      <a:solidFill>
                        <a:srgbClr val="000000"/>
                      </a:solidFill>
                      <a:prstDash val="solid"/>
                      <a:round/>
                      <a:headEnd type="none" w="med" len="med"/>
                      <a:tailEnd type="none" w="med" len="med"/>
                    </a:lnL>
                    <a:lnR w="9000" cap="flat" cmpd="sng" algn="ctr">
                      <a:solidFill>
                        <a:srgbClr val="000000"/>
                      </a:solidFill>
                      <a:prstDash val="solid"/>
                      <a:round/>
                      <a:headEnd type="none" w="med" len="med"/>
                      <a:tailEnd type="none" w="med" len="med"/>
                    </a:lnR>
                    <a:lnT w="9000" cap="flat" cmpd="sng" algn="ctr">
                      <a:solidFill>
                        <a:srgbClr val="000000"/>
                      </a:solidFill>
                      <a:prstDash val="solid"/>
                      <a:round/>
                      <a:headEnd type="none" w="med" len="med"/>
                      <a:tailEnd type="none" w="med" len="med"/>
                    </a:lnT>
                    <a:lnB w="9000" cap="flat" cmpd="sng" algn="ctr">
                      <a:solidFill>
                        <a:srgbClr val="000000"/>
                      </a:solidFill>
                      <a:prstDash val="solid"/>
                      <a:round/>
                      <a:headEnd type="none" w="med" len="med"/>
                      <a:tailEnd type="none" w="med" len="med"/>
                    </a:lnB>
                    <a:lnTlToBr>
                      <a:noFill/>
                    </a:lnTlToBr>
                    <a:lnBlToTr>
                      <a:noFill/>
                    </a:lnBlToTr>
                    <a:solidFill>
                      <a:srgbClr val="808080"/>
                    </a:solidFill>
                  </a:tcPr>
                </a:tc>
                <a:tc>
                  <a:txBody>
                    <a:bodyPr/>
                    <a:lstStyle>
                      <a:lvl1pPr marL="0" algn="l" defTabSz="457200" rtl="0" eaLnBrk="1" latinLnBrk="0" hangingPunct="1">
                        <a:spcBef>
                          <a:spcPct val="20000"/>
                        </a:spcBef>
                        <a:defRPr sz="2800" kern="1200">
                          <a:solidFill>
                            <a:schemeClr val="tx1"/>
                          </a:solidFill>
                          <a:latin typeface="Arial" panose="020B0604020202020204" pitchFamily="34" charset="0"/>
                        </a:defRPr>
                      </a:lvl1pPr>
                      <a:lvl2pPr marL="457200" algn="l" defTabSz="457200" rtl="0" eaLnBrk="1" latinLnBrk="0" hangingPunct="1">
                        <a:spcBef>
                          <a:spcPct val="20000"/>
                        </a:spcBef>
                        <a:defRPr sz="2400" kern="1200">
                          <a:solidFill>
                            <a:schemeClr val="tx1"/>
                          </a:solidFill>
                          <a:latin typeface="Arial" panose="020B0604020202020204" pitchFamily="34" charset="0"/>
                        </a:defRPr>
                      </a:lvl2pPr>
                      <a:lvl3pPr marL="914400" algn="l" defTabSz="457200" rtl="0" eaLnBrk="1" latinLnBrk="0" hangingPunct="1">
                        <a:spcBef>
                          <a:spcPct val="20000"/>
                        </a:spcBef>
                        <a:defRPr sz="2000" kern="1200">
                          <a:solidFill>
                            <a:schemeClr val="tx1"/>
                          </a:solidFill>
                          <a:latin typeface="Arial" panose="020B0604020202020204" pitchFamily="34" charset="0"/>
                        </a:defRPr>
                      </a:lvl3pPr>
                      <a:lvl4pPr marL="1371600" algn="l" defTabSz="457200" rtl="0" eaLnBrk="1" latinLnBrk="0" hangingPunct="1">
                        <a:spcBef>
                          <a:spcPct val="20000"/>
                        </a:spcBef>
                        <a:defRPr sz="1800" kern="1200">
                          <a:solidFill>
                            <a:schemeClr val="tx1"/>
                          </a:solidFill>
                          <a:latin typeface="Arial" panose="020B0604020202020204" pitchFamily="34" charset="0"/>
                        </a:defRPr>
                      </a:lvl4pPr>
                      <a:lvl5pPr marL="1828800" algn="l" defTabSz="457200" rtl="0" eaLnBrk="1" latinLnBrk="0" hangingPunct="1">
                        <a:spcBef>
                          <a:spcPct val="20000"/>
                        </a:spcBef>
                        <a:defRPr sz="1800" kern="1200">
                          <a:solidFill>
                            <a:schemeClr val="tx1"/>
                          </a:solidFill>
                          <a:latin typeface="Arial" panose="020B0604020202020204" pitchFamily="34" charset="0"/>
                        </a:defRPr>
                      </a:lvl5pPr>
                      <a:lvl6pPr marL="22860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6pPr>
                      <a:lvl7pPr marL="27432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7pPr>
                      <a:lvl8pPr marL="32004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8pPr>
                      <a:lvl9pPr marL="36576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9pPr>
                    </a:lstStyle>
                    <a:p>
                      <a:pPr marL="0" marR="0" lvl="0" indent="0" algn="ctr" defTabSz="457200" rtl="0" eaLnBrk="0" fontAlgn="base" latinLnBrk="0" hangingPunct="0">
                        <a:lnSpc>
                          <a:spcPct val="100000"/>
                        </a:lnSpc>
                        <a:spcBef>
                          <a:spcPct val="0"/>
                        </a:spcBef>
                        <a:spcAft>
                          <a:spcPct val="0"/>
                        </a:spcAft>
                        <a:buClr>
                          <a:srgbClr val="000000"/>
                        </a:buClr>
                        <a:buSzTx/>
                        <a:buFont typeface="Times New Roman" panose="02020603050405020304" pitchFamily="18" charset="0"/>
                        <a:buNone/>
                        <a:tabLst/>
                      </a:pPr>
                      <a:endParaRPr kumimoji="0" lang="vi-VN" altLang="en-US" sz="1100" b="1" i="0" u="none" strike="noStrike" cap="none" normalizeH="0" baseline="0">
                        <a:ln>
                          <a:noFill/>
                        </a:ln>
                        <a:solidFill>
                          <a:schemeClr val="bg1"/>
                        </a:solidFill>
                        <a:effectLst/>
                        <a:latin typeface="Times New Roman" panose="02020603050405020304" pitchFamily="18" charset="0"/>
                      </a:endParaRPr>
                    </a:p>
                  </a:txBody>
                  <a:tcPr anchor="ctr" horzOverflow="overflow">
                    <a:lnL w="9000" cap="flat" cmpd="sng" algn="ctr">
                      <a:solidFill>
                        <a:srgbClr val="000000"/>
                      </a:solidFill>
                      <a:prstDash val="solid"/>
                      <a:round/>
                      <a:headEnd type="none" w="med" len="med"/>
                      <a:tailEnd type="none" w="med" len="med"/>
                    </a:lnL>
                    <a:lnR w="9000" cap="flat" cmpd="sng" algn="ctr">
                      <a:solidFill>
                        <a:srgbClr val="000000"/>
                      </a:solidFill>
                      <a:prstDash val="solid"/>
                      <a:round/>
                      <a:headEnd type="none" w="med" len="med"/>
                      <a:tailEnd type="none" w="med" len="med"/>
                    </a:lnR>
                    <a:lnT w="9000" cap="flat" cmpd="sng" algn="ctr">
                      <a:solidFill>
                        <a:srgbClr val="000000"/>
                      </a:solidFill>
                      <a:prstDash val="solid"/>
                      <a:round/>
                      <a:headEnd type="none" w="med" len="med"/>
                      <a:tailEnd type="none" w="med" len="med"/>
                    </a:lnT>
                    <a:lnB w="90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457200" rtl="0" eaLnBrk="1" latinLnBrk="0" hangingPunct="1">
                        <a:spcBef>
                          <a:spcPct val="20000"/>
                        </a:spcBef>
                        <a:defRPr sz="2800" kern="1200">
                          <a:solidFill>
                            <a:schemeClr val="tx1"/>
                          </a:solidFill>
                          <a:latin typeface="Arial" panose="020B0604020202020204" pitchFamily="34" charset="0"/>
                        </a:defRPr>
                      </a:lvl1pPr>
                      <a:lvl2pPr marL="457200" algn="l" defTabSz="457200" rtl="0" eaLnBrk="1" latinLnBrk="0" hangingPunct="1">
                        <a:spcBef>
                          <a:spcPct val="20000"/>
                        </a:spcBef>
                        <a:defRPr sz="2400" kern="1200">
                          <a:solidFill>
                            <a:schemeClr val="tx1"/>
                          </a:solidFill>
                          <a:latin typeface="Arial" panose="020B0604020202020204" pitchFamily="34" charset="0"/>
                        </a:defRPr>
                      </a:lvl2pPr>
                      <a:lvl3pPr marL="914400" algn="l" defTabSz="457200" rtl="0" eaLnBrk="1" latinLnBrk="0" hangingPunct="1">
                        <a:spcBef>
                          <a:spcPct val="20000"/>
                        </a:spcBef>
                        <a:defRPr sz="2000" kern="1200">
                          <a:solidFill>
                            <a:schemeClr val="tx1"/>
                          </a:solidFill>
                          <a:latin typeface="Arial" panose="020B0604020202020204" pitchFamily="34" charset="0"/>
                        </a:defRPr>
                      </a:lvl3pPr>
                      <a:lvl4pPr marL="1371600" algn="l" defTabSz="457200" rtl="0" eaLnBrk="1" latinLnBrk="0" hangingPunct="1">
                        <a:spcBef>
                          <a:spcPct val="20000"/>
                        </a:spcBef>
                        <a:defRPr sz="1800" kern="1200">
                          <a:solidFill>
                            <a:schemeClr val="tx1"/>
                          </a:solidFill>
                          <a:latin typeface="Arial" panose="020B0604020202020204" pitchFamily="34" charset="0"/>
                        </a:defRPr>
                      </a:lvl4pPr>
                      <a:lvl5pPr marL="1828800" algn="l" defTabSz="457200" rtl="0" eaLnBrk="1" latinLnBrk="0" hangingPunct="1">
                        <a:spcBef>
                          <a:spcPct val="20000"/>
                        </a:spcBef>
                        <a:defRPr sz="1800" kern="1200">
                          <a:solidFill>
                            <a:schemeClr val="tx1"/>
                          </a:solidFill>
                          <a:latin typeface="Arial" panose="020B0604020202020204" pitchFamily="34" charset="0"/>
                        </a:defRPr>
                      </a:lvl5pPr>
                      <a:lvl6pPr marL="22860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6pPr>
                      <a:lvl7pPr marL="27432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7pPr>
                      <a:lvl8pPr marL="32004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8pPr>
                      <a:lvl9pPr marL="36576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9pPr>
                    </a:lstStyle>
                    <a:p>
                      <a:pPr marL="0" marR="0" lvl="0" indent="0" algn="ctr" defTabSz="457200" rtl="0" eaLnBrk="0" fontAlgn="base" latinLnBrk="0" hangingPunct="0">
                        <a:lnSpc>
                          <a:spcPct val="100000"/>
                        </a:lnSpc>
                        <a:spcBef>
                          <a:spcPct val="0"/>
                        </a:spcBef>
                        <a:spcAft>
                          <a:spcPct val="0"/>
                        </a:spcAft>
                        <a:buClr>
                          <a:srgbClr val="000000"/>
                        </a:buClr>
                        <a:buSzTx/>
                        <a:buFont typeface="Times New Roman" panose="02020603050405020304" pitchFamily="18" charset="0"/>
                        <a:buNone/>
                        <a:tabLst/>
                      </a:pPr>
                      <a:endParaRPr kumimoji="0" lang="vi-VN" altLang="en-US" sz="1100" b="1" i="0" u="none" strike="noStrike" cap="none" normalizeH="0" baseline="0" dirty="0">
                        <a:ln>
                          <a:noFill/>
                        </a:ln>
                        <a:solidFill>
                          <a:schemeClr val="bg1"/>
                        </a:solidFill>
                        <a:effectLst/>
                        <a:latin typeface="Times New Roman" panose="02020603050405020304" pitchFamily="18" charset="0"/>
                      </a:endParaRPr>
                    </a:p>
                  </a:txBody>
                  <a:tcPr anchor="ctr" horzOverflow="overflow">
                    <a:lnL w="9000" cap="flat" cmpd="sng" algn="ctr">
                      <a:solidFill>
                        <a:srgbClr val="000000"/>
                      </a:solidFill>
                      <a:prstDash val="solid"/>
                      <a:round/>
                      <a:headEnd type="none" w="med" len="med"/>
                      <a:tailEnd type="none" w="med" len="med"/>
                    </a:lnL>
                    <a:lnR w="9000" cap="flat" cmpd="sng" algn="ctr">
                      <a:solidFill>
                        <a:srgbClr val="000000"/>
                      </a:solidFill>
                      <a:prstDash val="solid"/>
                      <a:round/>
                      <a:headEnd type="none" w="med" len="med"/>
                      <a:tailEnd type="none" w="med" len="med"/>
                    </a:lnR>
                    <a:lnT w="9000" cap="flat" cmpd="sng" algn="ctr">
                      <a:solidFill>
                        <a:srgbClr val="000000"/>
                      </a:solidFill>
                      <a:prstDash val="solid"/>
                      <a:round/>
                      <a:headEnd type="none" w="med" len="med"/>
                      <a:tailEnd type="none" w="med" len="med"/>
                    </a:lnT>
                    <a:lnB w="9000" cap="flat" cmpd="sng" algn="ctr">
                      <a:solidFill>
                        <a:srgbClr val="000000"/>
                      </a:solidFill>
                      <a:prstDash val="solid"/>
                      <a:round/>
                      <a:headEnd type="none" w="med" len="med"/>
                      <a:tailEnd type="none" w="med" len="med"/>
                    </a:lnB>
                    <a:lnTlToBr>
                      <a:noFill/>
                    </a:lnTlToBr>
                    <a:lnBlToTr>
                      <a:noFill/>
                    </a:lnBlToTr>
                    <a:solidFill>
                      <a:srgbClr val="808080"/>
                    </a:solidFill>
                  </a:tcPr>
                </a:tc>
                <a:tc>
                  <a:txBody>
                    <a:bodyPr/>
                    <a:lstStyle>
                      <a:lvl1pPr marL="0" algn="l" defTabSz="457200" rtl="0" eaLnBrk="1" latinLnBrk="0" hangingPunct="1">
                        <a:spcBef>
                          <a:spcPct val="20000"/>
                        </a:spcBef>
                        <a:defRPr sz="2800" kern="1200">
                          <a:solidFill>
                            <a:schemeClr val="tx1"/>
                          </a:solidFill>
                          <a:latin typeface="Arial" panose="020B0604020202020204" pitchFamily="34" charset="0"/>
                        </a:defRPr>
                      </a:lvl1pPr>
                      <a:lvl2pPr marL="457200" algn="l" defTabSz="457200" rtl="0" eaLnBrk="1" latinLnBrk="0" hangingPunct="1">
                        <a:spcBef>
                          <a:spcPct val="20000"/>
                        </a:spcBef>
                        <a:defRPr sz="2400" kern="1200">
                          <a:solidFill>
                            <a:schemeClr val="tx1"/>
                          </a:solidFill>
                          <a:latin typeface="Arial" panose="020B0604020202020204" pitchFamily="34" charset="0"/>
                        </a:defRPr>
                      </a:lvl2pPr>
                      <a:lvl3pPr marL="914400" algn="l" defTabSz="457200" rtl="0" eaLnBrk="1" latinLnBrk="0" hangingPunct="1">
                        <a:spcBef>
                          <a:spcPct val="20000"/>
                        </a:spcBef>
                        <a:defRPr sz="2000" kern="1200">
                          <a:solidFill>
                            <a:schemeClr val="tx1"/>
                          </a:solidFill>
                          <a:latin typeface="Arial" panose="020B0604020202020204" pitchFamily="34" charset="0"/>
                        </a:defRPr>
                      </a:lvl3pPr>
                      <a:lvl4pPr marL="1371600" algn="l" defTabSz="457200" rtl="0" eaLnBrk="1" latinLnBrk="0" hangingPunct="1">
                        <a:spcBef>
                          <a:spcPct val="20000"/>
                        </a:spcBef>
                        <a:defRPr sz="1800" kern="1200">
                          <a:solidFill>
                            <a:schemeClr val="tx1"/>
                          </a:solidFill>
                          <a:latin typeface="Arial" panose="020B0604020202020204" pitchFamily="34" charset="0"/>
                        </a:defRPr>
                      </a:lvl4pPr>
                      <a:lvl5pPr marL="1828800" algn="l" defTabSz="457200" rtl="0" eaLnBrk="1" latinLnBrk="0" hangingPunct="1">
                        <a:spcBef>
                          <a:spcPct val="20000"/>
                        </a:spcBef>
                        <a:defRPr sz="1800" kern="1200">
                          <a:solidFill>
                            <a:schemeClr val="tx1"/>
                          </a:solidFill>
                          <a:latin typeface="Arial" panose="020B0604020202020204" pitchFamily="34" charset="0"/>
                        </a:defRPr>
                      </a:lvl5pPr>
                      <a:lvl6pPr marL="22860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6pPr>
                      <a:lvl7pPr marL="27432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7pPr>
                      <a:lvl8pPr marL="32004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8pPr>
                      <a:lvl9pPr marL="36576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9pPr>
                    </a:lstStyle>
                    <a:p>
                      <a:pPr marL="0" marR="0" lvl="0" indent="0" algn="ctr" defTabSz="457200" rtl="0" eaLnBrk="0" fontAlgn="base" latinLnBrk="0" hangingPunct="0">
                        <a:lnSpc>
                          <a:spcPct val="100000"/>
                        </a:lnSpc>
                        <a:spcBef>
                          <a:spcPct val="0"/>
                        </a:spcBef>
                        <a:spcAft>
                          <a:spcPct val="0"/>
                        </a:spcAft>
                        <a:buClr>
                          <a:srgbClr val="000000"/>
                        </a:buClr>
                        <a:buSzTx/>
                        <a:buFont typeface="Times New Roman" panose="02020603050405020304" pitchFamily="18" charset="0"/>
                        <a:buNone/>
                        <a:tabLst/>
                      </a:pPr>
                      <a:endParaRPr kumimoji="0" lang="vi-VN" altLang="en-US" sz="1100" b="1" i="0" u="none" strike="noStrike" cap="none" normalizeH="0" baseline="0">
                        <a:ln>
                          <a:noFill/>
                        </a:ln>
                        <a:solidFill>
                          <a:schemeClr val="bg1"/>
                        </a:solidFill>
                        <a:effectLst/>
                        <a:latin typeface="Times New Roman" panose="02020603050405020304" pitchFamily="18" charset="0"/>
                      </a:endParaRPr>
                    </a:p>
                  </a:txBody>
                  <a:tcPr anchor="ctr" horzOverflow="overflow">
                    <a:lnL w="9000" cap="flat" cmpd="sng" algn="ctr">
                      <a:solidFill>
                        <a:srgbClr val="000000"/>
                      </a:solidFill>
                      <a:prstDash val="solid"/>
                      <a:round/>
                      <a:headEnd type="none" w="med" len="med"/>
                      <a:tailEnd type="none" w="med" len="med"/>
                    </a:lnL>
                    <a:lnR w="9000" cap="flat" cmpd="sng" algn="ctr">
                      <a:solidFill>
                        <a:srgbClr val="000000"/>
                      </a:solidFill>
                      <a:prstDash val="solid"/>
                      <a:round/>
                      <a:headEnd type="none" w="med" len="med"/>
                      <a:tailEnd type="none" w="med" len="med"/>
                    </a:lnR>
                    <a:lnT w="9000" cap="flat" cmpd="sng" algn="ctr">
                      <a:solidFill>
                        <a:srgbClr val="000000"/>
                      </a:solidFill>
                      <a:prstDash val="solid"/>
                      <a:round/>
                      <a:headEnd type="none" w="med" len="med"/>
                      <a:tailEnd type="none" w="med" len="med"/>
                    </a:lnT>
                    <a:lnB w="90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457200" rtl="0" eaLnBrk="1" latinLnBrk="0" hangingPunct="1">
                        <a:spcBef>
                          <a:spcPct val="20000"/>
                        </a:spcBef>
                        <a:defRPr sz="2800" kern="1200">
                          <a:solidFill>
                            <a:schemeClr val="tx1"/>
                          </a:solidFill>
                          <a:latin typeface="Arial" panose="020B0604020202020204" pitchFamily="34" charset="0"/>
                        </a:defRPr>
                      </a:lvl1pPr>
                      <a:lvl2pPr marL="457200" algn="l" defTabSz="457200" rtl="0" eaLnBrk="1" latinLnBrk="0" hangingPunct="1">
                        <a:spcBef>
                          <a:spcPct val="20000"/>
                        </a:spcBef>
                        <a:defRPr sz="2400" kern="1200">
                          <a:solidFill>
                            <a:schemeClr val="tx1"/>
                          </a:solidFill>
                          <a:latin typeface="Arial" panose="020B0604020202020204" pitchFamily="34" charset="0"/>
                        </a:defRPr>
                      </a:lvl2pPr>
                      <a:lvl3pPr marL="914400" algn="l" defTabSz="457200" rtl="0" eaLnBrk="1" latinLnBrk="0" hangingPunct="1">
                        <a:spcBef>
                          <a:spcPct val="20000"/>
                        </a:spcBef>
                        <a:defRPr sz="2000" kern="1200">
                          <a:solidFill>
                            <a:schemeClr val="tx1"/>
                          </a:solidFill>
                          <a:latin typeface="Arial" panose="020B0604020202020204" pitchFamily="34" charset="0"/>
                        </a:defRPr>
                      </a:lvl3pPr>
                      <a:lvl4pPr marL="1371600" algn="l" defTabSz="457200" rtl="0" eaLnBrk="1" latinLnBrk="0" hangingPunct="1">
                        <a:spcBef>
                          <a:spcPct val="20000"/>
                        </a:spcBef>
                        <a:defRPr sz="1800" kern="1200">
                          <a:solidFill>
                            <a:schemeClr val="tx1"/>
                          </a:solidFill>
                          <a:latin typeface="Arial" panose="020B0604020202020204" pitchFamily="34" charset="0"/>
                        </a:defRPr>
                      </a:lvl4pPr>
                      <a:lvl5pPr marL="1828800" algn="l" defTabSz="457200" rtl="0" eaLnBrk="1" latinLnBrk="0" hangingPunct="1">
                        <a:spcBef>
                          <a:spcPct val="20000"/>
                        </a:spcBef>
                        <a:defRPr sz="1800" kern="1200">
                          <a:solidFill>
                            <a:schemeClr val="tx1"/>
                          </a:solidFill>
                          <a:latin typeface="Arial" panose="020B0604020202020204" pitchFamily="34" charset="0"/>
                        </a:defRPr>
                      </a:lvl5pPr>
                      <a:lvl6pPr marL="22860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6pPr>
                      <a:lvl7pPr marL="27432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7pPr>
                      <a:lvl8pPr marL="32004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8pPr>
                      <a:lvl9pPr marL="36576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9pPr>
                    </a:lstStyle>
                    <a:p>
                      <a:pPr marL="0" marR="0" lvl="0" indent="0" algn="ctr" defTabSz="457200" rtl="0" eaLnBrk="0" fontAlgn="base" latinLnBrk="0" hangingPunct="0">
                        <a:lnSpc>
                          <a:spcPct val="100000"/>
                        </a:lnSpc>
                        <a:spcBef>
                          <a:spcPct val="0"/>
                        </a:spcBef>
                        <a:spcAft>
                          <a:spcPct val="0"/>
                        </a:spcAft>
                        <a:buClr>
                          <a:srgbClr val="000000"/>
                        </a:buClr>
                        <a:buSzTx/>
                        <a:buFont typeface="Times New Roman" panose="02020603050405020304" pitchFamily="18" charset="0"/>
                        <a:buNone/>
                        <a:tabLst/>
                      </a:pPr>
                      <a:endParaRPr kumimoji="0" lang="vi-VN" altLang="en-US" sz="1100" b="1" i="0" u="none" strike="noStrike" cap="none" normalizeH="0" baseline="0">
                        <a:ln>
                          <a:noFill/>
                        </a:ln>
                        <a:solidFill>
                          <a:schemeClr val="bg1"/>
                        </a:solidFill>
                        <a:effectLst/>
                        <a:latin typeface="Times New Roman" panose="02020603050405020304" pitchFamily="18" charset="0"/>
                      </a:endParaRPr>
                    </a:p>
                  </a:txBody>
                  <a:tcPr anchor="ctr" horzOverflow="overflow">
                    <a:lnL w="9000" cap="flat" cmpd="sng" algn="ctr">
                      <a:solidFill>
                        <a:srgbClr val="000000"/>
                      </a:solidFill>
                      <a:prstDash val="solid"/>
                      <a:round/>
                      <a:headEnd type="none" w="med" len="med"/>
                      <a:tailEnd type="none" w="med" len="med"/>
                    </a:lnL>
                    <a:lnR w="64080" cap="flat" cmpd="sng" algn="ctr">
                      <a:solidFill>
                        <a:srgbClr val="000000"/>
                      </a:solidFill>
                      <a:prstDash val="solid"/>
                      <a:round/>
                      <a:headEnd type="none" w="med" len="med"/>
                      <a:tailEnd type="none" w="med" len="med"/>
                    </a:lnR>
                    <a:lnT w="9000" cap="flat" cmpd="sng" algn="ctr">
                      <a:solidFill>
                        <a:srgbClr val="000000"/>
                      </a:solidFill>
                      <a:prstDash val="solid"/>
                      <a:round/>
                      <a:headEnd type="none" w="med" len="med"/>
                      <a:tailEnd type="none" w="med" len="med"/>
                    </a:lnT>
                    <a:lnB w="9000" cap="flat" cmpd="sng" algn="ctr">
                      <a:solidFill>
                        <a:srgbClr val="000000"/>
                      </a:solidFill>
                      <a:prstDash val="solid"/>
                      <a:round/>
                      <a:headEnd type="none" w="med" len="med"/>
                      <a:tailEnd type="none" w="med" len="med"/>
                    </a:lnB>
                    <a:lnTlToBr>
                      <a:noFill/>
                    </a:lnTlToBr>
                    <a:lnBlToTr>
                      <a:noFill/>
                    </a:lnBlToTr>
                    <a:solidFill>
                      <a:srgbClr val="808080"/>
                    </a:solidFill>
                  </a:tcPr>
                </a:tc>
                <a:extLst>
                  <a:ext uri="{0D108BD9-81ED-4DB2-BD59-A6C34878D82A}">
                    <a16:rowId xmlns:a16="http://schemas.microsoft.com/office/drawing/2014/main" val="2006452922"/>
                  </a:ext>
                </a:extLst>
              </a:tr>
              <a:tr h="332182">
                <a:tc>
                  <a:txBody>
                    <a:bodyPr/>
                    <a:lstStyle>
                      <a:lvl1pPr marL="0" algn="l" defTabSz="457200" rtl="0" eaLnBrk="1" latinLnBrk="0" hangingPunct="1">
                        <a:spcBef>
                          <a:spcPct val="20000"/>
                        </a:spcBef>
                        <a:defRPr sz="2800" kern="1200">
                          <a:solidFill>
                            <a:schemeClr val="tx1"/>
                          </a:solidFill>
                          <a:latin typeface="Arial" panose="020B0604020202020204" pitchFamily="34" charset="0"/>
                        </a:defRPr>
                      </a:lvl1pPr>
                      <a:lvl2pPr marL="457200" algn="l" defTabSz="457200" rtl="0" eaLnBrk="1" latinLnBrk="0" hangingPunct="1">
                        <a:spcBef>
                          <a:spcPct val="20000"/>
                        </a:spcBef>
                        <a:defRPr sz="2400" kern="1200">
                          <a:solidFill>
                            <a:schemeClr val="tx1"/>
                          </a:solidFill>
                          <a:latin typeface="Arial" panose="020B0604020202020204" pitchFamily="34" charset="0"/>
                        </a:defRPr>
                      </a:lvl2pPr>
                      <a:lvl3pPr marL="914400" algn="l" defTabSz="457200" rtl="0" eaLnBrk="1" latinLnBrk="0" hangingPunct="1">
                        <a:spcBef>
                          <a:spcPct val="20000"/>
                        </a:spcBef>
                        <a:defRPr sz="2000" kern="1200">
                          <a:solidFill>
                            <a:schemeClr val="tx1"/>
                          </a:solidFill>
                          <a:latin typeface="Arial" panose="020B0604020202020204" pitchFamily="34" charset="0"/>
                        </a:defRPr>
                      </a:lvl3pPr>
                      <a:lvl4pPr marL="1371600" algn="l" defTabSz="457200" rtl="0" eaLnBrk="1" latinLnBrk="0" hangingPunct="1">
                        <a:spcBef>
                          <a:spcPct val="20000"/>
                        </a:spcBef>
                        <a:defRPr sz="1800" kern="1200">
                          <a:solidFill>
                            <a:schemeClr val="tx1"/>
                          </a:solidFill>
                          <a:latin typeface="Arial" panose="020B0604020202020204" pitchFamily="34" charset="0"/>
                        </a:defRPr>
                      </a:lvl4pPr>
                      <a:lvl5pPr marL="1828800" algn="l" defTabSz="457200" rtl="0" eaLnBrk="1" latinLnBrk="0" hangingPunct="1">
                        <a:spcBef>
                          <a:spcPct val="20000"/>
                        </a:spcBef>
                        <a:defRPr sz="1800" kern="1200">
                          <a:solidFill>
                            <a:schemeClr val="tx1"/>
                          </a:solidFill>
                          <a:latin typeface="Arial" panose="020B0604020202020204" pitchFamily="34" charset="0"/>
                        </a:defRPr>
                      </a:lvl5pPr>
                      <a:lvl6pPr marL="22860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6pPr>
                      <a:lvl7pPr marL="27432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7pPr>
                      <a:lvl8pPr marL="32004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8pPr>
                      <a:lvl9pPr marL="36576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9pPr>
                    </a:lstStyle>
                    <a:p>
                      <a:pPr marL="0" marR="0" lvl="0" indent="0" algn="ctr" defTabSz="457200" rtl="0" eaLnBrk="0" fontAlgn="base" latinLnBrk="0" hangingPunct="0">
                        <a:lnSpc>
                          <a:spcPct val="100000"/>
                        </a:lnSpc>
                        <a:spcBef>
                          <a:spcPct val="0"/>
                        </a:spcBef>
                        <a:spcAft>
                          <a:spcPct val="0"/>
                        </a:spcAft>
                        <a:buClr>
                          <a:srgbClr val="000000"/>
                        </a:buClr>
                        <a:buSzTx/>
                        <a:buFont typeface="Times New Roman" panose="02020603050405020304" pitchFamily="18" charset="0"/>
                        <a:buNone/>
                        <a:tabLst/>
                      </a:pPr>
                      <a:endParaRPr kumimoji="0" lang="vi-VN" altLang="en-US" sz="1100" b="1" i="0" u="none" strike="noStrike" cap="none" normalizeH="0" baseline="0" dirty="0">
                        <a:ln>
                          <a:noFill/>
                        </a:ln>
                        <a:solidFill>
                          <a:schemeClr val="bg1"/>
                        </a:solidFill>
                        <a:effectLst/>
                        <a:latin typeface="Times New Roman" panose="02020603050405020304" pitchFamily="18" charset="0"/>
                      </a:endParaRPr>
                    </a:p>
                  </a:txBody>
                  <a:tcPr anchor="ctr" horzOverflow="overflow">
                    <a:lnL w="64080" cap="flat" cmpd="sng" algn="ctr">
                      <a:solidFill>
                        <a:srgbClr val="000000"/>
                      </a:solidFill>
                      <a:prstDash val="solid"/>
                      <a:round/>
                      <a:headEnd type="none" w="med" len="med"/>
                      <a:tailEnd type="none" w="med" len="med"/>
                    </a:lnL>
                    <a:lnR w="9000" cap="flat" cmpd="sng" algn="ctr">
                      <a:solidFill>
                        <a:srgbClr val="000000"/>
                      </a:solidFill>
                      <a:prstDash val="solid"/>
                      <a:round/>
                      <a:headEnd type="none" w="med" len="med"/>
                      <a:tailEnd type="none" w="med" len="med"/>
                    </a:lnR>
                    <a:lnT w="9000" cap="flat" cmpd="sng" algn="ctr">
                      <a:solidFill>
                        <a:srgbClr val="000000"/>
                      </a:solidFill>
                      <a:prstDash val="solid"/>
                      <a:round/>
                      <a:headEnd type="none" w="med" len="med"/>
                      <a:tailEnd type="none" w="med" len="med"/>
                    </a:lnT>
                    <a:lnB w="9000" cap="flat" cmpd="sng" algn="ctr">
                      <a:solidFill>
                        <a:srgbClr val="000000"/>
                      </a:solidFill>
                      <a:prstDash val="solid"/>
                      <a:round/>
                      <a:headEnd type="none" w="med" len="med"/>
                      <a:tailEnd type="none" w="med" len="med"/>
                    </a:lnB>
                    <a:lnTlToBr>
                      <a:noFill/>
                    </a:lnTlToBr>
                    <a:lnBlToTr>
                      <a:noFill/>
                    </a:lnBlToTr>
                    <a:solidFill>
                      <a:srgbClr val="808080"/>
                    </a:solidFill>
                  </a:tcPr>
                </a:tc>
                <a:tc>
                  <a:txBody>
                    <a:bodyPr/>
                    <a:lstStyle>
                      <a:lvl1pPr marL="0" algn="l" defTabSz="457200" rtl="0" eaLnBrk="1" latinLnBrk="0" hangingPunct="1">
                        <a:spcBef>
                          <a:spcPct val="20000"/>
                        </a:spcBef>
                        <a:defRPr sz="2800" kern="1200">
                          <a:solidFill>
                            <a:schemeClr val="tx1"/>
                          </a:solidFill>
                          <a:latin typeface="Arial" panose="020B0604020202020204" pitchFamily="34" charset="0"/>
                        </a:defRPr>
                      </a:lvl1pPr>
                      <a:lvl2pPr marL="457200" algn="l" defTabSz="457200" rtl="0" eaLnBrk="1" latinLnBrk="0" hangingPunct="1">
                        <a:spcBef>
                          <a:spcPct val="20000"/>
                        </a:spcBef>
                        <a:defRPr sz="2400" kern="1200">
                          <a:solidFill>
                            <a:schemeClr val="tx1"/>
                          </a:solidFill>
                          <a:latin typeface="Arial" panose="020B0604020202020204" pitchFamily="34" charset="0"/>
                        </a:defRPr>
                      </a:lvl2pPr>
                      <a:lvl3pPr marL="914400" algn="l" defTabSz="457200" rtl="0" eaLnBrk="1" latinLnBrk="0" hangingPunct="1">
                        <a:spcBef>
                          <a:spcPct val="20000"/>
                        </a:spcBef>
                        <a:defRPr sz="2000" kern="1200">
                          <a:solidFill>
                            <a:schemeClr val="tx1"/>
                          </a:solidFill>
                          <a:latin typeface="Arial" panose="020B0604020202020204" pitchFamily="34" charset="0"/>
                        </a:defRPr>
                      </a:lvl3pPr>
                      <a:lvl4pPr marL="1371600" algn="l" defTabSz="457200" rtl="0" eaLnBrk="1" latinLnBrk="0" hangingPunct="1">
                        <a:spcBef>
                          <a:spcPct val="20000"/>
                        </a:spcBef>
                        <a:defRPr sz="1800" kern="1200">
                          <a:solidFill>
                            <a:schemeClr val="tx1"/>
                          </a:solidFill>
                          <a:latin typeface="Arial" panose="020B0604020202020204" pitchFamily="34" charset="0"/>
                        </a:defRPr>
                      </a:lvl4pPr>
                      <a:lvl5pPr marL="1828800" algn="l" defTabSz="457200" rtl="0" eaLnBrk="1" latinLnBrk="0" hangingPunct="1">
                        <a:spcBef>
                          <a:spcPct val="20000"/>
                        </a:spcBef>
                        <a:defRPr sz="1800" kern="1200">
                          <a:solidFill>
                            <a:schemeClr val="tx1"/>
                          </a:solidFill>
                          <a:latin typeface="Arial" panose="020B0604020202020204" pitchFamily="34" charset="0"/>
                        </a:defRPr>
                      </a:lvl5pPr>
                      <a:lvl6pPr marL="22860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6pPr>
                      <a:lvl7pPr marL="27432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7pPr>
                      <a:lvl8pPr marL="32004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8pPr>
                      <a:lvl9pPr marL="36576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9pPr>
                    </a:lstStyle>
                    <a:p>
                      <a:pPr marL="0" marR="0" lvl="0" indent="0" algn="ctr" defTabSz="457200" rtl="0" eaLnBrk="0" fontAlgn="base" latinLnBrk="0" hangingPunct="0">
                        <a:lnSpc>
                          <a:spcPct val="100000"/>
                        </a:lnSpc>
                        <a:spcBef>
                          <a:spcPct val="0"/>
                        </a:spcBef>
                        <a:spcAft>
                          <a:spcPct val="0"/>
                        </a:spcAft>
                        <a:buClr>
                          <a:srgbClr val="000000"/>
                        </a:buClr>
                        <a:buSzTx/>
                        <a:buFont typeface="Times New Roman" panose="02020603050405020304" pitchFamily="18" charset="0"/>
                        <a:buNone/>
                        <a:tabLst/>
                      </a:pPr>
                      <a:endParaRPr kumimoji="0" lang="vi-VN" altLang="en-US" sz="1100" b="0" i="0" u="none" strike="noStrike" cap="none" normalizeH="0" baseline="0">
                        <a:ln>
                          <a:noFill/>
                        </a:ln>
                        <a:solidFill>
                          <a:srgbClr val="FF0000"/>
                        </a:solidFill>
                        <a:effectLst/>
                        <a:latin typeface="Times New Roman" panose="02020603050405020304" pitchFamily="18" charset="0"/>
                      </a:endParaRPr>
                    </a:p>
                  </a:txBody>
                  <a:tcPr anchor="ctr" horzOverflow="overflow">
                    <a:lnL w="9000" cap="flat" cmpd="sng" algn="ctr">
                      <a:solidFill>
                        <a:srgbClr val="000000"/>
                      </a:solidFill>
                      <a:prstDash val="solid"/>
                      <a:round/>
                      <a:headEnd type="none" w="med" len="med"/>
                      <a:tailEnd type="none" w="med" len="med"/>
                    </a:lnL>
                    <a:lnR w="9000" cap="flat" cmpd="sng" algn="ctr">
                      <a:solidFill>
                        <a:srgbClr val="000000"/>
                      </a:solidFill>
                      <a:prstDash val="solid"/>
                      <a:round/>
                      <a:headEnd type="none" w="med" len="med"/>
                      <a:tailEnd type="none" w="med" len="med"/>
                    </a:lnR>
                    <a:lnT w="9000" cap="flat" cmpd="sng" algn="ctr">
                      <a:solidFill>
                        <a:srgbClr val="000000"/>
                      </a:solidFill>
                      <a:prstDash val="solid"/>
                      <a:round/>
                      <a:headEnd type="none" w="med" len="med"/>
                      <a:tailEnd type="none" w="med" len="med"/>
                    </a:lnT>
                    <a:lnB w="90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457200" rtl="0" eaLnBrk="1" latinLnBrk="0" hangingPunct="1">
                        <a:spcBef>
                          <a:spcPct val="20000"/>
                        </a:spcBef>
                        <a:defRPr sz="2800" kern="1200">
                          <a:solidFill>
                            <a:schemeClr val="tx1"/>
                          </a:solidFill>
                          <a:latin typeface="Arial" panose="020B0604020202020204" pitchFamily="34" charset="0"/>
                        </a:defRPr>
                      </a:lvl1pPr>
                      <a:lvl2pPr marL="457200" algn="l" defTabSz="457200" rtl="0" eaLnBrk="1" latinLnBrk="0" hangingPunct="1">
                        <a:spcBef>
                          <a:spcPct val="20000"/>
                        </a:spcBef>
                        <a:defRPr sz="2400" kern="1200">
                          <a:solidFill>
                            <a:schemeClr val="tx1"/>
                          </a:solidFill>
                          <a:latin typeface="Arial" panose="020B0604020202020204" pitchFamily="34" charset="0"/>
                        </a:defRPr>
                      </a:lvl2pPr>
                      <a:lvl3pPr marL="914400" algn="l" defTabSz="457200" rtl="0" eaLnBrk="1" latinLnBrk="0" hangingPunct="1">
                        <a:spcBef>
                          <a:spcPct val="20000"/>
                        </a:spcBef>
                        <a:defRPr sz="2000" kern="1200">
                          <a:solidFill>
                            <a:schemeClr val="tx1"/>
                          </a:solidFill>
                          <a:latin typeface="Arial" panose="020B0604020202020204" pitchFamily="34" charset="0"/>
                        </a:defRPr>
                      </a:lvl3pPr>
                      <a:lvl4pPr marL="1371600" algn="l" defTabSz="457200" rtl="0" eaLnBrk="1" latinLnBrk="0" hangingPunct="1">
                        <a:spcBef>
                          <a:spcPct val="20000"/>
                        </a:spcBef>
                        <a:defRPr sz="1800" kern="1200">
                          <a:solidFill>
                            <a:schemeClr val="tx1"/>
                          </a:solidFill>
                          <a:latin typeface="Arial" panose="020B0604020202020204" pitchFamily="34" charset="0"/>
                        </a:defRPr>
                      </a:lvl4pPr>
                      <a:lvl5pPr marL="1828800" algn="l" defTabSz="457200" rtl="0" eaLnBrk="1" latinLnBrk="0" hangingPunct="1">
                        <a:spcBef>
                          <a:spcPct val="20000"/>
                        </a:spcBef>
                        <a:defRPr sz="1800" kern="1200">
                          <a:solidFill>
                            <a:schemeClr val="tx1"/>
                          </a:solidFill>
                          <a:latin typeface="Arial" panose="020B0604020202020204" pitchFamily="34" charset="0"/>
                        </a:defRPr>
                      </a:lvl5pPr>
                      <a:lvl6pPr marL="22860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6pPr>
                      <a:lvl7pPr marL="27432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7pPr>
                      <a:lvl8pPr marL="32004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8pPr>
                      <a:lvl9pPr marL="36576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9pPr>
                    </a:lstStyle>
                    <a:p>
                      <a:pPr marL="0" marR="0" lvl="0" indent="0" algn="ctr" defTabSz="457200" rtl="0" eaLnBrk="0" fontAlgn="base" latinLnBrk="0" hangingPunct="0">
                        <a:lnSpc>
                          <a:spcPct val="100000"/>
                        </a:lnSpc>
                        <a:spcBef>
                          <a:spcPct val="0"/>
                        </a:spcBef>
                        <a:spcAft>
                          <a:spcPct val="0"/>
                        </a:spcAft>
                        <a:buClr>
                          <a:srgbClr val="000000"/>
                        </a:buClr>
                        <a:buSzTx/>
                        <a:buFont typeface="Times New Roman" panose="02020603050405020304" pitchFamily="18" charset="0"/>
                        <a:buNone/>
                        <a:tabLst/>
                      </a:pPr>
                      <a:endParaRPr kumimoji="0" lang="vi-VN" altLang="en-US" sz="1100" b="1" i="0" u="none" strike="noStrike" cap="none" normalizeH="0" baseline="0">
                        <a:ln>
                          <a:noFill/>
                        </a:ln>
                        <a:solidFill>
                          <a:schemeClr val="bg1"/>
                        </a:solidFill>
                        <a:effectLst/>
                        <a:latin typeface="Times New Roman" panose="02020603050405020304" pitchFamily="18" charset="0"/>
                      </a:endParaRPr>
                    </a:p>
                  </a:txBody>
                  <a:tcPr anchor="ctr" horzOverflow="overflow">
                    <a:lnL w="9000" cap="flat" cmpd="sng" algn="ctr">
                      <a:solidFill>
                        <a:srgbClr val="000000"/>
                      </a:solidFill>
                      <a:prstDash val="solid"/>
                      <a:round/>
                      <a:headEnd type="none" w="med" len="med"/>
                      <a:tailEnd type="none" w="med" len="med"/>
                    </a:lnL>
                    <a:lnR w="9000" cap="flat" cmpd="sng" algn="ctr">
                      <a:solidFill>
                        <a:srgbClr val="000000"/>
                      </a:solidFill>
                      <a:prstDash val="solid"/>
                      <a:round/>
                      <a:headEnd type="none" w="med" len="med"/>
                      <a:tailEnd type="none" w="med" len="med"/>
                    </a:lnR>
                    <a:lnT w="9000" cap="flat" cmpd="sng" algn="ctr">
                      <a:solidFill>
                        <a:srgbClr val="000000"/>
                      </a:solidFill>
                      <a:prstDash val="solid"/>
                      <a:round/>
                      <a:headEnd type="none" w="med" len="med"/>
                      <a:tailEnd type="none" w="med" len="med"/>
                    </a:lnT>
                    <a:lnB w="9000" cap="flat" cmpd="sng" algn="ctr">
                      <a:solidFill>
                        <a:srgbClr val="000000"/>
                      </a:solidFill>
                      <a:prstDash val="solid"/>
                      <a:round/>
                      <a:headEnd type="none" w="med" len="med"/>
                      <a:tailEnd type="none" w="med" len="med"/>
                    </a:lnB>
                    <a:lnTlToBr>
                      <a:noFill/>
                    </a:lnTlToBr>
                    <a:lnBlToTr>
                      <a:noFill/>
                    </a:lnBlToTr>
                    <a:solidFill>
                      <a:srgbClr val="808080"/>
                    </a:solidFill>
                  </a:tcPr>
                </a:tc>
                <a:tc>
                  <a:txBody>
                    <a:bodyPr/>
                    <a:lstStyle>
                      <a:lvl1pPr marL="0" algn="l" defTabSz="457200" rtl="0" eaLnBrk="1" latinLnBrk="0" hangingPunct="1">
                        <a:spcBef>
                          <a:spcPct val="20000"/>
                        </a:spcBef>
                        <a:defRPr sz="2800" kern="1200">
                          <a:solidFill>
                            <a:schemeClr val="tx1"/>
                          </a:solidFill>
                          <a:latin typeface="Arial" panose="020B0604020202020204" pitchFamily="34" charset="0"/>
                        </a:defRPr>
                      </a:lvl1pPr>
                      <a:lvl2pPr marL="457200" algn="l" defTabSz="457200" rtl="0" eaLnBrk="1" latinLnBrk="0" hangingPunct="1">
                        <a:spcBef>
                          <a:spcPct val="20000"/>
                        </a:spcBef>
                        <a:defRPr sz="2400" kern="1200">
                          <a:solidFill>
                            <a:schemeClr val="tx1"/>
                          </a:solidFill>
                          <a:latin typeface="Arial" panose="020B0604020202020204" pitchFamily="34" charset="0"/>
                        </a:defRPr>
                      </a:lvl2pPr>
                      <a:lvl3pPr marL="914400" algn="l" defTabSz="457200" rtl="0" eaLnBrk="1" latinLnBrk="0" hangingPunct="1">
                        <a:spcBef>
                          <a:spcPct val="20000"/>
                        </a:spcBef>
                        <a:defRPr sz="2000" kern="1200">
                          <a:solidFill>
                            <a:schemeClr val="tx1"/>
                          </a:solidFill>
                          <a:latin typeface="Arial" panose="020B0604020202020204" pitchFamily="34" charset="0"/>
                        </a:defRPr>
                      </a:lvl3pPr>
                      <a:lvl4pPr marL="1371600" algn="l" defTabSz="457200" rtl="0" eaLnBrk="1" latinLnBrk="0" hangingPunct="1">
                        <a:spcBef>
                          <a:spcPct val="20000"/>
                        </a:spcBef>
                        <a:defRPr sz="1800" kern="1200">
                          <a:solidFill>
                            <a:schemeClr val="tx1"/>
                          </a:solidFill>
                          <a:latin typeface="Arial" panose="020B0604020202020204" pitchFamily="34" charset="0"/>
                        </a:defRPr>
                      </a:lvl4pPr>
                      <a:lvl5pPr marL="1828800" algn="l" defTabSz="457200" rtl="0" eaLnBrk="1" latinLnBrk="0" hangingPunct="1">
                        <a:spcBef>
                          <a:spcPct val="20000"/>
                        </a:spcBef>
                        <a:defRPr sz="1800" kern="1200">
                          <a:solidFill>
                            <a:schemeClr val="tx1"/>
                          </a:solidFill>
                          <a:latin typeface="Arial" panose="020B0604020202020204" pitchFamily="34" charset="0"/>
                        </a:defRPr>
                      </a:lvl5pPr>
                      <a:lvl6pPr marL="22860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6pPr>
                      <a:lvl7pPr marL="27432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7pPr>
                      <a:lvl8pPr marL="32004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8pPr>
                      <a:lvl9pPr marL="36576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9pPr>
                    </a:lstStyle>
                    <a:p>
                      <a:pPr marL="0" marR="0" lvl="0" indent="0" algn="ctr" defTabSz="457200" rtl="0" eaLnBrk="0" fontAlgn="base" latinLnBrk="0" hangingPunct="0">
                        <a:lnSpc>
                          <a:spcPct val="100000"/>
                        </a:lnSpc>
                        <a:spcBef>
                          <a:spcPct val="0"/>
                        </a:spcBef>
                        <a:spcAft>
                          <a:spcPct val="0"/>
                        </a:spcAft>
                        <a:buClr>
                          <a:srgbClr val="000000"/>
                        </a:buClr>
                        <a:buSzTx/>
                        <a:buFont typeface="Times New Roman" panose="02020603050405020304" pitchFamily="18" charset="0"/>
                        <a:buNone/>
                        <a:tabLst/>
                      </a:pPr>
                      <a:endParaRPr kumimoji="0" lang="vi-VN" altLang="en-US" sz="1100" b="1" i="0" u="none" strike="noStrike" cap="none" normalizeH="0" baseline="0">
                        <a:ln>
                          <a:noFill/>
                        </a:ln>
                        <a:solidFill>
                          <a:schemeClr val="bg1"/>
                        </a:solidFill>
                        <a:effectLst/>
                        <a:latin typeface="Times New Roman" panose="02020603050405020304" pitchFamily="18" charset="0"/>
                      </a:endParaRPr>
                    </a:p>
                  </a:txBody>
                  <a:tcPr anchor="ctr" horzOverflow="overflow">
                    <a:lnL w="9000" cap="flat" cmpd="sng" algn="ctr">
                      <a:solidFill>
                        <a:srgbClr val="000000"/>
                      </a:solidFill>
                      <a:prstDash val="solid"/>
                      <a:round/>
                      <a:headEnd type="none" w="med" len="med"/>
                      <a:tailEnd type="none" w="med" len="med"/>
                    </a:lnL>
                    <a:lnR w="9000" cap="flat" cmpd="sng" algn="ctr">
                      <a:solidFill>
                        <a:srgbClr val="000000"/>
                      </a:solidFill>
                      <a:prstDash val="solid"/>
                      <a:round/>
                      <a:headEnd type="none" w="med" len="med"/>
                      <a:tailEnd type="none" w="med" len="med"/>
                    </a:lnR>
                    <a:lnT w="9000" cap="flat" cmpd="sng" algn="ctr">
                      <a:solidFill>
                        <a:srgbClr val="000000"/>
                      </a:solidFill>
                      <a:prstDash val="solid"/>
                      <a:round/>
                      <a:headEnd type="none" w="med" len="med"/>
                      <a:tailEnd type="none" w="med" len="med"/>
                    </a:lnT>
                    <a:lnB w="90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457200" rtl="0" eaLnBrk="1" latinLnBrk="0" hangingPunct="1">
                        <a:spcBef>
                          <a:spcPct val="20000"/>
                        </a:spcBef>
                        <a:defRPr sz="2800" kern="1200">
                          <a:solidFill>
                            <a:schemeClr val="tx1"/>
                          </a:solidFill>
                          <a:latin typeface="Arial" panose="020B0604020202020204" pitchFamily="34" charset="0"/>
                        </a:defRPr>
                      </a:lvl1pPr>
                      <a:lvl2pPr marL="457200" algn="l" defTabSz="457200" rtl="0" eaLnBrk="1" latinLnBrk="0" hangingPunct="1">
                        <a:spcBef>
                          <a:spcPct val="20000"/>
                        </a:spcBef>
                        <a:defRPr sz="2400" kern="1200">
                          <a:solidFill>
                            <a:schemeClr val="tx1"/>
                          </a:solidFill>
                          <a:latin typeface="Arial" panose="020B0604020202020204" pitchFamily="34" charset="0"/>
                        </a:defRPr>
                      </a:lvl2pPr>
                      <a:lvl3pPr marL="914400" algn="l" defTabSz="457200" rtl="0" eaLnBrk="1" latinLnBrk="0" hangingPunct="1">
                        <a:spcBef>
                          <a:spcPct val="20000"/>
                        </a:spcBef>
                        <a:defRPr sz="2000" kern="1200">
                          <a:solidFill>
                            <a:schemeClr val="tx1"/>
                          </a:solidFill>
                          <a:latin typeface="Arial" panose="020B0604020202020204" pitchFamily="34" charset="0"/>
                        </a:defRPr>
                      </a:lvl3pPr>
                      <a:lvl4pPr marL="1371600" algn="l" defTabSz="457200" rtl="0" eaLnBrk="1" latinLnBrk="0" hangingPunct="1">
                        <a:spcBef>
                          <a:spcPct val="20000"/>
                        </a:spcBef>
                        <a:defRPr sz="1800" kern="1200">
                          <a:solidFill>
                            <a:schemeClr val="tx1"/>
                          </a:solidFill>
                          <a:latin typeface="Arial" panose="020B0604020202020204" pitchFamily="34" charset="0"/>
                        </a:defRPr>
                      </a:lvl4pPr>
                      <a:lvl5pPr marL="1828800" algn="l" defTabSz="457200" rtl="0" eaLnBrk="1" latinLnBrk="0" hangingPunct="1">
                        <a:spcBef>
                          <a:spcPct val="20000"/>
                        </a:spcBef>
                        <a:defRPr sz="1800" kern="1200">
                          <a:solidFill>
                            <a:schemeClr val="tx1"/>
                          </a:solidFill>
                          <a:latin typeface="Arial" panose="020B0604020202020204" pitchFamily="34" charset="0"/>
                        </a:defRPr>
                      </a:lvl5pPr>
                      <a:lvl6pPr marL="22860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6pPr>
                      <a:lvl7pPr marL="27432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7pPr>
                      <a:lvl8pPr marL="32004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8pPr>
                      <a:lvl9pPr marL="36576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9pPr>
                    </a:lstStyle>
                    <a:p>
                      <a:pPr marL="0" marR="0" lvl="0" indent="0" algn="ctr" defTabSz="457200" rtl="0" eaLnBrk="0" fontAlgn="base" latinLnBrk="0" hangingPunct="0">
                        <a:lnSpc>
                          <a:spcPct val="100000"/>
                        </a:lnSpc>
                        <a:spcBef>
                          <a:spcPct val="0"/>
                        </a:spcBef>
                        <a:spcAft>
                          <a:spcPct val="0"/>
                        </a:spcAft>
                        <a:buClr>
                          <a:srgbClr val="000000"/>
                        </a:buClr>
                        <a:buSzTx/>
                        <a:buFont typeface="Times New Roman" panose="02020603050405020304" pitchFamily="18" charset="0"/>
                        <a:buNone/>
                        <a:tabLst/>
                      </a:pPr>
                      <a:endParaRPr kumimoji="0" lang="vi-VN" altLang="en-US" sz="1100" b="1" i="0" u="none" strike="noStrike" cap="none" normalizeH="0" baseline="0">
                        <a:ln>
                          <a:noFill/>
                        </a:ln>
                        <a:solidFill>
                          <a:schemeClr val="bg1"/>
                        </a:solidFill>
                        <a:effectLst/>
                        <a:latin typeface="Times New Roman" panose="02020603050405020304" pitchFamily="18" charset="0"/>
                      </a:endParaRPr>
                    </a:p>
                  </a:txBody>
                  <a:tcPr anchor="ctr" horzOverflow="overflow">
                    <a:lnL w="9000" cap="flat" cmpd="sng" algn="ctr">
                      <a:solidFill>
                        <a:srgbClr val="000000"/>
                      </a:solidFill>
                      <a:prstDash val="solid"/>
                      <a:round/>
                      <a:headEnd type="none" w="med" len="med"/>
                      <a:tailEnd type="none" w="med" len="med"/>
                    </a:lnL>
                    <a:lnR w="9000" cap="flat" cmpd="sng" algn="ctr">
                      <a:solidFill>
                        <a:srgbClr val="000000"/>
                      </a:solidFill>
                      <a:prstDash val="solid"/>
                      <a:round/>
                      <a:headEnd type="none" w="med" len="med"/>
                      <a:tailEnd type="none" w="med" len="med"/>
                    </a:lnR>
                    <a:lnT w="9000" cap="flat" cmpd="sng" algn="ctr">
                      <a:solidFill>
                        <a:srgbClr val="000000"/>
                      </a:solidFill>
                      <a:prstDash val="solid"/>
                      <a:round/>
                      <a:headEnd type="none" w="med" len="med"/>
                      <a:tailEnd type="none" w="med" len="med"/>
                    </a:lnT>
                    <a:lnB w="9000" cap="flat" cmpd="sng" algn="ctr">
                      <a:solidFill>
                        <a:srgbClr val="000000"/>
                      </a:solidFill>
                      <a:prstDash val="solid"/>
                      <a:round/>
                      <a:headEnd type="none" w="med" len="med"/>
                      <a:tailEnd type="none" w="med" len="med"/>
                    </a:lnB>
                    <a:lnTlToBr>
                      <a:noFill/>
                    </a:lnTlToBr>
                    <a:lnBlToTr>
                      <a:noFill/>
                    </a:lnBlToTr>
                    <a:solidFill>
                      <a:srgbClr val="808080"/>
                    </a:solidFill>
                  </a:tcPr>
                </a:tc>
                <a:tc>
                  <a:txBody>
                    <a:bodyPr/>
                    <a:lstStyle>
                      <a:lvl1pPr marL="0" algn="l" defTabSz="457200" rtl="0" eaLnBrk="1" latinLnBrk="0" hangingPunct="1">
                        <a:spcBef>
                          <a:spcPct val="20000"/>
                        </a:spcBef>
                        <a:defRPr sz="2800" kern="1200">
                          <a:solidFill>
                            <a:schemeClr val="tx1"/>
                          </a:solidFill>
                          <a:latin typeface="Arial" panose="020B0604020202020204" pitchFamily="34" charset="0"/>
                        </a:defRPr>
                      </a:lvl1pPr>
                      <a:lvl2pPr marL="457200" algn="l" defTabSz="457200" rtl="0" eaLnBrk="1" latinLnBrk="0" hangingPunct="1">
                        <a:spcBef>
                          <a:spcPct val="20000"/>
                        </a:spcBef>
                        <a:defRPr sz="2400" kern="1200">
                          <a:solidFill>
                            <a:schemeClr val="tx1"/>
                          </a:solidFill>
                          <a:latin typeface="Arial" panose="020B0604020202020204" pitchFamily="34" charset="0"/>
                        </a:defRPr>
                      </a:lvl2pPr>
                      <a:lvl3pPr marL="914400" algn="l" defTabSz="457200" rtl="0" eaLnBrk="1" latinLnBrk="0" hangingPunct="1">
                        <a:spcBef>
                          <a:spcPct val="20000"/>
                        </a:spcBef>
                        <a:defRPr sz="2000" kern="1200">
                          <a:solidFill>
                            <a:schemeClr val="tx1"/>
                          </a:solidFill>
                          <a:latin typeface="Arial" panose="020B0604020202020204" pitchFamily="34" charset="0"/>
                        </a:defRPr>
                      </a:lvl3pPr>
                      <a:lvl4pPr marL="1371600" algn="l" defTabSz="457200" rtl="0" eaLnBrk="1" latinLnBrk="0" hangingPunct="1">
                        <a:spcBef>
                          <a:spcPct val="20000"/>
                        </a:spcBef>
                        <a:defRPr sz="1800" kern="1200">
                          <a:solidFill>
                            <a:schemeClr val="tx1"/>
                          </a:solidFill>
                          <a:latin typeface="Arial" panose="020B0604020202020204" pitchFamily="34" charset="0"/>
                        </a:defRPr>
                      </a:lvl4pPr>
                      <a:lvl5pPr marL="1828800" algn="l" defTabSz="457200" rtl="0" eaLnBrk="1" latinLnBrk="0" hangingPunct="1">
                        <a:spcBef>
                          <a:spcPct val="20000"/>
                        </a:spcBef>
                        <a:defRPr sz="1800" kern="1200">
                          <a:solidFill>
                            <a:schemeClr val="tx1"/>
                          </a:solidFill>
                          <a:latin typeface="Arial" panose="020B0604020202020204" pitchFamily="34" charset="0"/>
                        </a:defRPr>
                      </a:lvl5pPr>
                      <a:lvl6pPr marL="22860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6pPr>
                      <a:lvl7pPr marL="27432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7pPr>
                      <a:lvl8pPr marL="32004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8pPr>
                      <a:lvl9pPr marL="36576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9pPr>
                    </a:lstStyle>
                    <a:p>
                      <a:pPr marL="0" marR="0" lvl="0" indent="0" algn="ctr" defTabSz="457200" rtl="0" eaLnBrk="0" fontAlgn="base" latinLnBrk="0" hangingPunct="0">
                        <a:lnSpc>
                          <a:spcPct val="100000"/>
                        </a:lnSpc>
                        <a:spcBef>
                          <a:spcPct val="0"/>
                        </a:spcBef>
                        <a:spcAft>
                          <a:spcPct val="0"/>
                        </a:spcAft>
                        <a:buClr>
                          <a:srgbClr val="000000"/>
                        </a:buClr>
                        <a:buSzTx/>
                        <a:buFont typeface="Times New Roman" panose="02020603050405020304" pitchFamily="18" charset="0"/>
                        <a:buNone/>
                        <a:tabLst/>
                      </a:pPr>
                      <a:endParaRPr kumimoji="0" lang="vi-VN" altLang="en-US" sz="1100" b="1" i="0" u="none" strike="noStrike" cap="none" normalizeH="0" baseline="0" dirty="0">
                        <a:ln>
                          <a:noFill/>
                        </a:ln>
                        <a:solidFill>
                          <a:schemeClr val="bg1"/>
                        </a:solidFill>
                        <a:effectLst/>
                        <a:latin typeface="Times New Roman" panose="02020603050405020304" pitchFamily="18" charset="0"/>
                      </a:endParaRPr>
                    </a:p>
                  </a:txBody>
                  <a:tcPr anchor="ctr" horzOverflow="overflow">
                    <a:lnL w="9000" cap="flat" cmpd="sng" algn="ctr">
                      <a:solidFill>
                        <a:srgbClr val="000000"/>
                      </a:solidFill>
                      <a:prstDash val="solid"/>
                      <a:round/>
                      <a:headEnd type="none" w="med" len="med"/>
                      <a:tailEnd type="none" w="med" len="med"/>
                    </a:lnL>
                    <a:lnR w="9000" cap="flat" cmpd="sng" algn="ctr">
                      <a:solidFill>
                        <a:srgbClr val="000000"/>
                      </a:solidFill>
                      <a:prstDash val="solid"/>
                      <a:round/>
                      <a:headEnd type="none" w="med" len="med"/>
                      <a:tailEnd type="none" w="med" len="med"/>
                    </a:lnR>
                    <a:lnT w="9000" cap="flat" cmpd="sng" algn="ctr">
                      <a:solidFill>
                        <a:srgbClr val="000000"/>
                      </a:solidFill>
                      <a:prstDash val="solid"/>
                      <a:round/>
                      <a:headEnd type="none" w="med" len="med"/>
                      <a:tailEnd type="none" w="med" len="med"/>
                    </a:lnT>
                    <a:lnB w="90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457200" rtl="0" eaLnBrk="1" latinLnBrk="0" hangingPunct="1">
                        <a:spcBef>
                          <a:spcPct val="20000"/>
                        </a:spcBef>
                        <a:defRPr sz="2800" kern="1200">
                          <a:solidFill>
                            <a:schemeClr val="tx1"/>
                          </a:solidFill>
                          <a:latin typeface="Arial" panose="020B0604020202020204" pitchFamily="34" charset="0"/>
                        </a:defRPr>
                      </a:lvl1pPr>
                      <a:lvl2pPr marL="457200" algn="l" defTabSz="457200" rtl="0" eaLnBrk="1" latinLnBrk="0" hangingPunct="1">
                        <a:spcBef>
                          <a:spcPct val="20000"/>
                        </a:spcBef>
                        <a:defRPr sz="2400" kern="1200">
                          <a:solidFill>
                            <a:schemeClr val="tx1"/>
                          </a:solidFill>
                          <a:latin typeface="Arial" panose="020B0604020202020204" pitchFamily="34" charset="0"/>
                        </a:defRPr>
                      </a:lvl2pPr>
                      <a:lvl3pPr marL="914400" algn="l" defTabSz="457200" rtl="0" eaLnBrk="1" latinLnBrk="0" hangingPunct="1">
                        <a:spcBef>
                          <a:spcPct val="20000"/>
                        </a:spcBef>
                        <a:defRPr sz="2000" kern="1200">
                          <a:solidFill>
                            <a:schemeClr val="tx1"/>
                          </a:solidFill>
                          <a:latin typeface="Arial" panose="020B0604020202020204" pitchFamily="34" charset="0"/>
                        </a:defRPr>
                      </a:lvl3pPr>
                      <a:lvl4pPr marL="1371600" algn="l" defTabSz="457200" rtl="0" eaLnBrk="1" latinLnBrk="0" hangingPunct="1">
                        <a:spcBef>
                          <a:spcPct val="20000"/>
                        </a:spcBef>
                        <a:defRPr sz="1800" kern="1200">
                          <a:solidFill>
                            <a:schemeClr val="tx1"/>
                          </a:solidFill>
                          <a:latin typeface="Arial" panose="020B0604020202020204" pitchFamily="34" charset="0"/>
                        </a:defRPr>
                      </a:lvl4pPr>
                      <a:lvl5pPr marL="1828800" algn="l" defTabSz="457200" rtl="0" eaLnBrk="1" latinLnBrk="0" hangingPunct="1">
                        <a:spcBef>
                          <a:spcPct val="20000"/>
                        </a:spcBef>
                        <a:defRPr sz="1800" kern="1200">
                          <a:solidFill>
                            <a:schemeClr val="tx1"/>
                          </a:solidFill>
                          <a:latin typeface="Arial" panose="020B0604020202020204" pitchFamily="34" charset="0"/>
                        </a:defRPr>
                      </a:lvl5pPr>
                      <a:lvl6pPr marL="22860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6pPr>
                      <a:lvl7pPr marL="27432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7pPr>
                      <a:lvl8pPr marL="32004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8pPr>
                      <a:lvl9pPr marL="36576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9pPr>
                    </a:lstStyle>
                    <a:p>
                      <a:pPr marL="0" marR="0" lvl="0" indent="0" algn="ctr" defTabSz="457200" rtl="0" eaLnBrk="0" fontAlgn="base" latinLnBrk="0" hangingPunct="0">
                        <a:lnSpc>
                          <a:spcPct val="100000"/>
                        </a:lnSpc>
                        <a:spcBef>
                          <a:spcPct val="0"/>
                        </a:spcBef>
                        <a:spcAft>
                          <a:spcPct val="0"/>
                        </a:spcAft>
                        <a:buClr>
                          <a:srgbClr val="000000"/>
                        </a:buClr>
                        <a:buSzTx/>
                        <a:buFont typeface="Times New Roman" panose="02020603050405020304" pitchFamily="18" charset="0"/>
                        <a:buNone/>
                        <a:tabLst/>
                      </a:pPr>
                      <a:endParaRPr kumimoji="0" lang="vi-VN" altLang="en-US" sz="1100" b="1" i="0" u="none" strike="noStrike" cap="none" normalizeH="0" baseline="0" dirty="0">
                        <a:ln>
                          <a:noFill/>
                        </a:ln>
                        <a:solidFill>
                          <a:schemeClr val="bg1"/>
                        </a:solidFill>
                        <a:effectLst/>
                        <a:latin typeface="Times New Roman" panose="02020603050405020304" pitchFamily="18" charset="0"/>
                      </a:endParaRPr>
                    </a:p>
                  </a:txBody>
                  <a:tcPr anchor="ctr" horzOverflow="overflow">
                    <a:lnL w="9000" cap="flat" cmpd="sng" algn="ctr">
                      <a:solidFill>
                        <a:srgbClr val="000000"/>
                      </a:solidFill>
                      <a:prstDash val="solid"/>
                      <a:round/>
                      <a:headEnd type="none" w="med" len="med"/>
                      <a:tailEnd type="none" w="med" len="med"/>
                    </a:lnL>
                    <a:lnR w="9000" cap="flat" cmpd="sng" algn="ctr">
                      <a:solidFill>
                        <a:srgbClr val="000000"/>
                      </a:solidFill>
                      <a:prstDash val="solid"/>
                      <a:round/>
                      <a:headEnd type="none" w="med" len="med"/>
                      <a:tailEnd type="none" w="med" len="med"/>
                    </a:lnR>
                    <a:lnT w="9000" cap="flat" cmpd="sng" algn="ctr">
                      <a:solidFill>
                        <a:srgbClr val="000000"/>
                      </a:solidFill>
                      <a:prstDash val="solid"/>
                      <a:round/>
                      <a:headEnd type="none" w="med" len="med"/>
                      <a:tailEnd type="none" w="med" len="med"/>
                    </a:lnT>
                    <a:lnB w="9000" cap="flat" cmpd="sng" algn="ctr">
                      <a:solidFill>
                        <a:srgbClr val="000000"/>
                      </a:solidFill>
                      <a:prstDash val="solid"/>
                      <a:round/>
                      <a:headEnd type="none" w="med" len="med"/>
                      <a:tailEnd type="none" w="med" len="med"/>
                    </a:lnB>
                    <a:lnTlToBr>
                      <a:noFill/>
                    </a:lnTlToBr>
                    <a:lnBlToTr>
                      <a:noFill/>
                    </a:lnBlToTr>
                    <a:solidFill>
                      <a:srgbClr val="808080"/>
                    </a:solidFill>
                  </a:tcPr>
                </a:tc>
                <a:tc>
                  <a:txBody>
                    <a:bodyPr/>
                    <a:lstStyle>
                      <a:lvl1pPr marL="0" algn="l" defTabSz="457200" rtl="0" eaLnBrk="1" latinLnBrk="0" hangingPunct="1">
                        <a:spcBef>
                          <a:spcPct val="20000"/>
                        </a:spcBef>
                        <a:defRPr sz="2800" kern="1200">
                          <a:solidFill>
                            <a:schemeClr val="tx1"/>
                          </a:solidFill>
                          <a:latin typeface="Arial" panose="020B0604020202020204" pitchFamily="34" charset="0"/>
                        </a:defRPr>
                      </a:lvl1pPr>
                      <a:lvl2pPr marL="457200" algn="l" defTabSz="457200" rtl="0" eaLnBrk="1" latinLnBrk="0" hangingPunct="1">
                        <a:spcBef>
                          <a:spcPct val="20000"/>
                        </a:spcBef>
                        <a:defRPr sz="2400" kern="1200">
                          <a:solidFill>
                            <a:schemeClr val="tx1"/>
                          </a:solidFill>
                          <a:latin typeface="Arial" panose="020B0604020202020204" pitchFamily="34" charset="0"/>
                        </a:defRPr>
                      </a:lvl2pPr>
                      <a:lvl3pPr marL="914400" algn="l" defTabSz="457200" rtl="0" eaLnBrk="1" latinLnBrk="0" hangingPunct="1">
                        <a:spcBef>
                          <a:spcPct val="20000"/>
                        </a:spcBef>
                        <a:defRPr sz="2000" kern="1200">
                          <a:solidFill>
                            <a:schemeClr val="tx1"/>
                          </a:solidFill>
                          <a:latin typeface="Arial" panose="020B0604020202020204" pitchFamily="34" charset="0"/>
                        </a:defRPr>
                      </a:lvl3pPr>
                      <a:lvl4pPr marL="1371600" algn="l" defTabSz="457200" rtl="0" eaLnBrk="1" latinLnBrk="0" hangingPunct="1">
                        <a:spcBef>
                          <a:spcPct val="20000"/>
                        </a:spcBef>
                        <a:defRPr sz="1800" kern="1200">
                          <a:solidFill>
                            <a:schemeClr val="tx1"/>
                          </a:solidFill>
                          <a:latin typeface="Arial" panose="020B0604020202020204" pitchFamily="34" charset="0"/>
                        </a:defRPr>
                      </a:lvl4pPr>
                      <a:lvl5pPr marL="1828800" algn="l" defTabSz="457200" rtl="0" eaLnBrk="1" latinLnBrk="0" hangingPunct="1">
                        <a:spcBef>
                          <a:spcPct val="20000"/>
                        </a:spcBef>
                        <a:defRPr sz="1800" kern="1200">
                          <a:solidFill>
                            <a:schemeClr val="tx1"/>
                          </a:solidFill>
                          <a:latin typeface="Arial" panose="020B0604020202020204" pitchFamily="34" charset="0"/>
                        </a:defRPr>
                      </a:lvl5pPr>
                      <a:lvl6pPr marL="22860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6pPr>
                      <a:lvl7pPr marL="27432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7pPr>
                      <a:lvl8pPr marL="32004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8pPr>
                      <a:lvl9pPr marL="36576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9pPr>
                    </a:lstStyle>
                    <a:p>
                      <a:pPr marL="0" marR="0" lvl="0" indent="0" algn="ctr" defTabSz="457200" rtl="0" eaLnBrk="0" fontAlgn="base" latinLnBrk="0" hangingPunct="0">
                        <a:lnSpc>
                          <a:spcPct val="100000"/>
                        </a:lnSpc>
                        <a:spcBef>
                          <a:spcPct val="0"/>
                        </a:spcBef>
                        <a:spcAft>
                          <a:spcPct val="0"/>
                        </a:spcAft>
                        <a:buClr>
                          <a:srgbClr val="000000"/>
                        </a:buClr>
                        <a:buSzTx/>
                        <a:buFont typeface="Times New Roman" panose="02020603050405020304" pitchFamily="18" charset="0"/>
                        <a:buNone/>
                        <a:tabLst/>
                      </a:pPr>
                      <a:endParaRPr kumimoji="0" lang="vi-VN" altLang="en-US" sz="1100" b="1" i="0" u="none" strike="noStrike" cap="none" normalizeH="0" baseline="0">
                        <a:ln>
                          <a:noFill/>
                        </a:ln>
                        <a:solidFill>
                          <a:schemeClr val="bg1"/>
                        </a:solidFill>
                        <a:effectLst/>
                        <a:latin typeface="Times New Roman" panose="02020603050405020304" pitchFamily="18" charset="0"/>
                      </a:endParaRPr>
                    </a:p>
                  </a:txBody>
                  <a:tcPr anchor="ctr" horzOverflow="overflow">
                    <a:lnL w="9000" cap="flat" cmpd="sng" algn="ctr">
                      <a:solidFill>
                        <a:srgbClr val="000000"/>
                      </a:solidFill>
                      <a:prstDash val="solid"/>
                      <a:round/>
                      <a:headEnd type="none" w="med" len="med"/>
                      <a:tailEnd type="none" w="med" len="med"/>
                    </a:lnL>
                    <a:lnR w="64080" cap="flat" cmpd="sng" algn="ctr">
                      <a:solidFill>
                        <a:srgbClr val="000000"/>
                      </a:solidFill>
                      <a:prstDash val="solid"/>
                      <a:round/>
                      <a:headEnd type="none" w="med" len="med"/>
                      <a:tailEnd type="none" w="med" len="med"/>
                    </a:lnR>
                    <a:lnT w="9000" cap="flat" cmpd="sng" algn="ctr">
                      <a:solidFill>
                        <a:srgbClr val="000000"/>
                      </a:solidFill>
                      <a:prstDash val="solid"/>
                      <a:round/>
                      <a:headEnd type="none" w="med" len="med"/>
                      <a:tailEnd type="none" w="med" len="med"/>
                    </a:lnT>
                    <a:lnB w="90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636749434"/>
                  </a:ext>
                </a:extLst>
              </a:tr>
              <a:tr h="369236">
                <a:tc>
                  <a:txBody>
                    <a:bodyPr/>
                    <a:lstStyle>
                      <a:lvl1pPr marL="0" algn="l" defTabSz="457200" rtl="0" eaLnBrk="1" latinLnBrk="0" hangingPunct="1">
                        <a:spcBef>
                          <a:spcPct val="20000"/>
                        </a:spcBef>
                        <a:defRPr sz="2800" kern="1200">
                          <a:solidFill>
                            <a:schemeClr val="tx1"/>
                          </a:solidFill>
                          <a:latin typeface="Arial" panose="020B0604020202020204" pitchFamily="34" charset="0"/>
                        </a:defRPr>
                      </a:lvl1pPr>
                      <a:lvl2pPr marL="457200" algn="l" defTabSz="457200" rtl="0" eaLnBrk="1" latinLnBrk="0" hangingPunct="1">
                        <a:spcBef>
                          <a:spcPct val="20000"/>
                        </a:spcBef>
                        <a:defRPr sz="2400" kern="1200">
                          <a:solidFill>
                            <a:schemeClr val="tx1"/>
                          </a:solidFill>
                          <a:latin typeface="Arial" panose="020B0604020202020204" pitchFamily="34" charset="0"/>
                        </a:defRPr>
                      </a:lvl2pPr>
                      <a:lvl3pPr marL="914400" algn="l" defTabSz="457200" rtl="0" eaLnBrk="1" latinLnBrk="0" hangingPunct="1">
                        <a:spcBef>
                          <a:spcPct val="20000"/>
                        </a:spcBef>
                        <a:defRPr sz="2000" kern="1200">
                          <a:solidFill>
                            <a:schemeClr val="tx1"/>
                          </a:solidFill>
                          <a:latin typeface="Arial" panose="020B0604020202020204" pitchFamily="34" charset="0"/>
                        </a:defRPr>
                      </a:lvl3pPr>
                      <a:lvl4pPr marL="1371600" algn="l" defTabSz="457200" rtl="0" eaLnBrk="1" latinLnBrk="0" hangingPunct="1">
                        <a:spcBef>
                          <a:spcPct val="20000"/>
                        </a:spcBef>
                        <a:defRPr sz="1800" kern="1200">
                          <a:solidFill>
                            <a:schemeClr val="tx1"/>
                          </a:solidFill>
                          <a:latin typeface="Arial" panose="020B0604020202020204" pitchFamily="34" charset="0"/>
                        </a:defRPr>
                      </a:lvl4pPr>
                      <a:lvl5pPr marL="1828800" algn="l" defTabSz="457200" rtl="0" eaLnBrk="1" latinLnBrk="0" hangingPunct="1">
                        <a:spcBef>
                          <a:spcPct val="20000"/>
                        </a:spcBef>
                        <a:defRPr sz="1800" kern="1200">
                          <a:solidFill>
                            <a:schemeClr val="tx1"/>
                          </a:solidFill>
                          <a:latin typeface="Arial" panose="020B0604020202020204" pitchFamily="34" charset="0"/>
                        </a:defRPr>
                      </a:lvl5pPr>
                      <a:lvl6pPr marL="22860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6pPr>
                      <a:lvl7pPr marL="27432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7pPr>
                      <a:lvl8pPr marL="32004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8pPr>
                      <a:lvl9pPr marL="36576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9pPr>
                    </a:lstStyle>
                    <a:p>
                      <a:pPr marL="0" marR="0" lvl="0" indent="0" algn="ctr" defTabSz="457200" rtl="0" eaLnBrk="0" fontAlgn="base" latinLnBrk="0" hangingPunct="0">
                        <a:lnSpc>
                          <a:spcPct val="100000"/>
                        </a:lnSpc>
                        <a:spcBef>
                          <a:spcPct val="0"/>
                        </a:spcBef>
                        <a:spcAft>
                          <a:spcPct val="0"/>
                        </a:spcAft>
                        <a:buClr>
                          <a:srgbClr val="000000"/>
                        </a:buClr>
                        <a:buSzTx/>
                        <a:buFont typeface="Times New Roman" panose="02020603050405020304" pitchFamily="18" charset="0"/>
                        <a:buNone/>
                        <a:tabLst/>
                      </a:pPr>
                      <a:endParaRPr kumimoji="0" lang="vi-VN" altLang="en-US" sz="1100" b="1" i="0" u="none" strike="noStrike" cap="none" normalizeH="0" baseline="0">
                        <a:ln>
                          <a:noFill/>
                        </a:ln>
                        <a:solidFill>
                          <a:schemeClr val="bg1"/>
                        </a:solidFill>
                        <a:effectLst/>
                        <a:latin typeface="Times New Roman" panose="02020603050405020304" pitchFamily="18" charset="0"/>
                      </a:endParaRPr>
                    </a:p>
                  </a:txBody>
                  <a:tcPr anchor="ctr" horzOverflow="overflow">
                    <a:lnL w="64080" cap="flat" cmpd="sng" algn="ctr">
                      <a:solidFill>
                        <a:srgbClr val="000000"/>
                      </a:solidFill>
                      <a:prstDash val="solid"/>
                      <a:round/>
                      <a:headEnd type="none" w="med" len="med"/>
                      <a:tailEnd type="none" w="med" len="med"/>
                    </a:lnL>
                    <a:lnR w="9000" cap="flat" cmpd="sng" algn="ctr">
                      <a:solidFill>
                        <a:srgbClr val="000000"/>
                      </a:solidFill>
                      <a:prstDash val="solid"/>
                      <a:round/>
                      <a:headEnd type="none" w="med" len="med"/>
                      <a:tailEnd type="none" w="med" len="med"/>
                    </a:lnR>
                    <a:lnT w="9000" cap="flat" cmpd="sng" algn="ctr">
                      <a:solidFill>
                        <a:srgbClr val="000000"/>
                      </a:solidFill>
                      <a:prstDash val="solid"/>
                      <a:round/>
                      <a:headEnd type="none" w="med" len="med"/>
                      <a:tailEnd type="none" w="med" len="med"/>
                    </a:lnT>
                    <a:lnB w="90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457200" rtl="0" eaLnBrk="1" latinLnBrk="0" hangingPunct="1">
                        <a:spcBef>
                          <a:spcPct val="20000"/>
                        </a:spcBef>
                        <a:defRPr sz="2800" kern="1200">
                          <a:solidFill>
                            <a:schemeClr val="tx1"/>
                          </a:solidFill>
                          <a:latin typeface="Arial" panose="020B0604020202020204" pitchFamily="34" charset="0"/>
                        </a:defRPr>
                      </a:lvl1pPr>
                      <a:lvl2pPr marL="457200" algn="l" defTabSz="457200" rtl="0" eaLnBrk="1" latinLnBrk="0" hangingPunct="1">
                        <a:spcBef>
                          <a:spcPct val="20000"/>
                        </a:spcBef>
                        <a:defRPr sz="2400" kern="1200">
                          <a:solidFill>
                            <a:schemeClr val="tx1"/>
                          </a:solidFill>
                          <a:latin typeface="Arial" panose="020B0604020202020204" pitchFamily="34" charset="0"/>
                        </a:defRPr>
                      </a:lvl2pPr>
                      <a:lvl3pPr marL="914400" algn="l" defTabSz="457200" rtl="0" eaLnBrk="1" latinLnBrk="0" hangingPunct="1">
                        <a:spcBef>
                          <a:spcPct val="20000"/>
                        </a:spcBef>
                        <a:defRPr sz="2000" kern="1200">
                          <a:solidFill>
                            <a:schemeClr val="tx1"/>
                          </a:solidFill>
                          <a:latin typeface="Arial" panose="020B0604020202020204" pitchFamily="34" charset="0"/>
                        </a:defRPr>
                      </a:lvl3pPr>
                      <a:lvl4pPr marL="1371600" algn="l" defTabSz="457200" rtl="0" eaLnBrk="1" latinLnBrk="0" hangingPunct="1">
                        <a:spcBef>
                          <a:spcPct val="20000"/>
                        </a:spcBef>
                        <a:defRPr sz="1800" kern="1200">
                          <a:solidFill>
                            <a:schemeClr val="tx1"/>
                          </a:solidFill>
                          <a:latin typeface="Arial" panose="020B0604020202020204" pitchFamily="34" charset="0"/>
                        </a:defRPr>
                      </a:lvl4pPr>
                      <a:lvl5pPr marL="1828800" algn="l" defTabSz="457200" rtl="0" eaLnBrk="1" latinLnBrk="0" hangingPunct="1">
                        <a:spcBef>
                          <a:spcPct val="20000"/>
                        </a:spcBef>
                        <a:defRPr sz="1800" kern="1200">
                          <a:solidFill>
                            <a:schemeClr val="tx1"/>
                          </a:solidFill>
                          <a:latin typeface="Arial" panose="020B0604020202020204" pitchFamily="34" charset="0"/>
                        </a:defRPr>
                      </a:lvl5pPr>
                      <a:lvl6pPr marL="22860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6pPr>
                      <a:lvl7pPr marL="27432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7pPr>
                      <a:lvl8pPr marL="32004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8pPr>
                      <a:lvl9pPr marL="36576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9pPr>
                    </a:lstStyle>
                    <a:p>
                      <a:pPr marL="0" marR="0" lvl="0" indent="0" algn="ctr" defTabSz="457200" rtl="0" eaLnBrk="0" fontAlgn="base" latinLnBrk="0" hangingPunct="0">
                        <a:lnSpc>
                          <a:spcPct val="100000"/>
                        </a:lnSpc>
                        <a:spcBef>
                          <a:spcPct val="0"/>
                        </a:spcBef>
                        <a:spcAft>
                          <a:spcPct val="0"/>
                        </a:spcAft>
                        <a:buClr>
                          <a:srgbClr val="000000"/>
                        </a:buClr>
                        <a:buSzTx/>
                        <a:buFont typeface="Times New Roman" panose="02020603050405020304" pitchFamily="18" charset="0"/>
                        <a:buNone/>
                        <a:tabLst/>
                      </a:pPr>
                      <a:endParaRPr kumimoji="0" lang="vi-VN" altLang="en-US" sz="1100" b="1" i="0" u="none" strike="noStrike" cap="none" normalizeH="0" baseline="0">
                        <a:ln>
                          <a:noFill/>
                        </a:ln>
                        <a:solidFill>
                          <a:schemeClr val="bg1"/>
                        </a:solidFill>
                        <a:effectLst/>
                        <a:latin typeface="Times New Roman" panose="02020603050405020304" pitchFamily="18" charset="0"/>
                      </a:endParaRPr>
                    </a:p>
                  </a:txBody>
                  <a:tcPr anchor="ctr" horzOverflow="overflow">
                    <a:lnL w="9000" cap="flat" cmpd="sng" algn="ctr">
                      <a:solidFill>
                        <a:srgbClr val="000000"/>
                      </a:solidFill>
                      <a:prstDash val="solid"/>
                      <a:round/>
                      <a:headEnd type="none" w="med" len="med"/>
                      <a:tailEnd type="none" w="med" len="med"/>
                    </a:lnL>
                    <a:lnR w="9000" cap="flat" cmpd="sng" algn="ctr">
                      <a:solidFill>
                        <a:srgbClr val="000000"/>
                      </a:solidFill>
                      <a:prstDash val="solid"/>
                      <a:round/>
                      <a:headEnd type="none" w="med" len="med"/>
                      <a:tailEnd type="none" w="med" len="med"/>
                    </a:lnR>
                    <a:lnT w="9000" cap="flat" cmpd="sng" algn="ctr">
                      <a:solidFill>
                        <a:srgbClr val="000000"/>
                      </a:solidFill>
                      <a:prstDash val="solid"/>
                      <a:round/>
                      <a:headEnd type="none" w="med" len="med"/>
                      <a:tailEnd type="none" w="med" len="med"/>
                    </a:lnT>
                    <a:lnB w="9000" cap="flat" cmpd="sng" algn="ctr">
                      <a:solidFill>
                        <a:srgbClr val="000000"/>
                      </a:solidFill>
                      <a:prstDash val="solid"/>
                      <a:round/>
                      <a:headEnd type="none" w="med" len="med"/>
                      <a:tailEnd type="none" w="med" len="med"/>
                    </a:lnB>
                    <a:lnTlToBr>
                      <a:noFill/>
                    </a:lnTlToBr>
                    <a:lnBlToTr>
                      <a:noFill/>
                    </a:lnBlToTr>
                    <a:solidFill>
                      <a:srgbClr val="808080"/>
                    </a:solidFill>
                  </a:tcPr>
                </a:tc>
                <a:tc>
                  <a:txBody>
                    <a:bodyPr/>
                    <a:lstStyle>
                      <a:lvl1pPr marL="0" algn="l" defTabSz="457200" rtl="0" eaLnBrk="1" latinLnBrk="0" hangingPunct="1">
                        <a:spcBef>
                          <a:spcPct val="20000"/>
                        </a:spcBef>
                        <a:defRPr sz="2800" kern="1200">
                          <a:solidFill>
                            <a:schemeClr val="tx1"/>
                          </a:solidFill>
                          <a:latin typeface="Arial" panose="020B0604020202020204" pitchFamily="34" charset="0"/>
                        </a:defRPr>
                      </a:lvl1pPr>
                      <a:lvl2pPr marL="457200" algn="l" defTabSz="457200" rtl="0" eaLnBrk="1" latinLnBrk="0" hangingPunct="1">
                        <a:spcBef>
                          <a:spcPct val="20000"/>
                        </a:spcBef>
                        <a:defRPr sz="2400" kern="1200">
                          <a:solidFill>
                            <a:schemeClr val="tx1"/>
                          </a:solidFill>
                          <a:latin typeface="Arial" panose="020B0604020202020204" pitchFamily="34" charset="0"/>
                        </a:defRPr>
                      </a:lvl2pPr>
                      <a:lvl3pPr marL="914400" algn="l" defTabSz="457200" rtl="0" eaLnBrk="1" latinLnBrk="0" hangingPunct="1">
                        <a:spcBef>
                          <a:spcPct val="20000"/>
                        </a:spcBef>
                        <a:defRPr sz="2000" kern="1200">
                          <a:solidFill>
                            <a:schemeClr val="tx1"/>
                          </a:solidFill>
                          <a:latin typeface="Arial" panose="020B0604020202020204" pitchFamily="34" charset="0"/>
                        </a:defRPr>
                      </a:lvl3pPr>
                      <a:lvl4pPr marL="1371600" algn="l" defTabSz="457200" rtl="0" eaLnBrk="1" latinLnBrk="0" hangingPunct="1">
                        <a:spcBef>
                          <a:spcPct val="20000"/>
                        </a:spcBef>
                        <a:defRPr sz="1800" kern="1200">
                          <a:solidFill>
                            <a:schemeClr val="tx1"/>
                          </a:solidFill>
                          <a:latin typeface="Arial" panose="020B0604020202020204" pitchFamily="34" charset="0"/>
                        </a:defRPr>
                      </a:lvl4pPr>
                      <a:lvl5pPr marL="1828800" algn="l" defTabSz="457200" rtl="0" eaLnBrk="1" latinLnBrk="0" hangingPunct="1">
                        <a:spcBef>
                          <a:spcPct val="20000"/>
                        </a:spcBef>
                        <a:defRPr sz="1800" kern="1200">
                          <a:solidFill>
                            <a:schemeClr val="tx1"/>
                          </a:solidFill>
                          <a:latin typeface="Arial" panose="020B0604020202020204" pitchFamily="34" charset="0"/>
                        </a:defRPr>
                      </a:lvl5pPr>
                      <a:lvl6pPr marL="22860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6pPr>
                      <a:lvl7pPr marL="27432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7pPr>
                      <a:lvl8pPr marL="32004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8pPr>
                      <a:lvl9pPr marL="36576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9pPr>
                    </a:lstStyle>
                    <a:p>
                      <a:pPr marL="0" marR="0" lvl="0" indent="0" algn="ctr" defTabSz="457200" rtl="0" eaLnBrk="0" fontAlgn="base" latinLnBrk="0" hangingPunct="0">
                        <a:lnSpc>
                          <a:spcPct val="100000"/>
                        </a:lnSpc>
                        <a:spcBef>
                          <a:spcPct val="0"/>
                        </a:spcBef>
                        <a:spcAft>
                          <a:spcPct val="0"/>
                        </a:spcAft>
                        <a:buClr>
                          <a:srgbClr val="000000"/>
                        </a:buClr>
                        <a:buSzTx/>
                        <a:buFont typeface="Times New Roman" panose="02020603050405020304" pitchFamily="18" charset="0"/>
                        <a:buNone/>
                        <a:tabLst/>
                      </a:pPr>
                      <a:endParaRPr kumimoji="0" lang="vi-VN" altLang="en-US" sz="1100" b="1" i="0" u="none" strike="noStrike" cap="none" normalizeH="0" baseline="0">
                        <a:ln>
                          <a:noFill/>
                        </a:ln>
                        <a:solidFill>
                          <a:schemeClr val="bg1"/>
                        </a:solidFill>
                        <a:effectLst/>
                        <a:latin typeface="Times New Roman" panose="02020603050405020304" pitchFamily="18" charset="0"/>
                      </a:endParaRPr>
                    </a:p>
                  </a:txBody>
                  <a:tcPr anchor="ctr" horzOverflow="overflow">
                    <a:lnL w="9000" cap="flat" cmpd="sng" algn="ctr">
                      <a:solidFill>
                        <a:srgbClr val="000000"/>
                      </a:solidFill>
                      <a:prstDash val="solid"/>
                      <a:round/>
                      <a:headEnd type="none" w="med" len="med"/>
                      <a:tailEnd type="none" w="med" len="med"/>
                    </a:lnL>
                    <a:lnR w="9000" cap="flat" cmpd="sng" algn="ctr">
                      <a:solidFill>
                        <a:srgbClr val="000000"/>
                      </a:solidFill>
                      <a:prstDash val="solid"/>
                      <a:round/>
                      <a:headEnd type="none" w="med" len="med"/>
                      <a:tailEnd type="none" w="med" len="med"/>
                    </a:lnR>
                    <a:lnT w="9000" cap="flat" cmpd="sng" algn="ctr">
                      <a:solidFill>
                        <a:srgbClr val="000000"/>
                      </a:solidFill>
                      <a:prstDash val="solid"/>
                      <a:round/>
                      <a:headEnd type="none" w="med" len="med"/>
                      <a:tailEnd type="none" w="med" len="med"/>
                    </a:lnT>
                    <a:lnB w="90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457200" rtl="0" eaLnBrk="1" latinLnBrk="0" hangingPunct="1">
                        <a:spcBef>
                          <a:spcPct val="20000"/>
                        </a:spcBef>
                        <a:defRPr sz="2800" kern="1200">
                          <a:solidFill>
                            <a:schemeClr val="tx1"/>
                          </a:solidFill>
                          <a:latin typeface="Arial" panose="020B0604020202020204" pitchFamily="34" charset="0"/>
                        </a:defRPr>
                      </a:lvl1pPr>
                      <a:lvl2pPr marL="457200" algn="l" defTabSz="457200" rtl="0" eaLnBrk="1" latinLnBrk="0" hangingPunct="1">
                        <a:spcBef>
                          <a:spcPct val="20000"/>
                        </a:spcBef>
                        <a:defRPr sz="2400" kern="1200">
                          <a:solidFill>
                            <a:schemeClr val="tx1"/>
                          </a:solidFill>
                          <a:latin typeface="Arial" panose="020B0604020202020204" pitchFamily="34" charset="0"/>
                        </a:defRPr>
                      </a:lvl2pPr>
                      <a:lvl3pPr marL="914400" algn="l" defTabSz="457200" rtl="0" eaLnBrk="1" latinLnBrk="0" hangingPunct="1">
                        <a:spcBef>
                          <a:spcPct val="20000"/>
                        </a:spcBef>
                        <a:defRPr sz="2000" kern="1200">
                          <a:solidFill>
                            <a:schemeClr val="tx1"/>
                          </a:solidFill>
                          <a:latin typeface="Arial" panose="020B0604020202020204" pitchFamily="34" charset="0"/>
                        </a:defRPr>
                      </a:lvl3pPr>
                      <a:lvl4pPr marL="1371600" algn="l" defTabSz="457200" rtl="0" eaLnBrk="1" latinLnBrk="0" hangingPunct="1">
                        <a:spcBef>
                          <a:spcPct val="20000"/>
                        </a:spcBef>
                        <a:defRPr sz="1800" kern="1200">
                          <a:solidFill>
                            <a:schemeClr val="tx1"/>
                          </a:solidFill>
                          <a:latin typeface="Arial" panose="020B0604020202020204" pitchFamily="34" charset="0"/>
                        </a:defRPr>
                      </a:lvl4pPr>
                      <a:lvl5pPr marL="1828800" algn="l" defTabSz="457200" rtl="0" eaLnBrk="1" latinLnBrk="0" hangingPunct="1">
                        <a:spcBef>
                          <a:spcPct val="20000"/>
                        </a:spcBef>
                        <a:defRPr sz="1800" kern="1200">
                          <a:solidFill>
                            <a:schemeClr val="tx1"/>
                          </a:solidFill>
                          <a:latin typeface="Arial" panose="020B0604020202020204" pitchFamily="34" charset="0"/>
                        </a:defRPr>
                      </a:lvl5pPr>
                      <a:lvl6pPr marL="22860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6pPr>
                      <a:lvl7pPr marL="27432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7pPr>
                      <a:lvl8pPr marL="32004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8pPr>
                      <a:lvl9pPr marL="36576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9pPr>
                    </a:lstStyle>
                    <a:p>
                      <a:pPr marL="0" marR="0" lvl="0" indent="0" algn="ctr" defTabSz="457200" rtl="0" eaLnBrk="0" fontAlgn="base" latinLnBrk="0" hangingPunct="0">
                        <a:lnSpc>
                          <a:spcPct val="100000"/>
                        </a:lnSpc>
                        <a:spcBef>
                          <a:spcPct val="0"/>
                        </a:spcBef>
                        <a:spcAft>
                          <a:spcPct val="0"/>
                        </a:spcAft>
                        <a:buClr>
                          <a:srgbClr val="000000"/>
                        </a:buClr>
                        <a:buSzTx/>
                        <a:buFont typeface="Times New Roman" panose="02020603050405020304" pitchFamily="18" charset="0"/>
                        <a:buNone/>
                        <a:tabLst/>
                      </a:pPr>
                      <a:endParaRPr kumimoji="0" lang="vi-VN" altLang="en-US" sz="1100" b="1" i="0" u="none" strike="noStrike" cap="none" normalizeH="0" baseline="0">
                        <a:ln>
                          <a:noFill/>
                        </a:ln>
                        <a:solidFill>
                          <a:schemeClr val="bg1"/>
                        </a:solidFill>
                        <a:effectLst/>
                        <a:latin typeface="Times New Roman" panose="02020603050405020304" pitchFamily="18" charset="0"/>
                      </a:endParaRPr>
                    </a:p>
                  </a:txBody>
                  <a:tcPr anchor="ctr" horzOverflow="overflow">
                    <a:lnL w="9000" cap="flat" cmpd="sng" algn="ctr">
                      <a:solidFill>
                        <a:srgbClr val="000000"/>
                      </a:solidFill>
                      <a:prstDash val="solid"/>
                      <a:round/>
                      <a:headEnd type="none" w="med" len="med"/>
                      <a:tailEnd type="none" w="med" len="med"/>
                    </a:lnL>
                    <a:lnR w="9000" cap="flat" cmpd="sng" algn="ctr">
                      <a:solidFill>
                        <a:srgbClr val="000000"/>
                      </a:solidFill>
                      <a:prstDash val="solid"/>
                      <a:round/>
                      <a:headEnd type="none" w="med" len="med"/>
                      <a:tailEnd type="none" w="med" len="med"/>
                    </a:lnR>
                    <a:lnT w="9000" cap="flat" cmpd="sng" algn="ctr">
                      <a:solidFill>
                        <a:srgbClr val="000000"/>
                      </a:solidFill>
                      <a:prstDash val="solid"/>
                      <a:round/>
                      <a:headEnd type="none" w="med" len="med"/>
                      <a:tailEnd type="none" w="med" len="med"/>
                    </a:lnT>
                    <a:lnB w="9000" cap="flat" cmpd="sng" algn="ctr">
                      <a:solidFill>
                        <a:srgbClr val="000000"/>
                      </a:solidFill>
                      <a:prstDash val="solid"/>
                      <a:round/>
                      <a:headEnd type="none" w="med" len="med"/>
                      <a:tailEnd type="none" w="med" len="med"/>
                    </a:lnB>
                    <a:lnTlToBr>
                      <a:noFill/>
                    </a:lnTlToBr>
                    <a:lnBlToTr>
                      <a:noFill/>
                    </a:lnBlToTr>
                    <a:solidFill>
                      <a:srgbClr val="808080"/>
                    </a:solidFill>
                  </a:tcPr>
                </a:tc>
                <a:tc>
                  <a:txBody>
                    <a:bodyPr/>
                    <a:lstStyle>
                      <a:lvl1pPr marL="0" algn="l" defTabSz="457200" rtl="0" eaLnBrk="1" latinLnBrk="0" hangingPunct="1">
                        <a:spcBef>
                          <a:spcPct val="20000"/>
                        </a:spcBef>
                        <a:defRPr sz="2800" kern="1200">
                          <a:solidFill>
                            <a:schemeClr val="tx1"/>
                          </a:solidFill>
                          <a:latin typeface="Arial" panose="020B0604020202020204" pitchFamily="34" charset="0"/>
                        </a:defRPr>
                      </a:lvl1pPr>
                      <a:lvl2pPr marL="457200" algn="l" defTabSz="457200" rtl="0" eaLnBrk="1" latinLnBrk="0" hangingPunct="1">
                        <a:spcBef>
                          <a:spcPct val="20000"/>
                        </a:spcBef>
                        <a:defRPr sz="2400" kern="1200">
                          <a:solidFill>
                            <a:schemeClr val="tx1"/>
                          </a:solidFill>
                          <a:latin typeface="Arial" panose="020B0604020202020204" pitchFamily="34" charset="0"/>
                        </a:defRPr>
                      </a:lvl2pPr>
                      <a:lvl3pPr marL="914400" algn="l" defTabSz="457200" rtl="0" eaLnBrk="1" latinLnBrk="0" hangingPunct="1">
                        <a:spcBef>
                          <a:spcPct val="20000"/>
                        </a:spcBef>
                        <a:defRPr sz="2000" kern="1200">
                          <a:solidFill>
                            <a:schemeClr val="tx1"/>
                          </a:solidFill>
                          <a:latin typeface="Arial" panose="020B0604020202020204" pitchFamily="34" charset="0"/>
                        </a:defRPr>
                      </a:lvl3pPr>
                      <a:lvl4pPr marL="1371600" algn="l" defTabSz="457200" rtl="0" eaLnBrk="1" latinLnBrk="0" hangingPunct="1">
                        <a:spcBef>
                          <a:spcPct val="20000"/>
                        </a:spcBef>
                        <a:defRPr sz="1800" kern="1200">
                          <a:solidFill>
                            <a:schemeClr val="tx1"/>
                          </a:solidFill>
                          <a:latin typeface="Arial" panose="020B0604020202020204" pitchFamily="34" charset="0"/>
                        </a:defRPr>
                      </a:lvl4pPr>
                      <a:lvl5pPr marL="1828800" algn="l" defTabSz="457200" rtl="0" eaLnBrk="1" latinLnBrk="0" hangingPunct="1">
                        <a:spcBef>
                          <a:spcPct val="20000"/>
                        </a:spcBef>
                        <a:defRPr sz="1800" kern="1200">
                          <a:solidFill>
                            <a:schemeClr val="tx1"/>
                          </a:solidFill>
                          <a:latin typeface="Arial" panose="020B0604020202020204" pitchFamily="34" charset="0"/>
                        </a:defRPr>
                      </a:lvl5pPr>
                      <a:lvl6pPr marL="22860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6pPr>
                      <a:lvl7pPr marL="27432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7pPr>
                      <a:lvl8pPr marL="32004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8pPr>
                      <a:lvl9pPr marL="36576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9pPr>
                    </a:lstStyle>
                    <a:p>
                      <a:pPr marL="0" marR="0" lvl="0" indent="0" algn="ctr" defTabSz="457200" rtl="0" eaLnBrk="0" fontAlgn="base" latinLnBrk="0" hangingPunct="0">
                        <a:lnSpc>
                          <a:spcPct val="100000"/>
                        </a:lnSpc>
                        <a:spcBef>
                          <a:spcPct val="0"/>
                        </a:spcBef>
                        <a:spcAft>
                          <a:spcPct val="0"/>
                        </a:spcAft>
                        <a:buClr>
                          <a:srgbClr val="000000"/>
                        </a:buClr>
                        <a:buSzTx/>
                        <a:buFont typeface="Times New Roman" panose="02020603050405020304" pitchFamily="18" charset="0"/>
                        <a:buNone/>
                        <a:tabLst/>
                      </a:pPr>
                      <a:endParaRPr kumimoji="0" lang="vi-VN" altLang="en-US" sz="1100" b="1" i="0" u="none" strike="noStrike" cap="none" normalizeH="0" baseline="0">
                        <a:ln>
                          <a:noFill/>
                        </a:ln>
                        <a:solidFill>
                          <a:schemeClr val="bg1"/>
                        </a:solidFill>
                        <a:effectLst/>
                        <a:latin typeface="Times New Roman" panose="02020603050405020304" pitchFamily="18" charset="0"/>
                      </a:endParaRPr>
                    </a:p>
                  </a:txBody>
                  <a:tcPr anchor="ctr" horzOverflow="overflow">
                    <a:lnL w="9000" cap="flat" cmpd="sng" algn="ctr">
                      <a:solidFill>
                        <a:srgbClr val="000000"/>
                      </a:solidFill>
                      <a:prstDash val="solid"/>
                      <a:round/>
                      <a:headEnd type="none" w="med" len="med"/>
                      <a:tailEnd type="none" w="med" len="med"/>
                    </a:lnL>
                    <a:lnR w="9000" cap="flat" cmpd="sng" algn="ctr">
                      <a:solidFill>
                        <a:srgbClr val="000000"/>
                      </a:solidFill>
                      <a:prstDash val="solid"/>
                      <a:round/>
                      <a:headEnd type="none" w="med" len="med"/>
                      <a:tailEnd type="none" w="med" len="med"/>
                    </a:lnR>
                    <a:lnT w="9000" cap="flat" cmpd="sng" algn="ctr">
                      <a:solidFill>
                        <a:srgbClr val="000000"/>
                      </a:solidFill>
                      <a:prstDash val="solid"/>
                      <a:round/>
                      <a:headEnd type="none" w="med" len="med"/>
                      <a:tailEnd type="none" w="med" len="med"/>
                    </a:lnT>
                    <a:lnB w="90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457200" rtl="0" eaLnBrk="1" latinLnBrk="0" hangingPunct="1">
                        <a:spcBef>
                          <a:spcPct val="20000"/>
                        </a:spcBef>
                        <a:defRPr sz="2800" kern="1200">
                          <a:solidFill>
                            <a:schemeClr val="tx1"/>
                          </a:solidFill>
                          <a:latin typeface="Arial" panose="020B0604020202020204" pitchFamily="34" charset="0"/>
                        </a:defRPr>
                      </a:lvl1pPr>
                      <a:lvl2pPr marL="457200" algn="l" defTabSz="457200" rtl="0" eaLnBrk="1" latinLnBrk="0" hangingPunct="1">
                        <a:spcBef>
                          <a:spcPct val="20000"/>
                        </a:spcBef>
                        <a:defRPr sz="2400" kern="1200">
                          <a:solidFill>
                            <a:schemeClr val="tx1"/>
                          </a:solidFill>
                          <a:latin typeface="Arial" panose="020B0604020202020204" pitchFamily="34" charset="0"/>
                        </a:defRPr>
                      </a:lvl2pPr>
                      <a:lvl3pPr marL="914400" algn="l" defTabSz="457200" rtl="0" eaLnBrk="1" latinLnBrk="0" hangingPunct="1">
                        <a:spcBef>
                          <a:spcPct val="20000"/>
                        </a:spcBef>
                        <a:defRPr sz="2000" kern="1200">
                          <a:solidFill>
                            <a:schemeClr val="tx1"/>
                          </a:solidFill>
                          <a:latin typeface="Arial" panose="020B0604020202020204" pitchFamily="34" charset="0"/>
                        </a:defRPr>
                      </a:lvl3pPr>
                      <a:lvl4pPr marL="1371600" algn="l" defTabSz="457200" rtl="0" eaLnBrk="1" latinLnBrk="0" hangingPunct="1">
                        <a:spcBef>
                          <a:spcPct val="20000"/>
                        </a:spcBef>
                        <a:defRPr sz="1800" kern="1200">
                          <a:solidFill>
                            <a:schemeClr val="tx1"/>
                          </a:solidFill>
                          <a:latin typeface="Arial" panose="020B0604020202020204" pitchFamily="34" charset="0"/>
                        </a:defRPr>
                      </a:lvl4pPr>
                      <a:lvl5pPr marL="1828800" algn="l" defTabSz="457200" rtl="0" eaLnBrk="1" latinLnBrk="0" hangingPunct="1">
                        <a:spcBef>
                          <a:spcPct val="20000"/>
                        </a:spcBef>
                        <a:defRPr sz="1800" kern="1200">
                          <a:solidFill>
                            <a:schemeClr val="tx1"/>
                          </a:solidFill>
                          <a:latin typeface="Arial" panose="020B0604020202020204" pitchFamily="34" charset="0"/>
                        </a:defRPr>
                      </a:lvl5pPr>
                      <a:lvl6pPr marL="22860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6pPr>
                      <a:lvl7pPr marL="27432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7pPr>
                      <a:lvl8pPr marL="32004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8pPr>
                      <a:lvl9pPr marL="36576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9pPr>
                    </a:lstStyle>
                    <a:p>
                      <a:pPr marL="0" marR="0" lvl="0" indent="0" algn="ctr" defTabSz="457200" rtl="0" eaLnBrk="0" fontAlgn="base" latinLnBrk="0" hangingPunct="0">
                        <a:lnSpc>
                          <a:spcPct val="100000"/>
                        </a:lnSpc>
                        <a:spcBef>
                          <a:spcPct val="0"/>
                        </a:spcBef>
                        <a:spcAft>
                          <a:spcPct val="0"/>
                        </a:spcAft>
                        <a:buClr>
                          <a:srgbClr val="000000"/>
                        </a:buClr>
                        <a:buSzTx/>
                        <a:buFont typeface="Times New Roman" panose="02020603050405020304" pitchFamily="18" charset="0"/>
                        <a:buNone/>
                        <a:tabLst/>
                      </a:pPr>
                      <a:endParaRPr kumimoji="0" lang="vi-VN" altLang="en-US" sz="1100" b="1" i="0" u="none" strike="noStrike" cap="none" normalizeH="0" baseline="0">
                        <a:ln>
                          <a:noFill/>
                        </a:ln>
                        <a:solidFill>
                          <a:schemeClr val="bg1"/>
                        </a:solidFill>
                        <a:effectLst/>
                        <a:latin typeface="Times New Roman" panose="02020603050405020304" pitchFamily="18" charset="0"/>
                      </a:endParaRPr>
                    </a:p>
                  </a:txBody>
                  <a:tcPr anchor="ctr" horzOverflow="overflow">
                    <a:lnL w="9000" cap="flat" cmpd="sng" algn="ctr">
                      <a:solidFill>
                        <a:srgbClr val="000000"/>
                      </a:solidFill>
                      <a:prstDash val="solid"/>
                      <a:round/>
                      <a:headEnd type="none" w="med" len="med"/>
                      <a:tailEnd type="none" w="med" len="med"/>
                    </a:lnL>
                    <a:lnR w="9000" cap="flat" cmpd="sng" algn="ctr">
                      <a:solidFill>
                        <a:srgbClr val="000000"/>
                      </a:solidFill>
                      <a:prstDash val="solid"/>
                      <a:round/>
                      <a:headEnd type="none" w="med" len="med"/>
                      <a:tailEnd type="none" w="med" len="med"/>
                    </a:lnR>
                    <a:lnT w="9000" cap="flat" cmpd="sng" algn="ctr">
                      <a:solidFill>
                        <a:srgbClr val="000000"/>
                      </a:solidFill>
                      <a:prstDash val="solid"/>
                      <a:round/>
                      <a:headEnd type="none" w="med" len="med"/>
                      <a:tailEnd type="none" w="med" len="med"/>
                    </a:lnT>
                    <a:lnB w="9000" cap="flat" cmpd="sng" algn="ctr">
                      <a:solidFill>
                        <a:srgbClr val="000000"/>
                      </a:solidFill>
                      <a:prstDash val="solid"/>
                      <a:round/>
                      <a:headEnd type="none" w="med" len="med"/>
                      <a:tailEnd type="none" w="med" len="med"/>
                    </a:lnB>
                    <a:lnTlToBr>
                      <a:noFill/>
                    </a:lnTlToBr>
                    <a:lnBlToTr>
                      <a:noFill/>
                    </a:lnBlToTr>
                    <a:solidFill>
                      <a:srgbClr val="808080"/>
                    </a:solidFill>
                  </a:tcPr>
                </a:tc>
                <a:tc>
                  <a:txBody>
                    <a:bodyPr/>
                    <a:lstStyle>
                      <a:lvl1pPr marL="0" algn="l" defTabSz="457200" rtl="0" eaLnBrk="1" latinLnBrk="0" hangingPunct="1">
                        <a:spcBef>
                          <a:spcPct val="20000"/>
                        </a:spcBef>
                        <a:defRPr sz="2800" kern="1200">
                          <a:solidFill>
                            <a:schemeClr val="tx1"/>
                          </a:solidFill>
                          <a:latin typeface="Arial" panose="020B0604020202020204" pitchFamily="34" charset="0"/>
                        </a:defRPr>
                      </a:lvl1pPr>
                      <a:lvl2pPr marL="457200" algn="l" defTabSz="457200" rtl="0" eaLnBrk="1" latinLnBrk="0" hangingPunct="1">
                        <a:spcBef>
                          <a:spcPct val="20000"/>
                        </a:spcBef>
                        <a:defRPr sz="2400" kern="1200">
                          <a:solidFill>
                            <a:schemeClr val="tx1"/>
                          </a:solidFill>
                          <a:latin typeface="Arial" panose="020B0604020202020204" pitchFamily="34" charset="0"/>
                        </a:defRPr>
                      </a:lvl2pPr>
                      <a:lvl3pPr marL="914400" algn="l" defTabSz="457200" rtl="0" eaLnBrk="1" latinLnBrk="0" hangingPunct="1">
                        <a:spcBef>
                          <a:spcPct val="20000"/>
                        </a:spcBef>
                        <a:defRPr sz="2000" kern="1200">
                          <a:solidFill>
                            <a:schemeClr val="tx1"/>
                          </a:solidFill>
                          <a:latin typeface="Arial" panose="020B0604020202020204" pitchFamily="34" charset="0"/>
                        </a:defRPr>
                      </a:lvl3pPr>
                      <a:lvl4pPr marL="1371600" algn="l" defTabSz="457200" rtl="0" eaLnBrk="1" latinLnBrk="0" hangingPunct="1">
                        <a:spcBef>
                          <a:spcPct val="20000"/>
                        </a:spcBef>
                        <a:defRPr sz="1800" kern="1200">
                          <a:solidFill>
                            <a:schemeClr val="tx1"/>
                          </a:solidFill>
                          <a:latin typeface="Arial" panose="020B0604020202020204" pitchFamily="34" charset="0"/>
                        </a:defRPr>
                      </a:lvl4pPr>
                      <a:lvl5pPr marL="1828800" algn="l" defTabSz="457200" rtl="0" eaLnBrk="1" latinLnBrk="0" hangingPunct="1">
                        <a:spcBef>
                          <a:spcPct val="20000"/>
                        </a:spcBef>
                        <a:defRPr sz="1800" kern="1200">
                          <a:solidFill>
                            <a:schemeClr val="tx1"/>
                          </a:solidFill>
                          <a:latin typeface="Arial" panose="020B0604020202020204" pitchFamily="34" charset="0"/>
                        </a:defRPr>
                      </a:lvl5pPr>
                      <a:lvl6pPr marL="22860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6pPr>
                      <a:lvl7pPr marL="27432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7pPr>
                      <a:lvl8pPr marL="32004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8pPr>
                      <a:lvl9pPr marL="36576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9pPr>
                    </a:lstStyle>
                    <a:p>
                      <a:pPr marL="0" marR="0" lvl="0" indent="0" algn="ctr" defTabSz="457200" rtl="0" eaLnBrk="0" fontAlgn="base" latinLnBrk="0" hangingPunct="0">
                        <a:lnSpc>
                          <a:spcPct val="100000"/>
                        </a:lnSpc>
                        <a:spcBef>
                          <a:spcPct val="0"/>
                        </a:spcBef>
                        <a:spcAft>
                          <a:spcPct val="0"/>
                        </a:spcAft>
                        <a:buClr>
                          <a:srgbClr val="000000"/>
                        </a:buClr>
                        <a:buSzTx/>
                        <a:buFont typeface="Times New Roman" panose="02020603050405020304" pitchFamily="18" charset="0"/>
                        <a:buNone/>
                        <a:tabLst/>
                      </a:pPr>
                      <a:endParaRPr kumimoji="0" lang="vi-VN" altLang="en-US" sz="1100" b="1" i="0" u="none" strike="noStrike" cap="none" normalizeH="0" baseline="0" dirty="0">
                        <a:ln>
                          <a:noFill/>
                        </a:ln>
                        <a:solidFill>
                          <a:schemeClr val="bg1"/>
                        </a:solidFill>
                        <a:effectLst/>
                        <a:latin typeface="Times New Roman" panose="02020603050405020304" pitchFamily="18" charset="0"/>
                      </a:endParaRPr>
                    </a:p>
                  </a:txBody>
                  <a:tcPr anchor="ctr" horzOverflow="overflow">
                    <a:lnL w="9000" cap="flat" cmpd="sng" algn="ctr">
                      <a:solidFill>
                        <a:srgbClr val="000000"/>
                      </a:solidFill>
                      <a:prstDash val="solid"/>
                      <a:round/>
                      <a:headEnd type="none" w="med" len="med"/>
                      <a:tailEnd type="none" w="med" len="med"/>
                    </a:lnL>
                    <a:lnR w="9000" cap="flat" cmpd="sng" algn="ctr">
                      <a:solidFill>
                        <a:srgbClr val="000000"/>
                      </a:solidFill>
                      <a:prstDash val="solid"/>
                      <a:round/>
                      <a:headEnd type="none" w="med" len="med"/>
                      <a:tailEnd type="none" w="med" len="med"/>
                    </a:lnR>
                    <a:lnT w="9000" cap="flat" cmpd="sng" algn="ctr">
                      <a:solidFill>
                        <a:srgbClr val="000000"/>
                      </a:solidFill>
                      <a:prstDash val="solid"/>
                      <a:round/>
                      <a:headEnd type="none" w="med" len="med"/>
                      <a:tailEnd type="none" w="med" len="med"/>
                    </a:lnT>
                    <a:lnB w="90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457200" rtl="0" eaLnBrk="1" latinLnBrk="0" hangingPunct="1">
                        <a:spcBef>
                          <a:spcPct val="20000"/>
                        </a:spcBef>
                        <a:defRPr sz="2800" kern="1200">
                          <a:solidFill>
                            <a:schemeClr val="tx1"/>
                          </a:solidFill>
                          <a:latin typeface="Arial" panose="020B0604020202020204" pitchFamily="34" charset="0"/>
                        </a:defRPr>
                      </a:lvl1pPr>
                      <a:lvl2pPr marL="457200" algn="l" defTabSz="457200" rtl="0" eaLnBrk="1" latinLnBrk="0" hangingPunct="1">
                        <a:spcBef>
                          <a:spcPct val="20000"/>
                        </a:spcBef>
                        <a:defRPr sz="2400" kern="1200">
                          <a:solidFill>
                            <a:schemeClr val="tx1"/>
                          </a:solidFill>
                          <a:latin typeface="Arial" panose="020B0604020202020204" pitchFamily="34" charset="0"/>
                        </a:defRPr>
                      </a:lvl2pPr>
                      <a:lvl3pPr marL="914400" algn="l" defTabSz="457200" rtl="0" eaLnBrk="1" latinLnBrk="0" hangingPunct="1">
                        <a:spcBef>
                          <a:spcPct val="20000"/>
                        </a:spcBef>
                        <a:defRPr sz="2000" kern="1200">
                          <a:solidFill>
                            <a:schemeClr val="tx1"/>
                          </a:solidFill>
                          <a:latin typeface="Arial" panose="020B0604020202020204" pitchFamily="34" charset="0"/>
                        </a:defRPr>
                      </a:lvl3pPr>
                      <a:lvl4pPr marL="1371600" algn="l" defTabSz="457200" rtl="0" eaLnBrk="1" latinLnBrk="0" hangingPunct="1">
                        <a:spcBef>
                          <a:spcPct val="20000"/>
                        </a:spcBef>
                        <a:defRPr sz="1800" kern="1200">
                          <a:solidFill>
                            <a:schemeClr val="tx1"/>
                          </a:solidFill>
                          <a:latin typeface="Arial" panose="020B0604020202020204" pitchFamily="34" charset="0"/>
                        </a:defRPr>
                      </a:lvl4pPr>
                      <a:lvl5pPr marL="1828800" algn="l" defTabSz="457200" rtl="0" eaLnBrk="1" latinLnBrk="0" hangingPunct="1">
                        <a:spcBef>
                          <a:spcPct val="20000"/>
                        </a:spcBef>
                        <a:defRPr sz="1800" kern="1200">
                          <a:solidFill>
                            <a:schemeClr val="tx1"/>
                          </a:solidFill>
                          <a:latin typeface="Arial" panose="020B0604020202020204" pitchFamily="34" charset="0"/>
                        </a:defRPr>
                      </a:lvl5pPr>
                      <a:lvl6pPr marL="22860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6pPr>
                      <a:lvl7pPr marL="27432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7pPr>
                      <a:lvl8pPr marL="32004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8pPr>
                      <a:lvl9pPr marL="36576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9pPr>
                    </a:lstStyle>
                    <a:p>
                      <a:pPr marL="0" marR="0" lvl="0" indent="0" algn="ctr" defTabSz="457200" rtl="0" eaLnBrk="0" fontAlgn="base" latinLnBrk="0" hangingPunct="0">
                        <a:lnSpc>
                          <a:spcPct val="100000"/>
                        </a:lnSpc>
                        <a:spcBef>
                          <a:spcPct val="0"/>
                        </a:spcBef>
                        <a:spcAft>
                          <a:spcPct val="0"/>
                        </a:spcAft>
                        <a:buClr>
                          <a:srgbClr val="000000"/>
                        </a:buClr>
                        <a:buSzTx/>
                        <a:buFont typeface="Times New Roman" panose="02020603050405020304" pitchFamily="18" charset="0"/>
                        <a:buNone/>
                        <a:tabLst/>
                      </a:pPr>
                      <a:endParaRPr kumimoji="0" lang="vi-VN" altLang="en-US" sz="1100" b="1" i="0" u="none" strike="noStrike" cap="none" normalizeH="0" baseline="0" dirty="0">
                        <a:ln>
                          <a:noFill/>
                        </a:ln>
                        <a:solidFill>
                          <a:schemeClr val="bg1"/>
                        </a:solidFill>
                        <a:effectLst/>
                        <a:latin typeface="Times New Roman" panose="02020603050405020304" pitchFamily="18" charset="0"/>
                      </a:endParaRPr>
                    </a:p>
                  </a:txBody>
                  <a:tcPr anchor="ctr" horzOverflow="overflow">
                    <a:lnL w="9000" cap="flat" cmpd="sng" algn="ctr">
                      <a:solidFill>
                        <a:srgbClr val="000000"/>
                      </a:solidFill>
                      <a:prstDash val="solid"/>
                      <a:round/>
                      <a:headEnd type="none" w="med" len="med"/>
                      <a:tailEnd type="none" w="med" len="med"/>
                    </a:lnL>
                    <a:lnR w="64080" cap="flat" cmpd="sng" algn="ctr">
                      <a:solidFill>
                        <a:srgbClr val="000000"/>
                      </a:solidFill>
                      <a:prstDash val="solid"/>
                      <a:round/>
                      <a:headEnd type="none" w="med" len="med"/>
                      <a:tailEnd type="none" w="med" len="med"/>
                    </a:lnR>
                    <a:lnT w="9000" cap="flat" cmpd="sng" algn="ctr">
                      <a:solidFill>
                        <a:srgbClr val="000000"/>
                      </a:solidFill>
                      <a:prstDash val="solid"/>
                      <a:round/>
                      <a:headEnd type="none" w="med" len="med"/>
                      <a:tailEnd type="none" w="med" len="med"/>
                    </a:lnT>
                    <a:lnB w="9000" cap="flat" cmpd="sng" algn="ctr">
                      <a:solidFill>
                        <a:srgbClr val="000000"/>
                      </a:solidFill>
                      <a:prstDash val="solid"/>
                      <a:round/>
                      <a:headEnd type="none" w="med" len="med"/>
                      <a:tailEnd type="none" w="med" len="med"/>
                    </a:lnB>
                    <a:lnTlToBr>
                      <a:noFill/>
                    </a:lnTlToBr>
                    <a:lnBlToTr>
                      <a:noFill/>
                    </a:lnBlToTr>
                    <a:solidFill>
                      <a:srgbClr val="808080"/>
                    </a:solidFill>
                  </a:tcPr>
                </a:tc>
                <a:extLst>
                  <a:ext uri="{0D108BD9-81ED-4DB2-BD59-A6C34878D82A}">
                    <a16:rowId xmlns:a16="http://schemas.microsoft.com/office/drawing/2014/main" val="48834237"/>
                  </a:ext>
                </a:extLst>
              </a:tr>
              <a:tr h="369236">
                <a:tc>
                  <a:txBody>
                    <a:bodyPr/>
                    <a:lstStyle>
                      <a:lvl1pPr marL="0" algn="l" defTabSz="457200" rtl="0" eaLnBrk="1" latinLnBrk="0" hangingPunct="1">
                        <a:spcBef>
                          <a:spcPct val="20000"/>
                        </a:spcBef>
                        <a:defRPr sz="2800" kern="1200">
                          <a:solidFill>
                            <a:schemeClr val="tx1"/>
                          </a:solidFill>
                          <a:latin typeface="Arial" panose="020B0604020202020204" pitchFamily="34" charset="0"/>
                        </a:defRPr>
                      </a:lvl1pPr>
                      <a:lvl2pPr marL="457200" algn="l" defTabSz="457200" rtl="0" eaLnBrk="1" latinLnBrk="0" hangingPunct="1">
                        <a:spcBef>
                          <a:spcPct val="20000"/>
                        </a:spcBef>
                        <a:defRPr sz="2400" kern="1200">
                          <a:solidFill>
                            <a:schemeClr val="tx1"/>
                          </a:solidFill>
                          <a:latin typeface="Arial" panose="020B0604020202020204" pitchFamily="34" charset="0"/>
                        </a:defRPr>
                      </a:lvl2pPr>
                      <a:lvl3pPr marL="914400" algn="l" defTabSz="457200" rtl="0" eaLnBrk="1" latinLnBrk="0" hangingPunct="1">
                        <a:spcBef>
                          <a:spcPct val="20000"/>
                        </a:spcBef>
                        <a:defRPr sz="2000" kern="1200">
                          <a:solidFill>
                            <a:schemeClr val="tx1"/>
                          </a:solidFill>
                          <a:latin typeface="Arial" panose="020B0604020202020204" pitchFamily="34" charset="0"/>
                        </a:defRPr>
                      </a:lvl3pPr>
                      <a:lvl4pPr marL="1371600" algn="l" defTabSz="457200" rtl="0" eaLnBrk="1" latinLnBrk="0" hangingPunct="1">
                        <a:spcBef>
                          <a:spcPct val="20000"/>
                        </a:spcBef>
                        <a:defRPr sz="1800" kern="1200">
                          <a:solidFill>
                            <a:schemeClr val="tx1"/>
                          </a:solidFill>
                          <a:latin typeface="Arial" panose="020B0604020202020204" pitchFamily="34" charset="0"/>
                        </a:defRPr>
                      </a:lvl4pPr>
                      <a:lvl5pPr marL="1828800" algn="l" defTabSz="457200" rtl="0" eaLnBrk="1" latinLnBrk="0" hangingPunct="1">
                        <a:spcBef>
                          <a:spcPct val="20000"/>
                        </a:spcBef>
                        <a:defRPr sz="1800" kern="1200">
                          <a:solidFill>
                            <a:schemeClr val="tx1"/>
                          </a:solidFill>
                          <a:latin typeface="Arial" panose="020B0604020202020204" pitchFamily="34" charset="0"/>
                        </a:defRPr>
                      </a:lvl5pPr>
                      <a:lvl6pPr marL="22860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6pPr>
                      <a:lvl7pPr marL="27432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7pPr>
                      <a:lvl8pPr marL="32004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8pPr>
                      <a:lvl9pPr marL="36576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9pPr>
                    </a:lstStyle>
                    <a:p>
                      <a:pPr marL="0" marR="0" lvl="0" indent="0" algn="ctr" defTabSz="457200" rtl="0" eaLnBrk="0" fontAlgn="base" latinLnBrk="0" hangingPunct="0">
                        <a:lnSpc>
                          <a:spcPct val="100000"/>
                        </a:lnSpc>
                        <a:spcBef>
                          <a:spcPct val="0"/>
                        </a:spcBef>
                        <a:spcAft>
                          <a:spcPct val="0"/>
                        </a:spcAft>
                        <a:buClr>
                          <a:srgbClr val="000000"/>
                        </a:buClr>
                        <a:buSzTx/>
                        <a:buFont typeface="Times New Roman" panose="02020603050405020304" pitchFamily="18" charset="0"/>
                        <a:buNone/>
                        <a:tabLst/>
                      </a:pPr>
                      <a:endParaRPr kumimoji="0" lang="vi-VN" altLang="en-US" sz="1100" b="1" i="0" u="none" strike="noStrike" cap="none" normalizeH="0" baseline="0">
                        <a:ln>
                          <a:noFill/>
                        </a:ln>
                        <a:solidFill>
                          <a:schemeClr val="bg1"/>
                        </a:solidFill>
                        <a:effectLst/>
                        <a:latin typeface="Times New Roman" panose="02020603050405020304" pitchFamily="18" charset="0"/>
                      </a:endParaRPr>
                    </a:p>
                  </a:txBody>
                  <a:tcPr anchor="ctr" horzOverflow="overflow">
                    <a:lnL w="64080" cap="flat" cmpd="sng" algn="ctr">
                      <a:solidFill>
                        <a:srgbClr val="000000"/>
                      </a:solidFill>
                      <a:prstDash val="solid"/>
                      <a:round/>
                      <a:headEnd type="none" w="med" len="med"/>
                      <a:tailEnd type="none" w="med" len="med"/>
                    </a:lnL>
                    <a:lnR w="9000" cap="flat" cmpd="sng" algn="ctr">
                      <a:solidFill>
                        <a:srgbClr val="000000"/>
                      </a:solidFill>
                      <a:prstDash val="solid"/>
                      <a:round/>
                      <a:headEnd type="none" w="med" len="med"/>
                      <a:tailEnd type="none" w="med" len="med"/>
                    </a:lnR>
                    <a:lnT w="9000" cap="flat" cmpd="sng" algn="ctr">
                      <a:solidFill>
                        <a:srgbClr val="000000"/>
                      </a:solidFill>
                      <a:prstDash val="solid"/>
                      <a:round/>
                      <a:headEnd type="none" w="med" len="med"/>
                      <a:tailEnd type="none" w="med" len="med"/>
                    </a:lnT>
                    <a:lnB w="9000" cap="flat" cmpd="sng" algn="ctr">
                      <a:solidFill>
                        <a:srgbClr val="000000"/>
                      </a:solidFill>
                      <a:prstDash val="solid"/>
                      <a:round/>
                      <a:headEnd type="none" w="med" len="med"/>
                      <a:tailEnd type="none" w="med" len="med"/>
                    </a:lnB>
                    <a:lnTlToBr>
                      <a:noFill/>
                    </a:lnTlToBr>
                    <a:lnBlToTr>
                      <a:noFill/>
                    </a:lnBlToTr>
                    <a:solidFill>
                      <a:srgbClr val="808080"/>
                    </a:solidFill>
                  </a:tcPr>
                </a:tc>
                <a:tc>
                  <a:txBody>
                    <a:bodyPr/>
                    <a:lstStyle>
                      <a:lvl1pPr marL="0" algn="l" defTabSz="457200" rtl="0" eaLnBrk="1" latinLnBrk="0" hangingPunct="1">
                        <a:spcBef>
                          <a:spcPct val="20000"/>
                        </a:spcBef>
                        <a:defRPr sz="2800" kern="1200">
                          <a:solidFill>
                            <a:schemeClr val="tx1"/>
                          </a:solidFill>
                          <a:latin typeface="Arial" panose="020B0604020202020204" pitchFamily="34" charset="0"/>
                        </a:defRPr>
                      </a:lvl1pPr>
                      <a:lvl2pPr marL="457200" algn="l" defTabSz="457200" rtl="0" eaLnBrk="1" latinLnBrk="0" hangingPunct="1">
                        <a:spcBef>
                          <a:spcPct val="20000"/>
                        </a:spcBef>
                        <a:defRPr sz="2400" kern="1200">
                          <a:solidFill>
                            <a:schemeClr val="tx1"/>
                          </a:solidFill>
                          <a:latin typeface="Arial" panose="020B0604020202020204" pitchFamily="34" charset="0"/>
                        </a:defRPr>
                      </a:lvl2pPr>
                      <a:lvl3pPr marL="914400" algn="l" defTabSz="457200" rtl="0" eaLnBrk="1" latinLnBrk="0" hangingPunct="1">
                        <a:spcBef>
                          <a:spcPct val="20000"/>
                        </a:spcBef>
                        <a:defRPr sz="2000" kern="1200">
                          <a:solidFill>
                            <a:schemeClr val="tx1"/>
                          </a:solidFill>
                          <a:latin typeface="Arial" panose="020B0604020202020204" pitchFamily="34" charset="0"/>
                        </a:defRPr>
                      </a:lvl3pPr>
                      <a:lvl4pPr marL="1371600" algn="l" defTabSz="457200" rtl="0" eaLnBrk="1" latinLnBrk="0" hangingPunct="1">
                        <a:spcBef>
                          <a:spcPct val="20000"/>
                        </a:spcBef>
                        <a:defRPr sz="1800" kern="1200">
                          <a:solidFill>
                            <a:schemeClr val="tx1"/>
                          </a:solidFill>
                          <a:latin typeface="Arial" panose="020B0604020202020204" pitchFamily="34" charset="0"/>
                        </a:defRPr>
                      </a:lvl4pPr>
                      <a:lvl5pPr marL="1828800" algn="l" defTabSz="457200" rtl="0" eaLnBrk="1" latinLnBrk="0" hangingPunct="1">
                        <a:spcBef>
                          <a:spcPct val="20000"/>
                        </a:spcBef>
                        <a:defRPr sz="1800" kern="1200">
                          <a:solidFill>
                            <a:schemeClr val="tx1"/>
                          </a:solidFill>
                          <a:latin typeface="Arial" panose="020B0604020202020204" pitchFamily="34" charset="0"/>
                        </a:defRPr>
                      </a:lvl5pPr>
                      <a:lvl6pPr marL="22860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6pPr>
                      <a:lvl7pPr marL="27432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7pPr>
                      <a:lvl8pPr marL="32004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8pPr>
                      <a:lvl9pPr marL="36576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9pPr>
                    </a:lstStyle>
                    <a:p>
                      <a:pPr marL="0" marR="0" lvl="0" indent="0" algn="ctr" defTabSz="457200" rtl="0" eaLnBrk="0" fontAlgn="base" latinLnBrk="0" hangingPunct="0">
                        <a:lnSpc>
                          <a:spcPct val="100000"/>
                        </a:lnSpc>
                        <a:spcBef>
                          <a:spcPct val="0"/>
                        </a:spcBef>
                        <a:spcAft>
                          <a:spcPct val="0"/>
                        </a:spcAft>
                        <a:buClr>
                          <a:srgbClr val="000000"/>
                        </a:buClr>
                        <a:buSzTx/>
                        <a:buFont typeface="Times New Roman" panose="02020603050405020304" pitchFamily="18" charset="0"/>
                        <a:buNone/>
                        <a:tabLst/>
                      </a:pPr>
                      <a:endParaRPr kumimoji="0" lang="vi-VN" altLang="en-US" sz="1100" b="1" i="0" u="none" strike="noStrike" cap="none" normalizeH="0" baseline="0">
                        <a:ln>
                          <a:noFill/>
                        </a:ln>
                        <a:solidFill>
                          <a:schemeClr val="bg1"/>
                        </a:solidFill>
                        <a:effectLst/>
                        <a:latin typeface="Times New Roman" panose="02020603050405020304" pitchFamily="18" charset="0"/>
                      </a:endParaRPr>
                    </a:p>
                  </a:txBody>
                  <a:tcPr anchor="ctr" horzOverflow="overflow">
                    <a:lnL w="9000" cap="flat" cmpd="sng" algn="ctr">
                      <a:solidFill>
                        <a:srgbClr val="000000"/>
                      </a:solidFill>
                      <a:prstDash val="solid"/>
                      <a:round/>
                      <a:headEnd type="none" w="med" len="med"/>
                      <a:tailEnd type="none" w="med" len="med"/>
                    </a:lnL>
                    <a:lnR w="9000" cap="flat" cmpd="sng" algn="ctr">
                      <a:solidFill>
                        <a:srgbClr val="000000"/>
                      </a:solidFill>
                      <a:prstDash val="solid"/>
                      <a:round/>
                      <a:headEnd type="none" w="med" len="med"/>
                      <a:tailEnd type="none" w="med" len="med"/>
                    </a:lnR>
                    <a:lnT w="9000" cap="flat" cmpd="sng" algn="ctr">
                      <a:solidFill>
                        <a:srgbClr val="000000"/>
                      </a:solidFill>
                      <a:prstDash val="solid"/>
                      <a:round/>
                      <a:headEnd type="none" w="med" len="med"/>
                      <a:tailEnd type="none" w="med" len="med"/>
                    </a:lnT>
                    <a:lnB w="90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457200" rtl="0" eaLnBrk="1" latinLnBrk="0" hangingPunct="1">
                        <a:spcBef>
                          <a:spcPct val="20000"/>
                        </a:spcBef>
                        <a:defRPr sz="2800" kern="1200">
                          <a:solidFill>
                            <a:schemeClr val="tx1"/>
                          </a:solidFill>
                          <a:latin typeface="Arial" panose="020B0604020202020204" pitchFamily="34" charset="0"/>
                        </a:defRPr>
                      </a:lvl1pPr>
                      <a:lvl2pPr marL="457200" algn="l" defTabSz="457200" rtl="0" eaLnBrk="1" latinLnBrk="0" hangingPunct="1">
                        <a:spcBef>
                          <a:spcPct val="20000"/>
                        </a:spcBef>
                        <a:defRPr sz="2400" kern="1200">
                          <a:solidFill>
                            <a:schemeClr val="tx1"/>
                          </a:solidFill>
                          <a:latin typeface="Arial" panose="020B0604020202020204" pitchFamily="34" charset="0"/>
                        </a:defRPr>
                      </a:lvl2pPr>
                      <a:lvl3pPr marL="914400" algn="l" defTabSz="457200" rtl="0" eaLnBrk="1" latinLnBrk="0" hangingPunct="1">
                        <a:spcBef>
                          <a:spcPct val="20000"/>
                        </a:spcBef>
                        <a:defRPr sz="2000" kern="1200">
                          <a:solidFill>
                            <a:schemeClr val="tx1"/>
                          </a:solidFill>
                          <a:latin typeface="Arial" panose="020B0604020202020204" pitchFamily="34" charset="0"/>
                        </a:defRPr>
                      </a:lvl3pPr>
                      <a:lvl4pPr marL="1371600" algn="l" defTabSz="457200" rtl="0" eaLnBrk="1" latinLnBrk="0" hangingPunct="1">
                        <a:spcBef>
                          <a:spcPct val="20000"/>
                        </a:spcBef>
                        <a:defRPr sz="1800" kern="1200">
                          <a:solidFill>
                            <a:schemeClr val="tx1"/>
                          </a:solidFill>
                          <a:latin typeface="Arial" panose="020B0604020202020204" pitchFamily="34" charset="0"/>
                        </a:defRPr>
                      </a:lvl4pPr>
                      <a:lvl5pPr marL="1828800" algn="l" defTabSz="457200" rtl="0" eaLnBrk="1" latinLnBrk="0" hangingPunct="1">
                        <a:spcBef>
                          <a:spcPct val="20000"/>
                        </a:spcBef>
                        <a:defRPr sz="1800" kern="1200">
                          <a:solidFill>
                            <a:schemeClr val="tx1"/>
                          </a:solidFill>
                          <a:latin typeface="Arial" panose="020B0604020202020204" pitchFamily="34" charset="0"/>
                        </a:defRPr>
                      </a:lvl5pPr>
                      <a:lvl6pPr marL="22860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6pPr>
                      <a:lvl7pPr marL="27432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7pPr>
                      <a:lvl8pPr marL="32004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8pPr>
                      <a:lvl9pPr marL="36576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9pPr>
                    </a:lstStyle>
                    <a:p>
                      <a:pPr marL="0" marR="0" lvl="0" indent="0" algn="ctr" defTabSz="457200" rtl="0" eaLnBrk="0" fontAlgn="base" latinLnBrk="0" hangingPunct="0">
                        <a:lnSpc>
                          <a:spcPct val="100000"/>
                        </a:lnSpc>
                        <a:spcBef>
                          <a:spcPct val="0"/>
                        </a:spcBef>
                        <a:spcAft>
                          <a:spcPct val="0"/>
                        </a:spcAft>
                        <a:buClr>
                          <a:srgbClr val="000000"/>
                        </a:buClr>
                        <a:buSzTx/>
                        <a:buFont typeface="Times New Roman" panose="02020603050405020304" pitchFamily="18" charset="0"/>
                        <a:buNone/>
                        <a:tabLst/>
                      </a:pPr>
                      <a:endParaRPr kumimoji="0" lang="vi-VN" altLang="en-US" sz="1100" b="1" i="0" u="none" strike="noStrike" cap="none" normalizeH="0" baseline="0">
                        <a:ln>
                          <a:noFill/>
                        </a:ln>
                        <a:solidFill>
                          <a:schemeClr val="bg1"/>
                        </a:solidFill>
                        <a:effectLst/>
                        <a:latin typeface="Times New Roman" panose="02020603050405020304" pitchFamily="18" charset="0"/>
                      </a:endParaRPr>
                    </a:p>
                  </a:txBody>
                  <a:tcPr anchor="ctr" horzOverflow="overflow">
                    <a:lnL w="9000" cap="flat" cmpd="sng" algn="ctr">
                      <a:solidFill>
                        <a:srgbClr val="000000"/>
                      </a:solidFill>
                      <a:prstDash val="solid"/>
                      <a:round/>
                      <a:headEnd type="none" w="med" len="med"/>
                      <a:tailEnd type="none" w="med" len="med"/>
                    </a:lnL>
                    <a:lnR w="9000" cap="flat" cmpd="sng" algn="ctr">
                      <a:solidFill>
                        <a:srgbClr val="000000"/>
                      </a:solidFill>
                      <a:prstDash val="solid"/>
                      <a:round/>
                      <a:headEnd type="none" w="med" len="med"/>
                      <a:tailEnd type="none" w="med" len="med"/>
                    </a:lnR>
                    <a:lnT w="9000" cap="flat" cmpd="sng" algn="ctr">
                      <a:solidFill>
                        <a:srgbClr val="000000"/>
                      </a:solidFill>
                      <a:prstDash val="solid"/>
                      <a:round/>
                      <a:headEnd type="none" w="med" len="med"/>
                      <a:tailEnd type="none" w="med" len="med"/>
                    </a:lnT>
                    <a:lnB w="9000" cap="flat" cmpd="sng" algn="ctr">
                      <a:solidFill>
                        <a:srgbClr val="000000"/>
                      </a:solidFill>
                      <a:prstDash val="solid"/>
                      <a:round/>
                      <a:headEnd type="none" w="med" len="med"/>
                      <a:tailEnd type="none" w="med" len="med"/>
                    </a:lnB>
                    <a:lnTlToBr>
                      <a:noFill/>
                    </a:lnTlToBr>
                    <a:lnBlToTr>
                      <a:noFill/>
                    </a:lnBlToTr>
                    <a:solidFill>
                      <a:srgbClr val="808080"/>
                    </a:solidFill>
                  </a:tcPr>
                </a:tc>
                <a:tc>
                  <a:txBody>
                    <a:bodyPr/>
                    <a:lstStyle>
                      <a:lvl1pPr marL="0" algn="l" defTabSz="457200" rtl="0" eaLnBrk="1" latinLnBrk="0" hangingPunct="1">
                        <a:spcBef>
                          <a:spcPct val="20000"/>
                        </a:spcBef>
                        <a:defRPr sz="2800" kern="1200">
                          <a:solidFill>
                            <a:schemeClr val="tx1"/>
                          </a:solidFill>
                          <a:latin typeface="Arial" panose="020B0604020202020204" pitchFamily="34" charset="0"/>
                        </a:defRPr>
                      </a:lvl1pPr>
                      <a:lvl2pPr marL="457200" algn="l" defTabSz="457200" rtl="0" eaLnBrk="1" latinLnBrk="0" hangingPunct="1">
                        <a:spcBef>
                          <a:spcPct val="20000"/>
                        </a:spcBef>
                        <a:defRPr sz="2400" kern="1200">
                          <a:solidFill>
                            <a:schemeClr val="tx1"/>
                          </a:solidFill>
                          <a:latin typeface="Arial" panose="020B0604020202020204" pitchFamily="34" charset="0"/>
                        </a:defRPr>
                      </a:lvl2pPr>
                      <a:lvl3pPr marL="914400" algn="l" defTabSz="457200" rtl="0" eaLnBrk="1" latinLnBrk="0" hangingPunct="1">
                        <a:spcBef>
                          <a:spcPct val="20000"/>
                        </a:spcBef>
                        <a:defRPr sz="2000" kern="1200">
                          <a:solidFill>
                            <a:schemeClr val="tx1"/>
                          </a:solidFill>
                          <a:latin typeface="Arial" panose="020B0604020202020204" pitchFamily="34" charset="0"/>
                        </a:defRPr>
                      </a:lvl3pPr>
                      <a:lvl4pPr marL="1371600" algn="l" defTabSz="457200" rtl="0" eaLnBrk="1" latinLnBrk="0" hangingPunct="1">
                        <a:spcBef>
                          <a:spcPct val="20000"/>
                        </a:spcBef>
                        <a:defRPr sz="1800" kern="1200">
                          <a:solidFill>
                            <a:schemeClr val="tx1"/>
                          </a:solidFill>
                          <a:latin typeface="Arial" panose="020B0604020202020204" pitchFamily="34" charset="0"/>
                        </a:defRPr>
                      </a:lvl4pPr>
                      <a:lvl5pPr marL="1828800" algn="l" defTabSz="457200" rtl="0" eaLnBrk="1" latinLnBrk="0" hangingPunct="1">
                        <a:spcBef>
                          <a:spcPct val="20000"/>
                        </a:spcBef>
                        <a:defRPr sz="1800" kern="1200">
                          <a:solidFill>
                            <a:schemeClr val="tx1"/>
                          </a:solidFill>
                          <a:latin typeface="Arial" panose="020B0604020202020204" pitchFamily="34" charset="0"/>
                        </a:defRPr>
                      </a:lvl5pPr>
                      <a:lvl6pPr marL="22860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6pPr>
                      <a:lvl7pPr marL="27432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7pPr>
                      <a:lvl8pPr marL="32004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8pPr>
                      <a:lvl9pPr marL="36576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9pPr>
                    </a:lstStyle>
                    <a:p>
                      <a:pPr marL="0" marR="0" lvl="0" indent="0" algn="ctr" defTabSz="457200" rtl="0" eaLnBrk="0" fontAlgn="base" latinLnBrk="0" hangingPunct="0">
                        <a:lnSpc>
                          <a:spcPct val="100000"/>
                        </a:lnSpc>
                        <a:spcBef>
                          <a:spcPct val="0"/>
                        </a:spcBef>
                        <a:spcAft>
                          <a:spcPct val="0"/>
                        </a:spcAft>
                        <a:buClr>
                          <a:srgbClr val="000000"/>
                        </a:buClr>
                        <a:buSzTx/>
                        <a:buFont typeface="Times New Roman" panose="02020603050405020304" pitchFamily="18" charset="0"/>
                        <a:buNone/>
                        <a:tabLst/>
                      </a:pPr>
                      <a:endParaRPr kumimoji="0" lang="vi-VN" altLang="en-US" sz="1100" b="1" i="0" u="none" strike="noStrike" cap="none" normalizeH="0" baseline="0" dirty="0">
                        <a:ln>
                          <a:noFill/>
                        </a:ln>
                        <a:solidFill>
                          <a:schemeClr val="bg1"/>
                        </a:solidFill>
                        <a:effectLst/>
                        <a:latin typeface="Times New Roman" panose="02020603050405020304" pitchFamily="18" charset="0"/>
                      </a:endParaRPr>
                    </a:p>
                  </a:txBody>
                  <a:tcPr anchor="ctr" horzOverflow="overflow">
                    <a:lnL w="9000" cap="flat" cmpd="sng" algn="ctr">
                      <a:solidFill>
                        <a:srgbClr val="000000"/>
                      </a:solidFill>
                      <a:prstDash val="solid"/>
                      <a:round/>
                      <a:headEnd type="none" w="med" len="med"/>
                      <a:tailEnd type="none" w="med" len="med"/>
                    </a:lnL>
                    <a:lnR w="9000" cap="flat" cmpd="sng" algn="ctr">
                      <a:solidFill>
                        <a:srgbClr val="000000"/>
                      </a:solidFill>
                      <a:prstDash val="solid"/>
                      <a:round/>
                      <a:headEnd type="none" w="med" len="med"/>
                      <a:tailEnd type="none" w="med" len="med"/>
                    </a:lnR>
                    <a:lnT w="9000" cap="flat" cmpd="sng" algn="ctr">
                      <a:solidFill>
                        <a:srgbClr val="000000"/>
                      </a:solidFill>
                      <a:prstDash val="solid"/>
                      <a:round/>
                      <a:headEnd type="none" w="med" len="med"/>
                      <a:tailEnd type="none" w="med" len="med"/>
                    </a:lnT>
                    <a:lnB w="90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457200" rtl="0" eaLnBrk="1" latinLnBrk="0" hangingPunct="1">
                        <a:spcBef>
                          <a:spcPct val="20000"/>
                        </a:spcBef>
                        <a:defRPr sz="2800" kern="1200">
                          <a:solidFill>
                            <a:schemeClr val="tx1"/>
                          </a:solidFill>
                          <a:latin typeface="Arial" panose="020B0604020202020204" pitchFamily="34" charset="0"/>
                        </a:defRPr>
                      </a:lvl1pPr>
                      <a:lvl2pPr marL="457200" algn="l" defTabSz="457200" rtl="0" eaLnBrk="1" latinLnBrk="0" hangingPunct="1">
                        <a:spcBef>
                          <a:spcPct val="20000"/>
                        </a:spcBef>
                        <a:defRPr sz="2400" kern="1200">
                          <a:solidFill>
                            <a:schemeClr val="tx1"/>
                          </a:solidFill>
                          <a:latin typeface="Arial" panose="020B0604020202020204" pitchFamily="34" charset="0"/>
                        </a:defRPr>
                      </a:lvl2pPr>
                      <a:lvl3pPr marL="914400" algn="l" defTabSz="457200" rtl="0" eaLnBrk="1" latinLnBrk="0" hangingPunct="1">
                        <a:spcBef>
                          <a:spcPct val="20000"/>
                        </a:spcBef>
                        <a:defRPr sz="2000" kern="1200">
                          <a:solidFill>
                            <a:schemeClr val="tx1"/>
                          </a:solidFill>
                          <a:latin typeface="Arial" panose="020B0604020202020204" pitchFamily="34" charset="0"/>
                        </a:defRPr>
                      </a:lvl3pPr>
                      <a:lvl4pPr marL="1371600" algn="l" defTabSz="457200" rtl="0" eaLnBrk="1" latinLnBrk="0" hangingPunct="1">
                        <a:spcBef>
                          <a:spcPct val="20000"/>
                        </a:spcBef>
                        <a:defRPr sz="1800" kern="1200">
                          <a:solidFill>
                            <a:schemeClr val="tx1"/>
                          </a:solidFill>
                          <a:latin typeface="Arial" panose="020B0604020202020204" pitchFamily="34" charset="0"/>
                        </a:defRPr>
                      </a:lvl4pPr>
                      <a:lvl5pPr marL="1828800" algn="l" defTabSz="457200" rtl="0" eaLnBrk="1" latinLnBrk="0" hangingPunct="1">
                        <a:spcBef>
                          <a:spcPct val="20000"/>
                        </a:spcBef>
                        <a:defRPr sz="1800" kern="1200">
                          <a:solidFill>
                            <a:schemeClr val="tx1"/>
                          </a:solidFill>
                          <a:latin typeface="Arial" panose="020B0604020202020204" pitchFamily="34" charset="0"/>
                        </a:defRPr>
                      </a:lvl5pPr>
                      <a:lvl6pPr marL="22860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6pPr>
                      <a:lvl7pPr marL="27432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7pPr>
                      <a:lvl8pPr marL="32004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8pPr>
                      <a:lvl9pPr marL="36576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9pPr>
                    </a:lstStyle>
                    <a:p>
                      <a:pPr marL="0" marR="0" lvl="0" indent="0" algn="ctr" defTabSz="457200" rtl="0" eaLnBrk="0" fontAlgn="base" latinLnBrk="0" hangingPunct="0">
                        <a:lnSpc>
                          <a:spcPct val="100000"/>
                        </a:lnSpc>
                        <a:spcBef>
                          <a:spcPct val="0"/>
                        </a:spcBef>
                        <a:spcAft>
                          <a:spcPct val="0"/>
                        </a:spcAft>
                        <a:buClr>
                          <a:srgbClr val="000000"/>
                        </a:buClr>
                        <a:buSzTx/>
                        <a:buFont typeface="Times New Roman" panose="02020603050405020304" pitchFamily="18" charset="0"/>
                        <a:buNone/>
                        <a:tabLst/>
                      </a:pPr>
                      <a:endParaRPr kumimoji="0" lang="vi-VN" altLang="en-US" sz="1100" b="1" i="0" u="none" strike="noStrike" cap="none" normalizeH="0" baseline="0">
                        <a:ln>
                          <a:noFill/>
                        </a:ln>
                        <a:solidFill>
                          <a:schemeClr val="bg1"/>
                        </a:solidFill>
                        <a:effectLst/>
                        <a:latin typeface="Times New Roman" panose="02020603050405020304" pitchFamily="18" charset="0"/>
                      </a:endParaRPr>
                    </a:p>
                  </a:txBody>
                  <a:tcPr anchor="ctr" horzOverflow="overflow">
                    <a:lnL w="9000" cap="flat" cmpd="sng" algn="ctr">
                      <a:solidFill>
                        <a:srgbClr val="000000"/>
                      </a:solidFill>
                      <a:prstDash val="solid"/>
                      <a:round/>
                      <a:headEnd type="none" w="med" len="med"/>
                      <a:tailEnd type="none" w="med" len="med"/>
                    </a:lnL>
                    <a:lnR w="9000" cap="flat" cmpd="sng" algn="ctr">
                      <a:solidFill>
                        <a:srgbClr val="000000"/>
                      </a:solidFill>
                      <a:prstDash val="solid"/>
                      <a:round/>
                      <a:headEnd type="none" w="med" len="med"/>
                      <a:tailEnd type="none" w="med" len="med"/>
                    </a:lnR>
                    <a:lnT w="9000" cap="flat" cmpd="sng" algn="ctr">
                      <a:solidFill>
                        <a:srgbClr val="000000"/>
                      </a:solidFill>
                      <a:prstDash val="solid"/>
                      <a:round/>
                      <a:headEnd type="none" w="med" len="med"/>
                      <a:tailEnd type="none" w="med" len="med"/>
                    </a:lnT>
                    <a:lnB w="9000" cap="flat" cmpd="sng" algn="ctr">
                      <a:solidFill>
                        <a:srgbClr val="000000"/>
                      </a:solidFill>
                      <a:prstDash val="solid"/>
                      <a:round/>
                      <a:headEnd type="none" w="med" len="med"/>
                      <a:tailEnd type="none" w="med" len="med"/>
                    </a:lnB>
                    <a:lnTlToBr>
                      <a:noFill/>
                    </a:lnTlToBr>
                    <a:lnBlToTr>
                      <a:noFill/>
                    </a:lnBlToTr>
                    <a:solidFill>
                      <a:srgbClr val="808080"/>
                    </a:solidFill>
                  </a:tcPr>
                </a:tc>
                <a:tc>
                  <a:txBody>
                    <a:bodyPr/>
                    <a:lstStyle>
                      <a:lvl1pPr marL="0" algn="l" defTabSz="457200" rtl="0" eaLnBrk="1" latinLnBrk="0" hangingPunct="1">
                        <a:spcBef>
                          <a:spcPct val="20000"/>
                        </a:spcBef>
                        <a:defRPr sz="2800" kern="1200">
                          <a:solidFill>
                            <a:schemeClr val="tx1"/>
                          </a:solidFill>
                          <a:latin typeface="Arial" panose="020B0604020202020204" pitchFamily="34" charset="0"/>
                        </a:defRPr>
                      </a:lvl1pPr>
                      <a:lvl2pPr marL="457200" algn="l" defTabSz="457200" rtl="0" eaLnBrk="1" latinLnBrk="0" hangingPunct="1">
                        <a:spcBef>
                          <a:spcPct val="20000"/>
                        </a:spcBef>
                        <a:defRPr sz="2400" kern="1200">
                          <a:solidFill>
                            <a:schemeClr val="tx1"/>
                          </a:solidFill>
                          <a:latin typeface="Arial" panose="020B0604020202020204" pitchFamily="34" charset="0"/>
                        </a:defRPr>
                      </a:lvl2pPr>
                      <a:lvl3pPr marL="914400" algn="l" defTabSz="457200" rtl="0" eaLnBrk="1" latinLnBrk="0" hangingPunct="1">
                        <a:spcBef>
                          <a:spcPct val="20000"/>
                        </a:spcBef>
                        <a:defRPr sz="2000" kern="1200">
                          <a:solidFill>
                            <a:schemeClr val="tx1"/>
                          </a:solidFill>
                          <a:latin typeface="Arial" panose="020B0604020202020204" pitchFamily="34" charset="0"/>
                        </a:defRPr>
                      </a:lvl3pPr>
                      <a:lvl4pPr marL="1371600" algn="l" defTabSz="457200" rtl="0" eaLnBrk="1" latinLnBrk="0" hangingPunct="1">
                        <a:spcBef>
                          <a:spcPct val="20000"/>
                        </a:spcBef>
                        <a:defRPr sz="1800" kern="1200">
                          <a:solidFill>
                            <a:schemeClr val="tx1"/>
                          </a:solidFill>
                          <a:latin typeface="Arial" panose="020B0604020202020204" pitchFamily="34" charset="0"/>
                        </a:defRPr>
                      </a:lvl4pPr>
                      <a:lvl5pPr marL="1828800" algn="l" defTabSz="457200" rtl="0" eaLnBrk="1" latinLnBrk="0" hangingPunct="1">
                        <a:spcBef>
                          <a:spcPct val="20000"/>
                        </a:spcBef>
                        <a:defRPr sz="1800" kern="1200">
                          <a:solidFill>
                            <a:schemeClr val="tx1"/>
                          </a:solidFill>
                          <a:latin typeface="Arial" panose="020B0604020202020204" pitchFamily="34" charset="0"/>
                        </a:defRPr>
                      </a:lvl5pPr>
                      <a:lvl6pPr marL="22860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6pPr>
                      <a:lvl7pPr marL="27432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7pPr>
                      <a:lvl8pPr marL="32004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8pPr>
                      <a:lvl9pPr marL="36576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9pPr>
                    </a:lstStyle>
                    <a:p>
                      <a:pPr marL="0" marR="0" lvl="0" indent="0" algn="ctr" defTabSz="457200" rtl="0" eaLnBrk="0" fontAlgn="base" latinLnBrk="0" hangingPunct="0">
                        <a:lnSpc>
                          <a:spcPct val="100000"/>
                        </a:lnSpc>
                        <a:spcBef>
                          <a:spcPct val="0"/>
                        </a:spcBef>
                        <a:spcAft>
                          <a:spcPct val="0"/>
                        </a:spcAft>
                        <a:buClr>
                          <a:srgbClr val="000000"/>
                        </a:buClr>
                        <a:buSzTx/>
                        <a:buFont typeface="Times New Roman" panose="02020603050405020304" pitchFamily="18" charset="0"/>
                        <a:buNone/>
                        <a:tabLst/>
                      </a:pPr>
                      <a:endParaRPr kumimoji="0" lang="vi-VN" altLang="en-US" sz="1100" b="1" i="0" u="none" strike="noStrike" cap="none" normalizeH="0" baseline="0">
                        <a:ln>
                          <a:noFill/>
                        </a:ln>
                        <a:solidFill>
                          <a:schemeClr val="bg1"/>
                        </a:solidFill>
                        <a:effectLst/>
                        <a:latin typeface="Times New Roman" panose="02020603050405020304" pitchFamily="18" charset="0"/>
                      </a:endParaRPr>
                    </a:p>
                  </a:txBody>
                  <a:tcPr anchor="ctr" horzOverflow="overflow">
                    <a:lnL w="9000" cap="flat" cmpd="sng" algn="ctr">
                      <a:solidFill>
                        <a:srgbClr val="000000"/>
                      </a:solidFill>
                      <a:prstDash val="solid"/>
                      <a:round/>
                      <a:headEnd type="none" w="med" len="med"/>
                      <a:tailEnd type="none" w="med" len="med"/>
                    </a:lnL>
                    <a:lnR w="9000" cap="flat" cmpd="sng" algn="ctr">
                      <a:solidFill>
                        <a:srgbClr val="000000"/>
                      </a:solidFill>
                      <a:prstDash val="solid"/>
                      <a:round/>
                      <a:headEnd type="none" w="med" len="med"/>
                      <a:tailEnd type="none" w="med" len="med"/>
                    </a:lnR>
                    <a:lnT w="9000" cap="flat" cmpd="sng" algn="ctr">
                      <a:solidFill>
                        <a:srgbClr val="000000"/>
                      </a:solidFill>
                      <a:prstDash val="solid"/>
                      <a:round/>
                      <a:headEnd type="none" w="med" len="med"/>
                      <a:tailEnd type="none" w="med" len="med"/>
                    </a:lnT>
                    <a:lnB w="90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457200" rtl="0" eaLnBrk="1" latinLnBrk="0" hangingPunct="1">
                        <a:spcBef>
                          <a:spcPct val="20000"/>
                        </a:spcBef>
                        <a:defRPr sz="2800" kern="1200">
                          <a:solidFill>
                            <a:schemeClr val="tx1"/>
                          </a:solidFill>
                          <a:latin typeface="Arial" panose="020B0604020202020204" pitchFamily="34" charset="0"/>
                        </a:defRPr>
                      </a:lvl1pPr>
                      <a:lvl2pPr marL="457200" algn="l" defTabSz="457200" rtl="0" eaLnBrk="1" latinLnBrk="0" hangingPunct="1">
                        <a:spcBef>
                          <a:spcPct val="20000"/>
                        </a:spcBef>
                        <a:defRPr sz="2400" kern="1200">
                          <a:solidFill>
                            <a:schemeClr val="tx1"/>
                          </a:solidFill>
                          <a:latin typeface="Arial" panose="020B0604020202020204" pitchFamily="34" charset="0"/>
                        </a:defRPr>
                      </a:lvl2pPr>
                      <a:lvl3pPr marL="914400" algn="l" defTabSz="457200" rtl="0" eaLnBrk="1" latinLnBrk="0" hangingPunct="1">
                        <a:spcBef>
                          <a:spcPct val="20000"/>
                        </a:spcBef>
                        <a:defRPr sz="2000" kern="1200">
                          <a:solidFill>
                            <a:schemeClr val="tx1"/>
                          </a:solidFill>
                          <a:latin typeface="Arial" panose="020B0604020202020204" pitchFamily="34" charset="0"/>
                        </a:defRPr>
                      </a:lvl3pPr>
                      <a:lvl4pPr marL="1371600" algn="l" defTabSz="457200" rtl="0" eaLnBrk="1" latinLnBrk="0" hangingPunct="1">
                        <a:spcBef>
                          <a:spcPct val="20000"/>
                        </a:spcBef>
                        <a:defRPr sz="1800" kern="1200">
                          <a:solidFill>
                            <a:schemeClr val="tx1"/>
                          </a:solidFill>
                          <a:latin typeface="Arial" panose="020B0604020202020204" pitchFamily="34" charset="0"/>
                        </a:defRPr>
                      </a:lvl4pPr>
                      <a:lvl5pPr marL="1828800" algn="l" defTabSz="457200" rtl="0" eaLnBrk="1" latinLnBrk="0" hangingPunct="1">
                        <a:spcBef>
                          <a:spcPct val="20000"/>
                        </a:spcBef>
                        <a:defRPr sz="1800" kern="1200">
                          <a:solidFill>
                            <a:schemeClr val="tx1"/>
                          </a:solidFill>
                          <a:latin typeface="Arial" panose="020B0604020202020204" pitchFamily="34" charset="0"/>
                        </a:defRPr>
                      </a:lvl5pPr>
                      <a:lvl6pPr marL="22860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6pPr>
                      <a:lvl7pPr marL="27432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7pPr>
                      <a:lvl8pPr marL="32004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8pPr>
                      <a:lvl9pPr marL="36576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9pPr>
                    </a:lstStyle>
                    <a:p>
                      <a:pPr marL="0" marR="0" lvl="0" indent="0" algn="ctr" defTabSz="457200" rtl="0" eaLnBrk="0" fontAlgn="base" latinLnBrk="0" hangingPunct="0">
                        <a:lnSpc>
                          <a:spcPct val="100000"/>
                        </a:lnSpc>
                        <a:spcBef>
                          <a:spcPct val="0"/>
                        </a:spcBef>
                        <a:spcAft>
                          <a:spcPct val="0"/>
                        </a:spcAft>
                        <a:buClr>
                          <a:srgbClr val="000000"/>
                        </a:buClr>
                        <a:buSzTx/>
                        <a:buFont typeface="Times New Roman" panose="02020603050405020304" pitchFamily="18" charset="0"/>
                        <a:buNone/>
                        <a:tabLst/>
                      </a:pPr>
                      <a:endParaRPr kumimoji="0" lang="vi-VN" altLang="en-US" sz="1100" b="1" i="0" u="none" strike="noStrike" cap="none" normalizeH="0" baseline="0">
                        <a:ln>
                          <a:noFill/>
                        </a:ln>
                        <a:solidFill>
                          <a:schemeClr val="bg1"/>
                        </a:solidFill>
                        <a:effectLst/>
                        <a:latin typeface="Times New Roman" panose="02020603050405020304" pitchFamily="18" charset="0"/>
                      </a:endParaRPr>
                    </a:p>
                  </a:txBody>
                  <a:tcPr anchor="ctr" horzOverflow="overflow">
                    <a:lnL w="9000" cap="flat" cmpd="sng" algn="ctr">
                      <a:solidFill>
                        <a:srgbClr val="000000"/>
                      </a:solidFill>
                      <a:prstDash val="solid"/>
                      <a:round/>
                      <a:headEnd type="none" w="med" len="med"/>
                      <a:tailEnd type="none" w="med" len="med"/>
                    </a:lnL>
                    <a:lnR w="9000" cap="flat" cmpd="sng" algn="ctr">
                      <a:solidFill>
                        <a:srgbClr val="000000"/>
                      </a:solidFill>
                      <a:prstDash val="solid"/>
                      <a:round/>
                      <a:headEnd type="none" w="med" len="med"/>
                      <a:tailEnd type="none" w="med" len="med"/>
                    </a:lnR>
                    <a:lnT w="9000" cap="flat" cmpd="sng" algn="ctr">
                      <a:solidFill>
                        <a:srgbClr val="000000"/>
                      </a:solidFill>
                      <a:prstDash val="solid"/>
                      <a:round/>
                      <a:headEnd type="none" w="med" len="med"/>
                      <a:tailEnd type="none" w="med" len="med"/>
                    </a:lnT>
                    <a:lnB w="9000" cap="flat" cmpd="sng" algn="ctr">
                      <a:solidFill>
                        <a:srgbClr val="000000"/>
                      </a:solidFill>
                      <a:prstDash val="solid"/>
                      <a:round/>
                      <a:headEnd type="none" w="med" len="med"/>
                      <a:tailEnd type="none" w="med" len="med"/>
                    </a:lnB>
                    <a:lnTlToBr>
                      <a:noFill/>
                    </a:lnTlToBr>
                    <a:lnBlToTr>
                      <a:noFill/>
                    </a:lnBlToTr>
                    <a:solidFill>
                      <a:srgbClr val="808080"/>
                    </a:solidFill>
                  </a:tcPr>
                </a:tc>
                <a:tc>
                  <a:txBody>
                    <a:bodyPr/>
                    <a:lstStyle>
                      <a:lvl1pPr marL="0" algn="l" defTabSz="457200" rtl="0" eaLnBrk="1" latinLnBrk="0" hangingPunct="1">
                        <a:spcBef>
                          <a:spcPct val="20000"/>
                        </a:spcBef>
                        <a:defRPr sz="2800" kern="1200">
                          <a:solidFill>
                            <a:schemeClr val="tx1"/>
                          </a:solidFill>
                          <a:latin typeface="Arial" panose="020B0604020202020204" pitchFamily="34" charset="0"/>
                        </a:defRPr>
                      </a:lvl1pPr>
                      <a:lvl2pPr marL="457200" algn="l" defTabSz="457200" rtl="0" eaLnBrk="1" latinLnBrk="0" hangingPunct="1">
                        <a:spcBef>
                          <a:spcPct val="20000"/>
                        </a:spcBef>
                        <a:defRPr sz="2400" kern="1200">
                          <a:solidFill>
                            <a:schemeClr val="tx1"/>
                          </a:solidFill>
                          <a:latin typeface="Arial" panose="020B0604020202020204" pitchFamily="34" charset="0"/>
                        </a:defRPr>
                      </a:lvl2pPr>
                      <a:lvl3pPr marL="914400" algn="l" defTabSz="457200" rtl="0" eaLnBrk="1" latinLnBrk="0" hangingPunct="1">
                        <a:spcBef>
                          <a:spcPct val="20000"/>
                        </a:spcBef>
                        <a:defRPr sz="2000" kern="1200">
                          <a:solidFill>
                            <a:schemeClr val="tx1"/>
                          </a:solidFill>
                          <a:latin typeface="Arial" panose="020B0604020202020204" pitchFamily="34" charset="0"/>
                        </a:defRPr>
                      </a:lvl3pPr>
                      <a:lvl4pPr marL="1371600" algn="l" defTabSz="457200" rtl="0" eaLnBrk="1" latinLnBrk="0" hangingPunct="1">
                        <a:spcBef>
                          <a:spcPct val="20000"/>
                        </a:spcBef>
                        <a:defRPr sz="1800" kern="1200">
                          <a:solidFill>
                            <a:schemeClr val="tx1"/>
                          </a:solidFill>
                          <a:latin typeface="Arial" panose="020B0604020202020204" pitchFamily="34" charset="0"/>
                        </a:defRPr>
                      </a:lvl4pPr>
                      <a:lvl5pPr marL="1828800" algn="l" defTabSz="457200" rtl="0" eaLnBrk="1" latinLnBrk="0" hangingPunct="1">
                        <a:spcBef>
                          <a:spcPct val="20000"/>
                        </a:spcBef>
                        <a:defRPr sz="1800" kern="1200">
                          <a:solidFill>
                            <a:schemeClr val="tx1"/>
                          </a:solidFill>
                          <a:latin typeface="Arial" panose="020B0604020202020204" pitchFamily="34" charset="0"/>
                        </a:defRPr>
                      </a:lvl5pPr>
                      <a:lvl6pPr marL="22860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6pPr>
                      <a:lvl7pPr marL="27432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7pPr>
                      <a:lvl8pPr marL="32004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8pPr>
                      <a:lvl9pPr marL="36576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9pPr>
                    </a:lstStyle>
                    <a:p>
                      <a:pPr marL="0" marR="0" lvl="0" indent="0" algn="ctr" defTabSz="457200" rtl="0" eaLnBrk="0" fontAlgn="base" latinLnBrk="0" hangingPunct="0">
                        <a:lnSpc>
                          <a:spcPct val="100000"/>
                        </a:lnSpc>
                        <a:spcBef>
                          <a:spcPct val="0"/>
                        </a:spcBef>
                        <a:spcAft>
                          <a:spcPct val="0"/>
                        </a:spcAft>
                        <a:buClr>
                          <a:srgbClr val="000000"/>
                        </a:buClr>
                        <a:buSzTx/>
                        <a:buFont typeface="Times New Roman" panose="02020603050405020304" pitchFamily="18" charset="0"/>
                        <a:buNone/>
                        <a:tabLst/>
                      </a:pPr>
                      <a:endParaRPr kumimoji="0" lang="vi-VN" altLang="en-US" sz="1100" b="1" i="0" u="none" strike="noStrike" cap="none" normalizeH="0" baseline="0" dirty="0">
                        <a:ln>
                          <a:noFill/>
                        </a:ln>
                        <a:solidFill>
                          <a:schemeClr val="bg1"/>
                        </a:solidFill>
                        <a:effectLst/>
                        <a:latin typeface="Times New Roman" panose="02020603050405020304" pitchFamily="18" charset="0"/>
                      </a:endParaRPr>
                    </a:p>
                  </a:txBody>
                  <a:tcPr anchor="ctr" horzOverflow="overflow">
                    <a:lnL w="9000" cap="flat" cmpd="sng" algn="ctr">
                      <a:solidFill>
                        <a:srgbClr val="000000"/>
                      </a:solidFill>
                      <a:prstDash val="solid"/>
                      <a:round/>
                      <a:headEnd type="none" w="med" len="med"/>
                      <a:tailEnd type="none" w="med" len="med"/>
                    </a:lnL>
                    <a:lnR w="64080" cap="flat" cmpd="sng" algn="ctr">
                      <a:solidFill>
                        <a:srgbClr val="000000"/>
                      </a:solidFill>
                      <a:prstDash val="solid"/>
                      <a:round/>
                      <a:headEnd type="none" w="med" len="med"/>
                      <a:tailEnd type="none" w="med" len="med"/>
                    </a:lnR>
                    <a:lnT w="9000" cap="flat" cmpd="sng" algn="ctr">
                      <a:solidFill>
                        <a:srgbClr val="000000"/>
                      </a:solidFill>
                      <a:prstDash val="solid"/>
                      <a:round/>
                      <a:headEnd type="none" w="med" len="med"/>
                      <a:tailEnd type="none" w="med" len="med"/>
                    </a:lnT>
                    <a:lnB w="90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476341410"/>
                  </a:ext>
                </a:extLst>
              </a:tr>
              <a:tr h="369236">
                <a:tc>
                  <a:txBody>
                    <a:bodyPr/>
                    <a:lstStyle>
                      <a:lvl1pPr marL="0" algn="l" defTabSz="457200" rtl="0" eaLnBrk="1" latinLnBrk="0" hangingPunct="1">
                        <a:spcBef>
                          <a:spcPct val="20000"/>
                        </a:spcBef>
                        <a:defRPr sz="2800" kern="1200">
                          <a:solidFill>
                            <a:schemeClr val="tx1"/>
                          </a:solidFill>
                          <a:latin typeface="Arial" panose="020B0604020202020204" pitchFamily="34" charset="0"/>
                        </a:defRPr>
                      </a:lvl1pPr>
                      <a:lvl2pPr marL="457200" algn="l" defTabSz="457200" rtl="0" eaLnBrk="1" latinLnBrk="0" hangingPunct="1">
                        <a:spcBef>
                          <a:spcPct val="20000"/>
                        </a:spcBef>
                        <a:defRPr sz="2400" kern="1200">
                          <a:solidFill>
                            <a:schemeClr val="tx1"/>
                          </a:solidFill>
                          <a:latin typeface="Arial" panose="020B0604020202020204" pitchFamily="34" charset="0"/>
                        </a:defRPr>
                      </a:lvl2pPr>
                      <a:lvl3pPr marL="914400" algn="l" defTabSz="457200" rtl="0" eaLnBrk="1" latinLnBrk="0" hangingPunct="1">
                        <a:spcBef>
                          <a:spcPct val="20000"/>
                        </a:spcBef>
                        <a:defRPr sz="2000" kern="1200">
                          <a:solidFill>
                            <a:schemeClr val="tx1"/>
                          </a:solidFill>
                          <a:latin typeface="Arial" panose="020B0604020202020204" pitchFamily="34" charset="0"/>
                        </a:defRPr>
                      </a:lvl3pPr>
                      <a:lvl4pPr marL="1371600" algn="l" defTabSz="457200" rtl="0" eaLnBrk="1" latinLnBrk="0" hangingPunct="1">
                        <a:spcBef>
                          <a:spcPct val="20000"/>
                        </a:spcBef>
                        <a:defRPr sz="1800" kern="1200">
                          <a:solidFill>
                            <a:schemeClr val="tx1"/>
                          </a:solidFill>
                          <a:latin typeface="Arial" panose="020B0604020202020204" pitchFamily="34" charset="0"/>
                        </a:defRPr>
                      </a:lvl4pPr>
                      <a:lvl5pPr marL="1828800" algn="l" defTabSz="457200" rtl="0" eaLnBrk="1" latinLnBrk="0" hangingPunct="1">
                        <a:spcBef>
                          <a:spcPct val="20000"/>
                        </a:spcBef>
                        <a:defRPr sz="1800" kern="1200">
                          <a:solidFill>
                            <a:schemeClr val="tx1"/>
                          </a:solidFill>
                          <a:latin typeface="Arial" panose="020B0604020202020204" pitchFamily="34" charset="0"/>
                        </a:defRPr>
                      </a:lvl5pPr>
                      <a:lvl6pPr marL="22860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6pPr>
                      <a:lvl7pPr marL="27432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7pPr>
                      <a:lvl8pPr marL="32004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8pPr>
                      <a:lvl9pPr marL="36576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9pPr>
                    </a:lstStyle>
                    <a:p>
                      <a:pPr marL="0" marR="0" lvl="0" indent="0" algn="ctr" defTabSz="457200" rtl="0" eaLnBrk="0" fontAlgn="base" latinLnBrk="0" hangingPunct="0">
                        <a:lnSpc>
                          <a:spcPct val="100000"/>
                        </a:lnSpc>
                        <a:spcBef>
                          <a:spcPct val="0"/>
                        </a:spcBef>
                        <a:spcAft>
                          <a:spcPct val="0"/>
                        </a:spcAft>
                        <a:buClr>
                          <a:srgbClr val="000000"/>
                        </a:buClr>
                        <a:buSzTx/>
                        <a:buFont typeface="Times New Roman" panose="02020603050405020304" pitchFamily="18" charset="0"/>
                        <a:buNone/>
                        <a:tabLst/>
                      </a:pPr>
                      <a:endParaRPr kumimoji="0" lang="vi-VN" altLang="en-US" sz="1050" b="1" i="0" u="none" strike="noStrike" cap="none" normalizeH="0" baseline="0">
                        <a:ln>
                          <a:noFill/>
                        </a:ln>
                        <a:solidFill>
                          <a:schemeClr val="bg1"/>
                        </a:solidFill>
                        <a:effectLst/>
                        <a:latin typeface="Times New Roman" panose="02020603050405020304" pitchFamily="18" charset="0"/>
                      </a:endParaRPr>
                    </a:p>
                  </a:txBody>
                  <a:tcPr anchor="ctr" horzOverflow="overflow">
                    <a:lnL w="64080" cap="flat" cmpd="sng" algn="ctr">
                      <a:solidFill>
                        <a:srgbClr val="000000"/>
                      </a:solidFill>
                      <a:prstDash val="solid"/>
                      <a:round/>
                      <a:headEnd type="none" w="med" len="med"/>
                      <a:tailEnd type="none" w="med" len="med"/>
                    </a:lnL>
                    <a:lnR w="9000" cap="flat" cmpd="sng" algn="ctr">
                      <a:solidFill>
                        <a:srgbClr val="000000"/>
                      </a:solidFill>
                      <a:prstDash val="solid"/>
                      <a:round/>
                      <a:headEnd type="none" w="med" len="med"/>
                      <a:tailEnd type="none" w="med" len="med"/>
                    </a:lnR>
                    <a:lnT w="9000" cap="flat" cmpd="sng" algn="ctr">
                      <a:solidFill>
                        <a:srgbClr val="000000"/>
                      </a:solidFill>
                      <a:prstDash val="solid"/>
                      <a:round/>
                      <a:headEnd type="none" w="med" len="med"/>
                      <a:tailEnd type="none" w="med" len="med"/>
                    </a:lnT>
                    <a:lnB w="6408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457200" rtl="0" eaLnBrk="1" latinLnBrk="0" hangingPunct="1">
                        <a:spcBef>
                          <a:spcPct val="20000"/>
                        </a:spcBef>
                        <a:defRPr sz="2800" kern="1200">
                          <a:solidFill>
                            <a:schemeClr val="tx1"/>
                          </a:solidFill>
                          <a:latin typeface="Arial" panose="020B0604020202020204" pitchFamily="34" charset="0"/>
                        </a:defRPr>
                      </a:lvl1pPr>
                      <a:lvl2pPr marL="457200" algn="l" defTabSz="457200" rtl="0" eaLnBrk="1" latinLnBrk="0" hangingPunct="1">
                        <a:spcBef>
                          <a:spcPct val="20000"/>
                        </a:spcBef>
                        <a:defRPr sz="2400" kern="1200">
                          <a:solidFill>
                            <a:schemeClr val="tx1"/>
                          </a:solidFill>
                          <a:latin typeface="Arial" panose="020B0604020202020204" pitchFamily="34" charset="0"/>
                        </a:defRPr>
                      </a:lvl2pPr>
                      <a:lvl3pPr marL="914400" algn="l" defTabSz="457200" rtl="0" eaLnBrk="1" latinLnBrk="0" hangingPunct="1">
                        <a:spcBef>
                          <a:spcPct val="20000"/>
                        </a:spcBef>
                        <a:defRPr sz="2000" kern="1200">
                          <a:solidFill>
                            <a:schemeClr val="tx1"/>
                          </a:solidFill>
                          <a:latin typeface="Arial" panose="020B0604020202020204" pitchFamily="34" charset="0"/>
                        </a:defRPr>
                      </a:lvl3pPr>
                      <a:lvl4pPr marL="1371600" algn="l" defTabSz="457200" rtl="0" eaLnBrk="1" latinLnBrk="0" hangingPunct="1">
                        <a:spcBef>
                          <a:spcPct val="20000"/>
                        </a:spcBef>
                        <a:defRPr sz="1800" kern="1200">
                          <a:solidFill>
                            <a:schemeClr val="tx1"/>
                          </a:solidFill>
                          <a:latin typeface="Arial" panose="020B0604020202020204" pitchFamily="34" charset="0"/>
                        </a:defRPr>
                      </a:lvl4pPr>
                      <a:lvl5pPr marL="1828800" algn="l" defTabSz="457200" rtl="0" eaLnBrk="1" latinLnBrk="0" hangingPunct="1">
                        <a:spcBef>
                          <a:spcPct val="20000"/>
                        </a:spcBef>
                        <a:defRPr sz="1800" kern="1200">
                          <a:solidFill>
                            <a:schemeClr val="tx1"/>
                          </a:solidFill>
                          <a:latin typeface="Arial" panose="020B0604020202020204" pitchFamily="34" charset="0"/>
                        </a:defRPr>
                      </a:lvl5pPr>
                      <a:lvl6pPr marL="22860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6pPr>
                      <a:lvl7pPr marL="27432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7pPr>
                      <a:lvl8pPr marL="32004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8pPr>
                      <a:lvl9pPr marL="36576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9pPr>
                    </a:lstStyle>
                    <a:p>
                      <a:pPr marL="0" marR="0" lvl="0" indent="0" algn="ctr" defTabSz="457200" rtl="0" eaLnBrk="0" fontAlgn="base" latinLnBrk="0" hangingPunct="0">
                        <a:lnSpc>
                          <a:spcPct val="100000"/>
                        </a:lnSpc>
                        <a:spcBef>
                          <a:spcPct val="0"/>
                        </a:spcBef>
                        <a:spcAft>
                          <a:spcPct val="0"/>
                        </a:spcAft>
                        <a:buClr>
                          <a:srgbClr val="000000"/>
                        </a:buClr>
                        <a:buSzTx/>
                        <a:buFont typeface="Times New Roman" panose="02020603050405020304" pitchFamily="18" charset="0"/>
                        <a:buNone/>
                        <a:tabLst/>
                      </a:pPr>
                      <a:endParaRPr kumimoji="0" lang="vi-VN" altLang="en-US" sz="1050" b="1" i="0" u="none" strike="noStrike" cap="none" normalizeH="0" baseline="0">
                        <a:ln>
                          <a:noFill/>
                        </a:ln>
                        <a:solidFill>
                          <a:schemeClr val="bg1"/>
                        </a:solidFill>
                        <a:effectLst/>
                        <a:latin typeface="Times New Roman" panose="02020603050405020304" pitchFamily="18" charset="0"/>
                      </a:endParaRPr>
                    </a:p>
                  </a:txBody>
                  <a:tcPr anchor="ctr" horzOverflow="overflow">
                    <a:lnL w="9000" cap="flat" cmpd="sng" algn="ctr">
                      <a:solidFill>
                        <a:srgbClr val="000000"/>
                      </a:solidFill>
                      <a:prstDash val="solid"/>
                      <a:round/>
                      <a:headEnd type="none" w="med" len="med"/>
                      <a:tailEnd type="none" w="med" len="med"/>
                    </a:lnL>
                    <a:lnR w="9000" cap="flat" cmpd="sng" algn="ctr">
                      <a:solidFill>
                        <a:srgbClr val="000000"/>
                      </a:solidFill>
                      <a:prstDash val="solid"/>
                      <a:round/>
                      <a:headEnd type="none" w="med" len="med"/>
                      <a:tailEnd type="none" w="med" len="med"/>
                    </a:lnR>
                    <a:lnT w="9000" cap="flat" cmpd="sng" algn="ctr">
                      <a:solidFill>
                        <a:srgbClr val="000000"/>
                      </a:solidFill>
                      <a:prstDash val="solid"/>
                      <a:round/>
                      <a:headEnd type="none" w="med" len="med"/>
                      <a:tailEnd type="none" w="med" len="med"/>
                    </a:lnT>
                    <a:lnB w="64080" cap="flat" cmpd="sng" algn="ctr">
                      <a:solidFill>
                        <a:srgbClr val="000000"/>
                      </a:solidFill>
                      <a:prstDash val="solid"/>
                      <a:round/>
                      <a:headEnd type="none" w="med" len="med"/>
                      <a:tailEnd type="none" w="med" len="med"/>
                    </a:lnB>
                    <a:lnTlToBr>
                      <a:noFill/>
                    </a:lnTlToBr>
                    <a:lnBlToTr>
                      <a:noFill/>
                    </a:lnBlToTr>
                    <a:solidFill>
                      <a:srgbClr val="808080"/>
                    </a:solidFill>
                  </a:tcPr>
                </a:tc>
                <a:tc>
                  <a:txBody>
                    <a:bodyPr/>
                    <a:lstStyle>
                      <a:lvl1pPr marL="0" algn="l" defTabSz="457200" rtl="0" eaLnBrk="1" latinLnBrk="0" hangingPunct="1">
                        <a:spcBef>
                          <a:spcPct val="20000"/>
                        </a:spcBef>
                        <a:defRPr sz="2800" kern="1200">
                          <a:solidFill>
                            <a:schemeClr val="tx1"/>
                          </a:solidFill>
                          <a:latin typeface="Arial" panose="020B0604020202020204" pitchFamily="34" charset="0"/>
                        </a:defRPr>
                      </a:lvl1pPr>
                      <a:lvl2pPr marL="457200" algn="l" defTabSz="457200" rtl="0" eaLnBrk="1" latinLnBrk="0" hangingPunct="1">
                        <a:spcBef>
                          <a:spcPct val="20000"/>
                        </a:spcBef>
                        <a:defRPr sz="2400" kern="1200">
                          <a:solidFill>
                            <a:schemeClr val="tx1"/>
                          </a:solidFill>
                          <a:latin typeface="Arial" panose="020B0604020202020204" pitchFamily="34" charset="0"/>
                        </a:defRPr>
                      </a:lvl2pPr>
                      <a:lvl3pPr marL="914400" algn="l" defTabSz="457200" rtl="0" eaLnBrk="1" latinLnBrk="0" hangingPunct="1">
                        <a:spcBef>
                          <a:spcPct val="20000"/>
                        </a:spcBef>
                        <a:defRPr sz="2000" kern="1200">
                          <a:solidFill>
                            <a:schemeClr val="tx1"/>
                          </a:solidFill>
                          <a:latin typeface="Arial" panose="020B0604020202020204" pitchFamily="34" charset="0"/>
                        </a:defRPr>
                      </a:lvl3pPr>
                      <a:lvl4pPr marL="1371600" algn="l" defTabSz="457200" rtl="0" eaLnBrk="1" latinLnBrk="0" hangingPunct="1">
                        <a:spcBef>
                          <a:spcPct val="20000"/>
                        </a:spcBef>
                        <a:defRPr sz="1800" kern="1200">
                          <a:solidFill>
                            <a:schemeClr val="tx1"/>
                          </a:solidFill>
                          <a:latin typeface="Arial" panose="020B0604020202020204" pitchFamily="34" charset="0"/>
                        </a:defRPr>
                      </a:lvl4pPr>
                      <a:lvl5pPr marL="1828800" algn="l" defTabSz="457200" rtl="0" eaLnBrk="1" latinLnBrk="0" hangingPunct="1">
                        <a:spcBef>
                          <a:spcPct val="20000"/>
                        </a:spcBef>
                        <a:defRPr sz="1800" kern="1200">
                          <a:solidFill>
                            <a:schemeClr val="tx1"/>
                          </a:solidFill>
                          <a:latin typeface="Arial" panose="020B0604020202020204" pitchFamily="34" charset="0"/>
                        </a:defRPr>
                      </a:lvl5pPr>
                      <a:lvl6pPr marL="22860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6pPr>
                      <a:lvl7pPr marL="27432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7pPr>
                      <a:lvl8pPr marL="32004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8pPr>
                      <a:lvl9pPr marL="36576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9pPr>
                    </a:lstStyle>
                    <a:p>
                      <a:pPr marL="0" marR="0" lvl="0" indent="0" algn="ctr" defTabSz="457200" rtl="0" eaLnBrk="0" fontAlgn="base" latinLnBrk="0" hangingPunct="0">
                        <a:lnSpc>
                          <a:spcPct val="100000"/>
                        </a:lnSpc>
                        <a:spcBef>
                          <a:spcPct val="0"/>
                        </a:spcBef>
                        <a:spcAft>
                          <a:spcPct val="0"/>
                        </a:spcAft>
                        <a:buClr>
                          <a:srgbClr val="000000"/>
                        </a:buClr>
                        <a:buSzTx/>
                        <a:buFont typeface="Times New Roman" panose="02020603050405020304" pitchFamily="18" charset="0"/>
                        <a:buNone/>
                        <a:tabLst/>
                      </a:pPr>
                      <a:endParaRPr kumimoji="0" lang="vi-VN" altLang="en-US" sz="1050" b="1" i="0" u="none" strike="noStrike" cap="none" normalizeH="0" baseline="0">
                        <a:ln>
                          <a:noFill/>
                        </a:ln>
                        <a:solidFill>
                          <a:schemeClr val="bg1"/>
                        </a:solidFill>
                        <a:effectLst/>
                        <a:latin typeface="Times New Roman" panose="02020603050405020304" pitchFamily="18" charset="0"/>
                      </a:endParaRPr>
                    </a:p>
                  </a:txBody>
                  <a:tcPr anchor="ctr" horzOverflow="overflow">
                    <a:lnL w="9000" cap="flat" cmpd="sng" algn="ctr">
                      <a:solidFill>
                        <a:srgbClr val="000000"/>
                      </a:solidFill>
                      <a:prstDash val="solid"/>
                      <a:round/>
                      <a:headEnd type="none" w="med" len="med"/>
                      <a:tailEnd type="none" w="med" len="med"/>
                    </a:lnL>
                    <a:lnR w="9000" cap="flat" cmpd="sng" algn="ctr">
                      <a:solidFill>
                        <a:srgbClr val="000000"/>
                      </a:solidFill>
                      <a:prstDash val="solid"/>
                      <a:round/>
                      <a:headEnd type="none" w="med" len="med"/>
                      <a:tailEnd type="none" w="med" len="med"/>
                    </a:lnR>
                    <a:lnT w="9000" cap="flat" cmpd="sng" algn="ctr">
                      <a:solidFill>
                        <a:srgbClr val="000000"/>
                      </a:solidFill>
                      <a:prstDash val="solid"/>
                      <a:round/>
                      <a:headEnd type="none" w="med" len="med"/>
                      <a:tailEnd type="none" w="med" len="med"/>
                    </a:lnT>
                    <a:lnB w="6408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457200" rtl="0" eaLnBrk="1" latinLnBrk="0" hangingPunct="1">
                        <a:spcBef>
                          <a:spcPct val="20000"/>
                        </a:spcBef>
                        <a:defRPr sz="2800" kern="1200">
                          <a:solidFill>
                            <a:schemeClr val="tx1"/>
                          </a:solidFill>
                          <a:latin typeface="Arial" panose="020B0604020202020204" pitchFamily="34" charset="0"/>
                        </a:defRPr>
                      </a:lvl1pPr>
                      <a:lvl2pPr marL="457200" algn="l" defTabSz="457200" rtl="0" eaLnBrk="1" latinLnBrk="0" hangingPunct="1">
                        <a:spcBef>
                          <a:spcPct val="20000"/>
                        </a:spcBef>
                        <a:defRPr sz="2400" kern="1200">
                          <a:solidFill>
                            <a:schemeClr val="tx1"/>
                          </a:solidFill>
                          <a:latin typeface="Arial" panose="020B0604020202020204" pitchFamily="34" charset="0"/>
                        </a:defRPr>
                      </a:lvl2pPr>
                      <a:lvl3pPr marL="914400" algn="l" defTabSz="457200" rtl="0" eaLnBrk="1" latinLnBrk="0" hangingPunct="1">
                        <a:spcBef>
                          <a:spcPct val="20000"/>
                        </a:spcBef>
                        <a:defRPr sz="2000" kern="1200">
                          <a:solidFill>
                            <a:schemeClr val="tx1"/>
                          </a:solidFill>
                          <a:latin typeface="Arial" panose="020B0604020202020204" pitchFamily="34" charset="0"/>
                        </a:defRPr>
                      </a:lvl3pPr>
                      <a:lvl4pPr marL="1371600" algn="l" defTabSz="457200" rtl="0" eaLnBrk="1" latinLnBrk="0" hangingPunct="1">
                        <a:spcBef>
                          <a:spcPct val="20000"/>
                        </a:spcBef>
                        <a:defRPr sz="1800" kern="1200">
                          <a:solidFill>
                            <a:schemeClr val="tx1"/>
                          </a:solidFill>
                          <a:latin typeface="Arial" panose="020B0604020202020204" pitchFamily="34" charset="0"/>
                        </a:defRPr>
                      </a:lvl4pPr>
                      <a:lvl5pPr marL="1828800" algn="l" defTabSz="457200" rtl="0" eaLnBrk="1" latinLnBrk="0" hangingPunct="1">
                        <a:spcBef>
                          <a:spcPct val="20000"/>
                        </a:spcBef>
                        <a:defRPr sz="1800" kern="1200">
                          <a:solidFill>
                            <a:schemeClr val="tx1"/>
                          </a:solidFill>
                          <a:latin typeface="Arial" panose="020B0604020202020204" pitchFamily="34" charset="0"/>
                        </a:defRPr>
                      </a:lvl5pPr>
                      <a:lvl6pPr marL="22860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6pPr>
                      <a:lvl7pPr marL="27432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7pPr>
                      <a:lvl8pPr marL="32004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8pPr>
                      <a:lvl9pPr marL="36576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9pPr>
                    </a:lstStyle>
                    <a:p>
                      <a:pPr marL="0" marR="0" lvl="0" indent="0" algn="ctr" defTabSz="457200" rtl="0" eaLnBrk="0" fontAlgn="base" latinLnBrk="0" hangingPunct="0">
                        <a:lnSpc>
                          <a:spcPct val="100000"/>
                        </a:lnSpc>
                        <a:spcBef>
                          <a:spcPct val="0"/>
                        </a:spcBef>
                        <a:spcAft>
                          <a:spcPct val="0"/>
                        </a:spcAft>
                        <a:buClr>
                          <a:srgbClr val="000000"/>
                        </a:buClr>
                        <a:buSzTx/>
                        <a:buFont typeface="Times New Roman" panose="02020603050405020304" pitchFamily="18" charset="0"/>
                        <a:buNone/>
                        <a:tabLst/>
                      </a:pPr>
                      <a:endParaRPr kumimoji="0" lang="vi-VN" altLang="en-US" sz="1050" b="1" i="0" u="none" strike="noStrike" cap="none" normalizeH="0" baseline="0">
                        <a:ln>
                          <a:noFill/>
                        </a:ln>
                        <a:solidFill>
                          <a:schemeClr val="bg1"/>
                        </a:solidFill>
                        <a:effectLst/>
                        <a:latin typeface="Times New Roman" panose="02020603050405020304" pitchFamily="18" charset="0"/>
                      </a:endParaRPr>
                    </a:p>
                  </a:txBody>
                  <a:tcPr anchor="ctr" horzOverflow="overflow">
                    <a:lnL w="9000" cap="flat" cmpd="sng" algn="ctr">
                      <a:solidFill>
                        <a:srgbClr val="000000"/>
                      </a:solidFill>
                      <a:prstDash val="solid"/>
                      <a:round/>
                      <a:headEnd type="none" w="med" len="med"/>
                      <a:tailEnd type="none" w="med" len="med"/>
                    </a:lnL>
                    <a:lnR w="9000" cap="flat" cmpd="sng" algn="ctr">
                      <a:solidFill>
                        <a:srgbClr val="000000"/>
                      </a:solidFill>
                      <a:prstDash val="solid"/>
                      <a:round/>
                      <a:headEnd type="none" w="med" len="med"/>
                      <a:tailEnd type="none" w="med" len="med"/>
                    </a:lnR>
                    <a:lnT w="9000" cap="flat" cmpd="sng" algn="ctr">
                      <a:solidFill>
                        <a:srgbClr val="000000"/>
                      </a:solidFill>
                      <a:prstDash val="solid"/>
                      <a:round/>
                      <a:headEnd type="none" w="med" len="med"/>
                      <a:tailEnd type="none" w="med" len="med"/>
                    </a:lnT>
                    <a:lnB w="64080" cap="flat" cmpd="sng" algn="ctr">
                      <a:solidFill>
                        <a:srgbClr val="000000"/>
                      </a:solidFill>
                      <a:prstDash val="solid"/>
                      <a:round/>
                      <a:headEnd type="none" w="med" len="med"/>
                      <a:tailEnd type="none" w="med" len="med"/>
                    </a:lnB>
                    <a:lnTlToBr>
                      <a:noFill/>
                    </a:lnTlToBr>
                    <a:lnBlToTr>
                      <a:noFill/>
                    </a:lnBlToTr>
                    <a:solidFill>
                      <a:srgbClr val="808080"/>
                    </a:solidFill>
                  </a:tcPr>
                </a:tc>
                <a:tc>
                  <a:txBody>
                    <a:bodyPr/>
                    <a:lstStyle>
                      <a:lvl1pPr marL="0" algn="l" defTabSz="457200" rtl="0" eaLnBrk="1" latinLnBrk="0" hangingPunct="1">
                        <a:spcBef>
                          <a:spcPct val="20000"/>
                        </a:spcBef>
                        <a:defRPr sz="2800" kern="1200">
                          <a:solidFill>
                            <a:schemeClr val="tx1"/>
                          </a:solidFill>
                          <a:latin typeface="Arial" panose="020B0604020202020204" pitchFamily="34" charset="0"/>
                        </a:defRPr>
                      </a:lvl1pPr>
                      <a:lvl2pPr marL="457200" algn="l" defTabSz="457200" rtl="0" eaLnBrk="1" latinLnBrk="0" hangingPunct="1">
                        <a:spcBef>
                          <a:spcPct val="20000"/>
                        </a:spcBef>
                        <a:defRPr sz="2400" kern="1200">
                          <a:solidFill>
                            <a:schemeClr val="tx1"/>
                          </a:solidFill>
                          <a:latin typeface="Arial" panose="020B0604020202020204" pitchFamily="34" charset="0"/>
                        </a:defRPr>
                      </a:lvl2pPr>
                      <a:lvl3pPr marL="914400" algn="l" defTabSz="457200" rtl="0" eaLnBrk="1" latinLnBrk="0" hangingPunct="1">
                        <a:spcBef>
                          <a:spcPct val="20000"/>
                        </a:spcBef>
                        <a:defRPr sz="2000" kern="1200">
                          <a:solidFill>
                            <a:schemeClr val="tx1"/>
                          </a:solidFill>
                          <a:latin typeface="Arial" panose="020B0604020202020204" pitchFamily="34" charset="0"/>
                        </a:defRPr>
                      </a:lvl3pPr>
                      <a:lvl4pPr marL="1371600" algn="l" defTabSz="457200" rtl="0" eaLnBrk="1" latinLnBrk="0" hangingPunct="1">
                        <a:spcBef>
                          <a:spcPct val="20000"/>
                        </a:spcBef>
                        <a:defRPr sz="1800" kern="1200">
                          <a:solidFill>
                            <a:schemeClr val="tx1"/>
                          </a:solidFill>
                          <a:latin typeface="Arial" panose="020B0604020202020204" pitchFamily="34" charset="0"/>
                        </a:defRPr>
                      </a:lvl4pPr>
                      <a:lvl5pPr marL="1828800" algn="l" defTabSz="457200" rtl="0" eaLnBrk="1" latinLnBrk="0" hangingPunct="1">
                        <a:spcBef>
                          <a:spcPct val="20000"/>
                        </a:spcBef>
                        <a:defRPr sz="1800" kern="1200">
                          <a:solidFill>
                            <a:schemeClr val="tx1"/>
                          </a:solidFill>
                          <a:latin typeface="Arial" panose="020B0604020202020204" pitchFamily="34" charset="0"/>
                        </a:defRPr>
                      </a:lvl5pPr>
                      <a:lvl6pPr marL="22860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6pPr>
                      <a:lvl7pPr marL="27432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7pPr>
                      <a:lvl8pPr marL="32004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8pPr>
                      <a:lvl9pPr marL="36576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9pPr>
                    </a:lstStyle>
                    <a:p>
                      <a:pPr marL="0" marR="0" lvl="0" indent="0" algn="ctr" defTabSz="457200" rtl="0" eaLnBrk="0" fontAlgn="base" latinLnBrk="0" hangingPunct="0">
                        <a:lnSpc>
                          <a:spcPct val="100000"/>
                        </a:lnSpc>
                        <a:spcBef>
                          <a:spcPct val="0"/>
                        </a:spcBef>
                        <a:spcAft>
                          <a:spcPct val="0"/>
                        </a:spcAft>
                        <a:buClr>
                          <a:srgbClr val="000000"/>
                        </a:buClr>
                        <a:buSzTx/>
                        <a:buFont typeface="Times New Roman" panose="02020603050405020304" pitchFamily="18" charset="0"/>
                        <a:buNone/>
                        <a:tabLst/>
                      </a:pPr>
                      <a:endParaRPr kumimoji="0" lang="vi-VN" altLang="en-US" sz="1050" b="1" i="0" u="none" strike="noStrike" cap="none" normalizeH="0" baseline="0" dirty="0">
                        <a:ln>
                          <a:noFill/>
                        </a:ln>
                        <a:solidFill>
                          <a:schemeClr val="bg1"/>
                        </a:solidFill>
                        <a:effectLst/>
                        <a:latin typeface="Times New Roman" panose="02020603050405020304" pitchFamily="18" charset="0"/>
                      </a:endParaRPr>
                    </a:p>
                  </a:txBody>
                  <a:tcPr anchor="ctr" horzOverflow="overflow">
                    <a:lnL w="9000" cap="flat" cmpd="sng" algn="ctr">
                      <a:solidFill>
                        <a:srgbClr val="000000"/>
                      </a:solidFill>
                      <a:prstDash val="solid"/>
                      <a:round/>
                      <a:headEnd type="none" w="med" len="med"/>
                      <a:tailEnd type="none" w="med" len="med"/>
                    </a:lnL>
                    <a:lnR w="9000" cap="flat" cmpd="sng" algn="ctr">
                      <a:solidFill>
                        <a:srgbClr val="000000"/>
                      </a:solidFill>
                      <a:prstDash val="solid"/>
                      <a:round/>
                      <a:headEnd type="none" w="med" len="med"/>
                      <a:tailEnd type="none" w="med" len="med"/>
                    </a:lnR>
                    <a:lnT w="9000" cap="flat" cmpd="sng" algn="ctr">
                      <a:solidFill>
                        <a:srgbClr val="000000"/>
                      </a:solidFill>
                      <a:prstDash val="solid"/>
                      <a:round/>
                      <a:headEnd type="none" w="med" len="med"/>
                      <a:tailEnd type="none" w="med" len="med"/>
                    </a:lnT>
                    <a:lnB w="6408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457200" rtl="0" eaLnBrk="1" latinLnBrk="0" hangingPunct="1">
                        <a:spcBef>
                          <a:spcPct val="20000"/>
                        </a:spcBef>
                        <a:defRPr sz="2800" kern="1200">
                          <a:solidFill>
                            <a:schemeClr val="tx1"/>
                          </a:solidFill>
                          <a:latin typeface="Arial" panose="020B0604020202020204" pitchFamily="34" charset="0"/>
                        </a:defRPr>
                      </a:lvl1pPr>
                      <a:lvl2pPr marL="457200" algn="l" defTabSz="457200" rtl="0" eaLnBrk="1" latinLnBrk="0" hangingPunct="1">
                        <a:spcBef>
                          <a:spcPct val="20000"/>
                        </a:spcBef>
                        <a:defRPr sz="2400" kern="1200">
                          <a:solidFill>
                            <a:schemeClr val="tx1"/>
                          </a:solidFill>
                          <a:latin typeface="Arial" panose="020B0604020202020204" pitchFamily="34" charset="0"/>
                        </a:defRPr>
                      </a:lvl2pPr>
                      <a:lvl3pPr marL="914400" algn="l" defTabSz="457200" rtl="0" eaLnBrk="1" latinLnBrk="0" hangingPunct="1">
                        <a:spcBef>
                          <a:spcPct val="20000"/>
                        </a:spcBef>
                        <a:defRPr sz="2000" kern="1200">
                          <a:solidFill>
                            <a:schemeClr val="tx1"/>
                          </a:solidFill>
                          <a:latin typeface="Arial" panose="020B0604020202020204" pitchFamily="34" charset="0"/>
                        </a:defRPr>
                      </a:lvl3pPr>
                      <a:lvl4pPr marL="1371600" algn="l" defTabSz="457200" rtl="0" eaLnBrk="1" latinLnBrk="0" hangingPunct="1">
                        <a:spcBef>
                          <a:spcPct val="20000"/>
                        </a:spcBef>
                        <a:defRPr sz="1800" kern="1200">
                          <a:solidFill>
                            <a:schemeClr val="tx1"/>
                          </a:solidFill>
                          <a:latin typeface="Arial" panose="020B0604020202020204" pitchFamily="34" charset="0"/>
                        </a:defRPr>
                      </a:lvl4pPr>
                      <a:lvl5pPr marL="1828800" algn="l" defTabSz="457200" rtl="0" eaLnBrk="1" latinLnBrk="0" hangingPunct="1">
                        <a:spcBef>
                          <a:spcPct val="20000"/>
                        </a:spcBef>
                        <a:defRPr sz="1800" kern="1200">
                          <a:solidFill>
                            <a:schemeClr val="tx1"/>
                          </a:solidFill>
                          <a:latin typeface="Arial" panose="020B0604020202020204" pitchFamily="34" charset="0"/>
                        </a:defRPr>
                      </a:lvl5pPr>
                      <a:lvl6pPr marL="22860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6pPr>
                      <a:lvl7pPr marL="27432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7pPr>
                      <a:lvl8pPr marL="32004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8pPr>
                      <a:lvl9pPr marL="36576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9pPr>
                    </a:lstStyle>
                    <a:p>
                      <a:pPr marL="0" marR="0" lvl="0" indent="0" algn="ctr" defTabSz="457200" rtl="0" eaLnBrk="0" fontAlgn="base" latinLnBrk="0" hangingPunct="0">
                        <a:lnSpc>
                          <a:spcPct val="100000"/>
                        </a:lnSpc>
                        <a:spcBef>
                          <a:spcPct val="0"/>
                        </a:spcBef>
                        <a:spcAft>
                          <a:spcPct val="0"/>
                        </a:spcAft>
                        <a:buClr>
                          <a:srgbClr val="000000"/>
                        </a:buClr>
                        <a:buSzTx/>
                        <a:buFont typeface="Times New Roman" panose="02020603050405020304" pitchFamily="18" charset="0"/>
                        <a:buNone/>
                        <a:tabLst/>
                      </a:pPr>
                      <a:endParaRPr kumimoji="0" lang="vi-VN" altLang="en-US" sz="1050" b="1" i="0" u="none" strike="noStrike" cap="none" normalizeH="0" baseline="0">
                        <a:ln>
                          <a:noFill/>
                        </a:ln>
                        <a:solidFill>
                          <a:schemeClr val="bg1"/>
                        </a:solidFill>
                        <a:effectLst/>
                        <a:latin typeface="Times New Roman" panose="02020603050405020304" pitchFamily="18" charset="0"/>
                      </a:endParaRPr>
                    </a:p>
                  </a:txBody>
                  <a:tcPr anchor="ctr" horzOverflow="overflow">
                    <a:lnL w="9000" cap="flat" cmpd="sng" algn="ctr">
                      <a:solidFill>
                        <a:srgbClr val="000000"/>
                      </a:solidFill>
                      <a:prstDash val="solid"/>
                      <a:round/>
                      <a:headEnd type="none" w="med" len="med"/>
                      <a:tailEnd type="none" w="med" len="med"/>
                    </a:lnL>
                    <a:lnR w="9000" cap="flat" cmpd="sng" algn="ctr">
                      <a:solidFill>
                        <a:srgbClr val="000000"/>
                      </a:solidFill>
                      <a:prstDash val="solid"/>
                      <a:round/>
                      <a:headEnd type="none" w="med" len="med"/>
                      <a:tailEnd type="none" w="med" len="med"/>
                    </a:lnR>
                    <a:lnT w="9000" cap="flat" cmpd="sng" algn="ctr">
                      <a:solidFill>
                        <a:srgbClr val="000000"/>
                      </a:solidFill>
                      <a:prstDash val="solid"/>
                      <a:round/>
                      <a:headEnd type="none" w="med" len="med"/>
                      <a:tailEnd type="none" w="med" len="med"/>
                    </a:lnT>
                    <a:lnB w="64080" cap="flat" cmpd="sng" algn="ctr">
                      <a:solidFill>
                        <a:srgbClr val="000000"/>
                      </a:solidFill>
                      <a:prstDash val="solid"/>
                      <a:round/>
                      <a:headEnd type="none" w="med" len="med"/>
                      <a:tailEnd type="none" w="med" len="med"/>
                    </a:lnB>
                    <a:lnTlToBr>
                      <a:noFill/>
                    </a:lnTlToBr>
                    <a:lnBlToTr>
                      <a:noFill/>
                    </a:lnBlToTr>
                    <a:solidFill>
                      <a:srgbClr val="808080"/>
                    </a:solidFill>
                  </a:tcPr>
                </a:tc>
                <a:tc>
                  <a:txBody>
                    <a:bodyPr/>
                    <a:lstStyle>
                      <a:lvl1pPr marL="0" algn="l" defTabSz="457200" rtl="0" eaLnBrk="1" latinLnBrk="0" hangingPunct="1">
                        <a:spcBef>
                          <a:spcPct val="20000"/>
                        </a:spcBef>
                        <a:defRPr sz="2800" kern="1200">
                          <a:solidFill>
                            <a:schemeClr val="tx1"/>
                          </a:solidFill>
                          <a:latin typeface="Arial" panose="020B0604020202020204" pitchFamily="34" charset="0"/>
                        </a:defRPr>
                      </a:lvl1pPr>
                      <a:lvl2pPr marL="457200" algn="l" defTabSz="457200" rtl="0" eaLnBrk="1" latinLnBrk="0" hangingPunct="1">
                        <a:spcBef>
                          <a:spcPct val="20000"/>
                        </a:spcBef>
                        <a:defRPr sz="2400" kern="1200">
                          <a:solidFill>
                            <a:schemeClr val="tx1"/>
                          </a:solidFill>
                          <a:latin typeface="Arial" panose="020B0604020202020204" pitchFamily="34" charset="0"/>
                        </a:defRPr>
                      </a:lvl2pPr>
                      <a:lvl3pPr marL="914400" algn="l" defTabSz="457200" rtl="0" eaLnBrk="1" latinLnBrk="0" hangingPunct="1">
                        <a:spcBef>
                          <a:spcPct val="20000"/>
                        </a:spcBef>
                        <a:defRPr sz="2000" kern="1200">
                          <a:solidFill>
                            <a:schemeClr val="tx1"/>
                          </a:solidFill>
                          <a:latin typeface="Arial" panose="020B0604020202020204" pitchFamily="34" charset="0"/>
                        </a:defRPr>
                      </a:lvl3pPr>
                      <a:lvl4pPr marL="1371600" algn="l" defTabSz="457200" rtl="0" eaLnBrk="1" latinLnBrk="0" hangingPunct="1">
                        <a:spcBef>
                          <a:spcPct val="20000"/>
                        </a:spcBef>
                        <a:defRPr sz="1800" kern="1200">
                          <a:solidFill>
                            <a:schemeClr val="tx1"/>
                          </a:solidFill>
                          <a:latin typeface="Arial" panose="020B0604020202020204" pitchFamily="34" charset="0"/>
                        </a:defRPr>
                      </a:lvl4pPr>
                      <a:lvl5pPr marL="1828800" algn="l" defTabSz="457200" rtl="0" eaLnBrk="1" latinLnBrk="0" hangingPunct="1">
                        <a:spcBef>
                          <a:spcPct val="20000"/>
                        </a:spcBef>
                        <a:defRPr sz="1800" kern="1200">
                          <a:solidFill>
                            <a:schemeClr val="tx1"/>
                          </a:solidFill>
                          <a:latin typeface="Arial" panose="020B0604020202020204" pitchFamily="34" charset="0"/>
                        </a:defRPr>
                      </a:lvl5pPr>
                      <a:lvl6pPr marL="22860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6pPr>
                      <a:lvl7pPr marL="27432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7pPr>
                      <a:lvl8pPr marL="32004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8pPr>
                      <a:lvl9pPr marL="36576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9pPr>
                    </a:lstStyle>
                    <a:p>
                      <a:pPr marL="0" marR="0" lvl="0" indent="0" algn="ctr" defTabSz="457200" rtl="0" eaLnBrk="0" fontAlgn="base" latinLnBrk="0" hangingPunct="0">
                        <a:lnSpc>
                          <a:spcPct val="100000"/>
                        </a:lnSpc>
                        <a:spcBef>
                          <a:spcPct val="0"/>
                        </a:spcBef>
                        <a:spcAft>
                          <a:spcPct val="0"/>
                        </a:spcAft>
                        <a:buClr>
                          <a:srgbClr val="000000"/>
                        </a:buClr>
                        <a:buSzTx/>
                        <a:buFont typeface="Times New Roman" panose="02020603050405020304" pitchFamily="18" charset="0"/>
                        <a:buNone/>
                        <a:tabLst/>
                      </a:pPr>
                      <a:endParaRPr kumimoji="0" lang="vi-VN" altLang="en-US" sz="1050" b="1" i="0" u="none" strike="noStrike" cap="none" normalizeH="0" baseline="0">
                        <a:ln>
                          <a:noFill/>
                        </a:ln>
                        <a:solidFill>
                          <a:schemeClr val="bg1"/>
                        </a:solidFill>
                        <a:effectLst/>
                        <a:latin typeface="Times New Roman" panose="02020603050405020304" pitchFamily="18" charset="0"/>
                      </a:endParaRPr>
                    </a:p>
                  </a:txBody>
                  <a:tcPr anchor="ctr" horzOverflow="overflow">
                    <a:lnL w="9000" cap="flat" cmpd="sng" algn="ctr">
                      <a:solidFill>
                        <a:srgbClr val="000000"/>
                      </a:solidFill>
                      <a:prstDash val="solid"/>
                      <a:round/>
                      <a:headEnd type="none" w="med" len="med"/>
                      <a:tailEnd type="none" w="med" len="med"/>
                    </a:lnL>
                    <a:lnR w="9000" cap="flat" cmpd="sng" algn="ctr">
                      <a:solidFill>
                        <a:srgbClr val="000000"/>
                      </a:solidFill>
                      <a:prstDash val="solid"/>
                      <a:round/>
                      <a:headEnd type="none" w="med" len="med"/>
                      <a:tailEnd type="none" w="med" len="med"/>
                    </a:lnR>
                    <a:lnT w="9000" cap="flat" cmpd="sng" algn="ctr">
                      <a:solidFill>
                        <a:srgbClr val="000000"/>
                      </a:solidFill>
                      <a:prstDash val="solid"/>
                      <a:round/>
                      <a:headEnd type="none" w="med" len="med"/>
                      <a:tailEnd type="none" w="med" len="med"/>
                    </a:lnT>
                    <a:lnB w="6408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457200" rtl="0" eaLnBrk="1" latinLnBrk="0" hangingPunct="1">
                        <a:spcBef>
                          <a:spcPct val="20000"/>
                        </a:spcBef>
                        <a:defRPr sz="2800" kern="1200">
                          <a:solidFill>
                            <a:schemeClr val="tx1"/>
                          </a:solidFill>
                          <a:latin typeface="Arial" panose="020B0604020202020204" pitchFamily="34" charset="0"/>
                        </a:defRPr>
                      </a:lvl1pPr>
                      <a:lvl2pPr marL="457200" algn="l" defTabSz="457200" rtl="0" eaLnBrk="1" latinLnBrk="0" hangingPunct="1">
                        <a:spcBef>
                          <a:spcPct val="20000"/>
                        </a:spcBef>
                        <a:defRPr sz="2400" kern="1200">
                          <a:solidFill>
                            <a:schemeClr val="tx1"/>
                          </a:solidFill>
                          <a:latin typeface="Arial" panose="020B0604020202020204" pitchFamily="34" charset="0"/>
                        </a:defRPr>
                      </a:lvl2pPr>
                      <a:lvl3pPr marL="914400" algn="l" defTabSz="457200" rtl="0" eaLnBrk="1" latinLnBrk="0" hangingPunct="1">
                        <a:spcBef>
                          <a:spcPct val="20000"/>
                        </a:spcBef>
                        <a:defRPr sz="2000" kern="1200">
                          <a:solidFill>
                            <a:schemeClr val="tx1"/>
                          </a:solidFill>
                          <a:latin typeface="Arial" panose="020B0604020202020204" pitchFamily="34" charset="0"/>
                        </a:defRPr>
                      </a:lvl3pPr>
                      <a:lvl4pPr marL="1371600" algn="l" defTabSz="457200" rtl="0" eaLnBrk="1" latinLnBrk="0" hangingPunct="1">
                        <a:spcBef>
                          <a:spcPct val="20000"/>
                        </a:spcBef>
                        <a:defRPr sz="1800" kern="1200">
                          <a:solidFill>
                            <a:schemeClr val="tx1"/>
                          </a:solidFill>
                          <a:latin typeface="Arial" panose="020B0604020202020204" pitchFamily="34" charset="0"/>
                        </a:defRPr>
                      </a:lvl4pPr>
                      <a:lvl5pPr marL="1828800" algn="l" defTabSz="457200" rtl="0" eaLnBrk="1" latinLnBrk="0" hangingPunct="1">
                        <a:spcBef>
                          <a:spcPct val="20000"/>
                        </a:spcBef>
                        <a:defRPr sz="1800" kern="1200">
                          <a:solidFill>
                            <a:schemeClr val="tx1"/>
                          </a:solidFill>
                          <a:latin typeface="Arial" panose="020B0604020202020204" pitchFamily="34" charset="0"/>
                        </a:defRPr>
                      </a:lvl5pPr>
                      <a:lvl6pPr marL="22860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6pPr>
                      <a:lvl7pPr marL="27432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7pPr>
                      <a:lvl8pPr marL="32004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8pPr>
                      <a:lvl9pPr marL="36576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9pPr>
                    </a:lstStyle>
                    <a:p>
                      <a:pPr marL="0" marR="0" lvl="0" indent="0" algn="ctr" defTabSz="457200" rtl="0" eaLnBrk="0" fontAlgn="base" latinLnBrk="0" hangingPunct="0">
                        <a:lnSpc>
                          <a:spcPct val="100000"/>
                        </a:lnSpc>
                        <a:spcBef>
                          <a:spcPct val="0"/>
                        </a:spcBef>
                        <a:spcAft>
                          <a:spcPct val="0"/>
                        </a:spcAft>
                        <a:buClr>
                          <a:srgbClr val="000000"/>
                        </a:buClr>
                        <a:buSzTx/>
                        <a:buFont typeface="Times New Roman" panose="02020603050405020304" pitchFamily="18" charset="0"/>
                        <a:buNone/>
                        <a:tabLst/>
                      </a:pPr>
                      <a:endParaRPr kumimoji="0" lang="vi-VN" altLang="en-US" sz="1050" b="1" i="0" u="none" strike="noStrike" cap="none" normalizeH="0" baseline="0" dirty="0">
                        <a:ln>
                          <a:noFill/>
                        </a:ln>
                        <a:solidFill>
                          <a:schemeClr val="bg1"/>
                        </a:solidFill>
                        <a:effectLst/>
                        <a:latin typeface="Times New Roman" panose="02020603050405020304" pitchFamily="18" charset="0"/>
                      </a:endParaRPr>
                    </a:p>
                  </a:txBody>
                  <a:tcPr anchor="ctr" horzOverflow="overflow">
                    <a:lnL w="9000" cap="flat" cmpd="sng" algn="ctr">
                      <a:solidFill>
                        <a:srgbClr val="000000"/>
                      </a:solidFill>
                      <a:prstDash val="solid"/>
                      <a:round/>
                      <a:headEnd type="none" w="med" len="med"/>
                      <a:tailEnd type="none" w="med" len="med"/>
                    </a:lnL>
                    <a:lnR w="64080" cap="flat" cmpd="sng" algn="ctr">
                      <a:solidFill>
                        <a:srgbClr val="000000"/>
                      </a:solidFill>
                      <a:prstDash val="solid"/>
                      <a:round/>
                      <a:headEnd type="none" w="med" len="med"/>
                      <a:tailEnd type="none" w="med" len="med"/>
                    </a:lnR>
                    <a:lnT w="9000" cap="flat" cmpd="sng" algn="ctr">
                      <a:solidFill>
                        <a:srgbClr val="000000"/>
                      </a:solidFill>
                      <a:prstDash val="solid"/>
                      <a:round/>
                      <a:headEnd type="none" w="med" len="med"/>
                      <a:tailEnd type="none" w="med" len="med"/>
                    </a:lnT>
                    <a:lnB w="64080" cap="flat" cmpd="sng" algn="ctr">
                      <a:solidFill>
                        <a:srgbClr val="000000"/>
                      </a:solidFill>
                      <a:prstDash val="solid"/>
                      <a:round/>
                      <a:headEnd type="none" w="med" len="med"/>
                      <a:tailEnd type="none" w="med" len="med"/>
                    </a:lnB>
                    <a:lnTlToBr>
                      <a:noFill/>
                    </a:lnTlToBr>
                    <a:lnBlToTr>
                      <a:noFill/>
                    </a:lnBlToTr>
                    <a:solidFill>
                      <a:srgbClr val="808080"/>
                    </a:solidFill>
                  </a:tcPr>
                </a:tc>
                <a:extLst>
                  <a:ext uri="{0D108BD9-81ED-4DB2-BD59-A6C34878D82A}">
                    <a16:rowId xmlns:a16="http://schemas.microsoft.com/office/drawing/2014/main" val="3199906201"/>
                  </a:ext>
                </a:extLst>
              </a:tr>
            </a:tbl>
          </a:graphicData>
        </a:graphic>
      </p:graphicFrame>
      <p:sp>
        <p:nvSpPr>
          <p:cNvPr id="13" name="Rectangle 234">
            <a:extLst>
              <a:ext uri="{FF2B5EF4-FFF2-40B4-BE49-F238E27FC236}">
                <a16:creationId xmlns:a16="http://schemas.microsoft.com/office/drawing/2014/main" id="{1EFC9D14-8EF5-402C-AC22-E20E3ED9DF7F}"/>
              </a:ext>
            </a:extLst>
          </p:cNvPr>
          <p:cNvSpPr>
            <a:spLocks noChangeArrowheads="1"/>
          </p:cNvSpPr>
          <p:nvPr/>
        </p:nvSpPr>
        <p:spPr bwMode="auto">
          <a:xfrm>
            <a:off x="1660207" y="3311928"/>
            <a:ext cx="565150" cy="3869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lgn="ct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600" b="1">
                <a:solidFill>
                  <a:schemeClr val="tx1"/>
                </a:solidFill>
                <a:latin typeface="Times New Roman" panose="02020603050405020304" pitchFamily="18" charset="0"/>
              </a:defRPr>
            </a:lvl1pPr>
            <a:lvl2pPr marL="742950" indent="-285750" algn="ct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600" b="1">
                <a:solidFill>
                  <a:schemeClr val="tx1"/>
                </a:solidFill>
                <a:latin typeface="Times New Roman" panose="02020603050405020304" pitchFamily="18" charset="0"/>
              </a:defRPr>
            </a:lvl2pPr>
            <a:lvl3pPr marL="1143000" indent="-228600" algn="ct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600" b="1">
                <a:solidFill>
                  <a:schemeClr val="tx1"/>
                </a:solidFill>
                <a:latin typeface="Times New Roman" panose="02020603050405020304" pitchFamily="18" charset="0"/>
              </a:defRPr>
            </a:lvl3pPr>
            <a:lvl4pPr marL="1600200" indent="-228600" algn="ct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600" b="1">
                <a:solidFill>
                  <a:schemeClr val="tx1"/>
                </a:solidFill>
                <a:latin typeface="Times New Roman" panose="02020603050405020304" pitchFamily="18" charset="0"/>
              </a:defRPr>
            </a:lvl4pPr>
            <a:lvl5pPr marL="2057400" indent="-228600" algn="ct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600" b="1">
                <a:solidFill>
                  <a:schemeClr val="tx1"/>
                </a:solidFill>
                <a:latin typeface="Times New Roman" panose="02020603050405020304" pitchFamily="18" charset="0"/>
              </a:defRPr>
            </a:lvl5pPr>
            <a:lvl6pPr marL="2514600" indent="-228600" algn="ctr"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600" b="1">
                <a:solidFill>
                  <a:schemeClr val="tx1"/>
                </a:solidFill>
                <a:latin typeface="Times New Roman" panose="02020603050405020304" pitchFamily="18" charset="0"/>
              </a:defRPr>
            </a:lvl6pPr>
            <a:lvl7pPr marL="2971800" indent="-228600" algn="ctr"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600" b="1">
                <a:solidFill>
                  <a:schemeClr val="tx1"/>
                </a:solidFill>
                <a:latin typeface="Times New Roman" panose="02020603050405020304" pitchFamily="18" charset="0"/>
              </a:defRPr>
            </a:lvl7pPr>
            <a:lvl8pPr marL="3429000" indent="-228600" algn="ctr"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600" b="1">
                <a:solidFill>
                  <a:schemeClr val="tx1"/>
                </a:solidFill>
                <a:latin typeface="Times New Roman" panose="02020603050405020304" pitchFamily="18" charset="0"/>
              </a:defRPr>
            </a:lvl8pPr>
            <a:lvl9pPr marL="3886200" indent="-228600" algn="ctr"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600" b="1">
                <a:solidFill>
                  <a:schemeClr val="tx1"/>
                </a:solidFill>
                <a:latin typeface="Times New Roman" panose="02020603050405020304" pitchFamily="18" charset="0"/>
              </a:defRPr>
            </a:lvl9pPr>
          </a:lstStyle>
          <a:p>
            <a:pPr algn="l" eaLnBrk="0" fontAlgn="base" hangingPunct="0">
              <a:lnSpc>
                <a:spcPct val="95000"/>
              </a:lnSpc>
              <a:spcBef>
                <a:spcPct val="0"/>
              </a:spcBef>
              <a:spcAft>
                <a:spcPct val="0"/>
              </a:spcAft>
            </a:pPr>
            <a:r>
              <a:rPr lang="en-US" altLang="en-US" sz="2000" dirty="0">
                <a:solidFill>
                  <a:srgbClr val="FF3300"/>
                </a:solidFill>
                <a:latin typeface="Arial" panose="020B0604020202020204" pitchFamily="34" charset="0"/>
                <a:cs typeface="Arial" panose="020B0604020202020204" pitchFamily="34" charset="0"/>
              </a:rPr>
              <a:t>2</a:t>
            </a:r>
            <a:r>
              <a:rPr lang="en-US" altLang="en-US" sz="2000" baseline="30000" dirty="0">
                <a:solidFill>
                  <a:srgbClr val="FF3300"/>
                </a:solidFill>
                <a:latin typeface="Arial" panose="020B0604020202020204" pitchFamily="34" charset="0"/>
                <a:cs typeface="Arial" panose="020B0604020202020204" pitchFamily="34" charset="0"/>
              </a:rPr>
              <a:t>2</a:t>
            </a:r>
          </a:p>
        </p:txBody>
      </p:sp>
      <p:sp>
        <p:nvSpPr>
          <p:cNvPr id="14" name="Rectangle 235">
            <a:extLst>
              <a:ext uri="{FF2B5EF4-FFF2-40B4-BE49-F238E27FC236}">
                <a16:creationId xmlns:a16="http://schemas.microsoft.com/office/drawing/2014/main" id="{EBC546FE-E951-4867-A6B5-82CCFF22160E}"/>
              </a:ext>
            </a:extLst>
          </p:cNvPr>
          <p:cNvSpPr>
            <a:spLocks noChangeArrowheads="1"/>
          </p:cNvSpPr>
          <p:nvPr/>
        </p:nvSpPr>
        <p:spPr bwMode="auto">
          <a:xfrm>
            <a:off x="2521585" y="3319316"/>
            <a:ext cx="565150" cy="3869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lgn="ct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600" b="1">
                <a:solidFill>
                  <a:schemeClr val="tx1"/>
                </a:solidFill>
                <a:latin typeface="Times New Roman" panose="02020603050405020304" pitchFamily="18" charset="0"/>
              </a:defRPr>
            </a:lvl1pPr>
            <a:lvl2pPr marL="742950" indent="-285750" algn="ct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600" b="1">
                <a:solidFill>
                  <a:schemeClr val="tx1"/>
                </a:solidFill>
                <a:latin typeface="Times New Roman" panose="02020603050405020304" pitchFamily="18" charset="0"/>
              </a:defRPr>
            </a:lvl2pPr>
            <a:lvl3pPr marL="1143000" indent="-228600" algn="ct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600" b="1">
                <a:solidFill>
                  <a:schemeClr val="tx1"/>
                </a:solidFill>
                <a:latin typeface="Times New Roman" panose="02020603050405020304" pitchFamily="18" charset="0"/>
              </a:defRPr>
            </a:lvl3pPr>
            <a:lvl4pPr marL="1600200" indent="-228600" algn="ct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600" b="1">
                <a:solidFill>
                  <a:schemeClr val="tx1"/>
                </a:solidFill>
                <a:latin typeface="Times New Roman" panose="02020603050405020304" pitchFamily="18" charset="0"/>
              </a:defRPr>
            </a:lvl4pPr>
            <a:lvl5pPr marL="2057400" indent="-228600" algn="ct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600" b="1">
                <a:solidFill>
                  <a:schemeClr val="tx1"/>
                </a:solidFill>
                <a:latin typeface="Times New Roman" panose="02020603050405020304" pitchFamily="18" charset="0"/>
              </a:defRPr>
            </a:lvl5pPr>
            <a:lvl6pPr marL="2514600" indent="-228600" algn="ctr"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600" b="1">
                <a:solidFill>
                  <a:schemeClr val="tx1"/>
                </a:solidFill>
                <a:latin typeface="Times New Roman" panose="02020603050405020304" pitchFamily="18" charset="0"/>
              </a:defRPr>
            </a:lvl6pPr>
            <a:lvl7pPr marL="2971800" indent="-228600" algn="ctr"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600" b="1">
                <a:solidFill>
                  <a:schemeClr val="tx1"/>
                </a:solidFill>
                <a:latin typeface="Times New Roman" panose="02020603050405020304" pitchFamily="18" charset="0"/>
              </a:defRPr>
            </a:lvl7pPr>
            <a:lvl8pPr marL="3429000" indent="-228600" algn="ctr"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600" b="1">
                <a:solidFill>
                  <a:schemeClr val="tx1"/>
                </a:solidFill>
                <a:latin typeface="Times New Roman" panose="02020603050405020304" pitchFamily="18" charset="0"/>
              </a:defRPr>
            </a:lvl8pPr>
            <a:lvl9pPr marL="3886200" indent="-228600" algn="ctr"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600" b="1">
                <a:solidFill>
                  <a:schemeClr val="tx1"/>
                </a:solidFill>
                <a:latin typeface="Times New Roman" panose="02020603050405020304" pitchFamily="18" charset="0"/>
              </a:defRPr>
            </a:lvl9pPr>
          </a:lstStyle>
          <a:p>
            <a:pPr algn="l" eaLnBrk="0" fontAlgn="base" hangingPunct="0">
              <a:lnSpc>
                <a:spcPct val="95000"/>
              </a:lnSpc>
              <a:spcBef>
                <a:spcPct val="0"/>
              </a:spcBef>
              <a:spcAft>
                <a:spcPct val="0"/>
              </a:spcAft>
            </a:pPr>
            <a:r>
              <a:rPr lang="en-US" altLang="en-US" sz="2000" dirty="0">
                <a:solidFill>
                  <a:srgbClr val="FF3300"/>
                </a:solidFill>
                <a:latin typeface="Arial" panose="020B0604020202020204" pitchFamily="34" charset="0"/>
                <a:cs typeface="Arial" panose="020B0604020202020204" pitchFamily="34" charset="0"/>
              </a:rPr>
              <a:t>2</a:t>
            </a:r>
            <a:r>
              <a:rPr lang="en-US" altLang="en-US" sz="2000" baseline="30000" dirty="0">
                <a:solidFill>
                  <a:srgbClr val="FF3300"/>
                </a:solidFill>
                <a:latin typeface="Arial" panose="020B0604020202020204" pitchFamily="34" charset="0"/>
                <a:cs typeface="Arial" panose="020B0604020202020204" pitchFamily="34" charset="0"/>
              </a:rPr>
              <a:t>4</a:t>
            </a:r>
          </a:p>
        </p:txBody>
      </p:sp>
      <p:sp>
        <p:nvSpPr>
          <p:cNvPr id="15" name="AutoShape 119">
            <a:extLst>
              <a:ext uri="{FF2B5EF4-FFF2-40B4-BE49-F238E27FC236}">
                <a16:creationId xmlns:a16="http://schemas.microsoft.com/office/drawing/2014/main" id="{984D7CFE-DA96-4048-AAC0-0CC412631B8A}"/>
              </a:ext>
            </a:extLst>
          </p:cNvPr>
          <p:cNvSpPr>
            <a:spLocks noChangeArrowheads="1"/>
          </p:cNvSpPr>
          <p:nvPr/>
        </p:nvSpPr>
        <p:spPr bwMode="auto">
          <a:xfrm>
            <a:off x="4775200" y="6111240"/>
            <a:ext cx="701040" cy="411480"/>
          </a:xfrm>
          <a:prstGeom prst="wedgeRoundRectCallout">
            <a:avLst>
              <a:gd name="adj1" fmla="val -140869"/>
              <a:gd name="adj2" fmla="val 58024"/>
              <a:gd name="adj3" fmla="val 16667"/>
            </a:avLst>
          </a:prstGeom>
          <a:solidFill>
            <a:schemeClr val="tx1"/>
          </a:solidFill>
          <a:ln w="9525">
            <a:solidFill>
              <a:srgbClr val="000000"/>
            </a:solidFill>
            <a:miter lim="800000"/>
            <a:headEnd/>
            <a:tailEnd/>
          </a:ln>
        </p:spPr>
        <p:txBody>
          <a:bodyPr/>
          <a:lstStyle>
            <a:lvl1pPr algn="ctr">
              <a:defRPr sz="3600" b="1">
                <a:solidFill>
                  <a:schemeClr val="tx1"/>
                </a:solidFill>
                <a:latin typeface="Times New Roman" panose="02020603050405020304" pitchFamily="18" charset="0"/>
              </a:defRPr>
            </a:lvl1pPr>
            <a:lvl2pPr marL="742950" indent="-285750" algn="ctr">
              <a:defRPr sz="3600" b="1">
                <a:solidFill>
                  <a:schemeClr val="tx1"/>
                </a:solidFill>
                <a:latin typeface="Times New Roman" panose="02020603050405020304" pitchFamily="18" charset="0"/>
              </a:defRPr>
            </a:lvl2pPr>
            <a:lvl3pPr marL="1143000" indent="-228600" algn="ctr">
              <a:defRPr sz="3600" b="1">
                <a:solidFill>
                  <a:schemeClr val="tx1"/>
                </a:solidFill>
                <a:latin typeface="Times New Roman" panose="02020603050405020304" pitchFamily="18" charset="0"/>
              </a:defRPr>
            </a:lvl3pPr>
            <a:lvl4pPr marL="1600200" indent="-228600" algn="ctr">
              <a:defRPr sz="3600" b="1">
                <a:solidFill>
                  <a:schemeClr val="tx1"/>
                </a:solidFill>
                <a:latin typeface="Times New Roman" panose="02020603050405020304" pitchFamily="18" charset="0"/>
              </a:defRPr>
            </a:lvl4pPr>
            <a:lvl5pPr marL="2057400" indent="-228600" algn="ctr">
              <a:defRPr sz="36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36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36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36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3600" b="1">
                <a:solidFill>
                  <a:schemeClr val="tx1"/>
                </a:solidFill>
                <a:latin typeface="Times New Roman" panose="02020603050405020304" pitchFamily="18"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2400" b="1" i="0" u="none" strike="noStrike" kern="0" cap="none" spc="0" normalizeH="0" baseline="0" noProof="0" dirty="0">
                <a:ln>
                  <a:noFill/>
                </a:ln>
                <a:solidFill>
                  <a:srgbClr val="DEF6F1"/>
                </a:solidFill>
                <a:effectLst/>
                <a:uLnTx/>
                <a:uFillTx/>
                <a:cs typeface="Times New Roman" panose="02020603050405020304" pitchFamily="18" charset="0"/>
              </a:rPr>
              <a:t>2</a:t>
            </a:r>
            <a:r>
              <a:rPr kumimoji="0" lang="en-US" altLang="en-US" sz="2400" b="1" i="0" u="none" strike="noStrike" kern="0" cap="none" spc="0" normalizeH="0" baseline="30000" noProof="0" dirty="0">
                <a:ln>
                  <a:noFill/>
                </a:ln>
                <a:solidFill>
                  <a:srgbClr val="DEF6F1"/>
                </a:solidFill>
                <a:effectLst/>
                <a:uLnTx/>
                <a:uFillTx/>
                <a:cs typeface="Times New Roman" panose="02020603050405020304" pitchFamily="18" charset="0"/>
              </a:rPr>
              <a:t>64</a:t>
            </a:r>
            <a:endParaRPr kumimoji="0" lang="en-US" altLang="en-US" sz="2400" b="1" i="0" u="none" strike="noStrike" kern="0" cap="none" spc="0" normalizeH="0" baseline="0" noProof="0" dirty="0">
              <a:ln>
                <a:noFill/>
              </a:ln>
              <a:solidFill>
                <a:srgbClr val="DEF6F1"/>
              </a:solidFill>
              <a:effectLst/>
              <a:uLnTx/>
              <a:uFillTx/>
              <a:cs typeface="Times New Roman" panose="02020603050405020304" pitchFamily="18" charset="0"/>
            </a:endParaRPr>
          </a:p>
        </p:txBody>
      </p:sp>
      <p:sp>
        <p:nvSpPr>
          <p:cNvPr id="17" name="Rectangle 235">
            <a:extLst>
              <a:ext uri="{FF2B5EF4-FFF2-40B4-BE49-F238E27FC236}">
                <a16:creationId xmlns:a16="http://schemas.microsoft.com/office/drawing/2014/main" id="{80A5473C-7122-457A-8923-563C6846F134}"/>
              </a:ext>
            </a:extLst>
          </p:cNvPr>
          <p:cNvSpPr>
            <a:spLocks noChangeArrowheads="1"/>
          </p:cNvSpPr>
          <p:nvPr/>
        </p:nvSpPr>
        <p:spPr bwMode="auto">
          <a:xfrm>
            <a:off x="2059409" y="3326702"/>
            <a:ext cx="565150" cy="3869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lgn="ct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600" b="1">
                <a:solidFill>
                  <a:schemeClr val="tx1"/>
                </a:solidFill>
                <a:latin typeface="Times New Roman" panose="02020603050405020304" pitchFamily="18" charset="0"/>
              </a:defRPr>
            </a:lvl1pPr>
            <a:lvl2pPr marL="742950" indent="-285750" algn="ct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600" b="1">
                <a:solidFill>
                  <a:schemeClr val="tx1"/>
                </a:solidFill>
                <a:latin typeface="Times New Roman" panose="02020603050405020304" pitchFamily="18" charset="0"/>
              </a:defRPr>
            </a:lvl2pPr>
            <a:lvl3pPr marL="1143000" indent="-228600" algn="ct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600" b="1">
                <a:solidFill>
                  <a:schemeClr val="tx1"/>
                </a:solidFill>
                <a:latin typeface="Times New Roman" panose="02020603050405020304" pitchFamily="18" charset="0"/>
              </a:defRPr>
            </a:lvl3pPr>
            <a:lvl4pPr marL="1600200" indent="-228600" algn="ct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600" b="1">
                <a:solidFill>
                  <a:schemeClr val="tx1"/>
                </a:solidFill>
                <a:latin typeface="Times New Roman" panose="02020603050405020304" pitchFamily="18" charset="0"/>
              </a:defRPr>
            </a:lvl4pPr>
            <a:lvl5pPr marL="2057400" indent="-228600" algn="ct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600" b="1">
                <a:solidFill>
                  <a:schemeClr val="tx1"/>
                </a:solidFill>
                <a:latin typeface="Times New Roman" panose="02020603050405020304" pitchFamily="18" charset="0"/>
              </a:defRPr>
            </a:lvl5pPr>
            <a:lvl6pPr marL="2514600" indent="-228600" algn="ctr"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600" b="1">
                <a:solidFill>
                  <a:schemeClr val="tx1"/>
                </a:solidFill>
                <a:latin typeface="Times New Roman" panose="02020603050405020304" pitchFamily="18" charset="0"/>
              </a:defRPr>
            </a:lvl6pPr>
            <a:lvl7pPr marL="2971800" indent="-228600" algn="ctr"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600" b="1">
                <a:solidFill>
                  <a:schemeClr val="tx1"/>
                </a:solidFill>
                <a:latin typeface="Times New Roman" panose="02020603050405020304" pitchFamily="18" charset="0"/>
              </a:defRPr>
            </a:lvl7pPr>
            <a:lvl8pPr marL="3429000" indent="-228600" algn="ctr"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600" b="1">
                <a:solidFill>
                  <a:schemeClr val="tx1"/>
                </a:solidFill>
                <a:latin typeface="Times New Roman" panose="02020603050405020304" pitchFamily="18" charset="0"/>
              </a:defRPr>
            </a:lvl8pPr>
            <a:lvl9pPr marL="3886200" indent="-228600" algn="ctr"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600" b="1">
                <a:solidFill>
                  <a:schemeClr val="tx1"/>
                </a:solidFill>
                <a:latin typeface="Times New Roman" panose="02020603050405020304" pitchFamily="18" charset="0"/>
              </a:defRPr>
            </a:lvl9pPr>
          </a:lstStyle>
          <a:p>
            <a:pPr algn="l" eaLnBrk="0" fontAlgn="base" hangingPunct="0">
              <a:lnSpc>
                <a:spcPct val="95000"/>
              </a:lnSpc>
              <a:spcBef>
                <a:spcPct val="0"/>
              </a:spcBef>
              <a:spcAft>
                <a:spcPct val="0"/>
              </a:spcAft>
            </a:pPr>
            <a:r>
              <a:rPr lang="en-US" altLang="en-US" sz="2000" dirty="0">
                <a:solidFill>
                  <a:srgbClr val="FF3300"/>
                </a:solidFill>
                <a:latin typeface="Arial" panose="020B0604020202020204" pitchFamily="34" charset="0"/>
                <a:cs typeface="Arial" panose="020B0604020202020204" pitchFamily="34" charset="0"/>
              </a:rPr>
              <a:t>2</a:t>
            </a:r>
            <a:r>
              <a:rPr lang="en-US" altLang="en-US" sz="2000" baseline="30000" dirty="0">
                <a:solidFill>
                  <a:srgbClr val="FF3300"/>
                </a:solidFill>
                <a:latin typeface="Arial" panose="020B0604020202020204" pitchFamily="34" charset="0"/>
                <a:cs typeface="Arial" panose="020B0604020202020204" pitchFamily="34" charset="0"/>
              </a:rPr>
              <a:t>3</a:t>
            </a:r>
          </a:p>
        </p:txBody>
      </p:sp>
      <p:sp>
        <p:nvSpPr>
          <p:cNvPr id="23" name="AutoShape 120">
            <a:extLst>
              <a:ext uri="{FF2B5EF4-FFF2-40B4-BE49-F238E27FC236}">
                <a16:creationId xmlns:a16="http://schemas.microsoft.com/office/drawing/2014/main" id="{F6001F86-695B-4BC5-BB0E-F4102F5FBF99}"/>
              </a:ext>
            </a:extLst>
          </p:cNvPr>
          <p:cNvSpPr>
            <a:spLocks noChangeArrowheads="1"/>
          </p:cNvSpPr>
          <p:nvPr/>
        </p:nvSpPr>
        <p:spPr bwMode="auto">
          <a:xfrm>
            <a:off x="5227320" y="3762504"/>
            <a:ext cx="6019800" cy="535176"/>
          </a:xfrm>
          <a:prstGeom prst="wedgeRoundRectCallout">
            <a:avLst>
              <a:gd name="adj1" fmla="val -48472"/>
              <a:gd name="adj2" fmla="val 27083"/>
              <a:gd name="adj3" fmla="val 16667"/>
            </a:avLst>
          </a:prstGeom>
          <a:solidFill>
            <a:schemeClr val="tx1"/>
          </a:solidFill>
          <a:ln w="9525">
            <a:solidFill>
              <a:schemeClr val="bg1"/>
            </a:solidFill>
            <a:miter lim="800000"/>
            <a:headEnd/>
            <a:tailEnd/>
          </a:ln>
        </p:spPr>
        <p:txBody>
          <a:bodyPr/>
          <a:lstStyle>
            <a:lvl1pPr algn="ctr">
              <a:defRPr sz="3600" b="1">
                <a:solidFill>
                  <a:schemeClr val="tx1"/>
                </a:solidFill>
                <a:latin typeface="Times New Roman" panose="02020603050405020304" pitchFamily="18" charset="0"/>
              </a:defRPr>
            </a:lvl1pPr>
            <a:lvl2pPr marL="742950" indent="-285750" algn="ctr">
              <a:defRPr sz="3600" b="1">
                <a:solidFill>
                  <a:schemeClr val="tx1"/>
                </a:solidFill>
                <a:latin typeface="Times New Roman" panose="02020603050405020304" pitchFamily="18" charset="0"/>
              </a:defRPr>
            </a:lvl2pPr>
            <a:lvl3pPr marL="1143000" indent="-228600" algn="ctr">
              <a:defRPr sz="3600" b="1">
                <a:solidFill>
                  <a:schemeClr val="tx1"/>
                </a:solidFill>
                <a:latin typeface="Times New Roman" panose="02020603050405020304" pitchFamily="18" charset="0"/>
              </a:defRPr>
            </a:lvl3pPr>
            <a:lvl4pPr marL="1600200" indent="-228600" algn="ctr">
              <a:defRPr sz="3600" b="1">
                <a:solidFill>
                  <a:schemeClr val="tx1"/>
                </a:solidFill>
                <a:latin typeface="Times New Roman" panose="02020603050405020304" pitchFamily="18" charset="0"/>
              </a:defRPr>
            </a:lvl4pPr>
            <a:lvl5pPr marL="2057400" indent="-228600" algn="ctr">
              <a:defRPr sz="36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36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36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36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3600" b="1">
                <a:solidFill>
                  <a:schemeClr val="tx1"/>
                </a:solidFill>
                <a:latin typeface="Times New Roman" panose="02020603050405020304" pitchFamily="18"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2800" b="0" i="0" u="none" strike="noStrike" kern="0" cap="none" spc="0" normalizeH="0" baseline="0" noProof="0" dirty="0" err="1">
                <a:ln>
                  <a:noFill/>
                </a:ln>
                <a:solidFill>
                  <a:schemeClr val="bg1"/>
                </a:solidFill>
                <a:effectLst/>
                <a:uLnTx/>
                <a:uFillTx/>
                <a:cs typeface="Times New Roman" panose="02020603050405020304" pitchFamily="18" charset="0"/>
              </a:rPr>
              <a:t>Số</a:t>
            </a:r>
            <a:r>
              <a:rPr kumimoji="0" lang="en-US" altLang="en-US" sz="2800" b="0" i="0" u="none" strike="noStrike" kern="0" cap="none" spc="0" normalizeH="0" baseline="0" noProof="0" dirty="0">
                <a:ln>
                  <a:noFill/>
                </a:ln>
                <a:solidFill>
                  <a:schemeClr val="bg1"/>
                </a:solidFill>
                <a:effectLst/>
                <a:uLnTx/>
                <a:uFillTx/>
                <a:cs typeface="Times New Roman" panose="02020603050405020304" pitchFamily="18" charset="0"/>
              </a:rPr>
              <a:t> </a:t>
            </a:r>
            <a:r>
              <a:rPr kumimoji="0" lang="en-US" altLang="en-US" sz="2800" b="0" i="0" u="none" strike="noStrike" kern="0" cap="none" spc="0" normalizeH="0" baseline="0" noProof="0" dirty="0" err="1">
                <a:ln>
                  <a:noFill/>
                </a:ln>
                <a:solidFill>
                  <a:schemeClr val="bg1"/>
                </a:solidFill>
                <a:effectLst/>
                <a:uLnTx/>
                <a:uFillTx/>
                <a:cs typeface="Times New Roman" panose="02020603050405020304" pitchFamily="18" charset="0"/>
              </a:rPr>
              <a:t>thóc</a:t>
            </a:r>
            <a:r>
              <a:rPr kumimoji="0" lang="en-US" altLang="en-US" sz="2800" b="0" i="0" u="none" strike="noStrike" kern="0" cap="none" spc="0" normalizeH="0" baseline="0" noProof="0" dirty="0">
                <a:ln>
                  <a:noFill/>
                </a:ln>
                <a:solidFill>
                  <a:schemeClr val="bg1"/>
                </a:solidFill>
                <a:effectLst/>
                <a:uLnTx/>
                <a:uFillTx/>
                <a:cs typeface="Times New Roman" panose="02020603050405020304" pitchFamily="18" charset="0"/>
              </a:rPr>
              <a:t> </a:t>
            </a:r>
            <a:r>
              <a:rPr kumimoji="0" lang="en-US" altLang="en-US" sz="2800" b="0" i="0" u="none" strike="noStrike" kern="0" cap="none" spc="0" normalizeH="0" baseline="0" noProof="0" dirty="0" err="1">
                <a:ln>
                  <a:noFill/>
                </a:ln>
                <a:solidFill>
                  <a:schemeClr val="bg1"/>
                </a:solidFill>
                <a:effectLst/>
                <a:uLnTx/>
                <a:uFillTx/>
                <a:cs typeface="Times New Roman" panose="02020603050405020304" pitchFamily="18" charset="0"/>
              </a:rPr>
              <a:t>có</a:t>
            </a:r>
            <a:r>
              <a:rPr kumimoji="0" lang="en-US" altLang="en-US" sz="2800" b="0" i="0" u="none" strike="noStrike" kern="0" cap="none" spc="0" normalizeH="0" baseline="0" noProof="0" dirty="0">
                <a:ln>
                  <a:noFill/>
                </a:ln>
                <a:solidFill>
                  <a:schemeClr val="bg1"/>
                </a:solidFill>
                <a:effectLst/>
                <a:uLnTx/>
                <a:uFillTx/>
                <a:cs typeface="Times New Roman" panose="02020603050405020304" pitchFamily="18" charset="0"/>
              </a:rPr>
              <a:t> </a:t>
            </a:r>
            <a:r>
              <a:rPr kumimoji="0" lang="en-US" altLang="en-US" sz="2800" b="0" i="0" u="none" strike="noStrike" kern="0" cap="none" spc="0" normalizeH="0" baseline="0" noProof="0" dirty="0" err="1">
                <a:ln>
                  <a:noFill/>
                </a:ln>
                <a:solidFill>
                  <a:schemeClr val="bg1"/>
                </a:solidFill>
                <a:effectLst/>
                <a:uLnTx/>
                <a:uFillTx/>
                <a:cs typeface="Times New Roman" panose="02020603050405020304" pitchFamily="18" charset="0"/>
              </a:rPr>
              <a:t>thể</a:t>
            </a:r>
            <a:r>
              <a:rPr kumimoji="0" lang="en-US" altLang="en-US" sz="2800" b="0" i="0" u="none" strike="noStrike" kern="0" cap="none" spc="0" normalizeH="0" baseline="0" noProof="0" dirty="0">
                <a:ln>
                  <a:noFill/>
                </a:ln>
                <a:solidFill>
                  <a:schemeClr val="bg1"/>
                </a:solidFill>
                <a:effectLst/>
                <a:uLnTx/>
                <a:uFillTx/>
                <a:cs typeface="Times New Roman" panose="02020603050405020304" pitchFamily="18" charset="0"/>
              </a:rPr>
              <a:t> </a:t>
            </a:r>
            <a:r>
              <a:rPr kumimoji="0" lang="en-US" altLang="en-US" sz="2800" b="0" i="0" u="none" strike="noStrike" kern="0" cap="none" spc="0" normalizeH="0" baseline="0" noProof="0" dirty="0" err="1">
                <a:ln>
                  <a:noFill/>
                </a:ln>
                <a:solidFill>
                  <a:schemeClr val="bg1"/>
                </a:solidFill>
                <a:effectLst/>
                <a:uLnTx/>
                <a:uFillTx/>
                <a:cs typeface="Times New Roman" panose="02020603050405020304" pitchFamily="18" charset="0"/>
              </a:rPr>
              <a:t>phủ</a:t>
            </a:r>
            <a:r>
              <a:rPr kumimoji="0" lang="en-US" altLang="en-US" sz="2800" b="0" i="0" u="none" strike="noStrike" kern="0" cap="none" spc="0" normalizeH="0" baseline="0" noProof="0" dirty="0">
                <a:ln>
                  <a:noFill/>
                </a:ln>
                <a:solidFill>
                  <a:schemeClr val="bg1"/>
                </a:solidFill>
                <a:effectLst/>
                <a:uLnTx/>
                <a:uFillTx/>
                <a:cs typeface="Times New Roman" panose="02020603050405020304" pitchFamily="18" charset="0"/>
              </a:rPr>
              <a:t> </a:t>
            </a:r>
            <a:r>
              <a:rPr kumimoji="0" lang="en-US" altLang="en-US" sz="2800" b="0" i="0" u="none" strike="noStrike" kern="0" cap="none" spc="0" normalizeH="0" baseline="0" noProof="0" dirty="0" err="1">
                <a:ln>
                  <a:noFill/>
                </a:ln>
                <a:solidFill>
                  <a:schemeClr val="bg1"/>
                </a:solidFill>
                <a:effectLst/>
                <a:uLnTx/>
                <a:uFillTx/>
                <a:cs typeface="Times New Roman" panose="02020603050405020304" pitchFamily="18" charset="0"/>
              </a:rPr>
              <a:t>kín</a:t>
            </a:r>
            <a:r>
              <a:rPr kumimoji="0" lang="en-US" altLang="en-US" sz="2800" b="0" i="0" u="none" strike="noStrike" kern="0" cap="none" spc="0" normalizeH="0" baseline="0" noProof="0" dirty="0">
                <a:ln>
                  <a:noFill/>
                </a:ln>
                <a:solidFill>
                  <a:schemeClr val="bg1"/>
                </a:solidFill>
                <a:effectLst/>
                <a:uLnTx/>
                <a:uFillTx/>
                <a:cs typeface="Times New Roman" panose="02020603050405020304" pitchFamily="18" charset="0"/>
              </a:rPr>
              <a:t> </a:t>
            </a:r>
            <a:r>
              <a:rPr kumimoji="0" lang="en-US" altLang="en-US" sz="2800" b="0" i="0" u="none" strike="noStrike" kern="0" cap="none" spc="0" normalizeH="0" baseline="0" noProof="0" dirty="0" err="1">
                <a:ln>
                  <a:noFill/>
                </a:ln>
                <a:solidFill>
                  <a:schemeClr val="bg1"/>
                </a:solidFill>
                <a:effectLst/>
                <a:uLnTx/>
                <a:uFillTx/>
                <a:cs typeface="Times New Roman" panose="02020603050405020304" pitchFamily="18" charset="0"/>
              </a:rPr>
              <a:t>bề</a:t>
            </a:r>
            <a:r>
              <a:rPr kumimoji="0" lang="en-US" altLang="en-US" sz="2800" b="0" i="0" u="none" strike="noStrike" kern="0" cap="none" spc="0" normalizeH="0" baseline="0" noProof="0" dirty="0">
                <a:ln>
                  <a:noFill/>
                </a:ln>
                <a:solidFill>
                  <a:schemeClr val="bg1"/>
                </a:solidFill>
                <a:effectLst/>
                <a:uLnTx/>
                <a:uFillTx/>
                <a:cs typeface="Times New Roman" panose="02020603050405020304" pitchFamily="18" charset="0"/>
              </a:rPr>
              <a:t> </a:t>
            </a:r>
            <a:r>
              <a:rPr kumimoji="0" lang="en-US" altLang="en-US" sz="2800" b="0" i="0" u="none" strike="noStrike" kern="0" cap="none" spc="0" normalizeH="0" baseline="0" noProof="0" dirty="0" err="1">
                <a:ln>
                  <a:noFill/>
                </a:ln>
                <a:solidFill>
                  <a:schemeClr val="bg1"/>
                </a:solidFill>
                <a:effectLst/>
                <a:uLnTx/>
                <a:uFillTx/>
                <a:cs typeface="Times New Roman" panose="02020603050405020304" pitchFamily="18" charset="0"/>
              </a:rPr>
              <a:t>mặt</a:t>
            </a:r>
            <a:r>
              <a:rPr kumimoji="0" lang="en-US" altLang="en-US" sz="2800" b="0" i="0" u="none" strike="noStrike" kern="0" cap="none" spc="0" normalizeH="0" baseline="0" noProof="0" dirty="0">
                <a:ln>
                  <a:noFill/>
                </a:ln>
                <a:solidFill>
                  <a:schemeClr val="bg1"/>
                </a:solidFill>
                <a:effectLst/>
                <a:uLnTx/>
                <a:uFillTx/>
                <a:cs typeface="Times New Roman" panose="02020603050405020304" pitchFamily="18" charset="0"/>
              </a:rPr>
              <a:t> </a:t>
            </a:r>
            <a:r>
              <a:rPr kumimoji="0" lang="en-US" altLang="en-US" sz="2800" b="0" i="0" u="none" strike="noStrike" kern="0" cap="none" spc="0" normalizeH="0" baseline="0" noProof="0" dirty="0" err="1">
                <a:ln>
                  <a:noFill/>
                </a:ln>
                <a:solidFill>
                  <a:schemeClr val="bg1"/>
                </a:solidFill>
                <a:effectLst/>
                <a:uLnTx/>
                <a:uFillTx/>
                <a:cs typeface="Times New Roman" panose="02020603050405020304" pitchFamily="18" charset="0"/>
              </a:rPr>
              <a:t>trái</a:t>
            </a:r>
            <a:r>
              <a:rPr kumimoji="0" lang="en-US" altLang="en-US" sz="2800" b="0" i="0" u="none" strike="noStrike" kern="0" cap="none" spc="0" normalizeH="0" baseline="0" noProof="0" dirty="0">
                <a:ln>
                  <a:noFill/>
                </a:ln>
                <a:solidFill>
                  <a:schemeClr val="bg1"/>
                </a:solidFill>
                <a:effectLst/>
                <a:uLnTx/>
                <a:uFillTx/>
                <a:cs typeface="Times New Roman" panose="02020603050405020304" pitchFamily="18" charset="0"/>
              </a:rPr>
              <a:t> </a:t>
            </a:r>
            <a:r>
              <a:rPr kumimoji="0" lang="en-US" altLang="en-US" sz="2800" b="0" i="0" u="none" strike="noStrike" kern="0" cap="none" spc="0" normalizeH="0" baseline="0" noProof="0" dirty="0" err="1">
                <a:ln>
                  <a:noFill/>
                </a:ln>
                <a:solidFill>
                  <a:schemeClr val="bg1"/>
                </a:solidFill>
                <a:effectLst/>
                <a:uLnTx/>
                <a:uFillTx/>
                <a:cs typeface="Times New Roman" panose="02020603050405020304" pitchFamily="18" charset="0"/>
              </a:rPr>
              <a:t>đất</a:t>
            </a:r>
            <a:endParaRPr kumimoji="0" lang="en-US" altLang="en-US" sz="2800" b="0" i="0" u="none" strike="noStrike" kern="0" cap="none" spc="0" normalizeH="0" baseline="0" noProof="0" dirty="0">
              <a:ln>
                <a:noFill/>
              </a:ln>
              <a:solidFill>
                <a:schemeClr val="bg1"/>
              </a:solidFill>
              <a:effectLst/>
              <a:uLnTx/>
              <a:uFillTx/>
              <a:cs typeface="Times New Roman" panose="02020603050405020304" pitchFamily="18" charset="0"/>
            </a:endParaRPr>
          </a:p>
        </p:txBody>
      </p:sp>
      <p:sp>
        <p:nvSpPr>
          <p:cNvPr id="24" name="AutoShape 121">
            <a:extLst>
              <a:ext uri="{FF2B5EF4-FFF2-40B4-BE49-F238E27FC236}">
                <a16:creationId xmlns:a16="http://schemas.microsoft.com/office/drawing/2014/main" id="{9EA3E9E1-00DC-497B-A45D-73F5646EC143}"/>
              </a:ext>
            </a:extLst>
          </p:cNvPr>
          <p:cNvSpPr>
            <a:spLocks noChangeArrowheads="1"/>
          </p:cNvSpPr>
          <p:nvPr/>
        </p:nvSpPr>
        <p:spPr bwMode="auto">
          <a:xfrm>
            <a:off x="5186680" y="4713776"/>
            <a:ext cx="1905000" cy="535176"/>
          </a:xfrm>
          <a:prstGeom prst="wedgeRoundRectCallout">
            <a:avLst>
              <a:gd name="adj1" fmla="val -39500"/>
              <a:gd name="adj2" fmla="val 31944"/>
              <a:gd name="adj3" fmla="val 16667"/>
            </a:avLst>
          </a:prstGeom>
          <a:solidFill>
            <a:srgbClr val="C00000"/>
          </a:solidFill>
          <a:ln w="9525">
            <a:solidFill>
              <a:srgbClr val="000000"/>
            </a:solidFill>
            <a:miter lim="800000"/>
            <a:headEnd/>
            <a:tailEnd/>
          </a:ln>
        </p:spPr>
        <p:txBody>
          <a:bodyPr/>
          <a:lstStyle>
            <a:lvl1pPr algn="ctr">
              <a:defRPr sz="3600" b="1">
                <a:solidFill>
                  <a:schemeClr val="tx1"/>
                </a:solidFill>
                <a:latin typeface="Times New Roman" panose="02020603050405020304" pitchFamily="18" charset="0"/>
              </a:defRPr>
            </a:lvl1pPr>
            <a:lvl2pPr marL="742950" indent="-285750" algn="ctr">
              <a:defRPr sz="3600" b="1">
                <a:solidFill>
                  <a:schemeClr val="tx1"/>
                </a:solidFill>
                <a:latin typeface="Times New Roman" panose="02020603050405020304" pitchFamily="18" charset="0"/>
              </a:defRPr>
            </a:lvl2pPr>
            <a:lvl3pPr marL="1143000" indent="-228600" algn="ctr">
              <a:defRPr sz="3600" b="1">
                <a:solidFill>
                  <a:schemeClr val="tx1"/>
                </a:solidFill>
                <a:latin typeface="Times New Roman" panose="02020603050405020304" pitchFamily="18" charset="0"/>
              </a:defRPr>
            </a:lvl3pPr>
            <a:lvl4pPr marL="1600200" indent="-228600" algn="ctr">
              <a:defRPr sz="3600" b="1">
                <a:solidFill>
                  <a:schemeClr val="tx1"/>
                </a:solidFill>
                <a:latin typeface="Times New Roman" panose="02020603050405020304" pitchFamily="18" charset="0"/>
              </a:defRPr>
            </a:lvl4pPr>
            <a:lvl5pPr marL="2057400" indent="-228600" algn="ctr">
              <a:defRPr sz="36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36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36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36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3600" b="1">
                <a:solidFill>
                  <a:schemeClr val="tx1"/>
                </a:solidFill>
                <a:latin typeface="Times New Roman" panose="02020603050405020304" pitchFamily="18" charset="0"/>
              </a:defRPr>
            </a:lvl9pPr>
          </a:lstStyle>
          <a:p>
            <a:pPr marL="0" marR="0" lvl="0" indent="0" algn="ctr" defTabSz="914400" eaLnBrk="1" fontAlgn="base" latinLnBrk="0" hangingPunct="1">
              <a:lnSpc>
                <a:spcPct val="100000"/>
              </a:lnSpc>
              <a:spcBef>
                <a:spcPct val="0"/>
              </a:spcBef>
              <a:spcAft>
                <a:spcPts val="600"/>
              </a:spcAft>
              <a:buClrTx/>
              <a:buSzTx/>
              <a:buFontTx/>
              <a:buNone/>
              <a:tabLst/>
              <a:defRPr/>
            </a:pPr>
            <a:r>
              <a:rPr kumimoji="0" lang="en-US" altLang="en-US" sz="2800" b="1" i="0" u="none" strike="noStrike" kern="0" cap="none" spc="0" normalizeH="0" baseline="0" noProof="0" dirty="0">
                <a:ln>
                  <a:noFill/>
                </a:ln>
                <a:solidFill>
                  <a:srgbClr val="DEF6F1"/>
                </a:solidFill>
                <a:effectLst/>
                <a:uLnTx/>
                <a:uFillTx/>
                <a:cs typeface="Times New Roman" panose="02020603050405020304" pitchFamily="18" charset="0"/>
              </a:rPr>
              <a:t>Ô </a:t>
            </a:r>
            <a:r>
              <a:rPr kumimoji="0" lang="en-US" altLang="en-US" sz="2800" b="1" i="0" u="none" strike="noStrike" kern="0" cap="none" spc="0" normalizeH="0" baseline="0" noProof="0" dirty="0" err="1">
                <a:ln>
                  <a:noFill/>
                </a:ln>
                <a:solidFill>
                  <a:srgbClr val="DEF6F1"/>
                </a:solidFill>
                <a:effectLst/>
                <a:uLnTx/>
                <a:uFillTx/>
                <a:cs typeface="Times New Roman" panose="02020603050405020304" pitchFamily="18" charset="0"/>
              </a:rPr>
              <a:t>bàn</a:t>
            </a:r>
            <a:r>
              <a:rPr kumimoji="0" lang="en-US" altLang="en-US" sz="2800" b="1" i="0" u="none" strike="noStrike" kern="0" cap="none" spc="0" normalizeH="0" baseline="0" noProof="0" dirty="0">
                <a:ln>
                  <a:noFill/>
                </a:ln>
                <a:solidFill>
                  <a:srgbClr val="DEF6F1"/>
                </a:solidFill>
                <a:effectLst/>
                <a:uLnTx/>
                <a:uFillTx/>
                <a:cs typeface="Times New Roman" panose="02020603050405020304" pitchFamily="18" charset="0"/>
              </a:rPr>
              <a:t> </a:t>
            </a:r>
            <a:r>
              <a:rPr kumimoji="0" lang="en-US" altLang="en-US" sz="2800" b="1" i="0" u="none" strike="noStrike" kern="0" cap="none" spc="0" normalizeH="0" baseline="0" noProof="0" dirty="0" err="1">
                <a:ln>
                  <a:noFill/>
                </a:ln>
                <a:solidFill>
                  <a:srgbClr val="DEF6F1"/>
                </a:solidFill>
                <a:effectLst/>
                <a:uLnTx/>
                <a:uFillTx/>
                <a:cs typeface="Times New Roman" panose="02020603050405020304" pitchFamily="18" charset="0"/>
              </a:rPr>
              <a:t>cờ</a:t>
            </a:r>
            <a:endParaRPr kumimoji="0" lang="en-US" altLang="en-US" sz="2800" b="1" i="0" u="none" strike="noStrike" kern="0" cap="none" spc="0" normalizeH="0" baseline="0" noProof="0" dirty="0">
              <a:ln>
                <a:noFill/>
              </a:ln>
              <a:solidFill>
                <a:srgbClr val="DEF6F1"/>
              </a:solidFill>
              <a:effectLst/>
              <a:uLnTx/>
              <a:uFillTx/>
              <a:cs typeface="Times New Roman" panose="02020603050405020304" pitchFamily="18" charset="0"/>
            </a:endParaRPr>
          </a:p>
        </p:txBody>
      </p:sp>
      <p:sp>
        <p:nvSpPr>
          <p:cNvPr id="25" name="AutoShape 122">
            <a:extLst>
              <a:ext uri="{FF2B5EF4-FFF2-40B4-BE49-F238E27FC236}">
                <a16:creationId xmlns:a16="http://schemas.microsoft.com/office/drawing/2014/main" id="{04272984-C218-4501-8B55-1AA23B1498A7}"/>
              </a:ext>
            </a:extLst>
          </p:cNvPr>
          <p:cNvSpPr>
            <a:spLocks noChangeArrowheads="1"/>
          </p:cNvSpPr>
          <p:nvPr/>
        </p:nvSpPr>
        <p:spPr bwMode="auto">
          <a:xfrm>
            <a:off x="5186680" y="5475776"/>
            <a:ext cx="1905000" cy="531346"/>
          </a:xfrm>
          <a:prstGeom prst="wedgeRoundRectCallout">
            <a:avLst>
              <a:gd name="adj1" fmla="val -31917"/>
              <a:gd name="adj2" fmla="val 14236"/>
              <a:gd name="adj3" fmla="val 16667"/>
            </a:avLst>
          </a:prstGeom>
          <a:solidFill>
            <a:srgbClr val="FFFF00"/>
          </a:solidFill>
          <a:ln w="9525">
            <a:solidFill>
              <a:srgbClr val="000000"/>
            </a:solidFill>
            <a:miter lim="800000"/>
            <a:headEnd/>
            <a:tailEnd/>
          </a:ln>
        </p:spPr>
        <p:txBody>
          <a:bodyPr/>
          <a:lstStyle>
            <a:lvl1pPr algn="ctr">
              <a:defRPr sz="3600" b="1">
                <a:solidFill>
                  <a:schemeClr val="tx1"/>
                </a:solidFill>
                <a:latin typeface="Times New Roman" panose="02020603050405020304" pitchFamily="18" charset="0"/>
              </a:defRPr>
            </a:lvl1pPr>
            <a:lvl2pPr marL="742950" indent="-285750" algn="ctr">
              <a:defRPr sz="3600" b="1">
                <a:solidFill>
                  <a:schemeClr val="tx1"/>
                </a:solidFill>
                <a:latin typeface="Times New Roman" panose="02020603050405020304" pitchFamily="18" charset="0"/>
              </a:defRPr>
            </a:lvl2pPr>
            <a:lvl3pPr marL="1143000" indent="-228600" algn="ctr">
              <a:defRPr sz="3600" b="1">
                <a:solidFill>
                  <a:schemeClr val="tx1"/>
                </a:solidFill>
                <a:latin typeface="Times New Roman" panose="02020603050405020304" pitchFamily="18" charset="0"/>
              </a:defRPr>
            </a:lvl3pPr>
            <a:lvl4pPr marL="1600200" indent="-228600" algn="ctr">
              <a:defRPr sz="3600" b="1">
                <a:solidFill>
                  <a:schemeClr val="tx1"/>
                </a:solidFill>
                <a:latin typeface="Times New Roman" panose="02020603050405020304" pitchFamily="18" charset="0"/>
              </a:defRPr>
            </a:lvl4pPr>
            <a:lvl5pPr marL="2057400" indent="-228600" algn="ctr">
              <a:defRPr sz="36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36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36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36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3600" b="1">
                <a:solidFill>
                  <a:schemeClr val="tx1"/>
                </a:solidFill>
                <a:latin typeface="Times New Roman" panose="02020603050405020304" pitchFamily="18"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2800" b="1" i="0" u="none" strike="noStrike" kern="0" cap="none" spc="0" normalizeH="0" baseline="0" noProof="0" dirty="0" err="1">
                <a:ln>
                  <a:noFill/>
                </a:ln>
                <a:effectLst/>
                <a:uLnTx/>
                <a:uFillTx/>
                <a:cs typeface="Times New Roman" panose="02020603050405020304" pitchFamily="18" charset="0"/>
              </a:rPr>
              <a:t>Số</a:t>
            </a:r>
            <a:r>
              <a:rPr kumimoji="0" lang="en-US" altLang="en-US" sz="2800" b="1" i="0" u="none" strike="noStrike" kern="0" cap="none" spc="0" normalizeH="0" baseline="0" noProof="0" dirty="0">
                <a:ln>
                  <a:noFill/>
                </a:ln>
                <a:effectLst/>
                <a:uLnTx/>
                <a:uFillTx/>
                <a:cs typeface="Times New Roman" panose="02020603050405020304" pitchFamily="18" charset="0"/>
              </a:rPr>
              <a:t> </a:t>
            </a:r>
            <a:r>
              <a:rPr kumimoji="0" lang="en-US" altLang="en-US" sz="2800" b="1" i="0" u="none" strike="noStrike" kern="0" cap="none" spc="0" normalizeH="0" baseline="0" noProof="0" dirty="0" err="1">
                <a:ln>
                  <a:noFill/>
                </a:ln>
                <a:effectLst/>
                <a:uLnTx/>
                <a:uFillTx/>
                <a:cs typeface="Times New Roman" panose="02020603050405020304" pitchFamily="18" charset="0"/>
              </a:rPr>
              <a:t>thóc</a:t>
            </a:r>
            <a:endParaRPr kumimoji="0" lang="en-US" altLang="en-US" sz="2800" b="1" i="0" u="none" strike="noStrike" kern="0" cap="none" spc="0" normalizeH="0" baseline="0" noProof="0" dirty="0">
              <a:ln>
                <a:noFill/>
              </a:ln>
              <a:effectLst/>
              <a:uLnTx/>
              <a:uFillTx/>
              <a:cs typeface="Times New Roman" panose="02020603050405020304" pitchFamily="18" charset="0"/>
            </a:endParaRPr>
          </a:p>
        </p:txBody>
      </p:sp>
      <p:sp>
        <p:nvSpPr>
          <p:cNvPr id="26" name="AutoShape 123">
            <a:extLst>
              <a:ext uri="{FF2B5EF4-FFF2-40B4-BE49-F238E27FC236}">
                <a16:creationId xmlns:a16="http://schemas.microsoft.com/office/drawing/2014/main" id="{265CAD96-99A1-4B46-9516-1E6C91D7CFE3}"/>
              </a:ext>
            </a:extLst>
          </p:cNvPr>
          <p:cNvSpPr>
            <a:spLocks noChangeArrowheads="1"/>
          </p:cNvSpPr>
          <p:nvPr/>
        </p:nvSpPr>
        <p:spPr bwMode="auto">
          <a:xfrm>
            <a:off x="8237220" y="4784200"/>
            <a:ext cx="3505200" cy="535176"/>
          </a:xfrm>
          <a:prstGeom prst="wedgeRoundRectCallout">
            <a:avLst>
              <a:gd name="adj1" fmla="val -42981"/>
              <a:gd name="adj2" fmla="val 4861"/>
              <a:gd name="adj3" fmla="val 16667"/>
            </a:avLst>
          </a:prstGeom>
          <a:solidFill>
            <a:srgbClr val="C00000"/>
          </a:solidFill>
          <a:ln w="9525">
            <a:solidFill>
              <a:srgbClr val="000000"/>
            </a:solidFill>
            <a:miter lim="800000"/>
            <a:headEnd/>
            <a:tailEnd/>
          </a:ln>
        </p:spPr>
        <p:txBody>
          <a:bodyPr/>
          <a:lstStyle>
            <a:lvl1pPr algn="ctr">
              <a:defRPr sz="3600" b="1">
                <a:solidFill>
                  <a:schemeClr val="tx1"/>
                </a:solidFill>
                <a:latin typeface="Times New Roman" panose="02020603050405020304" pitchFamily="18" charset="0"/>
              </a:defRPr>
            </a:lvl1pPr>
            <a:lvl2pPr marL="742950" indent="-285750" algn="ctr">
              <a:defRPr sz="3600" b="1">
                <a:solidFill>
                  <a:schemeClr val="tx1"/>
                </a:solidFill>
                <a:latin typeface="Times New Roman" panose="02020603050405020304" pitchFamily="18" charset="0"/>
              </a:defRPr>
            </a:lvl2pPr>
            <a:lvl3pPr marL="1143000" indent="-228600" algn="ctr">
              <a:defRPr sz="3600" b="1">
                <a:solidFill>
                  <a:schemeClr val="tx1"/>
                </a:solidFill>
                <a:latin typeface="Times New Roman" panose="02020603050405020304" pitchFamily="18" charset="0"/>
              </a:defRPr>
            </a:lvl3pPr>
            <a:lvl4pPr marL="1600200" indent="-228600" algn="ctr">
              <a:defRPr sz="3600" b="1">
                <a:solidFill>
                  <a:schemeClr val="tx1"/>
                </a:solidFill>
                <a:latin typeface="Times New Roman" panose="02020603050405020304" pitchFamily="18" charset="0"/>
              </a:defRPr>
            </a:lvl4pPr>
            <a:lvl5pPr marL="2057400" indent="-228600" algn="ctr">
              <a:defRPr sz="36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36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36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36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3600" b="1">
                <a:solidFill>
                  <a:schemeClr val="tx1"/>
                </a:solidFill>
                <a:latin typeface="Times New Roman" panose="02020603050405020304" pitchFamily="18" charset="0"/>
              </a:defRPr>
            </a:lvl9pPr>
          </a:lstStyle>
          <a:p>
            <a:pPr marL="0" marR="0" lvl="0" indent="0" algn="ctr" defTabSz="914400" eaLnBrk="1" fontAlgn="base" latinLnBrk="0" hangingPunct="1">
              <a:lnSpc>
                <a:spcPct val="100000"/>
              </a:lnSpc>
              <a:spcBef>
                <a:spcPct val="0"/>
              </a:spcBef>
              <a:spcAft>
                <a:spcPts val="600"/>
              </a:spcAft>
              <a:buClrTx/>
              <a:buSzTx/>
              <a:buFontTx/>
              <a:buNone/>
              <a:tabLst/>
              <a:defRPr/>
            </a:pPr>
            <a:r>
              <a:rPr kumimoji="0" lang="en-US" altLang="en-US" sz="2800" b="1" i="0" u="none" strike="noStrike" kern="0" cap="none" spc="0" normalizeH="0" baseline="0" noProof="0" dirty="0" err="1">
                <a:ln>
                  <a:noFill/>
                </a:ln>
                <a:solidFill>
                  <a:srgbClr val="DEF6F1"/>
                </a:solidFill>
                <a:effectLst/>
                <a:uLnTx/>
                <a:uFillTx/>
                <a:cs typeface="Times New Roman" panose="02020603050405020304" pitchFamily="18" charset="0"/>
              </a:rPr>
              <a:t>Diện</a:t>
            </a:r>
            <a:r>
              <a:rPr kumimoji="0" lang="en-US" altLang="en-US" sz="2800" b="1" i="0" u="none" strike="noStrike" kern="0" cap="none" spc="0" normalizeH="0" baseline="0" noProof="0" dirty="0">
                <a:ln>
                  <a:noFill/>
                </a:ln>
                <a:solidFill>
                  <a:srgbClr val="DEF6F1"/>
                </a:solidFill>
                <a:effectLst/>
                <a:uLnTx/>
                <a:uFillTx/>
                <a:cs typeface="Times New Roman" panose="02020603050405020304" pitchFamily="18" charset="0"/>
              </a:rPr>
              <a:t> </a:t>
            </a:r>
            <a:r>
              <a:rPr kumimoji="0" lang="en-US" altLang="en-US" sz="2800" b="1" i="0" u="none" strike="noStrike" kern="0" cap="none" spc="0" normalizeH="0" baseline="0" noProof="0" dirty="0" err="1">
                <a:ln>
                  <a:noFill/>
                </a:ln>
                <a:solidFill>
                  <a:srgbClr val="DEF6F1"/>
                </a:solidFill>
                <a:effectLst/>
                <a:uLnTx/>
                <a:uFillTx/>
                <a:cs typeface="Times New Roman" panose="02020603050405020304" pitchFamily="18" charset="0"/>
              </a:rPr>
              <a:t>tích</a:t>
            </a:r>
            <a:r>
              <a:rPr kumimoji="0" lang="en-US" altLang="en-US" sz="2800" b="1" i="0" u="none" strike="noStrike" kern="0" cap="none" spc="0" normalizeH="0" baseline="0" noProof="0" dirty="0">
                <a:ln>
                  <a:noFill/>
                </a:ln>
                <a:solidFill>
                  <a:srgbClr val="DEF6F1"/>
                </a:solidFill>
                <a:effectLst/>
                <a:uLnTx/>
                <a:uFillTx/>
                <a:cs typeface="Times New Roman" panose="02020603050405020304" pitchFamily="18" charset="0"/>
              </a:rPr>
              <a:t> </a:t>
            </a:r>
            <a:r>
              <a:rPr kumimoji="0" lang="en-US" altLang="en-US" sz="2800" b="1" i="0" u="none" strike="noStrike" kern="0" cap="none" spc="0" normalizeH="0" baseline="0" noProof="0" dirty="0" err="1">
                <a:ln>
                  <a:noFill/>
                </a:ln>
                <a:solidFill>
                  <a:srgbClr val="DEF6F1"/>
                </a:solidFill>
                <a:effectLst/>
                <a:uLnTx/>
                <a:uFillTx/>
                <a:cs typeface="Times New Roman" panose="02020603050405020304" pitchFamily="18" charset="0"/>
              </a:rPr>
              <a:t>đất</a:t>
            </a:r>
            <a:r>
              <a:rPr kumimoji="0" lang="en-US" altLang="en-US" sz="2800" b="1" i="0" u="none" strike="noStrike" kern="0" cap="none" spc="0" normalizeH="0" baseline="0" noProof="0" dirty="0">
                <a:ln>
                  <a:noFill/>
                </a:ln>
                <a:solidFill>
                  <a:srgbClr val="DEF6F1"/>
                </a:solidFill>
                <a:effectLst/>
                <a:uLnTx/>
                <a:uFillTx/>
                <a:cs typeface="Times New Roman" panose="02020603050405020304" pitchFamily="18" charset="0"/>
              </a:rPr>
              <a:t> </a:t>
            </a:r>
            <a:r>
              <a:rPr kumimoji="0" lang="en-US" altLang="en-US" sz="2800" b="1" i="0" u="none" strike="noStrike" kern="0" cap="none" spc="0" normalizeH="0" baseline="0" noProof="0" dirty="0" err="1">
                <a:ln>
                  <a:noFill/>
                </a:ln>
                <a:solidFill>
                  <a:srgbClr val="DEF6F1"/>
                </a:solidFill>
                <a:effectLst/>
                <a:uLnTx/>
                <a:uFillTx/>
                <a:cs typeface="Times New Roman" panose="02020603050405020304" pitchFamily="18" charset="0"/>
              </a:rPr>
              <a:t>đai</a:t>
            </a:r>
            <a:endParaRPr kumimoji="0" lang="en-US" altLang="en-US" sz="2800" b="1" i="0" u="none" strike="noStrike" kern="0" cap="none" spc="0" normalizeH="0" baseline="0" noProof="0" dirty="0">
              <a:ln>
                <a:noFill/>
              </a:ln>
              <a:solidFill>
                <a:srgbClr val="DEF6F1"/>
              </a:solidFill>
              <a:effectLst/>
              <a:uLnTx/>
              <a:uFillTx/>
              <a:cs typeface="Times New Roman" panose="02020603050405020304" pitchFamily="18" charset="0"/>
            </a:endParaRPr>
          </a:p>
        </p:txBody>
      </p:sp>
      <p:sp>
        <p:nvSpPr>
          <p:cNvPr id="27" name="AutoShape 124">
            <a:extLst>
              <a:ext uri="{FF2B5EF4-FFF2-40B4-BE49-F238E27FC236}">
                <a16:creationId xmlns:a16="http://schemas.microsoft.com/office/drawing/2014/main" id="{86708E12-15DE-44D2-BC03-C1001C6512AC}"/>
              </a:ext>
            </a:extLst>
          </p:cNvPr>
          <p:cNvSpPr>
            <a:spLocks noChangeArrowheads="1"/>
          </p:cNvSpPr>
          <p:nvPr/>
        </p:nvSpPr>
        <p:spPr bwMode="auto">
          <a:xfrm>
            <a:off x="8233410" y="5531424"/>
            <a:ext cx="3505200" cy="531346"/>
          </a:xfrm>
          <a:prstGeom prst="wedgeRoundRectCallout">
            <a:avLst>
              <a:gd name="adj1" fmla="val -48597"/>
              <a:gd name="adj2" fmla="val 28125"/>
              <a:gd name="adj3" fmla="val 16667"/>
            </a:avLst>
          </a:prstGeom>
          <a:solidFill>
            <a:srgbClr val="FFFF00"/>
          </a:solidFill>
          <a:ln w="9525">
            <a:solidFill>
              <a:srgbClr val="000000"/>
            </a:solidFill>
            <a:miter lim="800000"/>
            <a:headEnd/>
            <a:tailEnd/>
          </a:ln>
        </p:spPr>
        <p:txBody>
          <a:bodyPr/>
          <a:lstStyle>
            <a:lvl1pPr algn="ctr">
              <a:defRPr sz="3600" b="1">
                <a:solidFill>
                  <a:schemeClr val="tx1"/>
                </a:solidFill>
                <a:latin typeface="Times New Roman" panose="02020603050405020304" pitchFamily="18" charset="0"/>
              </a:defRPr>
            </a:lvl1pPr>
            <a:lvl2pPr marL="742950" indent="-285750" algn="ctr">
              <a:defRPr sz="3600" b="1">
                <a:solidFill>
                  <a:schemeClr val="tx1"/>
                </a:solidFill>
                <a:latin typeface="Times New Roman" panose="02020603050405020304" pitchFamily="18" charset="0"/>
              </a:defRPr>
            </a:lvl2pPr>
            <a:lvl3pPr marL="1143000" indent="-228600" algn="ctr">
              <a:defRPr sz="3600" b="1">
                <a:solidFill>
                  <a:schemeClr val="tx1"/>
                </a:solidFill>
                <a:latin typeface="Times New Roman" panose="02020603050405020304" pitchFamily="18" charset="0"/>
              </a:defRPr>
            </a:lvl3pPr>
            <a:lvl4pPr marL="1600200" indent="-228600" algn="ctr">
              <a:defRPr sz="3600" b="1">
                <a:solidFill>
                  <a:schemeClr val="tx1"/>
                </a:solidFill>
                <a:latin typeface="Times New Roman" panose="02020603050405020304" pitchFamily="18" charset="0"/>
              </a:defRPr>
            </a:lvl4pPr>
            <a:lvl5pPr marL="2057400" indent="-228600" algn="ctr">
              <a:defRPr sz="36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36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36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36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3600" b="1">
                <a:solidFill>
                  <a:schemeClr val="tx1"/>
                </a:solidFill>
                <a:latin typeface="Times New Roman" panose="02020603050405020304" pitchFamily="18"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2800" b="1" i="0" u="none" strike="noStrike" kern="0" cap="none" spc="0" normalizeH="0" baseline="0" noProof="0" dirty="0" err="1">
                <a:ln>
                  <a:noFill/>
                </a:ln>
                <a:effectLst/>
                <a:uLnTx/>
                <a:uFillTx/>
                <a:cs typeface="Times New Roman" panose="02020603050405020304" pitchFamily="18" charset="0"/>
              </a:rPr>
              <a:t>Dân</a:t>
            </a:r>
            <a:r>
              <a:rPr kumimoji="0" lang="en-US" altLang="en-US" sz="2800" b="1" i="0" u="none" strike="noStrike" kern="0" cap="none" spc="0" normalizeH="0" baseline="0" noProof="0" dirty="0">
                <a:ln>
                  <a:noFill/>
                </a:ln>
                <a:effectLst/>
                <a:uLnTx/>
                <a:uFillTx/>
                <a:cs typeface="Times New Roman" panose="02020603050405020304" pitchFamily="18" charset="0"/>
              </a:rPr>
              <a:t> </a:t>
            </a:r>
            <a:r>
              <a:rPr kumimoji="0" lang="en-US" altLang="en-US" sz="2800" b="1" i="0" u="none" strike="noStrike" kern="0" cap="none" spc="0" normalizeH="0" baseline="0" noProof="0" dirty="0" err="1">
                <a:ln>
                  <a:noFill/>
                </a:ln>
                <a:effectLst/>
                <a:uLnTx/>
                <a:uFillTx/>
                <a:cs typeface="Times New Roman" panose="02020603050405020304" pitchFamily="18" charset="0"/>
              </a:rPr>
              <a:t>số</a:t>
            </a:r>
            <a:r>
              <a:rPr kumimoji="0" lang="en-US" altLang="en-US" sz="2800" b="1" i="0" u="none" strike="noStrike" kern="0" cap="none" spc="0" normalizeH="0" baseline="0" noProof="0" dirty="0">
                <a:ln>
                  <a:noFill/>
                </a:ln>
                <a:effectLst/>
                <a:uLnTx/>
                <a:uFillTx/>
                <a:cs typeface="Times New Roman" panose="02020603050405020304" pitchFamily="18" charset="0"/>
              </a:rPr>
              <a:t> </a:t>
            </a:r>
            <a:r>
              <a:rPr kumimoji="0" lang="en-US" altLang="en-US" sz="2800" b="1" i="0" u="none" strike="noStrike" kern="0" cap="none" spc="0" normalizeH="0" baseline="0" noProof="0" dirty="0" err="1">
                <a:ln>
                  <a:noFill/>
                </a:ln>
                <a:effectLst/>
                <a:uLnTx/>
                <a:uFillTx/>
                <a:cs typeface="Times New Roman" panose="02020603050405020304" pitchFamily="18" charset="0"/>
              </a:rPr>
              <a:t>thế</a:t>
            </a:r>
            <a:r>
              <a:rPr kumimoji="0" lang="en-US" altLang="en-US" sz="2800" b="1" i="0" u="none" strike="noStrike" kern="0" cap="none" spc="0" normalizeH="0" baseline="0" noProof="0" dirty="0">
                <a:ln>
                  <a:noFill/>
                </a:ln>
                <a:effectLst/>
                <a:uLnTx/>
                <a:uFillTx/>
                <a:cs typeface="Times New Roman" panose="02020603050405020304" pitchFamily="18" charset="0"/>
              </a:rPr>
              <a:t> </a:t>
            </a:r>
            <a:r>
              <a:rPr kumimoji="0" lang="en-US" altLang="en-US" sz="2800" b="1" i="0" u="none" strike="noStrike" kern="0" cap="none" spc="0" normalizeH="0" baseline="0" noProof="0" dirty="0" err="1">
                <a:ln>
                  <a:noFill/>
                </a:ln>
                <a:effectLst/>
                <a:uLnTx/>
                <a:uFillTx/>
                <a:cs typeface="Times New Roman" panose="02020603050405020304" pitchFamily="18" charset="0"/>
              </a:rPr>
              <a:t>giới</a:t>
            </a:r>
            <a:endParaRPr kumimoji="0" lang="en-US" altLang="en-US" sz="2800" b="1" i="0" u="none" strike="noStrike" kern="0" cap="none" spc="0" normalizeH="0" baseline="0" noProof="0" dirty="0">
              <a:ln>
                <a:noFill/>
              </a:ln>
              <a:effectLst/>
              <a:uLnTx/>
              <a:uFillTx/>
              <a:cs typeface="Times New Roman" panose="02020603050405020304" pitchFamily="18" charset="0"/>
            </a:endParaRPr>
          </a:p>
        </p:txBody>
      </p:sp>
      <p:sp>
        <p:nvSpPr>
          <p:cNvPr id="30" name="AutoShape 125">
            <a:extLst>
              <a:ext uri="{FF2B5EF4-FFF2-40B4-BE49-F238E27FC236}">
                <a16:creationId xmlns:a16="http://schemas.microsoft.com/office/drawing/2014/main" id="{644FAB69-ABD7-46CF-9E22-3A96C9EBCE8F}"/>
              </a:ext>
            </a:extLst>
          </p:cNvPr>
          <p:cNvSpPr>
            <a:spLocks noChangeArrowheads="1"/>
          </p:cNvSpPr>
          <p:nvPr/>
        </p:nvSpPr>
        <p:spPr bwMode="auto">
          <a:xfrm>
            <a:off x="7266940" y="5587072"/>
            <a:ext cx="812800" cy="345904"/>
          </a:xfrm>
          <a:prstGeom prst="rightArrow">
            <a:avLst>
              <a:gd name="adj1" fmla="val 50000"/>
              <a:gd name="adj2" fmla="val 113725"/>
            </a:avLst>
          </a:prstGeom>
          <a:solidFill>
            <a:srgbClr val="FFFF00"/>
          </a:solidFill>
          <a:ln w="9525">
            <a:solidFill>
              <a:srgbClr val="000000"/>
            </a:solidFill>
            <a:miter lim="800000"/>
            <a:headEnd/>
            <a:tailEnd/>
          </a:ln>
        </p:spPr>
        <p:txBody>
          <a:bodyPr wrap="none" anchor="ctr"/>
          <a:lstStyle>
            <a:lvl1pPr algn="ctr">
              <a:defRPr sz="3600" b="1">
                <a:solidFill>
                  <a:schemeClr val="tx1"/>
                </a:solidFill>
                <a:latin typeface="Times New Roman" panose="02020603050405020304" pitchFamily="18" charset="0"/>
              </a:defRPr>
            </a:lvl1pPr>
            <a:lvl2pPr marL="742950" indent="-285750" algn="ctr">
              <a:defRPr sz="3600" b="1">
                <a:solidFill>
                  <a:schemeClr val="tx1"/>
                </a:solidFill>
                <a:latin typeface="Times New Roman" panose="02020603050405020304" pitchFamily="18" charset="0"/>
              </a:defRPr>
            </a:lvl2pPr>
            <a:lvl3pPr marL="1143000" indent="-228600" algn="ctr">
              <a:defRPr sz="3600" b="1">
                <a:solidFill>
                  <a:schemeClr val="tx1"/>
                </a:solidFill>
                <a:latin typeface="Times New Roman" panose="02020603050405020304" pitchFamily="18" charset="0"/>
              </a:defRPr>
            </a:lvl3pPr>
            <a:lvl4pPr marL="1600200" indent="-228600" algn="ctr">
              <a:defRPr sz="3600" b="1">
                <a:solidFill>
                  <a:schemeClr val="tx1"/>
                </a:solidFill>
                <a:latin typeface="Times New Roman" panose="02020603050405020304" pitchFamily="18" charset="0"/>
              </a:defRPr>
            </a:lvl4pPr>
            <a:lvl5pPr marL="2057400" indent="-228600" algn="ctr">
              <a:defRPr sz="36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36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36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36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3600" b="1">
                <a:solidFill>
                  <a:schemeClr val="tx1"/>
                </a:solidFill>
                <a:latin typeface="Times New Roman" panose="02020603050405020304" pitchFamily="18" charset="0"/>
              </a:defRPr>
            </a:lvl9pPr>
          </a:lstStyle>
          <a:p>
            <a:pPr marL="0" marR="0" lvl="0" indent="0" algn="l" defTabSz="914400" eaLnBrk="0" fontAlgn="base" latinLnBrk="0" hangingPunct="0">
              <a:lnSpc>
                <a:spcPct val="100000"/>
              </a:lnSpc>
              <a:spcBef>
                <a:spcPct val="0"/>
              </a:spcBef>
              <a:spcAft>
                <a:spcPct val="0"/>
              </a:spcAft>
              <a:buClrTx/>
              <a:buSzTx/>
              <a:buFontTx/>
              <a:buNone/>
              <a:tabLst/>
              <a:defRPr/>
            </a:pPr>
            <a:endParaRPr kumimoji="0" lang="vi-VN" altLang="en-US" sz="2800" b="0" i="0" u="none" strike="noStrike" kern="0" cap="none" spc="0" normalizeH="0" baseline="0" noProof="0">
              <a:ln>
                <a:noFill/>
              </a:ln>
              <a:effectLst/>
              <a:uLnTx/>
              <a:uFillTx/>
              <a:cs typeface="Times New Roman" panose="02020603050405020304" pitchFamily="18" charset="0"/>
            </a:endParaRPr>
          </a:p>
        </p:txBody>
      </p:sp>
      <p:sp>
        <p:nvSpPr>
          <p:cNvPr id="31" name="AutoShape 125">
            <a:extLst>
              <a:ext uri="{FF2B5EF4-FFF2-40B4-BE49-F238E27FC236}">
                <a16:creationId xmlns:a16="http://schemas.microsoft.com/office/drawing/2014/main" id="{6A937A17-6EC9-4FB7-B7E8-6A2B6CD50753}"/>
              </a:ext>
            </a:extLst>
          </p:cNvPr>
          <p:cNvSpPr>
            <a:spLocks noChangeArrowheads="1"/>
          </p:cNvSpPr>
          <p:nvPr/>
        </p:nvSpPr>
        <p:spPr bwMode="auto">
          <a:xfrm>
            <a:off x="7292340" y="4819528"/>
            <a:ext cx="812800" cy="345904"/>
          </a:xfrm>
          <a:prstGeom prst="rightArrow">
            <a:avLst>
              <a:gd name="adj1" fmla="val 50000"/>
              <a:gd name="adj2" fmla="val 113725"/>
            </a:avLst>
          </a:prstGeom>
          <a:solidFill>
            <a:srgbClr val="C00000"/>
          </a:solidFill>
          <a:ln w="9525">
            <a:solidFill>
              <a:srgbClr val="000000"/>
            </a:solidFill>
            <a:miter lim="800000"/>
            <a:headEnd/>
            <a:tailEnd/>
          </a:ln>
        </p:spPr>
        <p:txBody>
          <a:bodyPr wrap="none" anchor="ctr"/>
          <a:lstStyle>
            <a:lvl1pPr algn="ctr">
              <a:defRPr sz="3600" b="1">
                <a:solidFill>
                  <a:schemeClr val="tx1"/>
                </a:solidFill>
                <a:latin typeface="Times New Roman" panose="02020603050405020304" pitchFamily="18" charset="0"/>
              </a:defRPr>
            </a:lvl1pPr>
            <a:lvl2pPr marL="742950" indent="-285750" algn="ctr">
              <a:defRPr sz="3600" b="1">
                <a:solidFill>
                  <a:schemeClr val="tx1"/>
                </a:solidFill>
                <a:latin typeface="Times New Roman" panose="02020603050405020304" pitchFamily="18" charset="0"/>
              </a:defRPr>
            </a:lvl2pPr>
            <a:lvl3pPr marL="1143000" indent="-228600" algn="ctr">
              <a:defRPr sz="3600" b="1">
                <a:solidFill>
                  <a:schemeClr val="tx1"/>
                </a:solidFill>
                <a:latin typeface="Times New Roman" panose="02020603050405020304" pitchFamily="18" charset="0"/>
              </a:defRPr>
            </a:lvl3pPr>
            <a:lvl4pPr marL="1600200" indent="-228600" algn="ctr">
              <a:defRPr sz="3600" b="1">
                <a:solidFill>
                  <a:schemeClr val="tx1"/>
                </a:solidFill>
                <a:latin typeface="Times New Roman" panose="02020603050405020304" pitchFamily="18" charset="0"/>
              </a:defRPr>
            </a:lvl4pPr>
            <a:lvl5pPr marL="2057400" indent="-228600" algn="ctr">
              <a:defRPr sz="36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36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36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36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3600" b="1">
                <a:solidFill>
                  <a:schemeClr val="tx1"/>
                </a:solidFill>
                <a:latin typeface="Times New Roman" panose="02020603050405020304" pitchFamily="18" charset="0"/>
              </a:defRPr>
            </a:lvl9pPr>
          </a:lstStyle>
          <a:p>
            <a:pPr marL="0" marR="0" lvl="0" indent="0" algn="l" defTabSz="914400" eaLnBrk="0" fontAlgn="base" latinLnBrk="0" hangingPunct="0">
              <a:lnSpc>
                <a:spcPct val="100000"/>
              </a:lnSpc>
              <a:spcBef>
                <a:spcPct val="0"/>
              </a:spcBef>
              <a:spcAft>
                <a:spcPct val="0"/>
              </a:spcAft>
              <a:buClrTx/>
              <a:buSzTx/>
              <a:buFontTx/>
              <a:buNone/>
              <a:tabLst/>
              <a:defRPr/>
            </a:pPr>
            <a:endParaRPr kumimoji="0" lang="vi-VN" altLang="en-US" sz="2800" b="0" i="0" u="none" strike="noStrike" kern="0" cap="none" spc="0" normalizeH="0" baseline="0" noProof="0">
              <a:ln>
                <a:noFill/>
              </a:ln>
              <a:solidFill>
                <a:srgbClr val="000000"/>
              </a:solidFill>
              <a:effectLst/>
              <a:uLnTx/>
              <a:uFillTx/>
              <a:cs typeface="Times New Roman" panose="02020603050405020304" pitchFamily="18" charset="0"/>
            </a:endParaRPr>
          </a:p>
        </p:txBody>
      </p:sp>
    </p:spTree>
    <p:extLst>
      <p:ext uri="{BB962C8B-B14F-4D97-AF65-F5344CB8AC3E}">
        <p14:creationId xmlns:p14="http://schemas.microsoft.com/office/powerpoint/2010/main" val="908746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down)">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down)">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ipe(down)">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wipe(down)">
                                      <p:cBhvr>
                                        <p:cTn id="37" dur="500"/>
                                        <p:tgtEl>
                                          <p:spTgt spid="23"/>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wipe(down)">
                                      <p:cBhvr>
                                        <p:cTn id="42" dur="500"/>
                                        <p:tgtEl>
                                          <p:spTgt spid="24"/>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31"/>
                                        </p:tgtEl>
                                        <p:attrNameLst>
                                          <p:attrName>style.visibility</p:attrName>
                                        </p:attrNameLst>
                                      </p:cBhvr>
                                      <p:to>
                                        <p:strVal val="visible"/>
                                      </p:to>
                                    </p:set>
                                    <p:animEffect transition="in" filter="wipe(down)">
                                      <p:cBhvr>
                                        <p:cTn id="45" dur="500"/>
                                        <p:tgtEl>
                                          <p:spTgt spid="31"/>
                                        </p:tgtEl>
                                      </p:cBhvr>
                                    </p:animEffect>
                                  </p:childTnLst>
                                </p:cTn>
                              </p:par>
                              <p:par>
                                <p:cTn id="46" presetID="22" presetClass="entr" presetSubtype="4" fill="hold" grpId="0" nodeType="withEffect">
                                  <p:stCondLst>
                                    <p:cond delay="0"/>
                                  </p:stCondLst>
                                  <p:childTnLst>
                                    <p:set>
                                      <p:cBhvr>
                                        <p:cTn id="47" dur="1" fill="hold">
                                          <p:stCondLst>
                                            <p:cond delay="0"/>
                                          </p:stCondLst>
                                        </p:cTn>
                                        <p:tgtEl>
                                          <p:spTgt spid="26"/>
                                        </p:tgtEl>
                                        <p:attrNameLst>
                                          <p:attrName>style.visibility</p:attrName>
                                        </p:attrNameLst>
                                      </p:cBhvr>
                                      <p:to>
                                        <p:strVal val="visible"/>
                                      </p:to>
                                    </p:set>
                                    <p:animEffect transition="in" filter="wipe(down)">
                                      <p:cBhvr>
                                        <p:cTn id="48" dur="500"/>
                                        <p:tgtEl>
                                          <p:spTgt spid="26"/>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25"/>
                                        </p:tgtEl>
                                        <p:attrNameLst>
                                          <p:attrName>style.visibility</p:attrName>
                                        </p:attrNameLst>
                                      </p:cBhvr>
                                      <p:to>
                                        <p:strVal val="visible"/>
                                      </p:to>
                                    </p:set>
                                    <p:animEffect transition="in" filter="wipe(down)">
                                      <p:cBhvr>
                                        <p:cTn id="53" dur="500"/>
                                        <p:tgtEl>
                                          <p:spTgt spid="25"/>
                                        </p:tgtEl>
                                      </p:cBhvr>
                                    </p:animEffect>
                                  </p:childTnLst>
                                </p:cTn>
                              </p:par>
                              <p:par>
                                <p:cTn id="54" presetID="22" presetClass="entr" presetSubtype="4" fill="hold" grpId="0" nodeType="withEffect">
                                  <p:stCondLst>
                                    <p:cond delay="0"/>
                                  </p:stCondLst>
                                  <p:childTnLst>
                                    <p:set>
                                      <p:cBhvr>
                                        <p:cTn id="55" dur="1" fill="hold">
                                          <p:stCondLst>
                                            <p:cond delay="0"/>
                                          </p:stCondLst>
                                        </p:cTn>
                                        <p:tgtEl>
                                          <p:spTgt spid="30"/>
                                        </p:tgtEl>
                                        <p:attrNameLst>
                                          <p:attrName>style.visibility</p:attrName>
                                        </p:attrNameLst>
                                      </p:cBhvr>
                                      <p:to>
                                        <p:strVal val="visible"/>
                                      </p:to>
                                    </p:set>
                                    <p:animEffect transition="in" filter="wipe(down)">
                                      <p:cBhvr>
                                        <p:cTn id="56" dur="500"/>
                                        <p:tgtEl>
                                          <p:spTgt spid="30"/>
                                        </p:tgtEl>
                                      </p:cBhvr>
                                    </p:animEffect>
                                  </p:childTnLst>
                                </p:cTn>
                              </p:par>
                              <p:par>
                                <p:cTn id="57" presetID="22" presetClass="entr" presetSubtype="4" fill="hold" grpId="0" nodeType="withEffect">
                                  <p:stCondLst>
                                    <p:cond delay="0"/>
                                  </p:stCondLst>
                                  <p:childTnLst>
                                    <p:set>
                                      <p:cBhvr>
                                        <p:cTn id="58" dur="1" fill="hold">
                                          <p:stCondLst>
                                            <p:cond delay="0"/>
                                          </p:stCondLst>
                                        </p:cTn>
                                        <p:tgtEl>
                                          <p:spTgt spid="27"/>
                                        </p:tgtEl>
                                        <p:attrNameLst>
                                          <p:attrName>style.visibility</p:attrName>
                                        </p:attrNameLst>
                                      </p:cBhvr>
                                      <p:to>
                                        <p:strVal val="visible"/>
                                      </p:to>
                                    </p:set>
                                    <p:animEffect transition="in" filter="wipe(down)">
                                      <p:cBhvr>
                                        <p:cTn id="5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P spid="14" grpId="0"/>
      <p:bldP spid="15" grpId="0" animBg="1"/>
      <p:bldP spid="17" grpId="0"/>
      <p:bldP spid="23" grpId="0" animBg="1"/>
      <p:bldP spid="24" grpId="0" animBg="1"/>
      <p:bldP spid="25" grpId="0" animBg="1"/>
      <p:bldP spid="26" grpId="0" animBg="1"/>
      <p:bldP spid="27" grpId="0" animBg="1"/>
      <p:bldP spid="30" grpId="0" animBg="1"/>
      <p:bldP spid="3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8F52523-D810-4E21-9EDD-B6D005701ECD}"/>
              </a:ext>
            </a:extLst>
          </p:cNvPr>
          <p:cNvSpPr/>
          <p:nvPr/>
        </p:nvSpPr>
        <p:spPr>
          <a:xfrm>
            <a:off x="259080" y="289560"/>
            <a:ext cx="11673840" cy="6278880"/>
          </a:xfrm>
          <a:prstGeom prst="rect">
            <a:avLst/>
          </a:prstGeom>
          <a:solidFill>
            <a:schemeClr val="accent4">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Arrow: Pentagon 5">
            <a:extLst>
              <a:ext uri="{FF2B5EF4-FFF2-40B4-BE49-F238E27FC236}">
                <a16:creationId xmlns:a16="http://schemas.microsoft.com/office/drawing/2014/main" id="{EC72804E-DE3F-4AC8-A59C-BF912754518E}"/>
              </a:ext>
            </a:extLst>
          </p:cNvPr>
          <p:cNvSpPr/>
          <p:nvPr/>
        </p:nvSpPr>
        <p:spPr>
          <a:xfrm>
            <a:off x="243840" y="1089660"/>
            <a:ext cx="2560320" cy="655320"/>
          </a:xfrm>
          <a:prstGeom prst="homePlate">
            <a:avLst/>
          </a:prstGeom>
          <a:solidFill>
            <a:srgbClr val="FFC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err="1">
                <a:solidFill>
                  <a:srgbClr val="002060"/>
                </a:solidFill>
                <a:latin typeface="Times New Roman" panose="02020603050405020304" pitchFamily="18" charset="0"/>
                <a:cs typeface="Times New Roman" panose="02020603050405020304" pitchFamily="18" charset="0"/>
              </a:rPr>
              <a:t>Kinh</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thánh</a:t>
            </a:r>
            <a:endParaRPr lang="en-US" sz="2400" b="1" dirty="0">
              <a:solidFill>
                <a:srgbClr val="002060"/>
              </a:solidFill>
              <a:latin typeface="Times New Roman" panose="02020603050405020304" pitchFamily="18" charset="0"/>
              <a:cs typeface="Times New Roman" panose="02020603050405020304" pitchFamily="18" charset="0"/>
            </a:endParaRPr>
          </a:p>
        </p:txBody>
      </p:sp>
      <p:sp>
        <p:nvSpPr>
          <p:cNvPr id="7" name="Arrow: Pentagon 6">
            <a:extLst>
              <a:ext uri="{FF2B5EF4-FFF2-40B4-BE49-F238E27FC236}">
                <a16:creationId xmlns:a16="http://schemas.microsoft.com/office/drawing/2014/main" id="{6E804E96-CA65-45A1-9249-FD0957E681B1}"/>
              </a:ext>
            </a:extLst>
          </p:cNvPr>
          <p:cNvSpPr/>
          <p:nvPr/>
        </p:nvSpPr>
        <p:spPr>
          <a:xfrm>
            <a:off x="243840" y="1844040"/>
            <a:ext cx="2560320" cy="655320"/>
          </a:xfrm>
          <a:prstGeom prst="homePlate">
            <a:avLst/>
          </a:prstGeom>
          <a:solidFill>
            <a:srgbClr val="FFC000">
              <a:alpha val="23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err="1">
                <a:solidFill>
                  <a:srgbClr val="002060"/>
                </a:solidFill>
                <a:latin typeface="Times New Roman" panose="02020603050405020304" pitchFamily="18" charset="0"/>
                <a:cs typeface="Times New Roman" panose="02020603050405020304" pitchFamily="18" charset="0"/>
              </a:rPr>
              <a:t>Thực</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tế</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sinh</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sản</a:t>
            </a:r>
            <a:endParaRPr lang="en-US" sz="2400" b="1" dirty="0">
              <a:solidFill>
                <a:srgbClr val="002060"/>
              </a:solidFill>
              <a:latin typeface="Times New Roman" panose="02020603050405020304" pitchFamily="18" charset="0"/>
              <a:cs typeface="Times New Roman" panose="02020603050405020304" pitchFamily="18" charset="0"/>
            </a:endParaRPr>
          </a:p>
        </p:txBody>
      </p:sp>
      <p:sp>
        <p:nvSpPr>
          <p:cNvPr id="10" name="Arrow: Pentagon 9">
            <a:extLst>
              <a:ext uri="{FF2B5EF4-FFF2-40B4-BE49-F238E27FC236}">
                <a16:creationId xmlns:a16="http://schemas.microsoft.com/office/drawing/2014/main" id="{B397CF47-28EF-4E64-8B1F-339AEB70404F}"/>
              </a:ext>
            </a:extLst>
          </p:cNvPr>
          <p:cNvSpPr/>
          <p:nvPr/>
        </p:nvSpPr>
        <p:spPr>
          <a:xfrm>
            <a:off x="243840" y="361950"/>
            <a:ext cx="2560320" cy="655320"/>
          </a:xfrm>
          <a:prstGeom prst="homePlate">
            <a:avLst/>
          </a:prstGeom>
          <a:solidFill>
            <a:srgbClr val="FFC000">
              <a:alpha val="23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err="1">
                <a:solidFill>
                  <a:srgbClr val="002060"/>
                </a:solidFill>
                <a:latin typeface="Times New Roman" panose="02020603050405020304" pitchFamily="18" charset="0"/>
                <a:cs typeface="Times New Roman" panose="02020603050405020304" pitchFamily="18" charset="0"/>
              </a:rPr>
              <a:t>Bài</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toán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cổ</a:t>
            </a:r>
            <a:endParaRPr lang="en-US" sz="2400" b="1" dirty="0">
              <a:solidFill>
                <a:srgbClr val="002060"/>
              </a:solidFill>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8C65AF86-8C62-423E-BDF5-D956EB7ABA32}"/>
              </a:ext>
            </a:extLst>
          </p:cNvPr>
          <p:cNvSpPr txBox="1"/>
          <p:nvPr/>
        </p:nvSpPr>
        <p:spPr>
          <a:xfrm>
            <a:off x="2911876" y="382453"/>
            <a:ext cx="9021044" cy="2308324"/>
          </a:xfrm>
          <a:prstGeom prst="rect">
            <a:avLst/>
          </a:prstGeom>
          <a:noFill/>
        </p:spPr>
        <p:txBody>
          <a:bodyPr wrap="square">
            <a:spAutoFit/>
          </a:bodyPr>
          <a:lstStyle/>
          <a:p>
            <a:pPr algn="just"/>
            <a:r>
              <a:rPr lang="vi-VN" sz="2400" b="0" i="1" dirty="0">
                <a:effectLst/>
                <a:latin typeface="+mj-lt"/>
              </a:rPr>
              <a:t>Bây giờ nếu ta tạm thời công nhận theo Kinh Thánh</a:t>
            </a:r>
            <a:r>
              <a:rPr lang="vi-VN" sz="2400" b="0" i="1" baseline="30000" dirty="0">
                <a:effectLst/>
                <a:latin typeface="+mj-lt"/>
              </a:rPr>
              <a:t>[4]</a:t>
            </a:r>
            <a:r>
              <a:rPr lang="vi-VN" sz="2400" b="0" i="1" dirty="0">
                <a:effectLst/>
                <a:latin typeface="+mj-lt"/>
              </a:rPr>
              <a:t>, khi khai thiên lập địa, trái đất này mới chỉ có hai người: một chàng A-đam và một nàng E-va; thì đến năm 1995 dân số toàn thế giới là 5,63 tỉ người. Theo bài toán cổ kia thì loài người phát triển theo cấp số nhân, công bội là 2, đã đạt đến ô thứ 30. Đó là với điều kiện một gia đình chỉ có hai con, và đã trừ đi tỉ lệ tử vong (kể cả dịch bệnh hoặc chiến tranh không quá 5%)</a:t>
            </a:r>
            <a:endParaRPr lang="en-US" sz="2400" i="1" dirty="0">
              <a:latin typeface="+mj-lt"/>
            </a:endParaRPr>
          </a:p>
        </p:txBody>
      </p:sp>
      <p:pic>
        <p:nvPicPr>
          <p:cNvPr id="1026" name="Picture 2" descr="Adam And Eve Clipart , Free Transparent Clipart - ClipartKey">
            <a:extLst>
              <a:ext uri="{FF2B5EF4-FFF2-40B4-BE49-F238E27FC236}">
                <a16:creationId xmlns:a16="http://schemas.microsoft.com/office/drawing/2014/main" id="{5B72FC6E-5B4E-45D5-A60C-23C045B5AFC9}"/>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8688" b="89894" l="7000" r="90000">
                        <a14:foregroundMark x1="7111" y1="84752" x2="7778" y2="87943"/>
                        <a14:foregroundMark x1="22778" y1="8688" x2="38222" y2="9220"/>
                        <a14:foregroundMark x1="71889" y1="89362" x2="73444" y2="89184"/>
                        <a14:foregroundMark x1="73000" y1="88830" x2="76778" y2="89894"/>
                      </a14:backgroundRemoval>
                    </a14:imgEffect>
                  </a14:imgLayer>
                </a14:imgProps>
              </a:ext>
              <a:ext uri="{28A0092B-C50C-407E-A947-70E740481C1C}">
                <a14:useLocalDpi xmlns:a14="http://schemas.microsoft.com/office/drawing/2010/main" val="0"/>
              </a:ext>
            </a:extLst>
          </a:blip>
          <a:srcRect/>
          <a:stretch>
            <a:fillRect/>
          </a:stretch>
        </p:blipFill>
        <p:spPr bwMode="auto">
          <a:xfrm>
            <a:off x="2911876" y="2800609"/>
            <a:ext cx="2782570" cy="174374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64F38E0-E7E4-4761-B943-BD1B60245CA9}"/>
              </a:ext>
            </a:extLst>
          </p:cNvPr>
          <p:cNvSpPr txBox="1"/>
          <p:nvPr/>
        </p:nvSpPr>
        <p:spPr>
          <a:xfrm>
            <a:off x="499658" y="4501353"/>
            <a:ext cx="1790875" cy="523220"/>
          </a:xfrm>
          <a:prstGeom prst="rect">
            <a:avLst/>
          </a:prstGeom>
          <a:noFill/>
        </p:spPr>
        <p:txBody>
          <a:bodyPr wrap="none" rtlCol="0">
            <a:spAutoFit/>
          </a:bodyPr>
          <a:lstStyle/>
          <a:p>
            <a:r>
              <a:rPr lang="en-US" sz="2800" b="1" dirty="0" err="1">
                <a:latin typeface="Times New Roman" panose="02020603050405020304" pitchFamily="18" charset="0"/>
                <a:cs typeface="Times New Roman" panose="02020603050405020304" pitchFamily="18" charset="0"/>
              </a:rPr>
              <a:t>Thời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gian</a:t>
            </a:r>
            <a:r>
              <a:rPr lang="en-US" sz="2800" b="1" dirty="0">
                <a:latin typeface="Times New Roman" panose="02020603050405020304" pitchFamily="18" charset="0"/>
                <a:cs typeface="Times New Roman" panose="02020603050405020304" pitchFamily="18" charset="0"/>
              </a:rPr>
              <a:t>:</a:t>
            </a:r>
          </a:p>
        </p:txBody>
      </p:sp>
      <p:sp>
        <p:nvSpPr>
          <p:cNvPr id="14" name="TextBox 13">
            <a:extLst>
              <a:ext uri="{FF2B5EF4-FFF2-40B4-BE49-F238E27FC236}">
                <a16:creationId xmlns:a16="http://schemas.microsoft.com/office/drawing/2014/main" id="{4F3F257B-6F6D-4876-B11C-5E88997EC4C7}"/>
              </a:ext>
            </a:extLst>
          </p:cNvPr>
          <p:cNvSpPr txBox="1"/>
          <p:nvPr/>
        </p:nvSpPr>
        <p:spPr>
          <a:xfrm>
            <a:off x="514898" y="5506730"/>
            <a:ext cx="1353256" cy="523220"/>
          </a:xfrm>
          <a:prstGeom prst="rect">
            <a:avLst/>
          </a:prstGeom>
          <a:noFill/>
        </p:spPr>
        <p:txBody>
          <a:bodyPr wrap="none" rtlCol="0">
            <a:spAutoFit/>
          </a:bodyPr>
          <a:lstStyle/>
          <a:p>
            <a:r>
              <a:rPr lang="en-US" sz="2800" b="1" dirty="0" err="1">
                <a:latin typeface="Times New Roman" panose="02020603050405020304" pitchFamily="18" charset="0"/>
                <a:cs typeface="Times New Roman" panose="02020603050405020304" pitchFamily="18" charset="0"/>
              </a:rPr>
              <a:t>Dân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số</a:t>
            </a:r>
            <a:r>
              <a:rPr lang="en-US" sz="2800" b="1" dirty="0">
                <a:latin typeface="Times New Roman" panose="02020603050405020304" pitchFamily="18" charset="0"/>
                <a:cs typeface="Times New Roman" panose="02020603050405020304" pitchFamily="18" charset="0"/>
              </a:rPr>
              <a:t>:</a:t>
            </a:r>
          </a:p>
        </p:txBody>
      </p:sp>
      <p:sp>
        <p:nvSpPr>
          <p:cNvPr id="15" name="TextBox 14">
            <a:extLst>
              <a:ext uri="{FF2B5EF4-FFF2-40B4-BE49-F238E27FC236}">
                <a16:creationId xmlns:a16="http://schemas.microsoft.com/office/drawing/2014/main" id="{D96F4728-35F1-457A-B332-99A19F588DB4}"/>
              </a:ext>
            </a:extLst>
          </p:cNvPr>
          <p:cNvSpPr txBox="1"/>
          <p:nvPr/>
        </p:nvSpPr>
        <p:spPr>
          <a:xfrm>
            <a:off x="2828238" y="4501826"/>
            <a:ext cx="2949846" cy="523220"/>
          </a:xfrm>
          <a:prstGeom prst="rect">
            <a:avLst/>
          </a:prstGeom>
          <a:noFill/>
        </p:spPr>
        <p:txBody>
          <a:bodyPr wrap="none" rtlCol="0">
            <a:spAutoFit/>
          </a:bodyPr>
          <a:lstStyle/>
          <a:p>
            <a:r>
              <a:rPr lang="en-US" sz="2800" b="1" dirty="0" err="1">
                <a:latin typeface="Times New Roman" panose="02020603050405020304" pitchFamily="18" charset="0"/>
                <a:cs typeface="Times New Roman" panose="02020603050405020304" pitchFamily="18" charset="0"/>
              </a:rPr>
              <a:t>Khai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thiên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lập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địa</a:t>
            </a:r>
            <a:endParaRPr lang="en-US" sz="2800" b="1" dirty="0">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05026552-3432-479B-B639-2523EF04FD97}"/>
              </a:ext>
            </a:extLst>
          </p:cNvPr>
          <p:cNvSpPr txBox="1"/>
          <p:nvPr/>
        </p:nvSpPr>
        <p:spPr>
          <a:xfrm>
            <a:off x="3081443" y="5401295"/>
            <a:ext cx="2260555" cy="954107"/>
          </a:xfrm>
          <a:prstGeom prst="rect">
            <a:avLst/>
          </a:prstGeom>
          <a:noFill/>
        </p:spPr>
        <p:txBody>
          <a:bodyPr wrap="none" rtlCol="0">
            <a:spAutoFit/>
          </a:bodyPr>
          <a:lstStyle/>
          <a:p>
            <a:pPr algn="ctr"/>
            <a:r>
              <a:rPr lang="en-US" sz="2800" b="1" dirty="0">
                <a:latin typeface="Times New Roman" panose="02020603050405020304" pitchFamily="18" charset="0"/>
                <a:cs typeface="Times New Roman" panose="02020603050405020304" pitchFamily="18" charset="0"/>
              </a:rPr>
              <a:t>2 </a:t>
            </a:r>
            <a:r>
              <a:rPr lang="en-US" sz="2800" b="1" dirty="0" err="1">
                <a:latin typeface="Times New Roman" panose="02020603050405020304" pitchFamily="18" charset="0"/>
                <a:cs typeface="Times New Roman" panose="02020603050405020304" pitchFamily="18" charset="0"/>
              </a:rPr>
              <a:t>người</a:t>
            </a:r>
            <a:endParaRPr lang="en-US" sz="2800" b="1" dirty="0">
              <a:latin typeface="Times New Roman" panose="02020603050405020304" pitchFamily="18" charset="0"/>
              <a:cs typeface="Times New Roman" panose="02020603050405020304" pitchFamily="18" charset="0"/>
            </a:endParaRPr>
          </a:p>
          <a:p>
            <a:pPr algn="ctr"/>
            <a:r>
              <a:rPr lang="en-US" sz="2800" b="1" dirty="0">
                <a:latin typeface="Times New Roman" panose="02020603050405020304" pitchFamily="18" charset="0"/>
                <a:cs typeface="Times New Roman" panose="02020603050405020304" pitchFamily="18" charset="0"/>
              </a:rPr>
              <a:t>Adam </a:t>
            </a:r>
            <a:r>
              <a:rPr lang="en-US" sz="2800" b="1" dirty="0" err="1">
                <a:latin typeface="Times New Roman" panose="02020603050405020304" pitchFamily="18" charset="0"/>
                <a:cs typeface="Times New Roman" panose="02020603050405020304" pitchFamily="18" charset="0"/>
              </a:rPr>
              <a:t>và</a:t>
            </a:r>
            <a:r>
              <a:rPr lang="en-US" sz="2800" b="1" dirty="0">
                <a:latin typeface="Times New Roman" panose="02020603050405020304" pitchFamily="18" charset="0"/>
                <a:cs typeface="Times New Roman" panose="02020603050405020304" pitchFamily="18" charset="0"/>
              </a:rPr>
              <a:t> Eva</a:t>
            </a:r>
          </a:p>
        </p:txBody>
      </p:sp>
      <p:sp>
        <p:nvSpPr>
          <p:cNvPr id="3" name="Arrow: Right 2">
            <a:extLst>
              <a:ext uri="{FF2B5EF4-FFF2-40B4-BE49-F238E27FC236}">
                <a16:creationId xmlns:a16="http://schemas.microsoft.com/office/drawing/2014/main" id="{36C9D91E-3C0F-4256-BADD-A986D0E91D7C}"/>
              </a:ext>
            </a:extLst>
          </p:cNvPr>
          <p:cNvSpPr/>
          <p:nvPr/>
        </p:nvSpPr>
        <p:spPr>
          <a:xfrm>
            <a:off x="6096000" y="4151587"/>
            <a:ext cx="955040" cy="2203815"/>
          </a:xfrm>
          <a:prstGeom prst="rightArrow">
            <a:avLst/>
          </a:prstGeom>
          <a:ln>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896C1AC4-BFDF-4FB8-940A-FF2C90FE96B8}"/>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154" b="92462" l="3154" r="98308">
                        <a14:foregroundMark x1="3154" y1="9923" x2="13385" y2="38077"/>
                        <a14:foregroundMark x1="12385" y1="10231" x2="12846" y2="12923"/>
                        <a14:foregroundMark x1="7000" y1="9154" x2="7615" y2="9923"/>
                        <a14:foregroundMark x1="25538" y1="10538" x2="23000" y2="14077"/>
                        <a14:foregroundMark x1="32231" y1="9769" x2="32231" y2="9769"/>
                        <a14:foregroundMark x1="34923" y1="10077" x2="35154" y2="10692"/>
                        <a14:foregroundMark x1="49538" y1="11077" x2="50462" y2="14846"/>
                        <a14:foregroundMark x1="45538" y1="10077" x2="49000" y2="11385"/>
                        <a14:foregroundMark x1="66462" y1="17923" x2="70462" y2="23385"/>
                        <a14:foregroundMark x1="73692" y1="22385" x2="73846" y2="25154"/>
                        <a14:foregroundMark x1="67615" y1="16769" x2="67000" y2="22231"/>
                        <a14:foregroundMark x1="19154" y1="21000" x2="22615" y2="40923"/>
                        <a14:foregroundMark x1="89846" y1="51538" x2="94538" y2="74308"/>
                        <a14:foregroundMark x1="94538" y1="74308" x2="94462" y2="88923"/>
                        <a14:foregroundMark x1="50462" y1="12000" x2="50308" y2="10385"/>
                        <a14:foregroundMark x1="54000" y1="10231" x2="55000" y2="11077"/>
                        <a14:foregroundMark x1="25846" y1="9769" x2="25846" y2="11077"/>
                        <a14:foregroundMark x1="25692" y1="9308" x2="27154" y2="10846"/>
                        <a14:foregroundMark x1="29000" y1="9769" x2="30769" y2="13923"/>
                        <a14:foregroundMark x1="98154" y1="67231" x2="98308" y2="76769"/>
                        <a14:foregroundMark x1="61000" y1="90538" x2="61846" y2="91231"/>
                        <a14:foregroundMark x1="65846" y1="89308" x2="66000" y2="91000"/>
                        <a14:foregroundMark x1="88846" y1="91846" x2="90615" y2="92462"/>
                        <a14:foregroundMark x1="93692" y1="91538" x2="94154" y2="92000"/>
                        <a14:foregroundMark x1="58615" y1="10077" x2="62000" y2="10077"/>
                        <a14:foregroundMark x1="41000" y1="10077" x2="42923" y2="12154"/>
                      </a14:backgroundRemoval>
                    </a14:imgEffect>
                  </a14:imgLayer>
                </a14:imgProps>
              </a:ext>
            </a:extLst>
          </a:blip>
          <a:stretch>
            <a:fillRect/>
          </a:stretch>
        </p:blipFill>
        <p:spPr>
          <a:xfrm>
            <a:off x="8077849" y="2482465"/>
            <a:ext cx="2251242" cy="2251242"/>
          </a:xfrm>
          <a:prstGeom prst="rect">
            <a:avLst/>
          </a:prstGeom>
        </p:spPr>
      </p:pic>
      <p:pic>
        <p:nvPicPr>
          <p:cNvPr id="17" name="Picture 16">
            <a:extLst>
              <a:ext uri="{FF2B5EF4-FFF2-40B4-BE49-F238E27FC236}">
                <a16:creationId xmlns:a16="http://schemas.microsoft.com/office/drawing/2014/main" id="{209A0CCD-4C08-4662-BDC2-AE44749BFB11}"/>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154" b="92462" l="3154" r="98308">
                        <a14:foregroundMark x1="3154" y1="9923" x2="13385" y2="38077"/>
                        <a14:foregroundMark x1="12385" y1="10231" x2="12846" y2="12923"/>
                        <a14:foregroundMark x1="7000" y1="9154" x2="7615" y2="9923"/>
                        <a14:foregroundMark x1="25538" y1="10538" x2="23000" y2="14077"/>
                        <a14:foregroundMark x1="32231" y1="9769" x2="32231" y2="9769"/>
                        <a14:foregroundMark x1="34923" y1="10077" x2="35154" y2="10692"/>
                        <a14:foregroundMark x1="49538" y1="11077" x2="50462" y2="14846"/>
                        <a14:foregroundMark x1="45538" y1="10077" x2="49000" y2="11385"/>
                        <a14:foregroundMark x1="66462" y1="17923" x2="70462" y2="23385"/>
                        <a14:foregroundMark x1="73692" y1="22385" x2="73846" y2="25154"/>
                        <a14:foregroundMark x1="67615" y1="16769" x2="67000" y2="22231"/>
                        <a14:foregroundMark x1="19154" y1="21000" x2="22615" y2="40923"/>
                        <a14:foregroundMark x1="89846" y1="51538" x2="94538" y2="74308"/>
                        <a14:foregroundMark x1="94538" y1="74308" x2="94462" y2="88923"/>
                        <a14:foregroundMark x1="50462" y1="12000" x2="50308" y2="10385"/>
                        <a14:foregroundMark x1="54000" y1="10231" x2="55000" y2="11077"/>
                        <a14:foregroundMark x1="25846" y1="9769" x2="25846" y2="11077"/>
                        <a14:foregroundMark x1="25692" y1="9308" x2="27154" y2="10846"/>
                        <a14:foregroundMark x1="29000" y1="9769" x2="30769" y2="13923"/>
                        <a14:foregroundMark x1="98154" y1="67231" x2="98308" y2="76769"/>
                        <a14:foregroundMark x1="61000" y1="90538" x2="61846" y2="91231"/>
                        <a14:foregroundMark x1="65846" y1="89308" x2="66000" y2="91000"/>
                        <a14:foregroundMark x1="88846" y1="91846" x2="90615" y2="92462"/>
                        <a14:foregroundMark x1="93692" y1="91538" x2="94154" y2="92000"/>
                        <a14:foregroundMark x1="58615" y1="10077" x2="62000" y2="10077"/>
                        <a14:foregroundMark x1="41000" y1="10077" x2="42923" y2="12154"/>
                      </a14:backgroundRemoval>
                    </a14:imgEffect>
                  </a14:imgLayer>
                </a14:imgProps>
              </a:ext>
            </a:extLst>
          </a:blip>
          <a:stretch>
            <a:fillRect/>
          </a:stretch>
        </p:blipFill>
        <p:spPr>
          <a:xfrm>
            <a:off x="9441100" y="2447358"/>
            <a:ext cx="2251242" cy="2251242"/>
          </a:xfrm>
          <a:prstGeom prst="rect">
            <a:avLst/>
          </a:prstGeom>
        </p:spPr>
      </p:pic>
      <p:pic>
        <p:nvPicPr>
          <p:cNvPr id="18" name="Picture 17">
            <a:extLst>
              <a:ext uri="{FF2B5EF4-FFF2-40B4-BE49-F238E27FC236}">
                <a16:creationId xmlns:a16="http://schemas.microsoft.com/office/drawing/2014/main" id="{A2B5BE90-0CB7-40E9-97E9-095D4067848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154" b="92462" l="3154" r="98308">
                        <a14:foregroundMark x1="3154" y1="9923" x2="13385" y2="38077"/>
                        <a14:foregroundMark x1="12385" y1="10231" x2="12846" y2="12923"/>
                        <a14:foregroundMark x1="7000" y1="9154" x2="7615" y2="9923"/>
                        <a14:foregroundMark x1="25538" y1="10538" x2="23000" y2="14077"/>
                        <a14:foregroundMark x1="32231" y1="9769" x2="32231" y2="9769"/>
                        <a14:foregroundMark x1="34923" y1="10077" x2="35154" y2="10692"/>
                        <a14:foregroundMark x1="49538" y1="11077" x2="50462" y2="14846"/>
                        <a14:foregroundMark x1="45538" y1="10077" x2="49000" y2="11385"/>
                        <a14:foregroundMark x1="66462" y1="17923" x2="70462" y2="23385"/>
                        <a14:foregroundMark x1="73692" y1="22385" x2="73846" y2="25154"/>
                        <a14:foregroundMark x1="67615" y1="16769" x2="67000" y2="22231"/>
                        <a14:foregroundMark x1="19154" y1="21000" x2="22615" y2="40923"/>
                        <a14:foregroundMark x1="89846" y1="51538" x2="94538" y2="74308"/>
                        <a14:foregroundMark x1="94538" y1="74308" x2="94462" y2="88923"/>
                        <a14:foregroundMark x1="50462" y1="12000" x2="50308" y2="10385"/>
                        <a14:foregroundMark x1="54000" y1="10231" x2="55000" y2="11077"/>
                        <a14:foregroundMark x1="25846" y1="9769" x2="25846" y2="11077"/>
                        <a14:foregroundMark x1="25692" y1="9308" x2="27154" y2="10846"/>
                        <a14:foregroundMark x1="29000" y1="9769" x2="30769" y2="13923"/>
                        <a14:foregroundMark x1="98154" y1="67231" x2="98308" y2="76769"/>
                        <a14:foregroundMark x1="61000" y1="90538" x2="61846" y2="91231"/>
                        <a14:foregroundMark x1="65846" y1="89308" x2="66000" y2="91000"/>
                        <a14:foregroundMark x1="88846" y1="91846" x2="90615" y2="92462"/>
                        <a14:foregroundMark x1="93692" y1="91538" x2="94154" y2="92000"/>
                        <a14:foregroundMark x1="58615" y1="10077" x2="62000" y2="10077"/>
                        <a14:foregroundMark x1="41000" y1="10077" x2="42923" y2="12154"/>
                      </a14:backgroundRemoval>
                    </a14:imgEffect>
                  </a14:imgLayer>
                </a14:imgProps>
              </a:ext>
            </a:extLst>
          </a:blip>
          <a:stretch>
            <a:fillRect/>
          </a:stretch>
        </p:blipFill>
        <p:spPr>
          <a:xfrm>
            <a:off x="6651405" y="2482465"/>
            <a:ext cx="2251242" cy="2251242"/>
          </a:xfrm>
          <a:prstGeom prst="rect">
            <a:avLst/>
          </a:prstGeom>
        </p:spPr>
      </p:pic>
      <p:sp>
        <p:nvSpPr>
          <p:cNvPr id="19" name="TextBox 18">
            <a:extLst>
              <a:ext uri="{FF2B5EF4-FFF2-40B4-BE49-F238E27FC236}">
                <a16:creationId xmlns:a16="http://schemas.microsoft.com/office/drawing/2014/main" id="{244F79B4-B654-489A-96FF-DED7EC3A29EC}"/>
              </a:ext>
            </a:extLst>
          </p:cNvPr>
          <p:cNvSpPr txBox="1"/>
          <p:nvPr/>
        </p:nvSpPr>
        <p:spPr>
          <a:xfrm>
            <a:off x="8651831" y="4529179"/>
            <a:ext cx="1731564" cy="523220"/>
          </a:xfrm>
          <a:prstGeom prst="rect">
            <a:avLst/>
          </a:prstGeom>
          <a:noFill/>
        </p:spPr>
        <p:txBody>
          <a:bodyPr wrap="none" rtlCol="0">
            <a:spAutoFit/>
          </a:bodyPr>
          <a:lstStyle/>
          <a:p>
            <a:r>
              <a:rPr lang="en-US" sz="2800" b="1" dirty="0" err="1">
                <a:latin typeface="Times New Roman" panose="02020603050405020304" pitchFamily="18" charset="0"/>
                <a:cs typeface="Times New Roman" panose="02020603050405020304" pitchFamily="18" charset="0"/>
              </a:rPr>
              <a:t>Năm</a:t>
            </a:r>
            <a:r>
              <a:rPr lang="en-US" sz="2800" b="1" dirty="0">
                <a:latin typeface="Times New Roman" panose="02020603050405020304" pitchFamily="18" charset="0"/>
                <a:cs typeface="Times New Roman" panose="02020603050405020304" pitchFamily="18" charset="0"/>
              </a:rPr>
              <a:t> 1995</a:t>
            </a:r>
          </a:p>
        </p:txBody>
      </p:sp>
      <p:sp>
        <p:nvSpPr>
          <p:cNvPr id="20" name="TextBox 19">
            <a:extLst>
              <a:ext uri="{FF2B5EF4-FFF2-40B4-BE49-F238E27FC236}">
                <a16:creationId xmlns:a16="http://schemas.microsoft.com/office/drawing/2014/main" id="{E14117CD-7882-4A91-9DE2-6AA152C1A7C5}"/>
              </a:ext>
            </a:extLst>
          </p:cNvPr>
          <p:cNvSpPr txBox="1"/>
          <p:nvPr/>
        </p:nvSpPr>
        <p:spPr>
          <a:xfrm>
            <a:off x="7705074" y="5323980"/>
            <a:ext cx="3833101" cy="954107"/>
          </a:xfrm>
          <a:prstGeom prst="rect">
            <a:avLst/>
          </a:prstGeom>
          <a:noFill/>
        </p:spPr>
        <p:txBody>
          <a:bodyPr wrap="none" rtlCol="0">
            <a:spAutoFit/>
          </a:bodyPr>
          <a:lstStyle/>
          <a:p>
            <a:pPr algn="ctr"/>
            <a:r>
              <a:rPr lang="en-US" sz="2800" b="1" dirty="0">
                <a:latin typeface="Times New Roman" panose="02020603050405020304" pitchFamily="18" charset="0"/>
                <a:cs typeface="Times New Roman" panose="02020603050405020304" pitchFamily="18" charset="0"/>
              </a:rPr>
              <a:t>5,63 </a:t>
            </a:r>
            <a:r>
              <a:rPr lang="en-US" sz="2800" b="1" dirty="0" err="1">
                <a:latin typeface="Times New Roman" panose="02020603050405020304" pitchFamily="18" charset="0"/>
                <a:cs typeface="Times New Roman" panose="02020603050405020304" pitchFamily="18" charset="0"/>
              </a:rPr>
              <a:t>tỉ</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người</a:t>
            </a:r>
            <a:endParaRPr lang="en-US" sz="2800" b="1" dirty="0">
              <a:latin typeface="Times New Roman" panose="02020603050405020304" pitchFamily="18" charset="0"/>
              <a:cs typeface="Times New Roman" panose="02020603050405020304" pitchFamily="18" charset="0"/>
            </a:endParaRPr>
          </a:p>
          <a:p>
            <a:pPr algn="ctr"/>
            <a:r>
              <a:rPr lang="en-US" sz="2800" b="1" dirty="0" err="1">
                <a:latin typeface="Times New Roman" panose="02020603050405020304" pitchFamily="18" charset="0"/>
                <a:cs typeface="Times New Roman" panose="02020603050405020304" pitchFamily="18" charset="0"/>
              </a:rPr>
              <a:t>Đạt</a:t>
            </a:r>
            <a:r>
              <a:rPr lang="en-US" sz="2800" b="1" dirty="0">
                <a:latin typeface="Times New Roman" panose="02020603050405020304" pitchFamily="18" charset="0"/>
                <a:cs typeface="Times New Roman" panose="02020603050405020304" pitchFamily="18" charset="0"/>
              </a:rPr>
              <a:t> ô </a:t>
            </a:r>
            <a:r>
              <a:rPr lang="en-US" sz="2800" b="1" dirty="0" err="1">
                <a:latin typeface="Times New Roman" panose="02020603050405020304" pitchFamily="18" charset="0"/>
                <a:cs typeface="Times New Roman" panose="02020603050405020304" pitchFamily="18" charset="0"/>
              </a:rPr>
              <a:t>thứ</a:t>
            </a:r>
            <a:r>
              <a:rPr lang="en-US" sz="2800" b="1" dirty="0">
                <a:latin typeface="Times New Roman" panose="02020603050405020304" pitchFamily="18" charset="0"/>
                <a:cs typeface="Times New Roman" panose="02020603050405020304" pitchFamily="18" charset="0"/>
              </a:rPr>
              <a:t> 30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bàn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cờ</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88461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down)">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026"/>
                                        </p:tgtEl>
                                        <p:attrNameLst>
                                          <p:attrName>style.visibility</p:attrName>
                                        </p:attrNameLst>
                                      </p:cBhvr>
                                      <p:to>
                                        <p:strVal val="visible"/>
                                      </p:to>
                                    </p:set>
                                    <p:animEffect transition="in" filter="wipe(down)">
                                      <p:cBhvr>
                                        <p:cTn id="22" dur="500"/>
                                        <p:tgtEl>
                                          <p:spTgt spid="1026"/>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down)">
                                      <p:cBhvr>
                                        <p:cTn id="25" dur="5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wipe(down)">
                                      <p:cBhvr>
                                        <p:cTn id="30" dur="500"/>
                                        <p:tgtEl>
                                          <p:spTgt spid="16"/>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barn(inVertical)">
                                      <p:cBhvr>
                                        <p:cTn id="35" dur="500"/>
                                        <p:tgtEl>
                                          <p:spTgt spid="3"/>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wipe(down)">
                                      <p:cBhvr>
                                        <p:cTn id="40" dur="500"/>
                                        <p:tgtEl>
                                          <p:spTgt spid="17"/>
                                        </p:tgtEl>
                                      </p:cBhvr>
                                    </p:animEffect>
                                  </p:childTnLst>
                                </p:cTn>
                              </p:par>
                              <p:par>
                                <p:cTn id="41" presetID="22" presetClass="entr" presetSubtype="4" fill="hold" nodeType="with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wipe(down)">
                                      <p:cBhvr>
                                        <p:cTn id="43" dur="500"/>
                                        <p:tgtEl>
                                          <p:spTgt spid="18"/>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wipe(down)">
                                      <p:cBhvr>
                                        <p:cTn id="46" dur="500"/>
                                        <p:tgtEl>
                                          <p:spTgt spid="19"/>
                                        </p:tgtEl>
                                      </p:cBhvr>
                                    </p:animEffect>
                                  </p:childTnLst>
                                </p:cTn>
                              </p:par>
                              <p:par>
                                <p:cTn id="47" presetID="22" presetClass="entr" presetSubtype="4" fill="hold" nodeType="withEffect">
                                  <p:stCondLst>
                                    <p:cond delay="0"/>
                                  </p:stCondLst>
                                  <p:childTnLst>
                                    <p:set>
                                      <p:cBhvr>
                                        <p:cTn id="48" dur="1" fill="hold">
                                          <p:stCondLst>
                                            <p:cond delay="0"/>
                                          </p:stCondLst>
                                        </p:cTn>
                                        <p:tgtEl>
                                          <p:spTgt spid="5"/>
                                        </p:tgtEl>
                                        <p:attrNameLst>
                                          <p:attrName>style.visibility</p:attrName>
                                        </p:attrNameLst>
                                      </p:cBhvr>
                                      <p:to>
                                        <p:strVal val="visible"/>
                                      </p:to>
                                    </p:set>
                                    <p:animEffect transition="in" filter="wipe(down)">
                                      <p:cBhvr>
                                        <p:cTn id="49" dur="500"/>
                                        <p:tgtEl>
                                          <p:spTgt spid="5"/>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grpId="0" nodeType="clickEffect">
                                  <p:stCondLst>
                                    <p:cond delay="0"/>
                                  </p:stCondLst>
                                  <p:childTnLst>
                                    <p:set>
                                      <p:cBhvr>
                                        <p:cTn id="53" dur="1" fill="hold">
                                          <p:stCondLst>
                                            <p:cond delay="0"/>
                                          </p:stCondLst>
                                        </p:cTn>
                                        <p:tgtEl>
                                          <p:spTgt spid="20"/>
                                        </p:tgtEl>
                                        <p:attrNameLst>
                                          <p:attrName>style.visibility</p:attrName>
                                        </p:attrNameLst>
                                      </p:cBhvr>
                                      <p:to>
                                        <p:strVal val="visible"/>
                                      </p:to>
                                    </p:set>
                                    <p:animEffect transition="in" filter="wipe(down)">
                                      <p:cBhvr>
                                        <p:cTn id="5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 grpId="0"/>
      <p:bldP spid="14" grpId="0"/>
      <p:bldP spid="15" grpId="0"/>
      <p:bldP spid="16" grpId="0"/>
      <p:bldP spid="3" grpId="0" animBg="1"/>
      <p:bldP spid="19" grpId="0"/>
      <p:bldP spid="2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F6C52D9-4CF3-4E86-9DF8-2DC025D8BE1E}"/>
              </a:ext>
            </a:extLst>
          </p:cNvPr>
          <p:cNvSpPr/>
          <p:nvPr/>
        </p:nvSpPr>
        <p:spPr>
          <a:xfrm>
            <a:off x="259080" y="289560"/>
            <a:ext cx="11673840" cy="6278880"/>
          </a:xfrm>
          <a:prstGeom prst="rect">
            <a:avLst/>
          </a:prstGeom>
          <a:solidFill>
            <a:schemeClr val="accent4">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rrow: Pentagon 4">
            <a:extLst>
              <a:ext uri="{FF2B5EF4-FFF2-40B4-BE49-F238E27FC236}">
                <a16:creationId xmlns:a16="http://schemas.microsoft.com/office/drawing/2014/main" id="{CAB87AA4-5671-4B95-9424-C1A389B055D8}"/>
              </a:ext>
            </a:extLst>
          </p:cNvPr>
          <p:cNvSpPr/>
          <p:nvPr/>
        </p:nvSpPr>
        <p:spPr>
          <a:xfrm>
            <a:off x="243840" y="335280"/>
            <a:ext cx="2560320" cy="655320"/>
          </a:xfrm>
          <a:prstGeom prst="homePlate">
            <a:avLst/>
          </a:prstGeom>
          <a:solidFill>
            <a:srgbClr val="FFC000"/>
          </a:solidFill>
          <a:ln>
            <a:noFill/>
          </a:ln>
          <a:effectLst>
            <a:outerShdw blurRad="50800" dist="38100" dir="18900000" algn="bl" rotWithShape="0">
              <a:prstClr val="black">
                <a:alpha val="40000"/>
              </a:prst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err="1">
                <a:solidFill>
                  <a:srgbClr val="002060"/>
                </a:solidFill>
                <a:latin typeface="Times New Roman" panose="02020603050405020304" pitchFamily="18" charset="0"/>
                <a:cs typeface="Times New Roman" panose="02020603050405020304" pitchFamily="18" charset="0"/>
              </a:rPr>
              <a:t>Bài</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toán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cổ</a:t>
            </a:r>
            <a:endParaRPr lang="en-US" sz="2400" b="1" dirty="0">
              <a:solidFill>
                <a:srgbClr val="002060"/>
              </a:solidFill>
              <a:latin typeface="Times New Roman" panose="02020603050405020304" pitchFamily="18" charset="0"/>
              <a:cs typeface="Times New Roman" panose="02020603050405020304" pitchFamily="18" charset="0"/>
            </a:endParaRPr>
          </a:p>
        </p:txBody>
      </p:sp>
      <p:sp>
        <p:nvSpPr>
          <p:cNvPr id="7" name="Arrow: Pentagon 6">
            <a:extLst>
              <a:ext uri="{FF2B5EF4-FFF2-40B4-BE49-F238E27FC236}">
                <a16:creationId xmlns:a16="http://schemas.microsoft.com/office/drawing/2014/main" id="{A984E76E-4206-4CCB-8B1F-AF23C892E242}"/>
              </a:ext>
            </a:extLst>
          </p:cNvPr>
          <p:cNvSpPr/>
          <p:nvPr/>
        </p:nvSpPr>
        <p:spPr>
          <a:xfrm>
            <a:off x="243840" y="1844040"/>
            <a:ext cx="2560320" cy="655320"/>
          </a:xfrm>
          <a:prstGeom prst="homePlate">
            <a:avLst/>
          </a:prstGeom>
          <a:solidFill>
            <a:srgbClr val="FFC000">
              <a:alpha val="36000"/>
            </a:srgbClr>
          </a:solidFill>
          <a:ln>
            <a:noFill/>
          </a:ln>
          <a:effectLst>
            <a:outerShdw blurRad="149987" dist="250190" dir="8460000" algn="ctr">
              <a:srgbClr val="000000">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err="1">
                <a:solidFill>
                  <a:srgbClr val="002060"/>
                </a:solidFill>
                <a:latin typeface="Times New Roman" panose="02020603050405020304" pitchFamily="18" charset="0"/>
                <a:cs typeface="Times New Roman" panose="02020603050405020304" pitchFamily="18" charset="0"/>
              </a:rPr>
              <a:t>Thực</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tế</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sinh</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sản</a:t>
            </a:r>
            <a:endParaRPr lang="en-US" sz="2400" b="1" dirty="0">
              <a:solidFill>
                <a:srgbClr val="002060"/>
              </a:solidFill>
              <a:latin typeface="Times New Roman" panose="02020603050405020304" pitchFamily="18" charset="0"/>
              <a:cs typeface="Times New Roman" panose="02020603050405020304" pitchFamily="18" charset="0"/>
            </a:endParaRPr>
          </a:p>
        </p:txBody>
      </p:sp>
      <p:graphicFrame>
        <p:nvGraphicFramePr>
          <p:cNvPr id="8" name="Group 3">
            <a:extLst>
              <a:ext uri="{FF2B5EF4-FFF2-40B4-BE49-F238E27FC236}">
                <a16:creationId xmlns:a16="http://schemas.microsoft.com/office/drawing/2014/main" id="{DBF55066-0F6B-4B27-8C01-217F00FF80B5}"/>
              </a:ext>
            </a:extLst>
          </p:cNvPr>
          <p:cNvGraphicFramePr>
            <a:graphicFrameLocks noGrp="1"/>
          </p:cNvGraphicFramePr>
          <p:nvPr>
            <p:extLst>
              <p:ext uri="{D42A27DB-BD31-4B8C-83A1-F6EECF244321}">
                <p14:modId xmlns:p14="http://schemas.microsoft.com/office/powerpoint/2010/main" val="1436167120"/>
              </p:ext>
            </p:extLst>
          </p:nvPr>
        </p:nvGraphicFramePr>
        <p:xfrm>
          <a:off x="8128794" y="3222684"/>
          <a:ext cx="3586480" cy="2944181"/>
        </p:xfrm>
        <a:graphic>
          <a:graphicData uri="http://schemas.openxmlformats.org/drawingml/2006/table">
            <a:tbl>
              <a:tblPr/>
              <a:tblGrid>
                <a:gridCol w="448665">
                  <a:extLst>
                    <a:ext uri="{9D8B030D-6E8A-4147-A177-3AD203B41FA5}">
                      <a16:colId xmlns:a16="http://schemas.microsoft.com/office/drawing/2014/main" val="3357750006"/>
                    </a:ext>
                  </a:extLst>
                </a:gridCol>
                <a:gridCol w="448665">
                  <a:extLst>
                    <a:ext uri="{9D8B030D-6E8A-4147-A177-3AD203B41FA5}">
                      <a16:colId xmlns:a16="http://schemas.microsoft.com/office/drawing/2014/main" val="2512946939"/>
                    </a:ext>
                  </a:extLst>
                </a:gridCol>
                <a:gridCol w="448665">
                  <a:extLst>
                    <a:ext uri="{9D8B030D-6E8A-4147-A177-3AD203B41FA5}">
                      <a16:colId xmlns:a16="http://schemas.microsoft.com/office/drawing/2014/main" val="165986438"/>
                    </a:ext>
                  </a:extLst>
                </a:gridCol>
                <a:gridCol w="449611">
                  <a:extLst>
                    <a:ext uri="{9D8B030D-6E8A-4147-A177-3AD203B41FA5}">
                      <a16:colId xmlns:a16="http://schemas.microsoft.com/office/drawing/2014/main" val="3361138958"/>
                    </a:ext>
                  </a:extLst>
                </a:gridCol>
                <a:gridCol w="448665">
                  <a:extLst>
                    <a:ext uri="{9D8B030D-6E8A-4147-A177-3AD203B41FA5}">
                      <a16:colId xmlns:a16="http://schemas.microsoft.com/office/drawing/2014/main" val="4069833985"/>
                    </a:ext>
                  </a:extLst>
                </a:gridCol>
                <a:gridCol w="448665">
                  <a:extLst>
                    <a:ext uri="{9D8B030D-6E8A-4147-A177-3AD203B41FA5}">
                      <a16:colId xmlns:a16="http://schemas.microsoft.com/office/drawing/2014/main" val="1950063752"/>
                    </a:ext>
                  </a:extLst>
                </a:gridCol>
                <a:gridCol w="448665">
                  <a:extLst>
                    <a:ext uri="{9D8B030D-6E8A-4147-A177-3AD203B41FA5}">
                      <a16:colId xmlns:a16="http://schemas.microsoft.com/office/drawing/2014/main" val="1547644724"/>
                    </a:ext>
                  </a:extLst>
                </a:gridCol>
                <a:gridCol w="444879">
                  <a:extLst>
                    <a:ext uri="{9D8B030D-6E8A-4147-A177-3AD203B41FA5}">
                      <a16:colId xmlns:a16="http://schemas.microsoft.com/office/drawing/2014/main" val="871569696"/>
                    </a:ext>
                  </a:extLst>
                </a:gridCol>
              </a:tblGrid>
              <a:tr h="396583">
                <a:tc>
                  <a:txBody>
                    <a:bodyPr/>
                    <a:lstStyle>
                      <a:lvl1pPr marL="0" algn="l" defTabSz="457200" rtl="0" eaLnBrk="1" latinLnBrk="0" hangingPunct="1">
                        <a:spcBef>
                          <a:spcPct val="20000"/>
                        </a:spcBef>
                        <a:defRPr sz="2800" kern="1200">
                          <a:solidFill>
                            <a:schemeClr val="tx1"/>
                          </a:solidFill>
                          <a:latin typeface="Arial" panose="020B0604020202020204" pitchFamily="34" charset="0"/>
                        </a:defRPr>
                      </a:lvl1pPr>
                      <a:lvl2pPr marL="457200" algn="l" defTabSz="457200" rtl="0" eaLnBrk="1" latinLnBrk="0" hangingPunct="1">
                        <a:spcBef>
                          <a:spcPct val="20000"/>
                        </a:spcBef>
                        <a:defRPr sz="2400" kern="1200">
                          <a:solidFill>
                            <a:schemeClr val="tx1"/>
                          </a:solidFill>
                          <a:latin typeface="Arial" panose="020B0604020202020204" pitchFamily="34" charset="0"/>
                        </a:defRPr>
                      </a:lvl2pPr>
                      <a:lvl3pPr marL="914400" algn="l" defTabSz="457200" rtl="0" eaLnBrk="1" latinLnBrk="0" hangingPunct="1">
                        <a:spcBef>
                          <a:spcPct val="20000"/>
                        </a:spcBef>
                        <a:defRPr sz="2000" kern="1200">
                          <a:solidFill>
                            <a:schemeClr val="tx1"/>
                          </a:solidFill>
                          <a:latin typeface="Arial" panose="020B0604020202020204" pitchFamily="34" charset="0"/>
                        </a:defRPr>
                      </a:lvl3pPr>
                      <a:lvl4pPr marL="1371600" algn="l" defTabSz="457200" rtl="0" eaLnBrk="1" latinLnBrk="0" hangingPunct="1">
                        <a:spcBef>
                          <a:spcPct val="20000"/>
                        </a:spcBef>
                        <a:defRPr sz="1800" kern="1200">
                          <a:solidFill>
                            <a:schemeClr val="tx1"/>
                          </a:solidFill>
                          <a:latin typeface="Arial" panose="020B0604020202020204" pitchFamily="34" charset="0"/>
                        </a:defRPr>
                      </a:lvl4pPr>
                      <a:lvl5pPr marL="1828800" algn="l" defTabSz="457200" rtl="0" eaLnBrk="1" latinLnBrk="0" hangingPunct="1">
                        <a:spcBef>
                          <a:spcPct val="20000"/>
                        </a:spcBef>
                        <a:defRPr sz="1800" kern="1200">
                          <a:solidFill>
                            <a:schemeClr val="tx1"/>
                          </a:solidFill>
                          <a:latin typeface="Arial" panose="020B0604020202020204" pitchFamily="34" charset="0"/>
                        </a:defRPr>
                      </a:lvl5pPr>
                      <a:lvl6pPr marL="22860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6pPr>
                      <a:lvl7pPr marL="27432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7pPr>
                      <a:lvl8pPr marL="32004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8pPr>
                      <a:lvl9pPr marL="36576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9pPr>
                    </a:lstStyle>
                    <a:p>
                      <a:pPr marL="0" marR="0" lvl="0" indent="0" algn="ctr" defTabSz="457200" rtl="0" eaLnBrk="0" fontAlgn="base" latinLnBrk="0" hangingPunct="0">
                        <a:lnSpc>
                          <a:spcPct val="100000"/>
                        </a:lnSpc>
                        <a:spcBef>
                          <a:spcPct val="0"/>
                        </a:spcBef>
                        <a:spcAft>
                          <a:spcPct val="0"/>
                        </a:spcAft>
                        <a:buClr>
                          <a:srgbClr val="000000"/>
                        </a:buClr>
                        <a:buSzTx/>
                        <a:buFont typeface="Times New Roman" panose="02020603050405020304" pitchFamily="18" charset="0"/>
                        <a:buNone/>
                        <a:tabLst/>
                      </a:pPr>
                      <a:r>
                        <a:rPr kumimoji="0" lang="en-US" altLang="en-US" sz="1100" b="1" i="0" u="none" strike="noStrike" cap="none" normalizeH="0" baseline="0" dirty="0">
                          <a:ln>
                            <a:noFill/>
                          </a:ln>
                          <a:solidFill>
                            <a:schemeClr val="bg1"/>
                          </a:solidFill>
                          <a:effectLst/>
                          <a:latin typeface="Times New Roman" panose="02020603050405020304" pitchFamily="18" charset="0"/>
                        </a:rPr>
                        <a:t>1</a:t>
                      </a:r>
                      <a:endParaRPr kumimoji="0" lang="vi-VN" altLang="en-US" sz="1100" b="1" i="0" u="none" strike="noStrike" cap="none" normalizeH="0" baseline="0" dirty="0">
                        <a:ln>
                          <a:noFill/>
                        </a:ln>
                        <a:solidFill>
                          <a:schemeClr val="bg1"/>
                        </a:solidFill>
                        <a:effectLst/>
                        <a:latin typeface="Times New Roman" panose="02020603050405020304" pitchFamily="18" charset="0"/>
                      </a:endParaRPr>
                    </a:p>
                  </a:txBody>
                  <a:tcPr anchor="ctr" horzOverflow="overflow">
                    <a:lnL w="64080" cap="flat" cmpd="sng" algn="ctr">
                      <a:solidFill>
                        <a:srgbClr val="000000"/>
                      </a:solidFill>
                      <a:prstDash val="solid"/>
                      <a:round/>
                      <a:headEnd type="none" w="med" len="med"/>
                      <a:tailEnd type="none" w="med" len="med"/>
                    </a:lnL>
                    <a:lnR w="9000" cap="flat" cmpd="sng" algn="ctr">
                      <a:solidFill>
                        <a:srgbClr val="000000"/>
                      </a:solidFill>
                      <a:prstDash val="solid"/>
                      <a:round/>
                      <a:headEnd type="none" w="med" len="med"/>
                      <a:tailEnd type="none" w="med" len="med"/>
                    </a:lnR>
                    <a:lnT w="64080" cap="flat" cmpd="sng" algn="ctr">
                      <a:solidFill>
                        <a:srgbClr val="000000"/>
                      </a:solidFill>
                      <a:prstDash val="solid"/>
                      <a:round/>
                      <a:headEnd type="none" w="med" len="med"/>
                      <a:tailEnd type="none" w="med" len="med"/>
                    </a:lnT>
                    <a:lnB w="9000" cap="flat" cmpd="sng" algn="ctr">
                      <a:solidFill>
                        <a:srgbClr val="000000"/>
                      </a:solidFill>
                      <a:prstDash val="solid"/>
                      <a:round/>
                      <a:headEnd type="none" w="med" len="med"/>
                      <a:tailEnd type="none" w="med" len="med"/>
                    </a:lnB>
                    <a:lnTlToBr>
                      <a:noFill/>
                    </a:lnTlToBr>
                    <a:lnBlToTr>
                      <a:noFill/>
                    </a:lnBlToTr>
                    <a:solidFill>
                      <a:srgbClr val="969696"/>
                    </a:solidFill>
                  </a:tcPr>
                </a:tc>
                <a:tc>
                  <a:txBody>
                    <a:bodyPr/>
                    <a:lstStyle>
                      <a:lvl1pPr marL="0" algn="l" defTabSz="457200" rtl="0" eaLnBrk="1" latinLnBrk="0" hangingPunct="1">
                        <a:spcBef>
                          <a:spcPct val="20000"/>
                        </a:spcBef>
                        <a:defRPr sz="2800" kern="1200">
                          <a:solidFill>
                            <a:schemeClr val="tx1"/>
                          </a:solidFill>
                          <a:latin typeface="Arial" panose="020B0604020202020204" pitchFamily="34" charset="0"/>
                        </a:defRPr>
                      </a:lvl1pPr>
                      <a:lvl2pPr marL="457200" algn="l" defTabSz="457200" rtl="0" eaLnBrk="1" latinLnBrk="0" hangingPunct="1">
                        <a:spcBef>
                          <a:spcPct val="20000"/>
                        </a:spcBef>
                        <a:defRPr sz="2400" kern="1200">
                          <a:solidFill>
                            <a:schemeClr val="tx1"/>
                          </a:solidFill>
                          <a:latin typeface="Arial" panose="020B0604020202020204" pitchFamily="34" charset="0"/>
                        </a:defRPr>
                      </a:lvl2pPr>
                      <a:lvl3pPr marL="914400" algn="l" defTabSz="457200" rtl="0" eaLnBrk="1" latinLnBrk="0" hangingPunct="1">
                        <a:spcBef>
                          <a:spcPct val="20000"/>
                        </a:spcBef>
                        <a:defRPr sz="2000" kern="1200">
                          <a:solidFill>
                            <a:schemeClr val="tx1"/>
                          </a:solidFill>
                          <a:latin typeface="Arial" panose="020B0604020202020204" pitchFamily="34" charset="0"/>
                        </a:defRPr>
                      </a:lvl3pPr>
                      <a:lvl4pPr marL="1371600" algn="l" defTabSz="457200" rtl="0" eaLnBrk="1" latinLnBrk="0" hangingPunct="1">
                        <a:spcBef>
                          <a:spcPct val="20000"/>
                        </a:spcBef>
                        <a:defRPr sz="1800" kern="1200">
                          <a:solidFill>
                            <a:schemeClr val="tx1"/>
                          </a:solidFill>
                          <a:latin typeface="Arial" panose="020B0604020202020204" pitchFamily="34" charset="0"/>
                        </a:defRPr>
                      </a:lvl4pPr>
                      <a:lvl5pPr marL="1828800" algn="l" defTabSz="457200" rtl="0" eaLnBrk="1" latinLnBrk="0" hangingPunct="1">
                        <a:spcBef>
                          <a:spcPct val="20000"/>
                        </a:spcBef>
                        <a:defRPr sz="1800" kern="1200">
                          <a:solidFill>
                            <a:schemeClr val="tx1"/>
                          </a:solidFill>
                          <a:latin typeface="Arial" panose="020B0604020202020204" pitchFamily="34" charset="0"/>
                        </a:defRPr>
                      </a:lvl5pPr>
                      <a:lvl6pPr marL="22860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6pPr>
                      <a:lvl7pPr marL="27432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7pPr>
                      <a:lvl8pPr marL="32004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8pPr>
                      <a:lvl9pPr marL="36576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9pPr>
                    </a:lstStyle>
                    <a:p>
                      <a:pPr marL="0" marR="0" lvl="0" indent="0" algn="ctr" defTabSz="457200" rtl="0" eaLnBrk="0" fontAlgn="base" latinLnBrk="0" hangingPunct="0">
                        <a:lnSpc>
                          <a:spcPct val="100000"/>
                        </a:lnSpc>
                        <a:spcBef>
                          <a:spcPct val="0"/>
                        </a:spcBef>
                        <a:spcAft>
                          <a:spcPct val="0"/>
                        </a:spcAft>
                        <a:buClr>
                          <a:srgbClr val="000000"/>
                        </a:buClr>
                        <a:buSzTx/>
                        <a:buFont typeface="Times New Roman" panose="02020603050405020304" pitchFamily="18" charset="0"/>
                        <a:buNone/>
                        <a:tabLst/>
                      </a:pPr>
                      <a:r>
                        <a:rPr kumimoji="0" lang="en-US" altLang="en-US" sz="1100" b="1" i="0" u="none" strike="noStrike" cap="none" normalizeH="0" baseline="0" dirty="0">
                          <a:ln>
                            <a:noFill/>
                          </a:ln>
                          <a:solidFill>
                            <a:srgbClr val="002060"/>
                          </a:solidFill>
                          <a:effectLst/>
                          <a:latin typeface="Times New Roman" panose="02020603050405020304" pitchFamily="18" charset="0"/>
                        </a:rPr>
                        <a:t>2</a:t>
                      </a:r>
                      <a:endParaRPr kumimoji="0" lang="vi-VN" altLang="en-US" sz="1100" b="1" i="0" u="none" strike="noStrike" cap="none" normalizeH="0" baseline="0" dirty="0">
                        <a:ln>
                          <a:noFill/>
                        </a:ln>
                        <a:solidFill>
                          <a:srgbClr val="002060"/>
                        </a:solidFill>
                        <a:effectLst/>
                        <a:latin typeface="Times New Roman" panose="02020603050405020304" pitchFamily="18" charset="0"/>
                      </a:endParaRPr>
                    </a:p>
                  </a:txBody>
                  <a:tcPr anchor="ctr" horzOverflow="overflow">
                    <a:lnL w="9000" cap="flat" cmpd="sng" algn="ctr">
                      <a:solidFill>
                        <a:srgbClr val="000000"/>
                      </a:solidFill>
                      <a:prstDash val="solid"/>
                      <a:round/>
                      <a:headEnd type="none" w="med" len="med"/>
                      <a:tailEnd type="none" w="med" len="med"/>
                    </a:lnL>
                    <a:lnR w="9000" cap="flat" cmpd="sng" algn="ctr">
                      <a:solidFill>
                        <a:srgbClr val="000000"/>
                      </a:solidFill>
                      <a:prstDash val="solid"/>
                      <a:round/>
                      <a:headEnd type="none" w="med" len="med"/>
                      <a:tailEnd type="none" w="med" len="med"/>
                    </a:lnR>
                    <a:lnT w="64080" cap="flat" cmpd="sng" algn="ctr">
                      <a:solidFill>
                        <a:srgbClr val="000000"/>
                      </a:solidFill>
                      <a:prstDash val="solid"/>
                      <a:round/>
                      <a:headEnd type="none" w="med" len="med"/>
                      <a:tailEnd type="none" w="med" len="med"/>
                    </a:lnT>
                    <a:lnB w="90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457200" rtl="0" eaLnBrk="1" latinLnBrk="0" hangingPunct="1">
                        <a:spcBef>
                          <a:spcPct val="20000"/>
                        </a:spcBef>
                        <a:defRPr sz="2800" kern="1200">
                          <a:solidFill>
                            <a:schemeClr val="tx1"/>
                          </a:solidFill>
                          <a:latin typeface="Arial" panose="020B0604020202020204" pitchFamily="34" charset="0"/>
                        </a:defRPr>
                      </a:lvl1pPr>
                      <a:lvl2pPr marL="457200" algn="l" defTabSz="457200" rtl="0" eaLnBrk="1" latinLnBrk="0" hangingPunct="1">
                        <a:spcBef>
                          <a:spcPct val="20000"/>
                        </a:spcBef>
                        <a:defRPr sz="2400" kern="1200">
                          <a:solidFill>
                            <a:schemeClr val="tx1"/>
                          </a:solidFill>
                          <a:latin typeface="Arial" panose="020B0604020202020204" pitchFamily="34" charset="0"/>
                        </a:defRPr>
                      </a:lvl2pPr>
                      <a:lvl3pPr marL="914400" algn="l" defTabSz="457200" rtl="0" eaLnBrk="1" latinLnBrk="0" hangingPunct="1">
                        <a:spcBef>
                          <a:spcPct val="20000"/>
                        </a:spcBef>
                        <a:defRPr sz="2000" kern="1200">
                          <a:solidFill>
                            <a:schemeClr val="tx1"/>
                          </a:solidFill>
                          <a:latin typeface="Arial" panose="020B0604020202020204" pitchFamily="34" charset="0"/>
                        </a:defRPr>
                      </a:lvl3pPr>
                      <a:lvl4pPr marL="1371600" algn="l" defTabSz="457200" rtl="0" eaLnBrk="1" latinLnBrk="0" hangingPunct="1">
                        <a:spcBef>
                          <a:spcPct val="20000"/>
                        </a:spcBef>
                        <a:defRPr sz="1800" kern="1200">
                          <a:solidFill>
                            <a:schemeClr val="tx1"/>
                          </a:solidFill>
                          <a:latin typeface="Arial" panose="020B0604020202020204" pitchFamily="34" charset="0"/>
                        </a:defRPr>
                      </a:lvl4pPr>
                      <a:lvl5pPr marL="1828800" algn="l" defTabSz="457200" rtl="0" eaLnBrk="1" latinLnBrk="0" hangingPunct="1">
                        <a:spcBef>
                          <a:spcPct val="20000"/>
                        </a:spcBef>
                        <a:defRPr sz="1800" kern="1200">
                          <a:solidFill>
                            <a:schemeClr val="tx1"/>
                          </a:solidFill>
                          <a:latin typeface="Arial" panose="020B0604020202020204" pitchFamily="34" charset="0"/>
                        </a:defRPr>
                      </a:lvl5pPr>
                      <a:lvl6pPr marL="22860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6pPr>
                      <a:lvl7pPr marL="27432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7pPr>
                      <a:lvl8pPr marL="32004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8pPr>
                      <a:lvl9pPr marL="36576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9pPr>
                    </a:lstStyle>
                    <a:p>
                      <a:pPr marL="0" marR="0" lvl="0" indent="0" algn="ctr" defTabSz="457200" rtl="0" eaLnBrk="0" fontAlgn="base" latinLnBrk="0" hangingPunct="0">
                        <a:lnSpc>
                          <a:spcPct val="100000"/>
                        </a:lnSpc>
                        <a:spcBef>
                          <a:spcPct val="0"/>
                        </a:spcBef>
                        <a:spcAft>
                          <a:spcPct val="0"/>
                        </a:spcAft>
                        <a:buClr>
                          <a:srgbClr val="000000"/>
                        </a:buClr>
                        <a:buSzTx/>
                        <a:buFont typeface="Times New Roman" panose="02020603050405020304" pitchFamily="18" charset="0"/>
                        <a:buNone/>
                        <a:tabLst/>
                      </a:pPr>
                      <a:r>
                        <a:rPr kumimoji="0" lang="en-US" altLang="en-US" sz="1100" b="1" i="0" u="none" strike="noStrike" cap="none" normalizeH="0" baseline="0" dirty="0">
                          <a:ln>
                            <a:noFill/>
                          </a:ln>
                          <a:solidFill>
                            <a:schemeClr val="bg1"/>
                          </a:solidFill>
                          <a:effectLst/>
                          <a:latin typeface="Times New Roman" panose="02020603050405020304" pitchFamily="18" charset="0"/>
                        </a:rPr>
                        <a:t>4</a:t>
                      </a:r>
                      <a:endParaRPr kumimoji="0" lang="vi-VN" altLang="en-US" sz="1100" b="1" i="0" u="none" strike="noStrike" cap="none" normalizeH="0" baseline="0" dirty="0">
                        <a:ln>
                          <a:noFill/>
                        </a:ln>
                        <a:solidFill>
                          <a:schemeClr val="bg1"/>
                        </a:solidFill>
                        <a:effectLst/>
                        <a:latin typeface="Times New Roman" panose="02020603050405020304" pitchFamily="18" charset="0"/>
                      </a:endParaRPr>
                    </a:p>
                  </a:txBody>
                  <a:tcPr anchor="ctr" horzOverflow="overflow">
                    <a:lnL w="9000" cap="flat" cmpd="sng" algn="ctr">
                      <a:solidFill>
                        <a:srgbClr val="000000"/>
                      </a:solidFill>
                      <a:prstDash val="solid"/>
                      <a:round/>
                      <a:headEnd type="none" w="med" len="med"/>
                      <a:tailEnd type="none" w="med" len="med"/>
                    </a:lnL>
                    <a:lnR w="9000" cap="flat" cmpd="sng" algn="ctr">
                      <a:solidFill>
                        <a:srgbClr val="000000"/>
                      </a:solidFill>
                      <a:prstDash val="solid"/>
                      <a:round/>
                      <a:headEnd type="none" w="med" len="med"/>
                      <a:tailEnd type="none" w="med" len="med"/>
                    </a:lnR>
                    <a:lnT w="64080" cap="flat" cmpd="sng" algn="ctr">
                      <a:solidFill>
                        <a:srgbClr val="000000"/>
                      </a:solidFill>
                      <a:prstDash val="solid"/>
                      <a:round/>
                      <a:headEnd type="none" w="med" len="med"/>
                      <a:tailEnd type="none" w="med" len="med"/>
                    </a:lnT>
                    <a:lnB w="9000" cap="flat" cmpd="sng" algn="ctr">
                      <a:solidFill>
                        <a:srgbClr val="000000"/>
                      </a:solidFill>
                      <a:prstDash val="solid"/>
                      <a:round/>
                      <a:headEnd type="none" w="med" len="med"/>
                      <a:tailEnd type="none" w="med" len="med"/>
                    </a:lnB>
                    <a:lnTlToBr>
                      <a:noFill/>
                    </a:lnTlToBr>
                    <a:lnBlToTr>
                      <a:noFill/>
                    </a:lnBlToTr>
                    <a:solidFill>
                      <a:srgbClr val="808080"/>
                    </a:solidFill>
                  </a:tcPr>
                </a:tc>
                <a:tc>
                  <a:txBody>
                    <a:bodyPr/>
                    <a:lstStyle>
                      <a:lvl1pPr marL="0" algn="l" defTabSz="457200" rtl="0" eaLnBrk="1" latinLnBrk="0" hangingPunct="1">
                        <a:spcBef>
                          <a:spcPct val="20000"/>
                        </a:spcBef>
                        <a:defRPr sz="2800" kern="1200">
                          <a:solidFill>
                            <a:schemeClr val="tx1"/>
                          </a:solidFill>
                          <a:latin typeface="Arial" panose="020B0604020202020204" pitchFamily="34" charset="0"/>
                        </a:defRPr>
                      </a:lvl1pPr>
                      <a:lvl2pPr marL="457200" algn="l" defTabSz="457200" rtl="0" eaLnBrk="1" latinLnBrk="0" hangingPunct="1">
                        <a:spcBef>
                          <a:spcPct val="20000"/>
                        </a:spcBef>
                        <a:defRPr sz="2400" kern="1200">
                          <a:solidFill>
                            <a:schemeClr val="tx1"/>
                          </a:solidFill>
                          <a:latin typeface="Arial" panose="020B0604020202020204" pitchFamily="34" charset="0"/>
                        </a:defRPr>
                      </a:lvl2pPr>
                      <a:lvl3pPr marL="914400" algn="l" defTabSz="457200" rtl="0" eaLnBrk="1" latinLnBrk="0" hangingPunct="1">
                        <a:spcBef>
                          <a:spcPct val="20000"/>
                        </a:spcBef>
                        <a:defRPr sz="2000" kern="1200">
                          <a:solidFill>
                            <a:schemeClr val="tx1"/>
                          </a:solidFill>
                          <a:latin typeface="Arial" panose="020B0604020202020204" pitchFamily="34" charset="0"/>
                        </a:defRPr>
                      </a:lvl3pPr>
                      <a:lvl4pPr marL="1371600" algn="l" defTabSz="457200" rtl="0" eaLnBrk="1" latinLnBrk="0" hangingPunct="1">
                        <a:spcBef>
                          <a:spcPct val="20000"/>
                        </a:spcBef>
                        <a:defRPr sz="1800" kern="1200">
                          <a:solidFill>
                            <a:schemeClr val="tx1"/>
                          </a:solidFill>
                          <a:latin typeface="Arial" panose="020B0604020202020204" pitchFamily="34" charset="0"/>
                        </a:defRPr>
                      </a:lvl4pPr>
                      <a:lvl5pPr marL="1828800" algn="l" defTabSz="457200" rtl="0" eaLnBrk="1" latinLnBrk="0" hangingPunct="1">
                        <a:spcBef>
                          <a:spcPct val="20000"/>
                        </a:spcBef>
                        <a:defRPr sz="1800" kern="1200">
                          <a:solidFill>
                            <a:schemeClr val="tx1"/>
                          </a:solidFill>
                          <a:latin typeface="Arial" panose="020B0604020202020204" pitchFamily="34" charset="0"/>
                        </a:defRPr>
                      </a:lvl5pPr>
                      <a:lvl6pPr marL="22860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6pPr>
                      <a:lvl7pPr marL="27432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7pPr>
                      <a:lvl8pPr marL="32004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8pPr>
                      <a:lvl9pPr marL="36576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9pPr>
                    </a:lstStyle>
                    <a:p>
                      <a:pPr marL="0" marR="0" lvl="0" indent="0" algn="ctr" defTabSz="457200" rtl="0" eaLnBrk="0" fontAlgn="base" latinLnBrk="0" hangingPunct="0">
                        <a:lnSpc>
                          <a:spcPct val="100000"/>
                        </a:lnSpc>
                        <a:spcBef>
                          <a:spcPct val="0"/>
                        </a:spcBef>
                        <a:spcAft>
                          <a:spcPct val="0"/>
                        </a:spcAft>
                        <a:buClr>
                          <a:srgbClr val="000000"/>
                        </a:buClr>
                        <a:buSzTx/>
                        <a:buFont typeface="Times New Roman" panose="02020603050405020304" pitchFamily="18" charset="0"/>
                        <a:buNone/>
                        <a:tabLst/>
                      </a:pPr>
                      <a:r>
                        <a:rPr kumimoji="0" lang="en-US" altLang="en-US" sz="1100" b="1" i="0" u="none" strike="noStrike" cap="none" normalizeH="0" baseline="0" dirty="0">
                          <a:ln>
                            <a:noFill/>
                          </a:ln>
                          <a:solidFill>
                            <a:srgbClr val="002060"/>
                          </a:solidFill>
                          <a:effectLst/>
                          <a:latin typeface="Times New Roman" panose="02020603050405020304" pitchFamily="18" charset="0"/>
                        </a:rPr>
                        <a:t>8</a:t>
                      </a:r>
                      <a:endParaRPr kumimoji="0" lang="vi-VN" altLang="en-US" sz="1100" b="1" i="0" u="none" strike="noStrike" cap="none" normalizeH="0" baseline="0" dirty="0">
                        <a:ln>
                          <a:noFill/>
                        </a:ln>
                        <a:solidFill>
                          <a:srgbClr val="002060"/>
                        </a:solidFill>
                        <a:effectLst/>
                        <a:latin typeface="Times New Roman" panose="02020603050405020304" pitchFamily="18" charset="0"/>
                      </a:endParaRPr>
                    </a:p>
                  </a:txBody>
                  <a:tcPr anchor="ctr" horzOverflow="overflow">
                    <a:lnL w="9000" cap="flat" cmpd="sng" algn="ctr">
                      <a:solidFill>
                        <a:srgbClr val="000000"/>
                      </a:solidFill>
                      <a:prstDash val="solid"/>
                      <a:round/>
                      <a:headEnd type="none" w="med" len="med"/>
                      <a:tailEnd type="none" w="med" len="med"/>
                    </a:lnL>
                    <a:lnR w="9000" cap="flat" cmpd="sng" algn="ctr">
                      <a:solidFill>
                        <a:srgbClr val="000000"/>
                      </a:solidFill>
                      <a:prstDash val="solid"/>
                      <a:round/>
                      <a:headEnd type="none" w="med" len="med"/>
                      <a:tailEnd type="none" w="med" len="med"/>
                    </a:lnR>
                    <a:lnT w="64080" cap="flat" cmpd="sng" algn="ctr">
                      <a:solidFill>
                        <a:srgbClr val="000000"/>
                      </a:solidFill>
                      <a:prstDash val="solid"/>
                      <a:round/>
                      <a:headEnd type="none" w="med" len="med"/>
                      <a:tailEnd type="none" w="med" len="med"/>
                    </a:lnT>
                    <a:lnB w="90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457200" rtl="0" eaLnBrk="1" latinLnBrk="0" hangingPunct="1">
                        <a:spcBef>
                          <a:spcPct val="20000"/>
                        </a:spcBef>
                        <a:defRPr sz="2800" kern="1200">
                          <a:solidFill>
                            <a:schemeClr val="tx1"/>
                          </a:solidFill>
                          <a:latin typeface="Arial" panose="020B0604020202020204" pitchFamily="34" charset="0"/>
                        </a:defRPr>
                      </a:lvl1pPr>
                      <a:lvl2pPr marL="457200" algn="l" defTabSz="457200" rtl="0" eaLnBrk="1" latinLnBrk="0" hangingPunct="1">
                        <a:spcBef>
                          <a:spcPct val="20000"/>
                        </a:spcBef>
                        <a:defRPr sz="2400" kern="1200">
                          <a:solidFill>
                            <a:schemeClr val="tx1"/>
                          </a:solidFill>
                          <a:latin typeface="Arial" panose="020B0604020202020204" pitchFamily="34" charset="0"/>
                        </a:defRPr>
                      </a:lvl2pPr>
                      <a:lvl3pPr marL="914400" algn="l" defTabSz="457200" rtl="0" eaLnBrk="1" latinLnBrk="0" hangingPunct="1">
                        <a:spcBef>
                          <a:spcPct val="20000"/>
                        </a:spcBef>
                        <a:defRPr sz="2000" kern="1200">
                          <a:solidFill>
                            <a:schemeClr val="tx1"/>
                          </a:solidFill>
                          <a:latin typeface="Arial" panose="020B0604020202020204" pitchFamily="34" charset="0"/>
                        </a:defRPr>
                      </a:lvl3pPr>
                      <a:lvl4pPr marL="1371600" algn="l" defTabSz="457200" rtl="0" eaLnBrk="1" latinLnBrk="0" hangingPunct="1">
                        <a:spcBef>
                          <a:spcPct val="20000"/>
                        </a:spcBef>
                        <a:defRPr sz="1800" kern="1200">
                          <a:solidFill>
                            <a:schemeClr val="tx1"/>
                          </a:solidFill>
                          <a:latin typeface="Arial" panose="020B0604020202020204" pitchFamily="34" charset="0"/>
                        </a:defRPr>
                      </a:lvl4pPr>
                      <a:lvl5pPr marL="1828800" algn="l" defTabSz="457200" rtl="0" eaLnBrk="1" latinLnBrk="0" hangingPunct="1">
                        <a:spcBef>
                          <a:spcPct val="20000"/>
                        </a:spcBef>
                        <a:defRPr sz="1800" kern="1200">
                          <a:solidFill>
                            <a:schemeClr val="tx1"/>
                          </a:solidFill>
                          <a:latin typeface="Arial" panose="020B0604020202020204" pitchFamily="34" charset="0"/>
                        </a:defRPr>
                      </a:lvl5pPr>
                      <a:lvl6pPr marL="22860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6pPr>
                      <a:lvl7pPr marL="27432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7pPr>
                      <a:lvl8pPr marL="32004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8pPr>
                      <a:lvl9pPr marL="36576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9pPr>
                    </a:lstStyle>
                    <a:p>
                      <a:pPr marL="0" marR="0" lvl="0" indent="0" algn="ctr" defTabSz="457200" rtl="0" eaLnBrk="0" fontAlgn="base" latinLnBrk="0" hangingPunct="0">
                        <a:lnSpc>
                          <a:spcPct val="100000"/>
                        </a:lnSpc>
                        <a:spcBef>
                          <a:spcPct val="0"/>
                        </a:spcBef>
                        <a:spcAft>
                          <a:spcPct val="0"/>
                        </a:spcAft>
                        <a:buClr>
                          <a:srgbClr val="000000"/>
                        </a:buClr>
                        <a:buSzTx/>
                        <a:buFont typeface="Times New Roman" panose="02020603050405020304" pitchFamily="18" charset="0"/>
                        <a:buNone/>
                        <a:tabLst/>
                      </a:pPr>
                      <a:r>
                        <a:rPr kumimoji="0" lang="en-US" altLang="en-US" sz="1100" b="1" i="0" u="none" strike="noStrike" cap="none" normalizeH="0" baseline="0" dirty="0">
                          <a:ln>
                            <a:noFill/>
                          </a:ln>
                          <a:solidFill>
                            <a:srgbClr val="002060"/>
                          </a:solidFill>
                          <a:effectLst/>
                          <a:latin typeface="Times New Roman" panose="02020603050405020304" pitchFamily="18" charset="0"/>
                        </a:rPr>
                        <a:t>16</a:t>
                      </a:r>
                      <a:endParaRPr kumimoji="0" lang="vi-VN" altLang="en-US" sz="1100" b="1" i="0" u="none" strike="noStrike" cap="none" normalizeH="0" baseline="0" dirty="0">
                        <a:ln>
                          <a:noFill/>
                        </a:ln>
                        <a:solidFill>
                          <a:srgbClr val="002060"/>
                        </a:solidFill>
                        <a:effectLst/>
                        <a:latin typeface="Times New Roman" panose="02020603050405020304" pitchFamily="18" charset="0"/>
                      </a:endParaRPr>
                    </a:p>
                  </a:txBody>
                  <a:tcPr anchor="ctr" horzOverflow="overflow">
                    <a:lnL w="9000" cap="flat" cmpd="sng" algn="ctr">
                      <a:solidFill>
                        <a:srgbClr val="000000"/>
                      </a:solidFill>
                      <a:prstDash val="solid"/>
                      <a:round/>
                      <a:headEnd type="none" w="med" len="med"/>
                      <a:tailEnd type="none" w="med" len="med"/>
                    </a:lnL>
                    <a:lnR w="9000" cap="flat" cmpd="sng" algn="ctr">
                      <a:solidFill>
                        <a:srgbClr val="000000"/>
                      </a:solidFill>
                      <a:prstDash val="solid"/>
                      <a:round/>
                      <a:headEnd type="none" w="med" len="med"/>
                      <a:tailEnd type="none" w="med" len="med"/>
                    </a:lnR>
                    <a:lnT w="64080" cap="flat" cmpd="sng" algn="ctr">
                      <a:solidFill>
                        <a:srgbClr val="000000"/>
                      </a:solidFill>
                      <a:prstDash val="solid"/>
                      <a:round/>
                      <a:headEnd type="none" w="med" len="med"/>
                      <a:tailEnd type="none" w="med" len="med"/>
                    </a:lnT>
                    <a:lnB w="9000" cap="flat" cmpd="sng" algn="ctr">
                      <a:solidFill>
                        <a:srgbClr val="000000"/>
                      </a:solidFill>
                      <a:prstDash val="solid"/>
                      <a:round/>
                      <a:headEnd type="none" w="med" len="med"/>
                      <a:tailEnd type="none" w="med" len="med"/>
                    </a:lnB>
                    <a:lnTlToBr>
                      <a:noFill/>
                    </a:lnTlToBr>
                    <a:lnBlToTr>
                      <a:noFill/>
                    </a:lnBlToTr>
                    <a:solidFill>
                      <a:srgbClr val="808080"/>
                    </a:solidFill>
                  </a:tcPr>
                </a:tc>
                <a:tc>
                  <a:txBody>
                    <a:bodyPr/>
                    <a:lstStyle>
                      <a:lvl1pPr marL="0" algn="l" defTabSz="457200" rtl="0" eaLnBrk="1" latinLnBrk="0" hangingPunct="1">
                        <a:spcBef>
                          <a:spcPct val="20000"/>
                        </a:spcBef>
                        <a:defRPr sz="2800" kern="1200">
                          <a:solidFill>
                            <a:schemeClr val="tx1"/>
                          </a:solidFill>
                          <a:latin typeface="Arial" panose="020B0604020202020204" pitchFamily="34" charset="0"/>
                        </a:defRPr>
                      </a:lvl1pPr>
                      <a:lvl2pPr marL="457200" algn="l" defTabSz="457200" rtl="0" eaLnBrk="1" latinLnBrk="0" hangingPunct="1">
                        <a:spcBef>
                          <a:spcPct val="20000"/>
                        </a:spcBef>
                        <a:defRPr sz="2400" kern="1200">
                          <a:solidFill>
                            <a:schemeClr val="tx1"/>
                          </a:solidFill>
                          <a:latin typeface="Arial" panose="020B0604020202020204" pitchFamily="34" charset="0"/>
                        </a:defRPr>
                      </a:lvl2pPr>
                      <a:lvl3pPr marL="914400" algn="l" defTabSz="457200" rtl="0" eaLnBrk="1" latinLnBrk="0" hangingPunct="1">
                        <a:spcBef>
                          <a:spcPct val="20000"/>
                        </a:spcBef>
                        <a:defRPr sz="2000" kern="1200">
                          <a:solidFill>
                            <a:schemeClr val="tx1"/>
                          </a:solidFill>
                          <a:latin typeface="Arial" panose="020B0604020202020204" pitchFamily="34" charset="0"/>
                        </a:defRPr>
                      </a:lvl3pPr>
                      <a:lvl4pPr marL="1371600" algn="l" defTabSz="457200" rtl="0" eaLnBrk="1" latinLnBrk="0" hangingPunct="1">
                        <a:spcBef>
                          <a:spcPct val="20000"/>
                        </a:spcBef>
                        <a:defRPr sz="1800" kern="1200">
                          <a:solidFill>
                            <a:schemeClr val="tx1"/>
                          </a:solidFill>
                          <a:latin typeface="Arial" panose="020B0604020202020204" pitchFamily="34" charset="0"/>
                        </a:defRPr>
                      </a:lvl4pPr>
                      <a:lvl5pPr marL="1828800" algn="l" defTabSz="457200" rtl="0" eaLnBrk="1" latinLnBrk="0" hangingPunct="1">
                        <a:spcBef>
                          <a:spcPct val="20000"/>
                        </a:spcBef>
                        <a:defRPr sz="1800" kern="1200">
                          <a:solidFill>
                            <a:schemeClr val="tx1"/>
                          </a:solidFill>
                          <a:latin typeface="Arial" panose="020B0604020202020204" pitchFamily="34" charset="0"/>
                        </a:defRPr>
                      </a:lvl5pPr>
                      <a:lvl6pPr marL="22860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6pPr>
                      <a:lvl7pPr marL="27432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7pPr>
                      <a:lvl8pPr marL="32004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8pPr>
                      <a:lvl9pPr marL="36576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9pPr>
                    </a:lstStyle>
                    <a:p>
                      <a:pPr marL="0" marR="0" lvl="0" indent="0" algn="ctr" defTabSz="457200" rtl="0" eaLnBrk="0" fontAlgn="base" latinLnBrk="0" hangingPunct="0">
                        <a:lnSpc>
                          <a:spcPct val="100000"/>
                        </a:lnSpc>
                        <a:spcBef>
                          <a:spcPct val="0"/>
                        </a:spcBef>
                        <a:spcAft>
                          <a:spcPct val="0"/>
                        </a:spcAft>
                        <a:buClr>
                          <a:srgbClr val="000000"/>
                        </a:buClr>
                        <a:buSzTx/>
                        <a:buFont typeface="Times New Roman" panose="02020603050405020304" pitchFamily="18" charset="0"/>
                        <a:buNone/>
                        <a:tabLst/>
                      </a:pPr>
                      <a:r>
                        <a:rPr kumimoji="0" lang="en-US" altLang="en-US" sz="1100" b="1" i="0" u="none" strike="noStrike" cap="none" normalizeH="0" baseline="0" dirty="0">
                          <a:ln>
                            <a:noFill/>
                          </a:ln>
                          <a:solidFill>
                            <a:schemeClr val="tx1"/>
                          </a:solidFill>
                          <a:effectLst/>
                          <a:latin typeface="Times New Roman" panose="02020603050405020304" pitchFamily="18" charset="0"/>
                        </a:rPr>
                        <a:t>32</a:t>
                      </a:r>
                      <a:endParaRPr kumimoji="0" lang="vi-VN" altLang="en-US" sz="1100" b="1" i="0" u="none" strike="noStrike" cap="none" normalizeH="0" baseline="0" dirty="0">
                        <a:ln>
                          <a:noFill/>
                        </a:ln>
                        <a:solidFill>
                          <a:schemeClr val="tx1"/>
                        </a:solidFill>
                        <a:effectLst/>
                        <a:latin typeface="Times New Roman" panose="02020603050405020304" pitchFamily="18" charset="0"/>
                      </a:endParaRPr>
                    </a:p>
                  </a:txBody>
                  <a:tcPr anchor="ctr" horzOverflow="overflow">
                    <a:lnL w="9000" cap="flat" cmpd="sng" algn="ctr">
                      <a:solidFill>
                        <a:srgbClr val="000000"/>
                      </a:solidFill>
                      <a:prstDash val="solid"/>
                      <a:round/>
                      <a:headEnd type="none" w="med" len="med"/>
                      <a:tailEnd type="none" w="med" len="med"/>
                    </a:lnL>
                    <a:lnR w="9000" cap="flat" cmpd="sng" algn="ctr">
                      <a:solidFill>
                        <a:srgbClr val="000000"/>
                      </a:solidFill>
                      <a:prstDash val="solid"/>
                      <a:round/>
                      <a:headEnd type="none" w="med" len="med"/>
                      <a:tailEnd type="none" w="med" len="med"/>
                    </a:lnR>
                    <a:lnT w="64080" cap="flat" cmpd="sng" algn="ctr">
                      <a:solidFill>
                        <a:srgbClr val="000000"/>
                      </a:solidFill>
                      <a:prstDash val="solid"/>
                      <a:round/>
                      <a:headEnd type="none" w="med" len="med"/>
                      <a:tailEnd type="none" w="med" len="med"/>
                    </a:lnT>
                    <a:lnB w="90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457200" rtl="0" eaLnBrk="1" latinLnBrk="0" hangingPunct="1">
                        <a:spcBef>
                          <a:spcPct val="20000"/>
                        </a:spcBef>
                        <a:defRPr sz="2800" kern="1200">
                          <a:solidFill>
                            <a:schemeClr val="tx1"/>
                          </a:solidFill>
                          <a:latin typeface="Arial" panose="020B0604020202020204" pitchFamily="34" charset="0"/>
                        </a:defRPr>
                      </a:lvl1pPr>
                      <a:lvl2pPr marL="457200" algn="l" defTabSz="457200" rtl="0" eaLnBrk="1" latinLnBrk="0" hangingPunct="1">
                        <a:spcBef>
                          <a:spcPct val="20000"/>
                        </a:spcBef>
                        <a:defRPr sz="2400" kern="1200">
                          <a:solidFill>
                            <a:schemeClr val="tx1"/>
                          </a:solidFill>
                          <a:latin typeface="Arial" panose="020B0604020202020204" pitchFamily="34" charset="0"/>
                        </a:defRPr>
                      </a:lvl2pPr>
                      <a:lvl3pPr marL="914400" algn="l" defTabSz="457200" rtl="0" eaLnBrk="1" latinLnBrk="0" hangingPunct="1">
                        <a:spcBef>
                          <a:spcPct val="20000"/>
                        </a:spcBef>
                        <a:defRPr sz="2000" kern="1200">
                          <a:solidFill>
                            <a:schemeClr val="tx1"/>
                          </a:solidFill>
                          <a:latin typeface="Arial" panose="020B0604020202020204" pitchFamily="34" charset="0"/>
                        </a:defRPr>
                      </a:lvl3pPr>
                      <a:lvl4pPr marL="1371600" algn="l" defTabSz="457200" rtl="0" eaLnBrk="1" latinLnBrk="0" hangingPunct="1">
                        <a:spcBef>
                          <a:spcPct val="20000"/>
                        </a:spcBef>
                        <a:defRPr sz="1800" kern="1200">
                          <a:solidFill>
                            <a:schemeClr val="tx1"/>
                          </a:solidFill>
                          <a:latin typeface="Arial" panose="020B0604020202020204" pitchFamily="34" charset="0"/>
                        </a:defRPr>
                      </a:lvl4pPr>
                      <a:lvl5pPr marL="1828800" algn="l" defTabSz="457200" rtl="0" eaLnBrk="1" latinLnBrk="0" hangingPunct="1">
                        <a:spcBef>
                          <a:spcPct val="20000"/>
                        </a:spcBef>
                        <a:defRPr sz="1800" kern="1200">
                          <a:solidFill>
                            <a:schemeClr val="tx1"/>
                          </a:solidFill>
                          <a:latin typeface="Arial" panose="020B0604020202020204" pitchFamily="34" charset="0"/>
                        </a:defRPr>
                      </a:lvl5pPr>
                      <a:lvl6pPr marL="22860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6pPr>
                      <a:lvl7pPr marL="27432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7pPr>
                      <a:lvl8pPr marL="32004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8pPr>
                      <a:lvl9pPr marL="36576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9pPr>
                    </a:lstStyle>
                    <a:p>
                      <a:pPr marL="0" marR="0" lvl="0" indent="0" algn="ctr" defTabSz="457200" rtl="0" eaLnBrk="0" fontAlgn="base" latinLnBrk="0" hangingPunct="0">
                        <a:lnSpc>
                          <a:spcPct val="100000"/>
                        </a:lnSpc>
                        <a:spcBef>
                          <a:spcPct val="0"/>
                        </a:spcBef>
                        <a:spcAft>
                          <a:spcPct val="0"/>
                        </a:spcAft>
                        <a:buClr>
                          <a:srgbClr val="000000"/>
                        </a:buClr>
                        <a:buSzTx/>
                        <a:buFont typeface="Times New Roman" panose="02020603050405020304" pitchFamily="18" charset="0"/>
                        <a:buNone/>
                        <a:tabLst/>
                      </a:pPr>
                      <a:r>
                        <a:rPr kumimoji="0" lang="en-US" altLang="en-US" sz="1100" b="1" i="0" u="none" strike="noStrike" cap="none" normalizeH="0" baseline="0" dirty="0">
                          <a:ln>
                            <a:noFill/>
                          </a:ln>
                          <a:solidFill>
                            <a:schemeClr val="bg1"/>
                          </a:solidFill>
                          <a:effectLst/>
                          <a:latin typeface="Times New Roman" panose="02020603050405020304" pitchFamily="18" charset="0"/>
                        </a:rPr>
                        <a:t>64</a:t>
                      </a:r>
                      <a:endParaRPr kumimoji="0" lang="vi-VN" altLang="en-US" sz="1100" b="1" i="0" u="none" strike="noStrike" cap="none" normalizeH="0" baseline="0" dirty="0">
                        <a:ln>
                          <a:noFill/>
                        </a:ln>
                        <a:solidFill>
                          <a:schemeClr val="bg1"/>
                        </a:solidFill>
                        <a:effectLst/>
                        <a:latin typeface="Times New Roman" panose="02020603050405020304" pitchFamily="18" charset="0"/>
                      </a:endParaRPr>
                    </a:p>
                  </a:txBody>
                  <a:tcPr anchor="ctr" horzOverflow="overflow">
                    <a:lnL w="9000" cap="flat" cmpd="sng" algn="ctr">
                      <a:solidFill>
                        <a:srgbClr val="000000"/>
                      </a:solidFill>
                      <a:prstDash val="solid"/>
                      <a:round/>
                      <a:headEnd type="none" w="med" len="med"/>
                      <a:tailEnd type="none" w="med" len="med"/>
                    </a:lnL>
                    <a:lnR w="9000" cap="flat" cmpd="sng" algn="ctr">
                      <a:solidFill>
                        <a:srgbClr val="000000"/>
                      </a:solidFill>
                      <a:prstDash val="solid"/>
                      <a:round/>
                      <a:headEnd type="none" w="med" len="med"/>
                      <a:tailEnd type="none" w="med" len="med"/>
                    </a:lnR>
                    <a:lnT w="64080" cap="flat" cmpd="sng" algn="ctr">
                      <a:solidFill>
                        <a:srgbClr val="000000"/>
                      </a:solidFill>
                      <a:prstDash val="solid"/>
                      <a:round/>
                      <a:headEnd type="none" w="med" len="med"/>
                      <a:tailEnd type="none" w="med" len="med"/>
                    </a:lnT>
                    <a:lnB w="9000" cap="flat" cmpd="sng" algn="ctr">
                      <a:solidFill>
                        <a:srgbClr val="000000"/>
                      </a:solidFill>
                      <a:prstDash val="solid"/>
                      <a:round/>
                      <a:headEnd type="none" w="med" len="med"/>
                      <a:tailEnd type="none" w="med" len="med"/>
                    </a:lnB>
                    <a:lnTlToBr>
                      <a:noFill/>
                    </a:lnTlToBr>
                    <a:lnBlToTr>
                      <a:noFill/>
                    </a:lnBlToTr>
                    <a:solidFill>
                      <a:srgbClr val="808080"/>
                    </a:solidFill>
                  </a:tcPr>
                </a:tc>
                <a:tc>
                  <a:txBody>
                    <a:bodyPr/>
                    <a:lstStyle>
                      <a:lvl1pPr marL="0" algn="l" defTabSz="457200" rtl="0" eaLnBrk="1" latinLnBrk="0" hangingPunct="1">
                        <a:spcBef>
                          <a:spcPct val="20000"/>
                        </a:spcBef>
                        <a:defRPr sz="2800" kern="1200">
                          <a:solidFill>
                            <a:schemeClr val="tx1"/>
                          </a:solidFill>
                          <a:latin typeface="Arial" panose="020B0604020202020204" pitchFamily="34" charset="0"/>
                        </a:defRPr>
                      </a:lvl1pPr>
                      <a:lvl2pPr marL="457200" algn="l" defTabSz="457200" rtl="0" eaLnBrk="1" latinLnBrk="0" hangingPunct="1">
                        <a:spcBef>
                          <a:spcPct val="20000"/>
                        </a:spcBef>
                        <a:defRPr sz="2400" kern="1200">
                          <a:solidFill>
                            <a:schemeClr val="tx1"/>
                          </a:solidFill>
                          <a:latin typeface="Arial" panose="020B0604020202020204" pitchFamily="34" charset="0"/>
                        </a:defRPr>
                      </a:lvl2pPr>
                      <a:lvl3pPr marL="914400" algn="l" defTabSz="457200" rtl="0" eaLnBrk="1" latinLnBrk="0" hangingPunct="1">
                        <a:spcBef>
                          <a:spcPct val="20000"/>
                        </a:spcBef>
                        <a:defRPr sz="2000" kern="1200">
                          <a:solidFill>
                            <a:schemeClr val="tx1"/>
                          </a:solidFill>
                          <a:latin typeface="Arial" panose="020B0604020202020204" pitchFamily="34" charset="0"/>
                        </a:defRPr>
                      </a:lvl3pPr>
                      <a:lvl4pPr marL="1371600" algn="l" defTabSz="457200" rtl="0" eaLnBrk="1" latinLnBrk="0" hangingPunct="1">
                        <a:spcBef>
                          <a:spcPct val="20000"/>
                        </a:spcBef>
                        <a:defRPr sz="1800" kern="1200">
                          <a:solidFill>
                            <a:schemeClr val="tx1"/>
                          </a:solidFill>
                          <a:latin typeface="Arial" panose="020B0604020202020204" pitchFamily="34" charset="0"/>
                        </a:defRPr>
                      </a:lvl4pPr>
                      <a:lvl5pPr marL="1828800" algn="l" defTabSz="457200" rtl="0" eaLnBrk="1" latinLnBrk="0" hangingPunct="1">
                        <a:spcBef>
                          <a:spcPct val="20000"/>
                        </a:spcBef>
                        <a:defRPr sz="1800" kern="1200">
                          <a:solidFill>
                            <a:schemeClr val="tx1"/>
                          </a:solidFill>
                          <a:latin typeface="Arial" panose="020B0604020202020204" pitchFamily="34" charset="0"/>
                        </a:defRPr>
                      </a:lvl5pPr>
                      <a:lvl6pPr marL="22860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6pPr>
                      <a:lvl7pPr marL="27432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7pPr>
                      <a:lvl8pPr marL="32004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8pPr>
                      <a:lvl9pPr marL="36576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9pPr>
                    </a:lstStyle>
                    <a:p>
                      <a:pPr marL="0" marR="0" lvl="0" indent="0" algn="ctr" defTabSz="457200" rtl="0" eaLnBrk="0" fontAlgn="base" latinLnBrk="0" hangingPunct="0">
                        <a:lnSpc>
                          <a:spcPct val="100000"/>
                        </a:lnSpc>
                        <a:spcBef>
                          <a:spcPct val="0"/>
                        </a:spcBef>
                        <a:spcAft>
                          <a:spcPct val="0"/>
                        </a:spcAft>
                        <a:buClr>
                          <a:srgbClr val="000000"/>
                        </a:buClr>
                        <a:buSzTx/>
                        <a:buFont typeface="Times New Roman" panose="02020603050405020304" pitchFamily="18" charset="0"/>
                        <a:buNone/>
                        <a:tabLst/>
                      </a:pPr>
                      <a:r>
                        <a:rPr kumimoji="0" lang="en-US" altLang="en-US" sz="1100" b="1" i="0" u="none" strike="noStrike" cap="none" normalizeH="0" baseline="0" dirty="0">
                          <a:ln>
                            <a:noFill/>
                          </a:ln>
                          <a:solidFill>
                            <a:schemeClr val="tx1"/>
                          </a:solidFill>
                          <a:effectLst/>
                          <a:latin typeface="Times New Roman" panose="02020603050405020304" pitchFamily="18" charset="0"/>
                        </a:rPr>
                        <a:t>128</a:t>
                      </a:r>
                      <a:endParaRPr kumimoji="0" lang="vi-VN" altLang="en-US" sz="1100" b="1" i="0" u="none" strike="noStrike" cap="none" normalizeH="0" baseline="0" dirty="0">
                        <a:ln>
                          <a:noFill/>
                        </a:ln>
                        <a:solidFill>
                          <a:schemeClr val="tx1"/>
                        </a:solidFill>
                        <a:effectLst/>
                        <a:latin typeface="Times New Roman" panose="02020603050405020304" pitchFamily="18" charset="0"/>
                      </a:endParaRPr>
                    </a:p>
                  </a:txBody>
                  <a:tcPr anchor="ctr" horzOverflow="overflow">
                    <a:lnL w="9000" cap="flat" cmpd="sng" algn="ctr">
                      <a:solidFill>
                        <a:srgbClr val="000000"/>
                      </a:solidFill>
                      <a:prstDash val="solid"/>
                      <a:round/>
                      <a:headEnd type="none" w="med" len="med"/>
                      <a:tailEnd type="none" w="med" len="med"/>
                    </a:lnL>
                    <a:lnR w="64080" cap="flat" cmpd="sng" algn="ctr">
                      <a:solidFill>
                        <a:srgbClr val="000000"/>
                      </a:solidFill>
                      <a:prstDash val="solid"/>
                      <a:round/>
                      <a:headEnd type="none" w="med" len="med"/>
                      <a:tailEnd type="none" w="med" len="med"/>
                    </a:lnR>
                    <a:lnT w="64080" cap="flat" cmpd="sng" algn="ctr">
                      <a:solidFill>
                        <a:srgbClr val="000000"/>
                      </a:solidFill>
                      <a:prstDash val="solid"/>
                      <a:round/>
                      <a:headEnd type="none" w="med" len="med"/>
                      <a:tailEnd type="none" w="med" len="med"/>
                    </a:lnT>
                    <a:lnB w="90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33097454"/>
                  </a:ext>
                </a:extLst>
              </a:tr>
              <a:tr h="369236">
                <a:tc>
                  <a:txBody>
                    <a:bodyPr/>
                    <a:lstStyle>
                      <a:lvl1pPr marL="0" algn="l" defTabSz="457200" rtl="0" eaLnBrk="1" latinLnBrk="0" hangingPunct="1">
                        <a:spcBef>
                          <a:spcPct val="20000"/>
                        </a:spcBef>
                        <a:defRPr sz="2800" kern="1200">
                          <a:solidFill>
                            <a:schemeClr val="tx1"/>
                          </a:solidFill>
                          <a:latin typeface="Arial" panose="020B0604020202020204" pitchFamily="34" charset="0"/>
                        </a:defRPr>
                      </a:lvl1pPr>
                      <a:lvl2pPr marL="457200" algn="l" defTabSz="457200" rtl="0" eaLnBrk="1" latinLnBrk="0" hangingPunct="1">
                        <a:spcBef>
                          <a:spcPct val="20000"/>
                        </a:spcBef>
                        <a:defRPr sz="2400" kern="1200">
                          <a:solidFill>
                            <a:schemeClr val="tx1"/>
                          </a:solidFill>
                          <a:latin typeface="Arial" panose="020B0604020202020204" pitchFamily="34" charset="0"/>
                        </a:defRPr>
                      </a:lvl2pPr>
                      <a:lvl3pPr marL="914400" algn="l" defTabSz="457200" rtl="0" eaLnBrk="1" latinLnBrk="0" hangingPunct="1">
                        <a:spcBef>
                          <a:spcPct val="20000"/>
                        </a:spcBef>
                        <a:defRPr sz="2000" kern="1200">
                          <a:solidFill>
                            <a:schemeClr val="tx1"/>
                          </a:solidFill>
                          <a:latin typeface="Arial" panose="020B0604020202020204" pitchFamily="34" charset="0"/>
                        </a:defRPr>
                      </a:lvl3pPr>
                      <a:lvl4pPr marL="1371600" algn="l" defTabSz="457200" rtl="0" eaLnBrk="1" latinLnBrk="0" hangingPunct="1">
                        <a:spcBef>
                          <a:spcPct val="20000"/>
                        </a:spcBef>
                        <a:defRPr sz="1800" kern="1200">
                          <a:solidFill>
                            <a:schemeClr val="tx1"/>
                          </a:solidFill>
                          <a:latin typeface="Arial" panose="020B0604020202020204" pitchFamily="34" charset="0"/>
                        </a:defRPr>
                      </a:lvl4pPr>
                      <a:lvl5pPr marL="1828800" algn="l" defTabSz="457200" rtl="0" eaLnBrk="1" latinLnBrk="0" hangingPunct="1">
                        <a:spcBef>
                          <a:spcPct val="20000"/>
                        </a:spcBef>
                        <a:defRPr sz="1800" kern="1200">
                          <a:solidFill>
                            <a:schemeClr val="tx1"/>
                          </a:solidFill>
                          <a:latin typeface="Arial" panose="020B0604020202020204" pitchFamily="34" charset="0"/>
                        </a:defRPr>
                      </a:lvl5pPr>
                      <a:lvl6pPr marL="22860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6pPr>
                      <a:lvl7pPr marL="27432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7pPr>
                      <a:lvl8pPr marL="32004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8pPr>
                      <a:lvl9pPr marL="36576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9pPr>
                    </a:lstStyle>
                    <a:p>
                      <a:pPr marL="0" marR="0" lvl="0" indent="0" algn="ctr" defTabSz="457200" rtl="0" eaLnBrk="0" fontAlgn="base" latinLnBrk="0" hangingPunct="0">
                        <a:lnSpc>
                          <a:spcPct val="100000"/>
                        </a:lnSpc>
                        <a:spcBef>
                          <a:spcPct val="0"/>
                        </a:spcBef>
                        <a:spcAft>
                          <a:spcPct val="0"/>
                        </a:spcAft>
                        <a:buClr>
                          <a:srgbClr val="000000"/>
                        </a:buClr>
                        <a:buSzTx/>
                        <a:buFont typeface="Times New Roman" panose="02020603050405020304" pitchFamily="18" charset="0"/>
                        <a:buNone/>
                        <a:tabLst/>
                      </a:pPr>
                      <a:endParaRPr kumimoji="0" lang="vi-VN" altLang="en-US" sz="1100" b="1" i="0" u="none" strike="noStrike" cap="none" normalizeH="0" baseline="0">
                        <a:ln>
                          <a:noFill/>
                        </a:ln>
                        <a:solidFill>
                          <a:schemeClr val="bg1"/>
                        </a:solidFill>
                        <a:effectLst/>
                        <a:latin typeface="Times New Roman" panose="02020603050405020304" pitchFamily="18" charset="0"/>
                      </a:endParaRPr>
                    </a:p>
                  </a:txBody>
                  <a:tcPr anchor="ctr" horzOverflow="overflow">
                    <a:lnL w="64080" cap="flat" cmpd="sng" algn="ctr">
                      <a:solidFill>
                        <a:srgbClr val="000000"/>
                      </a:solidFill>
                      <a:prstDash val="solid"/>
                      <a:round/>
                      <a:headEnd type="none" w="med" len="med"/>
                      <a:tailEnd type="none" w="med" len="med"/>
                    </a:lnL>
                    <a:lnR w="9000" cap="flat" cmpd="sng" algn="ctr">
                      <a:solidFill>
                        <a:srgbClr val="000000"/>
                      </a:solidFill>
                      <a:prstDash val="solid"/>
                      <a:round/>
                      <a:headEnd type="none" w="med" len="med"/>
                      <a:tailEnd type="none" w="med" len="med"/>
                    </a:lnR>
                    <a:lnT w="9000" cap="flat" cmpd="sng" algn="ctr">
                      <a:solidFill>
                        <a:srgbClr val="000000"/>
                      </a:solidFill>
                      <a:prstDash val="solid"/>
                      <a:round/>
                      <a:headEnd type="none" w="med" len="med"/>
                      <a:tailEnd type="none" w="med" len="med"/>
                    </a:lnT>
                    <a:lnB w="90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457200" rtl="0" eaLnBrk="1" latinLnBrk="0" hangingPunct="1">
                        <a:spcBef>
                          <a:spcPct val="20000"/>
                        </a:spcBef>
                        <a:defRPr sz="2800" kern="1200">
                          <a:solidFill>
                            <a:schemeClr val="tx1"/>
                          </a:solidFill>
                          <a:latin typeface="Arial" panose="020B0604020202020204" pitchFamily="34" charset="0"/>
                        </a:defRPr>
                      </a:lvl1pPr>
                      <a:lvl2pPr marL="457200" algn="l" defTabSz="457200" rtl="0" eaLnBrk="1" latinLnBrk="0" hangingPunct="1">
                        <a:spcBef>
                          <a:spcPct val="20000"/>
                        </a:spcBef>
                        <a:defRPr sz="2400" kern="1200">
                          <a:solidFill>
                            <a:schemeClr val="tx1"/>
                          </a:solidFill>
                          <a:latin typeface="Arial" panose="020B0604020202020204" pitchFamily="34" charset="0"/>
                        </a:defRPr>
                      </a:lvl2pPr>
                      <a:lvl3pPr marL="914400" algn="l" defTabSz="457200" rtl="0" eaLnBrk="1" latinLnBrk="0" hangingPunct="1">
                        <a:spcBef>
                          <a:spcPct val="20000"/>
                        </a:spcBef>
                        <a:defRPr sz="2000" kern="1200">
                          <a:solidFill>
                            <a:schemeClr val="tx1"/>
                          </a:solidFill>
                          <a:latin typeface="Arial" panose="020B0604020202020204" pitchFamily="34" charset="0"/>
                        </a:defRPr>
                      </a:lvl3pPr>
                      <a:lvl4pPr marL="1371600" algn="l" defTabSz="457200" rtl="0" eaLnBrk="1" latinLnBrk="0" hangingPunct="1">
                        <a:spcBef>
                          <a:spcPct val="20000"/>
                        </a:spcBef>
                        <a:defRPr sz="1800" kern="1200">
                          <a:solidFill>
                            <a:schemeClr val="tx1"/>
                          </a:solidFill>
                          <a:latin typeface="Arial" panose="020B0604020202020204" pitchFamily="34" charset="0"/>
                        </a:defRPr>
                      </a:lvl4pPr>
                      <a:lvl5pPr marL="1828800" algn="l" defTabSz="457200" rtl="0" eaLnBrk="1" latinLnBrk="0" hangingPunct="1">
                        <a:spcBef>
                          <a:spcPct val="20000"/>
                        </a:spcBef>
                        <a:defRPr sz="1800" kern="1200">
                          <a:solidFill>
                            <a:schemeClr val="tx1"/>
                          </a:solidFill>
                          <a:latin typeface="Arial" panose="020B0604020202020204" pitchFamily="34" charset="0"/>
                        </a:defRPr>
                      </a:lvl5pPr>
                      <a:lvl6pPr marL="22860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6pPr>
                      <a:lvl7pPr marL="27432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7pPr>
                      <a:lvl8pPr marL="32004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8pPr>
                      <a:lvl9pPr marL="36576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9pPr>
                    </a:lstStyle>
                    <a:p>
                      <a:pPr marL="0" marR="0" lvl="0" indent="0" algn="ctr" defTabSz="457200" rtl="0" eaLnBrk="0" fontAlgn="base" latinLnBrk="0" hangingPunct="0">
                        <a:lnSpc>
                          <a:spcPct val="100000"/>
                        </a:lnSpc>
                        <a:spcBef>
                          <a:spcPct val="0"/>
                        </a:spcBef>
                        <a:spcAft>
                          <a:spcPct val="0"/>
                        </a:spcAft>
                        <a:buClr>
                          <a:srgbClr val="000000"/>
                        </a:buClr>
                        <a:buSzTx/>
                        <a:buFont typeface="Times New Roman" panose="02020603050405020304" pitchFamily="18" charset="0"/>
                        <a:buNone/>
                        <a:tabLst/>
                      </a:pPr>
                      <a:endParaRPr kumimoji="0" lang="vi-VN" altLang="en-US" sz="1100" b="1" i="0" u="none" strike="noStrike" cap="none" normalizeH="0" baseline="0" dirty="0">
                        <a:ln>
                          <a:noFill/>
                        </a:ln>
                        <a:solidFill>
                          <a:schemeClr val="bg1"/>
                        </a:solidFill>
                        <a:effectLst/>
                        <a:latin typeface="Times New Roman" panose="02020603050405020304" pitchFamily="18" charset="0"/>
                      </a:endParaRPr>
                    </a:p>
                  </a:txBody>
                  <a:tcPr anchor="ctr" horzOverflow="overflow">
                    <a:lnL w="9000" cap="flat" cmpd="sng" algn="ctr">
                      <a:solidFill>
                        <a:srgbClr val="000000"/>
                      </a:solidFill>
                      <a:prstDash val="solid"/>
                      <a:round/>
                      <a:headEnd type="none" w="med" len="med"/>
                      <a:tailEnd type="none" w="med" len="med"/>
                    </a:lnL>
                    <a:lnR w="9000" cap="flat" cmpd="sng" algn="ctr">
                      <a:solidFill>
                        <a:srgbClr val="000000"/>
                      </a:solidFill>
                      <a:prstDash val="solid"/>
                      <a:round/>
                      <a:headEnd type="none" w="med" len="med"/>
                      <a:tailEnd type="none" w="med" len="med"/>
                    </a:lnR>
                    <a:lnT w="9000" cap="flat" cmpd="sng" algn="ctr">
                      <a:solidFill>
                        <a:srgbClr val="000000"/>
                      </a:solidFill>
                      <a:prstDash val="solid"/>
                      <a:round/>
                      <a:headEnd type="none" w="med" len="med"/>
                      <a:tailEnd type="none" w="med" len="med"/>
                    </a:lnT>
                    <a:lnB w="9000" cap="flat" cmpd="sng" algn="ctr">
                      <a:solidFill>
                        <a:srgbClr val="000000"/>
                      </a:solidFill>
                      <a:prstDash val="solid"/>
                      <a:round/>
                      <a:headEnd type="none" w="med" len="med"/>
                      <a:tailEnd type="none" w="med" len="med"/>
                    </a:lnB>
                    <a:lnTlToBr>
                      <a:noFill/>
                    </a:lnTlToBr>
                    <a:lnBlToTr>
                      <a:noFill/>
                    </a:lnBlToTr>
                    <a:solidFill>
                      <a:srgbClr val="969696"/>
                    </a:solidFill>
                  </a:tcPr>
                </a:tc>
                <a:tc>
                  <a:txBody>
                    <a:bodyPr/>
                    <a:lstStyle>
                      <a:lvl1pPr marL="0" algn="l" defTabSz="457200" rtl="0" eaLnBrk="1" latinLnBrk="0" hangingPunct="1">
                        <a:spcBef>
                          <a:spcPct val="20000"/>
                        </a:spcBef>
                        <a:defRPr sz="2800" kern="1200">
                          <a:solidFill>
                            <a:schemeClr val="tx1"/>
                          </a:solidFill>
                          <a:latin typeface="Arial" panose="020B0604020202020204" pitchFamily="34" charset="0"/>
                        </a:defRPr>
                      </a:lvl1pPr>
                      <a:lvl2pPr marL="457200" algn="l" defTabSz="457200" rtl="0" eaLnBrk="1" latinLnBrk="0" hangingPunct="1">
                        <a:spcBef>
                          <a:spcPct val="20000"/>
                        </a:spcBef>
                        <a:defRPr sz="2400" kern="1200">
                          <a:solidFill>
                            <a:schemeClr val="tx1"/>
                          </a:solidFill>
                          <a:latin typeface="Arial" panose="020B0604020202020204" pitchFamily="34" charset="0"/>
                        </a:defRPr>
                      </a:lvl2pPr>
                      <a:lvl3pPr marL="914400" algn="l" defTabSz="457200" rtl="0" eaLnBrk="1" latinLnBrk="0" hangingPunct="1">
                        <a:spcBef>
                          <a:spcPct val="20000"/>
                        </a:spcBef>
                        <a:defRPr sz="2000" kern="1200">
                          <a:solidFill>
                            <a:schemeClr val="tx1"/>
                          </a:solidFill>
                          <a:latin typeface="Arial" panose="020B0604020202020204" pitchFamily="34" charset="0"/>
                        </a:defRPr>
                      </a:lvl3pPr>
                      <a:lvl4pPr marL="1371600" algn="l" defTabSz="457200" rtl="0" eaLnBrk="1" latinLnBrk="0" hangingPunct="1">
                        <a:spcBef>
                          <a:spcPct val="20000"/>
                        </a:spcBef>
                        <a:defRPr sz="1800" kern="1200">
                          <a:solidFill>
                            <a:schemeClr val="tx1"/>
                          </a:solidFill>
                          <a:latin typeface="Arial" panose="020B0604020202020204" pitchFamily="34" charset="0"/>
                        </a:defRPr>
                      </a:lvl4pPr>
                      <a:lvl5pPr marL="1828800" algn="l" defTabSz="457200" rtl="0" eaLnBrk="1" latinLnBrk="0" hangingPunct="1">
                        <a:spcBef>
                          <a:spcPct val="20000"/>
                        </a:spcBef>
                        <a:defRPr sz="1800" kern="1200">
                          <a:solidFill>
                            <a:schemeClr val="tx1"/>
                          </a:solidFill>
                          <a:latin typeface="Arial" panose="020B0604020202020204" pitchFamily="34" charset="0"/>
                        </a:defRPr>
                      </a:lvl5pPr>
                      <a:lvl6pPr marL="22860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6pPr>
                      <a:lvl7pPr marL="27432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7pPr>
                      <a:lvl8pPr marL="32004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8pPr>
                      <a:lvl9pPr marL="36576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9pPr>
                    </a:lstStyle>
                    <a:p>
                      <a:pPr marL="0" marR="0" lvl="0" indent="0" algn="ctr" defTabSz="457200" rtl="0" eaLnBrk="0" fontAlgn="base" latinLnBrk="0" hangingPunct="0">
                        <a:lnSpc>
                          <a:spcPct val="100000"/>
                        </a:lnSpc>
                        <a:spcBef>
                          <a:spcPct val="0"/>
                        </a:spcBef>
                        <a:spcAft>
                          <a:spcPct val="0"/>
                        </a:spcAft>
                        <a:buClr>
                          <a:srgbClr val="000000"/>
                        </a:buClr>
                        <a:buSzTx/>
                        <a:buFont typeface="Times New Roman" panose="02020603050405020304" pitchFamily="18" charset="0"/>
                        <a:buNone/>
                        <a:tabLst/>
                      </a:pPr>
                      <a:endParaRPr kumimoji="0" lang="vi-VN" altLang="en-US" sz="1100" b="1" i="0" u="none" strike="noStrike" cap="none" normalizeH="0" baseline="0" dirty="0">
                        <a:ln>
                          <a:noFill/>
                        </a:ln>
                        <a:solidFill>
                          <a:schemeClr val="bg1"/>
                        </a:solidFill>
                        <a:effectLst/>
                        <a:latin typeface="Times New Roman" panose="02020603050405020304" pitchFamily="18" charset="0"/>
                      </a:endParaRPr>
                    </a:p>
                  </a:txBody>
                  <a:tcPr anchor="ctr" horzOverflow="overflow">
                    <a:lnL w="9000" cap="flat" cmpd="sng" algn="ctr">
                      <a:solidFill>
                        <a:srgbClr val="000000"/>
                      </a:solidFill>
                      <a:prstDash val="solid"/>
                      <a:round/>
                      <a:headEnd type="none" w="med" len="med"/>
                      <a:tailEnd type="none" w="med" len="med"/>
                    </a:lnL>
                    <a:lnR w="9000" cap="flat" cmpd="sng" algn="ctr">
                      <a:solidFill>
                        <a:srgbClr val="000000"/>
                      </a:solidFill>
                      <a:prstDash val="solid"/>
                      <a:round/>
                      <a:headEnd type="none" w="med" len="med"/>
                      <a:tailEnd type="none" w="med" len="med"/>
                    </a:lnR>
                    <a:lnT w="9000" cap="flat" cmpd="sng" algn="ctr">
                      <a:solidFill>
                        <a:srgbClr val="000000"/>
                      </a:solidFill>
                      <a:prstDash val="solid"/>
                      <a:round/>
                      <a:headEnd type="none" w="med" len="med"/>
                      <a:tailEnd type="none" w="med" len="med"/>
                    </a:lnT>
                    <a:lnB w="90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457200" rtl="0" eaLnBrk="1" latinLnBrk="0" hangingPunct="1">
                        <a:spcBef>
                          <a:spcPct val="20000"/>
                        </a:spcBef>
                        <a:defRPr sz="2800" kern="1200">
                          <a:solidFill>
                            <a:schemeClr val="tx1"/>
                          </a:solidFill>
                          <a:latin typeface="Arial" panose="020B0604020202020204" pitchFamily="34" charset="0"/>
                        </a:defRPr>
                      </a:lvl1pPr>
                      <a:lvl2pPr marL="457200" algn="l" defTabSz="457200" rtl="0" eaLnBrk="1" latinLnBrk="0" hangingPunct="1">
                        <a:spcBef>
                          <a:spcPct val="20000"/>
                        </a:spcBef>
                        <a:defRPr sz="2400" kern="1200">
                          <a:solidFill>
                            <a:schemeClr val="tx1"/>
                          </a:solidFill>
                          <a:latin typeface="Arial" panose="020B0604020202020204" pitchFamily="34" charset="0"/>
                        </a:defRPr>
                      </a:lvl2pPr>
                      <a:lvl3pPr marL="914400" algn="l" defTabSz="457200" rtl="0" eaLnBrk="1" latinLnBrk="0" hangingPunct="1">
                        <a:spcBef>
                          <a:spcPct val="20000"/>
                        </a:spcBef>
                        <a:defRPr sz="2000" kern="1200">
                          <a:solidFill>
                            <a:schemeClr val="tx1"/>
                          </a:solidFill>
                          <a:latin typeface="Arial" panose="020B0604020202020204" pitchFamily="34" charset="0"/>
                        </a:defRPr>
                      </a:lvl3pPr>
                      <a:lvl4pPr marL="1371600" algn="l" defTabSz="457200" rtl="0" eaLnBrk="1" latinLnBrk="0" hangingPunct="1">
                        <a:spcBef>
                          <a:spcPct val="20000"/>
                        </a:spcBef>
                        <a:defRPr sz="1800" kern="1200">
                          <a:solidFill>
                            <a:schemeClr val="tx1"/>
                          </a:solidFill>
                          <a:latin typeface="Arial" panose="020B0604020202020204" pitchFamily="34" charset="0"/>
                        </a:defRPr>
                      </a:lvl4pPr>
                      <a:lvl5pPr marL="1828800" algn="l" defTabSz="457200" rtl="0" eaLnBrk="1" latinLnBrk="0" hangingPunct="1">
                        <a:spcBef>
                          <a:spcPct val="20000"/>
                        </a:spcBef>
                        <a:defRPr sz="1800" kern="1200">
                          <a:solidFill>
                            <a:schemeClr val="tx1"/>
                          </a:solidFill>
                          <a:latin typeface="Arial" panose="020B0604020202020204" pitchFamily="34" charset="0"/>
                        </a:defRPr>
                      </a:lvl5pPr>
                      <a:lvl6pPr marL="22860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6pPr>
                      <a:lvl7pPr marL="27432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7pPr>
                      <a:lvl8pPr marL="32004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8pPr>
                      <a:lvl9pPr marL="36576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9pPr>
                    </a:lstStyle>
                    <a:p>
                      <a:pPr marL="0" marR="0" lvl="0" indent="0" algn="ctr" defTabSz="457200" rtl="0" eaLnBrk="0" fontAlgn="base" latinLnBrk="0" hangingPunct="0">
                        <a:lnSpc>
                          <a:spcPct val="100000"/>
                        </a:lnSpc>
                        <a:spcBef>
                          <a:spcPct val="0"/>
                        </a:spcBef>
                        <a:spcAft>
                          <a:spcPct val="0"/>
                        </a:spcAft>
                        <a:buClr>
                          <a:srgbClr val="000000"/>
                        </a:buClr>
                        <a:buSzTx/>
                        <a:buFont typeface="Times New Roman" panose="02020603050405020304" pitchFamily="18" charset="0"/>
                        <a:buNone/>
                        <a:tabLst/>
                      </a:pPr>
                      <a:endParaRPr kumimoji="0" lang="vi-VN" altLang="en-US" sz="1100" b="1" i="0" u="none" strike="noStrike" cap="none" normalizeH="0" baseline="0" dirty="0">
                        <a:ln>
                          <a:noFill/>
                        </a:ln>
                        <a:solidFill>
                          <a:schemeClr val="bg1"/>
                        </a:solidFill>
                        <a:effectLst/>
                        <a:latin typeface="Times New Roman" panose="02020603050405020304" pitchFamily="18" charset="0"/>
                      </a:endParaRPr>
                    </a:p>
                  </a:txBody>
                  <a:tcPr anchor="ctr" horzOverflow="overflow">
                    <a:lnL w="9000" cap="flat" cmpd="sng" algn="ctr">
                      <a:solidFill>
                        <a:srgbClr val="000000"/>
                      </a:solidFill>
                      <a:prstDash val="solid"/>
                      <a:round/>
                      <a:headEnd type="none" w="med" len="med"/>
                      <a:tailEnd type="none" w="med" len="med"/>
                    </a:lnL>
                    <a:lnR w="9000" cap="flat" cmpd="sng" algn="ctr">
                      <a:solidFill>
                        <a:srgbClr val="000000"/>
                      </a:solidFill>
                      <a:prstDash val="solid"/>
                      <a:round/>
                      <a:headEnd type="none" w="med" len="med"/>
                      <a:tailEnd type="none" w="med" len="med"/>
                    </a:lnR>
                    <a:lnT w="9000" cap="flat" cmpd="sng" algn="ctr">
                      <a:solidFill>
                        <a:srgbClr val="000000"/>
                      </a:solidFill>
                      <a:prstDash val="solid"/>
                      <a:round/>
                      <a:headEnd type="none" w="med" len="med"/>
                      <a:tailEnd type="none" w="med" len="med"/>
                    </a:lnT>
                    <a:lnB w="9000" cap="flat" cmpd="sng" algn="ctr">
                      <a:solidFill>
                        <a:srgbClr val="000000"/>
                      </a:solidFill>
                      <a:prstDash val="solid"/>
                      <a:round/>
                      <a:headEnd type="none" w="med" len="med"/>
                      <a:tailEnd type="none" w="med" len="med"/>
                    </a:lnB>
                    <a:lnTlToBr>
                      <a:noFill/>
                    </a:lnTlToBr>
                    <a:lnBlToTr>
                      <a:noFill/>
                    </a:lnBlToTr>
                    <a:solidFill>
                      <a:srgbClr val="808080"/>
                    </a:solidFill>
                  </a:tcPr>
                </a:tc>
                <a:tc>
                  <a:txBody>
                    <a:bodyPr/>
                    <a:lstStyle>
                      <a:lvl1pPr marL="0" algn="l" defTabSz="457200" rtl="0" eaLnBrk="1" latinLnBrk="0" hangingPunct="1">
                        <a:spcBef>
                          <a:spcPct val="20000"/>
                        </a:spcBef>
                        <a:defRPr sz="2800" kern="1200">
                          <a:solidFill>
                            <a:schemeClr val="tx1"/>
                          </a:solidFill>
                          <a:latin typeface="Arial" panose="020B0604020202020204" pitchFamily="34" charset="0"/>
                        </a:defRPr>
                      </a:lvl1pPr>
                      <a:lvl2pPr marL="457200" algn="l" defTabSz="457200" rtl="0" eaLnBrk="1" latinLnBrk="0" hangingPunct="1">
                        <a:spcBef>
                          <a:spcPct val="20000"/>
                        </a:spcBef>
                        <a:defRPr sz="2400" kern="1200">
                          <a:solidFill>
                            <a:schemeClr val="tx1"/>
                          </a:solidFill>
                          <a:latin typeface="Arial" panose="020B0604020202020204" pitchFamily="34" charset="0"/>
                        </a:defRPr>
                      </a:lvl2pPr>
                      <a:lvl3pPr marL="914400" algn="l" defTabSz="457200" rtl="0" eaLnBrk="1" latinLnBrk="0" hangingPunct="1">
                        <a:spcBef>
                          <a:spcPct val="20000"/>
                        </a:spcBef>
                        <a:defRPr sz="2000" kern="1200">
                          <a:solidFill>
                            <a:schemeClr val="tx1"/>
                          </a:solidFill>
                          <a:latin typeface="Arial" panose="020B0604020202020204" pitchFamily="34" charset="0"/>
                        </a:defRPr>
                      </a:lvl3pPr>
                      <a:lvl4pPr marL="1371600" algn="l" defTabSz="457200" rtl="0" eaLnBrk="1" latinLnBrk="0" hangingPunct="1">
                        <a:spcBef>
                          <a:spcPct val="20000"/>
                        </a:spcBef>
                        <a:defRPr sz="1800" kern="1200">
                          <a:solidFill>
                            <a:schemeClr val="tx1"/>
                          </a:solidFill>
                          <a:latin typeface="Arial" panose="020B0604020202020204" pitchFamily="34" charset="0"/>
                        </a:defRPr>
                      </a:lvl4pPr>
                      <a:lvl5pPr marL="1828800" algn="l" defTabSz="457200" rtl="0" eaLnBrk="1" latinLnBrk="0" hangingPunct="1">
                        <a:spcBef>
                          <a:spcPct val="20000"/>
                        </a:spcBef>
                        <a:defRPr sz="1800" kern="1200">
                          <a:solidFill>
                            <a:schemeClr val="tx1"/>
                          </a:solidFill>
                          <a:latin typeface="Arial" panose="020B0604020202020204" pitchFamily="34" charset="0"/>
                        </a:defRPr>
                      </a:lvl5pPr>
                      <a:lvl6pPr marL="22860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6pPr>
                      <a:lvl7pPr marL="27432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7pPr>
                      <a:lvl8pPr marL="32004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8pPr>
                      <a:lvl9pPr marL="36576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9pPr>
                    </a:lstStyle>
                    <a:p>
                      <a:pPr marL="0" marR="0" lvl="0" indent="0" algn="ctr" defTabSz="457200" rtl="0" eaLnBrk="0" fontAlgn="base" latinLnBrk="0" hangingPunct="0">
                        <a:lnSpc>
                          <a:spcPct val="100000"/>
                        </a:lnSpc>
                        <a:spcBef>
                          <a:spcPct val="0"/>
                        </a:spcBef>
                        <a:spcAft>
                          <a:spcPct val="0"/>
                        </a:spcAft>
                        <a:buClr>
                          <a:srgbClr val="000000"/>
                        </a:buClr>
                        <a:buSzTx/>
                        <a:buFont typeface="Times New Roman" panose="02020603050405020304" pitchFamily="18" charset="0"/>
                        <a:buNone/>
                        <a:tabLst/>
                      </a:pPr>
                      <a:endParaRPr kumimoji="0" lang="vi-VN" altLang="en-US" sz="1100" b="1" i="0" u="none" strike="noStrike" cap="none" normalizeH="0" baseline="0">
                        <a:ln>
                          <a:noFill/>
                        </a:ln>
                        <a:solidFill>
                          <a:schemeClr val="bg1"/>
                        </a:solidFill>
                        <a:effectLst/>
                        <a:latin typeface="Times New Roman" panose="02020603050405020304" pitchFamily="18" charset="0"/>
                      </a:endParaRPr>
                    </a:p>
                  </a:txBody>
                  <a:tcPr anchor="ctr" horzOverflow="overflow">
                    <a:lnL w="9000" cap="flat" cmpd="sng" algn="ctr">
                      <a:solidFill>
                        <a:srgbClr val="000000"/>
                      </a:solidFill>
                      <a:prstDash val="solid"/>
                      <a:round/>
                      <a:headEnd type="none" w="med" len="med"/>
                      <a:tailEnd type="none" w="med" len="med"/>
                    </a:lnL>
                    <a:lnR w="9000" cap="flat" cmpd="sng" algn="ctr">
                      <a:solidFill>
                        <a:srgbClr val="000000"/>
                      </a:solidFill>
                      <a:prstDash val="solid"/>
                      <a:round/>
                      <a:headEnd type="none" w="med" len="med"/>
                      <a:tailEnd type="none" w="med" len="med"/>
                    </a:lnR>
                    <a:lnT w="9000" cap="flat" cmpd="sng" algn="ctr">
                      <a:solidFill>
                        <a:srgbClr val="000000"/>
                      </a:solidFill>
                      <a:prstDash val="solid"/>
                      <a:round/>
                      <a:headEnd type="none" w="med" len="med"/>
                      <a:tailEnd type="none" w="med" len="med"/>
                    </a:lnT>
                    <a:lnB w="90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457200" rtl="0" eaLnBrk="1" latinLnBrk="0" hangingPunct="1">
                        <a:spcBef>
                          <a:spcPct val="20000"/>
                        </a:spcBef>
                        <a:defRPr sz="2800" kern="1200">
                          <a:solidFill>
                            <a:schemeClr val="tx1"/>
                          </a:solidFill>
                          <a:latin typeface="Arial" panose="020B0604020202020204" pitchFamily="34" charset="0"/>
                        </a:defRPr>
                      </a:lvl1pPr>
                      <a:lvl2pPr marL="457200" algn="l" defTabSz="457200" rtl="0" eaLnBrk="1" latinLnBrk="0" hangingPunct="1">
                        <a:spcBef>
                          <a:spcPct val="20000"/>
                        </a:spcBef>
                        <a:defRPr sz="2400" kern="1200">
                          <a:solidFill>
                            <a:schemeClr val="tx1"/>
                          </a:solidFill>
                          <a:latin typeface="Arial" panose="020B0604020202020204" pitchFamily="34" charset="0"/>
                        </a:defRPr>
                      </a:lvl2pPr>
                      <a:lvl3pPr marL="914400" algn="l" defTabSz="457200" rtl="0" eaLnBrk="1" latinLnBrk="0" hangingPunct="1">
                        <a:spcBef>
                          <a:spcPct val="20000"/>
                        </a:spcBef>
                        <a:defRPr sz="2000" kern="1200">
                          <a:solidFill>
                            <a:schemeClr val="tx1"/>
                          </a:solidFill>
                          <a:latin typeface="Arial" panose="020B0604020202020204" pitchFamily="34" charset="0"/>
                        </a:defRPr>
                      </a:lvl3pPr>
                      <a:lvl4pPr marL="1371600" algn="l" defTabSz="457200" rtl="0" eaLnBrk="1" latinLnBrk="0" hangingPunct="1">
                        <a:spcBef>
                          <a:spcPct val="20000"/>
                        </a:spcBef>
                        <a:defRPr sz="1800" kern="1200">
                          <a:solidFill>
                            <a:schemeClr val="tx1"/>
                          </a:solidFill>
                          <a:latin typeface="Arial" panose="020B0604020202020204" pitchFamily="34" charset="0"/>
                        </a:defRPr>
                      </a:lvl4pPr>
                      <a:lvl5pPr marL="1828800" algn="l" defTabSz="457200" rtl="0" eaLnBrk="1" latinLnBrk="0" hangingPunct="1">
                        <a:spcBef>
                          <a:spcPct val="20000"/>
                        </a:spcBef>
                        <a:defRPr sz="1800" kern="1200">
                          <a:solidFill>
                            <a:schemeClr val="tx1"/>
                          </a:solidFill>
                          <a:latin typeface="Arial" panose="020B0604020202020204" pitchFamily="34" charset="0"/>
                        </a:defRPr>
                      </a:lvl5pPr>
                      <a:lvl6pPr marL="22860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6pPr>
                      <a:lvl7pPr marL="27432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7pPr>
                      <a:lvl8pPr marL="32004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8pPr>
                      <a:lvl9pPr marL="36576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9pPr>
                    </a:lstStyle>
                    <a:p>
                      <a:pPr marL="0" marR="0" lvl="0" indent="0" algn="ctr" defTabSz="457200" rtl="0" eaLnBrk="0" fontAlgn="base" latinLnBrk="0" hangingPunct="0">
                        <a:lnSpc>
                          <a:spcPct val="100000"/>
                        </a:lnSpc>
                        <a:spcBef>
                          <a:spcPct val="0"/>
                        </a:spcBef>
                        <a:spcAft>
                          <a:spcPct val="0"/>
                        </a:spcAft>
                        <a:buClr>
                          <a:srgbClr val="000000"/>
                        </a:buClr>
                        <a:buSzTx/>
                        <a:buFont typeface="Times New Roman" panose="02020603050405020304" pitchFamily="18" charset="0"/>
                        <a:buNone/>
                        <a:tabLst/>
                      </a:pPr>
                      <a:endParaRPr kumimoji="0" lang="vi-VN" altLang="en-US" sz="1100" b="1" i="0" u="none" strike="noStrike" cap="none" normalizeH="0" baseline="0">
                        <a:ln>
                          <a:noFill/>
                        </a:ln>
                        <a:solidFill>
                          <a:schemeClr val="bg1"/>
                        </a:solidFill>
                        <a:effectLst/>
                        <a:latin typeface="Times New Roman" panose="02020603050405020304" pitchFamily="18" charset="0"/>
                      </a:endParaRPr>
                    </a:p>
                  </a:txBody>
                  <a:tcPr anchor="ctr" horzOverflow="overflow">
                    <a:lnL w="9000" cap="flat" cmpd="sng" algn="ctr">
                      <a:solidFill>
                        <a:srgbClr val="000000"/>
                      </a:solidFill>
                      <a:prstDash val="solid"/>
                      <a:round/>
                      <a:headEnd type="none" w="med" len="med"/>
                      <a:tailEnd type="none" w="med" len="med"/>
                    </a:lnL>
                    <a:lnR w="9000" cap="flat" cmpd="sng" algn="ctr">
                      <a:solidFill>
                        <a:srgbClr val="000000"/>
                      </a:solidFill>
                      <a:prstDash val="solid"/>
                      <a:round/>
                      <a:headEnd type="none" w="med" len="med"/>
                      <a:tailEnd type="none" w="med" len="med"/>
                    </a:lnR>
                    <a:lnT w="9000" cap="flat" cmpd="sng" algn="ctr">
                      <a:solidFill>
                        <a:srgbClr val="000000"/>
                      </a:solidFill>
                      <a:prstDash val="solid"/>
                      <a:round/>
                      <a:headEnd type="none" w="med" len="med"/>
                      <a:tailEnd type="none" w="med" len="med"/>
                    </a:lnT>
                    <a:lnB w="9000" cap="flat" cmpd="sng" algn="ctr">
                      <a:solidFill>
                        <a:srgbClr val="000000"/>
                      </a:solidFill>
                      <a:prstDash val="solid"/>
                      <a:round/>
                      <a:headEnd type="none" w="med" len="med"/>
                      <a:tailEnd type="none" w="med" len="med"/>
                    </a:lnB>
                    <a:lnTlToBr>
                      <a:noFill/>
                    </a:lnTlToBr>
                    <a:lnBlToTr>
                      <a:noFill/>
                    </a:lnBlToTr>
                    <a:solidFill>
                      <a:srgbClr val="808080"/>
                    </a:solidFill>
                  </a:tcPr>
                </a:tc>
                <a:tc>
                  <a:txBody>
                    <a:bodyPr/>
                    <a:lstStyle>
                      <a:lvl1pPr marL="0" algn="l" defTabSz="457200" rtl="0" eaLnBrk="1" latinLnBrk="0" hangingPunct="1">
                        <a:spcBef>
                          <a:spcPct val="20000"/>
                        </a:spcBef>
                        <a:defRPr sz="2800" kern="1200">
                          <a:solidFill>
                            <a:schemeClr val="tx1"/>
                          </a:solidFill>
                          <a:latin typeface="Arial" panose="020B0604020202020204" pitchFamily="34" charset="0"/>
                        </a:defRPr>
                      </a:lvl1pPr>
                      <a:lvl2pPr marL="457200" algn="l" defTabSz="457200" rtl="0" eaLnBrk="1" latinLnBrk="0" hangingPunct="1">
                        <a:spcBef>
                          <a:spcPct val="20000"/>
                        </a:spcBef>
                        <a:defRPr sz="2400" kern="1200">
                          <a:solidFill>
                            <a:schemeClr val="tx1"/>
                          </a:solidFill>
                          <a:latin typeface="Arial" panose="020B0604020202020204" pitchFamily="34" charset="0"/>
                        </a:defRPr>
                      </a:lvl2pPr>
                      <a:lvl3pPr marL="914400" algn="l" defTabSz="457200" rtl="0" eaLnBrk="1" latinLnBrk="0" hangingPunct="1">
                        <a:spcBef>
                          <a:spcPct val="20000"/>
                        </a:spcBef>
                        <a:defRPr sz="2000" kern="1200">
                          <a:solidFill>
                            <a:schemeClr val="tx1"/>
                          </a:solidFill>
                          <a:latin typeface="Arial" panose="020B0604020202020204" pitchFamily="34" charset="0"/>
                        </a:defRPr>
                      </a:lvl3pPr>
                      <a:lvl4pPr marL="1371600" algn="l" defTabSz="457200" rtl="0" eaLnBrk="1" latinLnBrk="0" hangingPunct="1">
                        <a:spcBef>
                          <a:spcPct val="20000"/>
                        </a:spcBef>
                        <a:defRPr sz="1800" kern="1200">
                          <a:solidFill>
                            <a:schemeClr val="tx1"/>
                          </a:solidFill>
                          <a:latin typeface="Arial" panose="020B0604020202020204" pitchFamily="34" charset="0"/>
                        </a:defRPr>
                      </a:lvl4pPr>
                      <a:lvl5pPr marL="1828800" algn="l" defTabSz="457200" rtl="0" eaLnBrk="1" latinLnBrk="0" hangingPunct="1">
                        <a:spcBef>
                          <a:spcPct val="20000"/>
                        </a:spcBef>
                        <a:defRPr sz="1800" kern="1200">
                          <a:solidFill>
                            <a:schemeClr val="tx1"/>
                          </a:solidFill>
                          <a:latin typeface="Arial" panose="020B0604020202020204" pitchFamily="34" charset="0"/>
                        </a:defRPr>
                      </a:lvl5pPr>
                      <a:lvl6pPr marL="22860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6pPr>
                      <a:lvl7pPr marL="27432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7pPr>
                      <a:lvl8pPr marL="32004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8pPr>
                      <a:lvl9pPr marL="36576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9pPr>
                    </a:lstStyle>
                    <a:p>
                      <a:pPr marL="0" marR="0" lvl="0" indent="0" algn="ctr" defTabSz="457200" rtl="0" eaLnBrk="0" fontAlgn="base" latinLnBrk="0" hangingPunct="0">
                        <a:lnSpc>
                          <a:spcPct val="100000"/>
                        </a:lnSpc>
                        <a:spcBef>
                          <a:spcPct val="0"/>
                        </a:spcBef>
                        <a:spcAft>
                          <a:spcPct val="0"/>
                        </a:spcAft>
                        <a:buClr>
                          <a:srgbClr val="000000"/>
                        </a:buClr>
                        <a:buSzTx/>
                        <a:buFont typeface="Times New Roman" panose="02020603050405020304" pitchFamily="18" charset="0"/>
                        <a:buNone/>
                        <a:tabLst/>
                      </a:pPr>
                      <a:endParaRPr kumimoji="0" lang="vi-VN" altLang="en-US" sz="1100" b="1" i="0" u="none" strike="noStrike" cap="none" normalizeH="0" baseline="0">
                        <a:ln>
                          <a:noFill/>
                        </a:ln>
                        <a:solidFill>
                          <a:schemeClr val="bg1"/>
                        </a:solidFill>
                        <a:effectLst/>
                        <a:latin typeface="Times New Roman" panose="02020603050405020304" pitchFamily="18" charset="0"/>
                      </a:endParaRPr>
                    </a:p>
                  </a:txBody>
                  <a:tcPr anchor="ctr" horzOverflow="overflow">
                    <a:lnL w="9000" cap="flat" cmpd="sng" algn="ctr">
                      <a:solidFill>
                        <a:srgbClr val="000000"/>
                      </a:solidFill>
                      <a:prstDash val="solid"/>
                      <a:round/>
                      <a:headEnd type="none" w="med" len="med"/>
                      <a:tailEnd type="none" w="med" len="med"/>
                    </a:lnL>
                    <a:lnR w="9000" cap="flat" cmpd="sng" algn="ctr">
                      <a:solidFill>
                        <a:srgbClr val="000000"/>
                      </a:solidFill>
                      <a:prstDash val="solid"/>
                      <a:round/>
                      <a:headEnd type="none" w="med" len="med"/>
                      <a:tailEnd type="none" w="med" len="med"/>
                    </a:lnR>
                    <a:lnT w="9000" cap="flat" cmpd="sng" algn="ctr">
                      <a:solidFill>
                        <a:srgbClr val="000000"/>
                      </a:solidFill>
                      <a:prstDash val="solid"/>
                      <a:round/>
                      <a:headEnd type="none" w="med" len="med"/>
                      <a:tailEnd type="none" w="med" len="med"/>
                    </a:lnT>
                    <a:lnB w="90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457200" rtl="0" eaLnBrk="1" latinLnBrk="0" hangingPunct="1">
                        <a:spcBef>
                          <a:spcPct val="20000"/>
                        </a:spcBef>
                        <a:defRPr sz="2800" kern="1200">
                          <a:solidFill>
                            <a:schemeClr val="tx1"/>
                          </a:solidFill>
                          <a:latin typeface="Arial" panose="020B0604020202020204" pitchFamily="34" charset="0"/>
                        </a:defRPr>
                      </a:lvl1pPr>
                      <a:lvl2pPr marL="457200" algn="l" defTabSz="457200" rtl="0" eaLnBrk="1" latinLnBrk="0" hangingPunct="1">
                        <a:spcBef>
                          <a:spcPct val="20000"/>
                        </a:spcBef>
                        <a:defRPr sz="2400" kern="1200">
                          <a:solidFill>
                            <a:schemeClr val="tx1"/>
                          </a:solidFill>
                          <a:latin typeface="Arial" panose="020B0604020202020204" pitchFamily="34" charset="0"/>
                        </a:defRPr>
                      </a:lvl2pPr>
                      <a:lvl3pPr marL="914400" algn="l" defTabSz="457200" rtl="0" eaLnBrk="1" latinLnBrk="0" hangingPunct="1">
                        <a:spcBef>
                          <a:spcPct val="20000"/>
                        </a:spcBef>
                        <a:defRPr sz="2000" kern="1200">
                          <a:solidFill>
                            <a:schemeClr val="tx1"/>
                          </a:solidFill>
                          <a:latin typeface="Arial" panose="020B0604020202020204" pitchFamily="34" charset="0"/>
                        </a:defRPr>
                      </a:lvl3pPr>
                      <a:lvl4pPr marL="1371600" algn="l" defTabSz="457200" rtl="0" eaLnBrk="1" latinLnBrk="0" hangingPunct="1">
                        <a:spcBef>
                          <a:spcPct val="20000"/>
                        </a:spcBef>
                        <a:defRPr sz="1800" kern="1200">
                          <a:solidFill>
                            <a:schemeClr val="tx1"/>
                          </a:solidFill>
                          <a:latin typeface="Arial" panose="020B0604020202020204" pitchFamily="34" charset="0"/>
                        </a:defRPr>
                      </a:lvl4pPr>
                      <a:lvl5pPr marL="1828800" algn="l" defTabSz="457200" rtl="0" eaLnBrk="1" latinLnBrk="0" hangingPunct="1">
                        <a:spcBef>
                          <a:spcPct val="20000"/>
                        </a:spcBef>
                        <a:defRPr sz="1800" kern="1200">
                          <a:solidFill>
                            <a:schemeClr val="tx1"/>
                          </a:solidFill>
                          <a:latin typeface="Arial" panose="020B0604020202020204" pitchFamily="34" charset="0"/>
                        </a:defRPr>
                      </a:lvl5pPr>
                      <a:lvl6pPr marL="22860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6pPr>
                      <a:lvl7pPr marL="27432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7pPr>
                      <a:lvl8pPr marL="32004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8pPr>
                      <a:lvl9pPr marL="36576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9pPr>
                    </a:lstStyle>
                    <a:p>
                      <a:pPr marL="0" marR="0" lvl="0" indent="0" algn="ctr" defTabSz="457200" rtl="0" eaLnBrk="0" fontAlgn="base" latinLnBrk="0" hangingPunct="0">
                        <a:lnSpc>
                          <a:spcPct val="100000"/>
                        </a:lnSpc>
                        <a:spcBef>
                          <a:spcPct val="0"/>
                        </a:spcBef>
                        <a:spcAft>
                          <a:spcPct val="0"/>
                        </a:spcAft>
                        <a:buClr>
                          <a:srgbClr val="000000"/>
                        </a:buClr>
                        <a:buSzTx/>
                        <a:buFont typeface="Times New Roman" panose="02020603050405020304" pitchFamily="18" charset="0"/>
                        <a:buNone/>
                        <a:tabLst/>
                      </a:pPr>
                      <a:endParaRPr kumimoji="0" lang="vi-VN" altLang="en-US" sz="1100" b="1" i="0" u="none" strike="noStrike" cap="none" normalizeH="0" baseline="0">
                        <a:ln>
                          <a:noFill/>
                        </a:ln>
                        <a:solidFill>
                          <a:schemeClr val="bg1"/>
                        </a:solidFill>
                        <a:effectLst/>
                        <a:latin typeface="Times New Roman" panose="02020603050405020304" pitchFamily="18" charset="0"/>
                      </a:endParaRPr>
                    </a:p>
                  </a:txBody>
                  <a:tcPr anchor="ctr" horzOverflow="overflow">
                    <a:lnL w="9000" cap="flat" cmpd="sng" algn="ctr">
                      <a:solidFill>
                        <a:srgbClr val="000000"/>
                      </a:solidFill>
                      <a:prstDash val="solid"/>
                      <a:round/>
                      <a:headEnd type="none" w="med" len="med"/>
                      <a:tailEnd type="none" w="med" len="med"/>
                    </a:lnL>
                    <a:lnR w="64080" cap="flat" cmpd="sng" algn="ctr">
                      <a:solidFill>
                        <a:srgbClr val="000000"/>
                      </a:solidFill>
                      <a:prstDash val="solid"/>
                      <a:round/>
                      <a:headEnd type="none" w="med" len="med"/>
                      <a:tailEnd type="none" w="med" len="med"/>
                    </a:lnR>
                    <a:lnT w="9000" cap="flat" cmpd="sng" algn="ctr">
                      <a:solidFill>
                        <a:srgbClr val="000000"/>
                      </a:solidFill>
                      <a:prstDash val="solid"/>
                      <a:round/>
                      <a:headEnd type="none" w="med" len="med"/>
                      <a:tailEnd type="none" w="med" len="med"/>
                    </a:lnT>
                    <a:lnB w="9000" cap="flat" cmpd="sng" algn="ctr">
                      <a:solidFill>
                        <a:srgbClr val="000000"/>
                      </a:solidFill>
                      <a:prstDash val="solid"/>
                      <a:round/>
                      <a:headEnd type="none" w="med" len="med"/>
                      <a:tailEnd type="none" w="med" len="med"/>
                    </a:lnB>
                    <a:lnTlToBr>
                      <a:noFill/>
                    </a:lnTlToBr>
                    <a:lnBlToTr>
                      <a:noFill/>
                    </a:lnBlToTr>
                    <a:solidFill>
                      <a:srgbClr val="808080"/>
                    </a:solidFill>
                  </a:tcPr>
                </a:tc>
                <a:extLst>
                  <a:ext uri="{0D108BD9-81ED-4DB2-BD59-A6C34878D82A}">
                    <a16:rowId xmlns:a16="http://schemas.microsoft.com/office/drawing/2014/main" val="228701812"/>
                  </a:ext>
                </a:extLst>
              </a:tr>
              <a:tr h="369236">
                <a:tc>
                  <a:txBody>
                    <a:bodyPr/>
                    <a:lstStyle>
                      <a:lvl1pPr marL="0" algn="l" defTabSz="457200" rtl="0" eaLnBrk="1" latinLnBrk="0" hangingPunct="1">
                        <a:spcBef>
                          <a:spcPct val="20000"/>
                        </a:spcBef>
                        <a:defRPr sz="2800" kern="1200">
                          <a:solidFill>
                            <a:schemeClr val="tx1"/>
                          </a:solidFill>
                          <a:latin typeface="Arial" panose="020B0604020202020204" pitchFamily="34" charset="0"/>
                        </a:defRPr>
                      </a:lvl1pPr>
                      <a:lvl2pPr marL="457200" algn="l" defTabSz="457200" rtl="0" eaLnBrk="1" latinLnBrk="0" hangingPunct="1">
                        <a:spcBef>
                          <a:spcPct val="20000"/>
                        </a:spcBef>
                        <a:defRPr sz="2400" kern="1200">
                          <a:solidFill>
                            <a:schemeClr val="tx1"/>
                          </a:solidFill>
                          <a:latin typeface="Arial" panose="020B0604020202020204" pitchFamily="34" charset="0"/>
                        </a:defRPr>
                      </a:lvl2pPr>
                      <a:lvl3pPr marL="914400" algn="l" defTabSz="457200" rtl="0" eaLnBrk="1" latinLnBrk="0" hangingPunct="1">
                        <a:spcBef>
                          <a:spcPct val="20000"/>
                        </a:spcBef>
                        <a:defRPr sz="2000" kern="1200">
                          <a:solidFill>
                            <a:schemeClr val="tx1"/>
                          </a:solidFill>
                          <a:latin typeface="Arial" panose="020B0604020202020204" pitchFamily="34" charset="0"/>
                        </a:defRPr>
                      </a:lvl3pPr>
                      <a:lvl4pPr marL="1371600" algn="l" defTabSz="457200" rtl="0" eaLnBrk="1" latinLnBrk="0" hangingPunct="1">
                        <a:spcBef>
                          <a:spcPct val="20000"/>
                        </a:spcBef>
                        <a:defRPr sz="1800" kern="1200">
                          <a:solidFill>
                            <a:schemeClr val="tx1"/>
                          </a:solidFill>
                          <a:latin typeface="Arial" panose="020B0604020202020204" pitchFamily="34" charset="0"/>
                        </a:defRPr>
                      </a:lvl4pPr>
                      <a:lvl5pPr marL="1828800" algn="l" defTabSz="457200" rtl="0" eaLnBrk="1" latinLnBrk="0" hangingPunct="1">
                        <a:spcBef>
                          <a:spcPct val="20000"/>
                        </a:spcBef>
                        <a:defRPr sz="1800" kern="1200">
                          <a:solidFill>
                            <a:schemeClr val="tx1"/>
                          </a:solidFill>
                          <a:latin typeface="Arial" panose="020B0604020202020204" pitchFamily="34" charset="0"/>
                        </a:defRPr>
                      </a:lvl5pPr>
                      <a:lvl6pPr marL="22860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6pPr>
                      <a:lvl7pPr marL="27432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7pPr>
                      <a:lvl8pPr marL="32004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8pPr>
                      <a:lvl9pPr marL="36576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9pPr>
                    </a:lstStyle>
                    <a:p>
                      <a:pPr marL="0" marR="0" lvl="0" indent="0" algn="ctr" defTabSz="457200" rtl="0" eaLnBrk="0" fontAlgn="base" latinLnBrk="0" hangingPunct="0">
                        <a:lnSpc>
                          <a:spcPct val="100000"/>
                        </a:lnSpc>
                        <a:spcBef>
                          <a:spcPct val="0"/>
                        </a:spcBef>
                        <a:spcAft>
                          <a:spcPct val="0"/>
                        </a:spcAft>
                        <a:buClr>
                          <a:srgbClr val="000000"/>
                        </a:buClr>
                        <a:buSzTx/>
                        <a:buFont typeface="Times New Roman" panose="02020603050405020304" pitchFamily="18" charset="0"/>
                        <a:buNone/>
                        <a:tabLst/>
                      </a:pPr>
                      <a:endParaRPr kumimoji="0" lang="vi-VN" altLang="en-US" sz="1100" b="1" i="0" u="none" strike="noStrike" cap="none" normalizeH="0" baseline="0">
                        <a:ln>
                          <a:noFill/>
                        </a:ln>
                        <a:solidFill>
                          <a:schemeClr val="bg1"/>
                        </a:solidFill>
                        <a:effectLst/>
                        <a:latin typeface="Times New Roman" panose="02020603050405020304" pitchFamily="18" charset="0"/>
                      </a:endParaRPr>
                    </a:p>
                  </a:txBody>
                  <a:tcPr anchor="ctr" horzOverflow="overflow">
                    <a:lnL w="64080" cap="flat" cmpd="sng" algn="ctr">
                      <a:solidFill>
                        <a:srgbClr val="000000"/>
                      </a:solidFill>
                      <a:prstDash val="solid"/>
                      <a:round/>
                      <a:headEnd type="none" w="med" len="med"/>
                      <a:tailEnd type="none" w="med" len="med"/>
                    </a:lnL>
                    <a:lnR w="9000" cap="flat" cmpd="sng" algn="ctr">
                      <a:solidFill>
                        <a:srgbClr val="000000"/>
                      </a:solidFill>
                      <a:prstDash val="solid"/>
                      <a:round/>
                      <a:headEnd type="none" w="med" len="med"/>
                      <a:tailEnd type="none" w="med" len="med"/>
                    </a:lnR>
                    <a:lnT w="9000" cap="flat" cmpd="sng" algn="ctr">
                      <a:solidFill>
                        <a:srgbClr val="000000"/>
                      </a:solidFill>
                      <a:prstDash val="solid"/>
                      <a:round/>
                      <a:headEnd type="none" w="med" len="med"/>
                      <a:tailEnd type="none" w="med" len="med"/>
                    </a:lnT>
                    <a:lnB w="9000" cap="flat" cmpd="sng" algn="ctr">
                      <a:solidFill>
                        <a:srgbClr val="000000"/>
                      </a:solidFill>
                      <a:prstDash val="solid"/>
                      <a:round/>
                      <a:headEnd type="none" w="med" len="med"/>
                      <a:tailEnd type="none" w="med" len="med"/>
                    </a:lnB>
                    <a:lnTlToBr>
                      <a:noFill/>
                    </a:lnTlToBr>
                    <a:lnBlToTr>
                      <a:noFill/>
                    </a:lnBlToTr>
                    <a:solidFill>
                      <a:srgbClr val="808080"/>
                    </a:solidFill>
                  </a:tcPr>
                </a:tc>
                <a:tc>
                  <a:txBody>
                    <a:bodyPr/>
                    <a:lstStyle>
                      <a:lvl1pPr marL="0" algn="l" defTabSz="457200" rtl="0" eaLnBrk="1" latinLnBrk="0" hangingPunct="1">
                        <a:spcBef>
                          <a:spcPct val="20000"/>
                        </a:spcBef>
                        <a:defRPr sz="2800" kern="1200">
                          <a:solidFill>
                            <a:schemeClr val="tx1"/>
                          </a:solidFill>
                          <a:latin typeface="Arial" panose="020B0604020202020204" pitchFamily="34" charset="0"/>
                        </a:defRPr>
                      </a:lvl1pPr>
                      <a:lvl2pPr marL="457200" algn="l" defTabSz="457200" rtl="0" eaLnBrk="1" latinLnBrk="0" hangingPunct="1">
                        <a:spcBef>
                          <a:spcPct val="20000"/>
                        </a:spcBef>
                        <a:defRPr sz="2400" kern="1200">
                          <a:solidFill>
                            <a:schemeClr val="tx1"/>
                          </a:solidFill>
                          <a:latin typeface="Arial" panose="020B0604020202020204" pitchFamily="34" charset="0"/>
                        </a:defRPr>
                      </a:lvl2pPr>
                      <a:lvl3pPr marL="914400" algn="l" defTabSz="457200" rtl="0" eaLnBrk="1" latinLnBrk="0" hangingPunct="1">
                        <a:spcBef>
                          <a:spcPct val="20000"/>
                        </a:spcBef>
                        <a:defRPr sz="2000" kern="1200">
                          <a:solidFill>
                            <a:schemeClr val="tx1"/>
                          </a:solidFill>
                          <a:latin typeface="Arial" panose="020B0604020202020204" pitchFamily="34" charset="0"/>
                        </a:defRPr>
                      </a:lvl3pPr>
                      <a:lvl4pPr marL="1371600" algn="l" defTabSz="457200" rtl="0" eaLnBrk="1" latinLnBrk="0" hangingPunct="1">
                        <a:spcBef>
                          <a:spcPct val="20000"/>
                        </a:spcBef>
                        <a:defRPr sz="1800" kern="1200">
                          <a:solidFill>
                            <a:schemeClr val="tx1"/>
                          </a:solidFill>
                          <a:latin typeface="Arial" panose="020B0604020202020204" pitchFamily="34" charset="0"/>
                        </a:defRPr>
                      </a:lvl4pPr>
                      <a:lvl5pPr marL="1828800" algn="l" defTabSz="457200" rtl="0" eaLnBrk="1" latinLnBrk="0" hangingPunct="1">
                        <a:spcBef>
                          <a:spcPct val="20000"/>
                        </a:spcBef>
                        <a:defRPr sz="1800" kern="1200">
                          <a:solidFill>
                            <a:schemeClr val="tx1"/>
                          </a:solidFill>
                          <a:latin typeface="Arial" panose="020B0604020202020204" pitchFamily="34" charset="0"/>
                        </a:defRPr>
                      </a:lvl5pPr>
                      <a:lvl6pPr marL="22860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6pPr>
                      <a:lvl7pPr marL="27432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7pPr>
                      <a:lvl8pPr marL="32004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8pPr>
                      <a:lvl9pPr marL="36576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9pPr>
                    </a:lstStyle>
                    <a:p>
                      <a:pPr marL="0" marR="0" lvl="0" indent="0" algn="ctr" defTabSz="457200" rtl="0" eaLnBrk="0" fontAlgn="base" latinLnBrk="0" hangingPunct="0">
                        <a:lnSpc>
                          <a:spcPct val="100000"/>
                        </a:lnSpc>
                        <a:spcBef>
                          <a:spcPct val="0"/>
                        </a:spcBef>
                        <a:spcAft>
                          <a:spcPct val="0"/>
                        </a:spcAft>
                        <a:buClr>
                          <a:srgbClr val="000000"/>
                        </a:buClr>
                        <a:buSzTx/>
                        <a:buFont typeface="Times New Roman" panose="02020603050405020304" pitchFamily="18" charset="0"/>
                        <a:buNone/>
                        <a:tabLst/>
                      </a:pPr>
                      <a:endParaRPr kumimoji="0" lang="vi-VN" altLang="en-US" sz="1100" b="1" i="0" u="none" strike="noStrike" cap="none" normalizeH="0" baseline="0">
                        <a:ln>
                          <a:noFill/>
                        </a:ln>
                        <a:solidFill>
                          <a:schemeClr val="bg1"/>
                        </a:solidFill>
                        <a:effectLst/>
                        <a:latin typeface="Times New Roman" panose="02020603050405020304" pitchFamily="18" charset="0"/>
                      </a:endParaRPr>
                    </a:p>
                  </a:txBody>
                  <a:tcPr anchor="ctr" horzOverflow="overflow">
                    <a:lnL w="9000" cap="flat" cmpd="sng" algn="ctr">
                      <a:solidFill>
                        <a:srgbClr val="000000"/>
                      </a:solidFill>
                      <a:prstDash val="solid"/>
                      <a:round/>
                      <a:headEnd type="none" w="med" len="med"/>
                      <a:tailEnd type="none" w="med" len="med"/>
                    </a:lnL>
                    <a:lnR w="9000" cap="flat" cmpd="sng" algn="ctr">
                      <a:solidFill>
                        <a:srgbClr val="000000"/>
                      </a:solidFill>
                      <a:prstDash val="solid"/>
                      <a:round/>
                      <a:headEnd type="none" w="med" len="med"/>
                      <a:tailEnd type="none" w="med" len="med"/>
                    </a:lnR>
                    <a:lnT w="9000" cap="flat" cmpd="sng" algn="ctr">
                      <a:solidFill>
                        <a:srgbClr val="000000"/>
                      </a:solidFill>
                      <a:prstDash val="solid"/>
                      <a:round/>
                      <a:headEnd type="none" w="med" len="med"/>
                      <a:tailEnd type="none" w="med" len="med"/>
                    </a:lnT>
                    <a:lnB w="90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457200" rtl="0" eaLnBrk="1" latinLnBrk="0" hangingPunct="1">
                        <a:spcBef>
                          <a:spcPct val="20000"/>
                        </a:spcBef>
                        <a:defRPr sz="2800" kern="1200">
                          <a:solidFill>
                            <a:schemeClr val="tx1"/>
                          </a:solidFill>
                          <a:latin typeface="Arial" panose="020B0604020202020204" pitchFamily="34" charset="0"/>
                        </a:defRPr>
                      </a:lvl1pPr>
                      <a:lvl2pPr marL="457200" algn="l" defTabSz="457200" rtl="0" eaLnBrk="1" latinLnBrk="0" hangingPunct="1">
                        <a:spcBef>
                          <a:spcPct val="20000"/>
                        </a:spcBef>
                        <a:defRPr sz="2400" kern="1200">
                          <a:solidFill>
                            <a:schemeClr val="tx1"/>
                          </a:solidFill>
                          <a:latin typeface="Arial" panose="020B0604020202020204" pitchFamily="34" charset="0"/>
                        </a:defRPr>
                      </a:lvl2pPr>
                      <a:lvl3pPr marL="914400" algn="l" defTabSz="457200" rtl="0" eaLnBrk="1" latinLnBrk="0" hangingPunct="1">
                        <a:spcBef>
                          <a:spcPct val="20000"/>
                        </a:spcBef>
                        <a:defRPr sz="2000" kern="1200">
                          <a:solidFill>
                            <a:schemeClr val="tx1"/>
                          </a:solidFill>
                          <a:latin typeface="Arial" panose="020B0604020202020204" pitchFamily="34" charset="0"/>
                        </a:defRPr>
                      </a:lvl3pPr>
                      <a:lvl4pPr marL="1371600" algn="l" defTabSz="457200" rtl="0" eaLnBrk="1" latinLnBrk="0" hangingPunct="1">
                        <a:spcBef>
                          <a:spcPct val="20000"/>
                        </a:spcBef>
                        <a:defRPr sz="1800" kern="1200">
                          <a:solidFill>
                            <a:schemeClr val="tx1"/>
                          </a:solidFill>
                          <a:latin typeface="Arial" panose="020B0604020202020204" pitchFamily="34" charset="0"/>
                        </a:defRPr>
                      </a:lvl4pPr>
                      <a:lvl5pPr marL="1828800" algn="l" defTabSz="457200" rtl="0" eaLnBrk="1" latinLnBrk="0" hangingPunct="1">
                        <a:spcBef>
                          <a:spcPct val="20000"/>
                        </a:spcBef>
                        <a:defRPr sz="1800" kern="1200">
                          <a:solidFill>
                            <a:schemeClr val="tx1"/>
                          </a:solidFill>
                          <a:latin typeface="Arial" panose="020B0604020202020204" pitchFamily="34" charset="0"/>
                        </a:defRPr>
                      </a:lvl5pPr>
                      <a:lvl6pPr marL="22860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6pPr>
                      <a:lvl7pPr marL="27432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7pPr>
                      <a:lvl8pPr marL="32004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8pPr>
                      <a:lvl9pPr marL="36576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9pPr>
                    </a:lstStyle>
                    <a:p>
                      <a:pPr marL="0" marR="0" lvl="0" indent="0" algn="ctr" defTabSz="457200" rtl="0" eaLnBrk="0" fontAlgn="base" latinLnBrk="0" hangingPunct="0">
                        <a:lnSpc>
                          <a:spcPct val="100000"/>
                        </a:lnSpc>
                        <a:spcBef>
                          <a:spcPct val="0"/>
                        </a:spcBef>
                        <a:spcAft>
                          <a:spcPct val="0"/>
                        </a:spcAft>
                        <a:buClr>
                          <a:srgbClr val="000000"/>
                        </a:buClr>
                        <a:buSzTx/>
                        <a:buFont typeface="Times New Roman" panose="02020603050405020304" pitchFamily="18" charset="0"/>
                        <a:buNone/>
                        <a:tabLst/>
                      </a:pPr>
                      <a:endParaRPr kumimoji="0" lang="vi-VN" altLang="en-US" sz="1100" b="1" i="0" u="none" strike="noStrike" cap="none" normalizeH="0" baseline="0">
                        <a:ln>
                          <a:noFill/>
                        </a:ln>
                        <a:solidFill>
                          <a:schemeClr val="bg1"/>
                        </a:solidFill>
                        <a:effectLst/>
                        <a:latin typeface="Times New Roman" panose="02020603050405020304" pitchFamily="18" charset="0"/>
                      </a:endParaRPr>
                    </a:p>
                  </a:txBody>
                  <a:tcPr anchor="ctr" horzOverflow="overflow">
                    <a:lnL w="9000" cap="flat" cmpd="sng" algn="ctr">
                      <a:solidFill>
                        <a:srgbClr val="000000"/>
                      </a:solidFill>
                      <a:prstDash val="solid"/>
                      <a:round/>
                      <a:headEnd type="none" w="med" len="med"/>
                      <a:tailEnd type="none" w="med" len="med"/>
                    </a:lnL>
                    <a:lnR w="9000" cap="flat" cmpd="sng" algn="ctr">
                      <a:solidFill>
                        <a:srgbClr val="000000"/>
                      </a:solidFill>
                      <a:prstDash val="solid"/>
                      <a:round/>
                      <a:headEnd type="none" w="med" len="med"/>
                      <a:tailEnd type="none" w="med" len="med"/>
                    </a:lnR>
                    <a:lnT w="9000" cap="flat" cmpd="sng" algn="ctr">
                      <a:solidFill>
                        <a:srgbClr val="000000"/>
                      </a:solidFill>
                      <a:prstDash val="solid"/>
                      <a:round/>
                      <a:headEnd type="none" w="med" len="med"/>
                      <a:tailEnd type="none" w="med" len="med"/>
                    </a:lnT>
                    <a:lnB w="9000" cap="flat" cmpd="sng" algn="ctr">
                      <a:solidFill>
                        <a:srgbClr val="000000"/>
                      </a:solidFill>
                      <a:prstDash val="solid"/>
                      <a:round/>
                      <a:headEnd type="none" w="med" len="med"/>
                      <a:tailEnd type="none" w="med" len="med"/>
                    </a:lnB>
                    <a:lnTlToBr>
                      <a:noFill/>
                    </a:lnTlToBr>
                    <a:lnBlToTr>
                      <a:noFill/>
                    </a:lnBlToTr>
                    <a:solidFill>
                      <a:srgbClr val="808080"/>
                    </a:solidFill>
                  </a:tcPr>
                </a:tc>
                <a:tc>
                  <a:txBody>
                    <a:bodyPr/>
                    <a:lstStyle>
                      <a:lvl1pPr marL="0" algn="l" defTabSz="457200" rtl="0" eaLnBrk="1" latinLnBrk="0" hangingPunct="1">
                        <a:spcBef>
                          <a:spcPct val="20000"/>
                        </a:spcBef>
                        <a:defRPr sz="2800" kern="1200">
                          <a:solidFill>
                            <a:schemeClr val="tx1"/>
                          </a:solidFill>
                          <a:latin typeface="Arial" panose="020B0604020202020204" pitchFamily="34" charset="0"/>
                        </a:defRPr>
                      </a:lvl1pPr>
                      <a:lvl2pPr marL="457200" algn="l" defTabSz="457200" rtl="0" eaLnBrk="1" latinLnBrk="0" hangingPunct="1">
                        <a:spcBef>
                          <a:spcPct val="20000"/>
                        </a:spcBef>
                        <a:defRPr sz="2400" kern="1200">
                          <a:solidFill>
                            <a:schemeClr val="tx1"/>
                          </a:solidFill>
                          <a:latin typeface="Arial" panose="020B0604020202020204" pitchFamily="34" charset="0"/>
                        </a:defRPr>
                      </a:lvl2pPr>
                      <a:lvl3pPr marL="914400" algn="l" defTabSz="457200" rtl="0" eaLnBrk="1" latinLnBrk="0" hangingPunct="1">
                        <a:spcBef>
                          <a:spcPct val="20000"/>
                        </a:spcBef>
                        <a:defRPr sz="2000" kern="1200">
                          <a:solidFill>
                            <a:schemeClr val="tx1"/>
                          </a:solidFill>
                          <a:latin typeface="Arial" panose="020B0604020202020204" pitchFamily="34" charset="0"/>
                        </a:defRPr>
                      </a:lvl3pPr>
                      <a:lvl4pPr marL="1371600" algn="l" defTabSz="457200" rtl="0" eaLnBrk="1" latinLnBrk="0" hangingPunct="1">
                        <a:spcBef>
                          <a:spcPct val="20000"/>
                        </a:spcBef>
                        <a:defRPr sz="1800" kern="1200">
                          <a:solidFill>
                            <a:schemeClr val="tx1"/>
                          </a:solidFill>
                          <a:latin typeface="Arial" panose="020B0604020202020204" pitchFamily="34" charset="0"/>
                        </a:defRPr>
                      </a:lvl4pPr>
                      <a:lvl5pPr marL="1828800" algn="l" defTabSz="457200" rtl="0" eaLnBrk="1" latinLnBrk="0" hangingPunct="1">
                        <a:spcBef>
                          <a:spcPct val="20000"/>
                        </a:spcBef>
                        <a:defRPr sz="1800" kern="1200">
                          <a:solidFill>
                            <a:schemeClr val="tx1"/>
                          </a:solidFill>
                          <a:latin typeface="Arial" panose="020B0604020202020204" pitchFamily="34" charset="0"/>
                        </a:defRPr>
                      </a:lvl5pPr>
                      <a:lvl6pPr marL="22860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6pPr>
                      <a:lvl7pPr marL="27432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7pPr>
                      <a:lvl8pPr marL="32004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8pPr>
                      <a:lvl9pPr marL="36576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9pPr>
                    </a:lstStyle>
                    <a:p>
                      <a:pPr marL="0" marR="0" lvl="0" indent="0" algn="ctr" defTabSz="457200" rtl="0" eaLnBrk="0" fontAlgn="base" latinLnBrk="0" hangingPunct="0">
                        <a:lnSpc>
                          <a:spcPct val="100000"/>
                        </a:lnSpc>
                        <a:spcBef>
                          <a:spcPct val="0"/>
                        </a:spcBef>
                        <a:spcAft>
                          <a:spcPct val="0"/>
                        </a:spcAft>
                        <a:buClr>
                          <a:srgbClr val="000000"/>
                        </a:buClr>
                        <a:buSzTx/>
                        <a:buFont typeface="Times New Roman" panose="02020603050405020304" pitchFamily="18" charset="0"/>
                        <a:buNone/>
                        <a:tabLst/>
                      </a:pPr>
                      <a:endParaRPr kumimoji="0" lang="vi-VN" altLang="en-US" sz="1100" b="1" i="0" u="none" strike="noStrike" cap="none" normalizeH="0" baseline="0" dirty="0">
                        <a:ln>
                          <a:noFill/>
                        </a:ln>
                        <a:solidFill>
                          <a:schemeClr val="bg1"/>
                        </a:solidFill>
                        <a:effectLst/>
                        <a:latin typeface="Times New Roman" panose="02020603050405020304" pitchFamily="18" charset="0"/>
                      </a:endParaRPr>
                    </a:p>
                  </a:txBody>
                  <a:tcPr anchor="ctr" horzOverflow="overflow">
                    <a:lnL w="9000" cap="flat" cmpd="sng" algn="ctr">
                      <a:solidFill>
                        <a:srgbClr val="000000"/>
                      </a:solidFill>
                      <a:prstDash val="solid"/>
                      <a:round/>
                      <a:headEnd type="none" w="med" len="med"/>
                      <a:tailEnd type="none" w="med" len="med"/>
                    </a:lnL>
                    <a:lnR w="9000" cap="flat" cmpd="sng" algn="ctr">
                      <a:solidFill>
                        <a:srgbClr val="000000"/>
                      </a:solidFill>
                      <a:prstDash val="solid"/>
                      <a:round/>
                      <a:headEnd type="none" w="med" len="med"/>
                      <a:tailEnd type="none" w="med" len="med"/>
                    </a:lnR>
                    <a:lnT w="9000" cap="flat" cmpd="sng" algn="ctr">
                      <a:solidFill>
                        <a:srgbClr val="000000"/>
                      </a:solidFill>
                      <a:prstDash val="solid"/>
                      <a:round/>
                      <a:headEnd type="none" w="med" len="med"/>
                      <a:tailEnd type="none" w="med" len="med"/>
                    </a:lnT>
                    <a:lnB w="90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457200" rtl="0" eaLnBrk="1" latinLnBrk="0" hangingPunct="1">
                        <a:spcBef>
                          <a:spcPct val="20000"/>
                        </a:spcBef>
                        <a:defRPr sz="2800" kern="1200">
                          <a:solidFill>
                            <a:schemeClr val="tx1"/>
                          </a:solidFill>
                          <a:latin typeface="Arial" panose="020B0604020202020204" pitchFamily="34" charset="0"/>
                        </a:defRPr>
                      </a:lvl1pPr>
                      <a:lvl2pPr marL="457200" algn="l" defTabSz="457200" rtl="0" eaLnBrk="1" latinLnBrk="0" hangingPunct="1">
                        <a:spcBef>
                          <a:spcPct val="20000"/>
                        </a:spcBef>
                        <a:defRPr sz="2400" kern="1200">
                          <a:solidFill>
                            <a:schemeClr val="tx1"/>
                          </a:solidFill>
                          <a:latin typeface="Arial" panose="020B0604020202020204" pitchFamily="34" charset="0"/>
                        </a:defRPr>
                      </a:lvl2pPr>
                      <a:lvl3pPr marL="914400" algn="l" defTabSz="457200" rtl="0" eaLnBrk="1" latinLnBrk="0" hangingPunct="1">
                        <a:spcBef>
                          <a:spcPct val="20000"/>
                        </a:spcBef>
                        <a:defRPr sz="2000" kern="1200">
                          <a:solidFill>
                            <a:schemeClr val="tx1"/>
                          </a:solidFill>
                          <a:latin typeface="Arial" panose="020B0604020202020204" pitchFamily="34" charset="0"/>
                        </a:defRPr>
                      </a:lvl3pPr>
                      <a:lvl4pPr marL="1371600" algn="l" defTabSz="457200" rtl="0" eaLnBrk="1" latinLnBrk="0" hangingPunct="1">
                        <a:spcBef>
                          <a:spcPct val="20000"/>
                        </a:spcBef>
                        <a:defRPr sz="1800" kern="1200">
                          <a:solidFill>
                            <a:schemeClr val="tx1"/>
                          </a:solidFill>
                          <a:latin typeface="Arial" panose="020B0604020202020204" pitchFamily="34" charset="0"/>
                        </a:defRPr>
                      </a:lvl4pPr>
                      <a:lvl5pPr marL="1828800" algn="l" defTabSz="457200" rtl="0" eaLnBrk="1" latinLnBrk="0" hangingPunct="1">
                        <a:spcBef>
                          <a:spcPct val="20000"/>
                        </a:spcBef>
                        <a:defRPr sz="1800" kern="1200">
                          <a:solidFill>
                            <a:schemeClr val="tx1"/>
                          </a:solidFill>
                          <a:latin typeface="Arial" panose="020B0604020202020204" pitchFamily="34" charset="0"/>
                        </a:defRPr>
                      </a:lvl5pPr>
                      <a:lvl6pPr marL="22860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6pPr>
                      <a:lvl7pPr marL="27432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7pPr>
                      <a:lvl8pPr marL="32004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8pPr>
                      <a:lvl9pPr marL="36576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9pPr>
                    </a:lstStyle>
                    <a:p>
                      <a:pPr marL="0" marR="0" lvl="0" indent="0" algn="ctr" defTabSz="457200" rtl="0" eaLnBrk="0" fontAlgn="base" latinLnBrk="0" hangingPunct="0">
                        <a:lnSpc>
                          <a:spcPct val="100000"/>
                        </a:lnSpc>
                        <a:spcBef>
                          <a:spcPct val="0"/>
                        </a:spcBef>
                        <a:spcAft>
                          <a:spcPct val="0"/>
                        </a:spcAft>
                        <a:buClr>
                          <a:srgbClr val="000000"/>
                        </a:buClr>
                        <a:buSzTx/>
                        <a:buFont typeface="Times New Roman" panose="02020603050405020304" pitchFamily="18" charset="0"/>
                        <a:buNone/>
                        <a:tabLst/>
                      </a:pPr>
                      <a:endParaRPr kumimoji="0" lang="vi-VN" altLang="en-US" sz="1100" b="1" i="0" u="none" strike="noStrike" cap="none" normalizeH="0" baseline="0" dirty="0">
                        <a:ln>
                          <a:noFill/>
                        </a:ln>
                        <a:solidFill>
                          <a:schemeClr val="bg1"/>
                        </a:solidFill>
                        <a:effectLst/>
                        <a:latin typeface="Times New Roman" panose="02020603050405020304" pitchFamily="18" charset="0"/>
                      </a:endParaRPr>
                    </a:p>
                  </a:txBody>
                  <a:tcPr anchor="ctr" horzOverflow="overflow">
                    <a:lnL w="9000" cap="flat" cmpd="sng" algn="ctr">
                      <a:solidFill>
                        <a:srgbClr val="000000"/>
                      </a:solidFill>
                      <a:prstDash val="solid"/>
                      <a:round/>
                      <a:headEnd type="none" w="med" len="med"/>
                      <a:tailEnd type="none" w="med" len="med"/>
                    </a:lnL>
                    <a:lnR w="9000" cap="flat" cmpd="sng" algn="ctr">
                      <a:solidFill>
                        <a:srgbClr val="000000"/>
                      </a:solidFill>
                      <a:prstDash val="solid"/>
                      <a:round/>
                      <a:headEnd type="none" w="med" len="med"/>
                      <a:tailEnd type="none" w="med" len="med"/>
                    </a:lnR>
                    <a:lnT w="9000" cap="flat" cmpd="sng" algn="ctr">
                      <a:solidFill>
                        <a:srgbClr val="000000"/>
                      </a:solidFill>
                      <a:prstDash val="solid"/>
                      <a:round/>
                      <a:headEnd type="none" w="med" len="med"/>
                      <a:tailEnd type="none" w="med" len="med"/>
                    </a:lnT>
                    <a:lnB w="9000" cap="flat" cmpd="sng" algn="ctr">
                      <a:solidFill>
                        <a:srgbClr val="000000"/>
                      </a:solidFill>
                      <a:prstDash val="solid"/>
                      <a:round/>
                      <a:headEnd type="none" w="med" len="med"/>
                      <a:tailEnd type="none" w="med" len="med"/>
                    </a:lnB>
                    <a:lnTlToBr>
                      <a:noFill/>
                    </a:lnTlToBr>
                    <a:lnBlToTr>
                      <a:noFill/>
                    </a:lnBlToTr>
                    <a:solidFill>
                      <a:srgbClr val="808080"/>
                    </a:solidFill>
                  </a:tcPr>
                </a:tc>
                <a:tc>
                  <a:txBody>
                    <a:bodyPr/>
                    <a:lstStyle>
                      <a:lvl1pPr marL="0" algn="l" defTabSz="457200" rtl="0" eaLnBrk="1" latinLnBrk="0" hangingPunct="1">
                        <a:spcBef>
                          <a:spcPct val="20000"/>
                        </a:spcBef>
                        <a:defRPr sz="2800" kern="1200">
                          <a:solidFill>
                            <a:schemeClr val="tx1"/>
                          </a:solidFill>
                          <a:latin typeface="Arial" panose="020B0604020202020204" pitchFamily="34" charset="0"/>
                        </a:defRPr>
                      </a:lvl1pPr>
                      <a:lvl2pPr marL="457200" algn="l" defTabSz="457200" rtl="0" eaLnBrk="1" latinLnBrk="0" hangingPunct="1">
                        <a:spcBef>
                          <a:spcPct val="20000"/>
                        </a:spcBef>
                        <a:defRPr sz="2400" kern="1200">
                          <a:solidFill>
                            <a:schemeClr val="tx1"/>
                          </a:solidFill>
                          <a:latin typeface="Arial" panose="020B0604020202020204" pitchFamily="34" charset="0"/>
                        </a:defRPr>
                      </a:lvl2pPr>
                      <a:lvl3pPr marL="914400" algn="l" defTabSz="457200" rtl="0" eaLnBrk="1" latinLnBrk="0" hangingPunct="1">
                        <a:spcBef>
                          <a:spcPct val="20000"/>
                        </a:spcBef>
                        <a:defRPr sz="2000" kern="1200">
                          <a:solidFill>
                            <a:schemeClr val="tx1"/>
                          </a:solidFill>
                          <a:latin typeface="Arial" panose="020B0604020202020204" pitchFamily="34" charset="0"/>
                        </a:defRPr>
                      </a:lvl3pPr>
                      <a:lvl4pPr marL="1371600" algn="l" defTabSz="457200" rtl="0" eaLnBrk="1" latinLnBrk="0" hangingPunct="1">
                        <a:spcBef>
                          <a:spcPct val="20000"/>
                        </a:spcBef>
                        <a:defRPr sz="1800" kern="1200">
                          <a:solidFill>
                            <a:schemeClr val="tx1"/>
                          </a:solidFill>
                          <a:latin typeface="Arial" panose="020B0604020202020204" pitchFamily="34" charset="0"/>
                        </a:defRPr>
                      </a:lvl4pPr>
                      <a:lvl5pPr marL="1828800" algn="l" defTabSz="457200" rtl="0" eaLnBrk="1" latinLnBrk="0" hangingPunct="1">
                        <a:spcBef>
                          <a:spcPct val="20000"/>
                        </a:spcBef>
                        <a:defRPr sz="1800" kern="1200">
                          <a:solidFill>
                            <a:schemeClr val="tx1"/>
                          </a:solidFill>
                          <a:latin typeface="Arial" panose="020B0604020202020204" pitchFamily="34" charset="0"/>
                        </a:defRPr>
                      </a:lvl5pPr>
                      <a:lvl6pPr marL="22860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6pPr>
                      <a:lvl7pPr marL="27432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7pPr>
                      <a:lvl8pPr marL="32004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8pPr>
                      <a:lvl9pPr marL="36576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9pPr>
                    </a:lstStyle>
                    <a:p>
                      <a:pPr marL="0" marR="0" lvl="0" indent="0" algn="ctr" defTabSz="457200" rtl="0" eaLnBrk="0" fontAlgn="base" latinLnBrk="0" hangingPunct="0">
                        <a:lnSpc>
                          <a:spcPct val="100000"/>
                        </a:lnSpc>
                        <a:spcBef>
                          <a:spcPct val="0"/>
                        </a:spcBef>
                        <a:spcAft>
                          <a:spcPct val="0"/>
                        </a:spcAft>
                        <a:buClr>
                          <a:srgbClr val="000000"/>
                        </a:buClr>
                        <a:buSzTx/>
                        <a:buFont typeface="Times New Roman" panose="02020603050405020304" pitchFamily="18" charset="0"/>
                        <a:buNone/>
                        <a:tabLst/>
                      </a:pPr>
                      <a:endParaRPr kumimoji="0" lang="vi-VN" altLang="en-US" sz="1100" b="1" i="0" u="none" strike="noStrike" cap="none" normalizeH="0" baseline="0">
                        <a:ln>
                          <a:noFill/>
                        </a:ln>
                        <a:solidFill>
                          <a:schemeClr val="bg1"/>
                        </a:solidFill>
                        <a:effectLst/>
                        <a:latin typeface="Times New Roman" panose="02020603050405020304" pitchFamily="18" charset="0"/>
                      </a:endParaRPr>
                    </a:p>
                  </a:txBody>
                  <a:tcPr anchor="ctr" horzOverflow="overflow">
                    <a:lnL w="9000" cap="flat" cmpd="sng" algn="ctr">
                      <a:solidFill>
                        <a:srgbClr val="000000"/>
                      </a:solidFill>
                      <a:prstDash val="solid"/>
                      <a:round/>
                      <a:headEnd type="none" w="med" len="med"/>
                      <a:tailEnd type="none" w="med" len="med"/>
                    </a:lnL>
                    <a:lnR w="9000" cap="flat" cmpd="sng" algn="ctr">
                      <a:solidFill>
                        <a:srgbClr val="000000"/>
                      </a:solidFill>
                      <a:prstDash val="solid"/>
                      <a:round/>
                      <a:headEnd type="none" w="med" len="med"/>
                      <a:tailEnd type="none" w="med" len="med"/>
                    </a:lnR>
                    <a:lnT w="9000" cap="flat" cmpd="sng" algn="ctr">
                      <a:solidFill>
                        <a:srgbClr val="000000"/>
                      </a:solidFill>
                      <a:prstDash val="solid"/>
                      <a:round/>
                      <a:headEnd type="none" w="med" len="med"/>
                      <a:tailEnd type="none" w="med" len="med"/>
                    </a:lnT>
                    <a:lnB w="90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457200" rtl="0" eaLnBrk="1" latinLnBrk="0" hangingPunct="1">
                        <a:spcBef>
                          <a:spcPct val="20000"/>
                        </a:spcBef>
                        <a:defRPr sz="2800" kern="1200">
                          <a:solidFill>
                            <a:schemeClr val="tx1"/>
                          </a:solidFill>
                          <a:latin typeface="Arial" panose="020B0604020202020204" pitchFamily="34" charset="0"/>
                        </a:defRPr>
                      </a:lvl1pPr>
                      <a:lvl2pPr marL="457200" algn="l" defTabSz="457200" rtl="0" eaLnBrk="1" latinLnBrk="0" hangingPunct="1">
                        <a:spcBef>
                          <a:spcPct val="20000"/>
                        </a:spcBef>
                        <a:defRPr sz="2400" kern="1200">
                          <a:solidFill>
                            <a:schemeClr val="tx1"/>
                          </a:solidFill>
                          <a:latin typeface="Arial" panose="020B0604020202020204" pitchFamily="34" charset="0"/>
                        </a:defRPr>
                      </a:lvl2pPr>
                      <a:lvl3pPr marL="914400" algn="l" defTabSz="457200" rtl="0" eaLnBrk="1" latinLnBrk="0" hangingPunct="1">
                        <a:spcBef>
                          <a:spcPct val="20000"/>
                        </a:spcBef>
                        <a:defRPr sz="2000" kern="1200">
                          <a:solidFill>
                            <a:schemeClr val="tx1"/>
                          </a:solidFill>
                          <a:latin typeface="Arial" panose="020B0604020202020204" pitchFamily="34" charset="0"/>
                        </a:defRPr>
                      </a:lvl3pPr>
                      <a:lvl4pPr marL="1371600" algn="l" defTabSz="457200" rtl="0" eaLnBrk="1" latinLnBrk="0" hangingPunct="1">
                        <a:spcBef>
                          <a:spcPct val="20000"/>
                        </a:spcBef>
                        <a:defRPr sz="1800" kern="1200">
                          <a:solidFill>
                            <a:schemeClr val="tx1"/>
                          </a:solidFill>
                          <a:latin typeface="Arial" panose="020B0604020202020204" pitchFamily="34" charset="0"/>
                        </a:defRPr>
                      </a:lvl4pPr>
                      <a:lvl5pPr marL="1828800" algn="l" defTabSz="457200" rtl="0" eaLnBrk="1" latinLnBrk="0" hangingPunct="1">
                        <a:spcBef>
                          <a:spcPct val="20000"/>
                        </a:spcBef>
                        <a:defRPr sz="1800" kern="1200">
                          <a:solidFill>
                            <a:schemeClr val="tx1"/>
                          </a:solidFill>
                          <a:latin typeface="Arial" panose="020B0604020202020204" pitchFamily="34" charset="0"/>
                        </a:defRPr>
                      </a:lvl5pPr>
                      <a:lvl6pPr marL="22860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6pPr>
                      <a:lvl7pPr marL="27432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7pPr>
                      <a:lvl8pPr marL="32004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8pPr>
                      <a:lvl9pPr marL="36576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9pPr>
                    </a:lstStyle>
                    <a:p>
                      <a:pPr marL="0" marR="0" lvl="0" indent="0" algn="ctr" defTabSz="457200" rtl="0" eaLnBrk="0" fontAlgn="base" latinLnBrk="0" hangingPunct="0">
                        <a:lnSpc>
                          <a:spcPct val="100000"/>
                        </a:lnSpc>
                        <a:spcBef>
                          <a:spcPct val="0"/>
                        </a:spcBef>
                        <a:spcAft>
                          <a:spcPct val="0"/>
                        </a:spcAft>
                        <a:buClr>
                          <a:srgbClr val="000000"/>
                        </a:buClr>
                        <a:buSzTx/>
                        <a:buFont typeface="Times New Roman" panose="02020603050405020304" pitchFamily="18" charset="0"/>
                        <a:buNone/>
                        <a:tabLst/>
                      </a:pPr>
                      <a:endParaRPr kumimoji="0" lang="vi-VN" altLang="en-US" sz="1100" b="1" i="0" u="none" strike="noStrike" cap="none" normalizeH="0" baseline="0">
                        <a:ln>
                          <a:noFill/>
                        </a:ln>
                        <a:solidFill>
                          <a:schemeClr val="bg1"/>
                        </a:solidFill>
                        <a:effectLst/>
                        <a:latin typeface="Times New Roman" panose="02020603050405020304" pitchFamily="18" charset="0"/>
                      </a:endParaRPr>
                    </a:p>
                  </a:txBody>
                  <a:tcPr anchor="ctr" horzOverflow="overflow">
                    <a:lnL w="9000" cap="flat" cmpd="sng" algn="ctr">
                      <a:solidFill>
                        <a:srgbClr val="000000"/>
                      </a:solidFill>
                      <a:prstDash val="solid"/>
                      <a:round/>
                      <a:headEnd type="none" w="med" len="med"/>
                      <a:tailEnd type="none" w="med" len="med"/>
                    </a:lnL>
                    <a:lnR w="9000" cap="flat" cmpd="sng" algn="ctr">
                      <a:solidFill>
                        <a:srgbClr val="000000"/>
                      </a:solidFill>
                      <a:prstDash val="solid"/>
                      <a:round/>
                      <a:headEnd type="none" w="med" len="med"/>
                      <a:tailEnd type="none" w="med" len="med"/>
                    </a:lnR>
                    <a:lnT w="9000" cap="flat" cmpd="sng" algn="ctr">
                      <a:solidFill>
                        <a:srgbClr val="000000"/>
                      </a:solidFill>
                      <a:prstDash val="solid"/>
                      <a:round/>
                      <a:headEnd type="none" w="med" len="med"/>
                      <a:tailEnd type="none" w="med" len="med"/>
                    </a:lnT>
                    <a:lnB w="9000" cap="flat" cmpd="sng" algn="ctr">
                      <a:solidFill>
                        <a:srgbClr val="000000"/>
                      </a:solidFill>
                      <a:prstDash val="solid"/>
                      <a:round/>
                      <a:headEnd type="none" w="med" len="med"/>
                      <a:tailEnd type="none" w="med" len="med"/>
                    </a:lnB>
                    <a:lnTlToBr>
                      <a:noFill/>
                    </a:lnTlToBr>
                    <a:lnBlToTr>
                      <a:noFill/>
                    </a:lnBlToTr>
                    <a:solidFill>
                      <a:srgbClr val="808080"/>
                    </a:solidFill>
                  </a:tcPr>
                </a:tc>
                <a:tc>
                  <a:txBody>
                    <a:bodyPr/>
                    <a:lstStyle>
                      <a:lvl1pPr marL="0" algn="l" defTabSz="457200" rtl="0" eaLnBrk="1" latinLnBrk="0" hangingPunct="1">
                        <a:spcBef>
                          <a:spcPct val="20000"/>
                        </a:spcBef>
                        <a:defRPr sz="2800" kern="1200">
                          <a:solidFill>
                            <a:schemeClr val="tx1"/>
                          </a:solidFill>
                          <a:latin typeface="Arial" panose="020B0604020202020204" pitchFamily="34" charset="0"/>
                        </a:defRPr>
                      </a:lvl1pPr>
                      <a:lvl2pPr marL="457200" algn="l" defTabSz="457200" rtl="0" eaLnBrk="1" latinLnBrk="0" hangingPunct="1">
                        <a:spcBef>
                          <a:spcPct val="20000"/>
                        </a:spcBef>
                        <a:defRPr sz="2400" kern="1200">
                          <a:solidFill>
                            <a:schemeClr val="tx1"/>
                          </a:solidFill>
                          <a:latin typeface="Arial" panose="020B0604020202020204" pitchFamily="34" charset="0"/>
                        </a:defRPr>
                      </a:lvl2pPr>
                      <a:lvl3pPr marL="914400" algn="l" defTabSz="457200" rtl="0" eaLnBrk="1" latinLnBrk="0" hangingPunct="1">
                        <a:spcBef>
                          <a:spcPct val="20000"/>
                        </a:spcBef>
                        <a:defRPr sz="2000" kern="1200">
                          <a:solidFill>
                            <a:schemeClr val="tx1"/>
                          </a:solidFill>
                          <a:latin typeface="Arial" panose="020B0604020202020204" pitchFamily="34" charset="0"/>
                        </a:defRPr>
                      </a:lvl3pPr>
                      <a:lvl4pPr marL="1371600" algn="l" defTabSz="457200" rtl="0" eaLnBrk="1" latinLnBrk="0" hangingPunct="1">
                        <a:spcBef>
                          <a:spcPct val="20000"/>
                        </a:spcBef>
                        <a:defRPr sz="1800" kern="1200">
                          <a:solidFill>
                            <a:schemeClr val="tx1"/>
                          </a:solidFill>
                          <a:latin typeface="Arial" panose="020B0604020202020204" pitchFamily="34" charset="0"/>
                        </a:defRPr>
                      </a:lvl4pPr>
                      <a:lvl5pPr marL="1828800" algn="l" defTabSz="457200" rtl="0" eaLnBrk="1" latinLnBrk="0" hangingPunct="1">
                        <a:spcBef>
                          <a:spcPct val="20000"/>
                        </a:spcBef>
                        <a:defRPr sz="1800" kern="1200">
                          <a:solidFill>
                            <a:schemeClr val="tx1"/>
                          </a:solidFill>
                          <a:latin typeface="Arial" panose="020B0604020202020204" pitchFamily="34" charset="0"/>
                        </a:defRPr>
                      </a:lvl5pPr>
                      <a:lvl6pPr marL="22860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6pPr>
                      <a:lvl7pPr marL="27432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7pPr>
                      <a:lvl8pPr marL="32004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8pPr>
                      <a:lvl9pPr marL="36576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9pPr>
                    </a:lstStyle>
                    <a:p>
                      <a:pPr marL="0" marR="0" lvl="0" indent="0" algn="ctr" defTabSz="457200" rtl="0" eaLnBrk="0" fontAlgn="base" latinLnBrk="0" hangingPunct="0">
                        <a:lnSpc>
                          <a:spcPct val="100000"/>
                        </a:lnSpc>
                        <a:spcBef>
                          <a:spcPct val="0"/>
                        </a:spcBef>
                        <a:spcAft>
                          <a:spcPct val="0"/>
                        </a:spcAft>
                        <a:buClr>
                          <a:srgbClr val="000000"/>
                        </a:buClr>
                        <a:buSzTx/>
                        <a:buFont typeface="Times New Roman" panose="02020603050405020304" pitchFamily="18" charset="0"/>
                        <a:buNone/>
                        <a:tabLst/>
                      </a:pPr>
                      <a:endParaRPr kumimoji="0" lang="vi-VN" altLang="en-US" sz="1100" b="1" i="0" u="none" strike="noStrike" cap="none" normalizeH="0" baseline="0">
                        <a:ln>
                          <a:noFill/>
                        </a:ln>
                        <a:solidFill>
                          <a:schemeClr val="bg1"/>
                        </a:solidFill>
                        <a:effectLst/>
                        <a:latin typeface="Times New Roman" panose="02020603050405020304" pitchFamily="18" charset="0"/>
                      </a:endParaRPr>
                    </a:p>
                  </a:txBody>
                  <a:tcPr anchor="ctr" horzOverflow="overflow">
                    <a:lnL w="9000" cap="flat" cmpd="sng" algn="ctr">
                      <a:solidFill>
                        <a:srgbClr val="000000"/>
                      </a:solidFill>
                      <a:prstDash val="solid"/>
                      <a:round/>
                      <a:headEnd type="none" w="med" len="med"/>
                      <a:tailEnd type="none" w="med" len="med"/>
                    </a:lnL>
                    <a:lnR w="64080" cap="flat" cmpd="sng" algn="ctr">
                      <a:solidFill>
                        <a:srgbClr val="000000"/>
                      </a:solidFill>
                      <a:prstDash val="solid"/>
                      <a:round/>
                      <a:headEnd type="none" w="med" len="med"/>
                      <a:tailEnd type="none" w="med" len="med"/>
                    </a:lnR>
                    <a:lnT w="9000" cap="flat" cmpd="sng" algn="ctr">
                      <a:solidFill>
                        <a:srgbClr val="000000"/>
                      </a:solidFill>
                      <a:prstDash val="solid"/>
                      <a:round/>
                      <a:headEnd type="none" w="med" len="med"/>
                      <a:tailEnd type="none" w="med" len="med"/>
                    </a:lnT>
                    <a:lnB w="90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191367598"/>
                  </a:ext>
                </a:extLst>
              </a:tr>
              <a:tr h="369236">
                <a:tc>
                  <a:txBody>
                    <a:bodyPr/>
                    <a:lstStyle>
                      <a:lvl1pPr marL="0" algn="l" defTabSz="457200" rtl="0" eaLnBrk="1" latinLnBrk="0" hangingPunct="1">
                        <a:spcBef>
                          <a:spcPct val="20000"/>
                        </a:spcBef>
                        <a:defRPr sz="2800" kern="1200">
                          <a:solidFill>
                            <a:schemeClr val="tx1"/>
                          </a:solidFill>
                          <a:latin typeface="Arial" panose="020B0604020202020204" pitchFamily="34" charset="0"/>
                        </a:defRPr>
                      </a:lvl1pPr>
                      <a:lvl2pPr marL="457200" algn="l" defTabSz="457200" rtl="0" eaLnBrk="1" latinLnBrk="0" hangingPunct="1">
                        <a:spcBef>
                          <a:spcPct val="20000"/>
                        </a:spcBef>
                        <a:defRPr sz="2400" kern="1200">
                          <a:solidFill>
                            <a:schemeClr val="tx1"/>
                          </a:solidFill>
                          <a:latin typeface="Arial" panose="020B0604020202020204" pitchFamily="34" charset="0"/>
                        </a:defRPr>
                      </a:lvl2pPr>
                      <a:lvl3pPr marL="914400" algn="l" defTabSz="457200" rtl="0" eaLnBrk="1" latinLnBrk="0" hangingPunct="1">
                        <a:spcBef>
                          <a:spcPct val="20000"/>
                        </a:spcBef>
                        <a:defRPr sz="2000" kern="1200">
                          <a:solidFill>
                            <a:schemeClr val="tx1"/>
                          </a:solidFill>
                          <a:latin typeface="Arial" panose="020B0604020202020204" pitchFamily="34" charset="0"/>
                        </a:defRPr>
                      </a:lvl3pPr>
                      <a:lvl4pPr marL="1371600" algn="l" defTabSz="457200" rtl="0" eaLnBrk="1" latinLnBrk="0" hangingPunct="1">
                        <a:spcBef>
                          <a:spcPct val="20000"/>
                        </a:spcBef>
                        <a:defRPr sz="1800" kern="1200">
                          <a:solidFill>
                            <a:schemeClr val="tx1"/>
                          </a:solidFill>
                          <a:latin typeface="Arial" panose="020B0604020202020204" pitchFamily="34" charset="0"/>
                        </a:defRPr>
                      </a:lvl4pPr>
                      <a:lvl5pPr marL="1828800" algn="l" defTabSz="457200" rtl="0" eaLnBrk="1" latinLnBrk="0" hangingPunct="1">
                        <a:spcBef>
                          <a:spcPct val="20000"/>
                        </a:spcBef>
                        <a:defRPr sz="1800" kern="1200">
                          <a:solidFill>
                            <a:schemeClr val="tx1"/>
                          </a:solidFill>
                          <a:latin typeface="Arial" panose="020B0604020202020204" pitchFamily="34" charset="0"/>
                        </a:defRPr>
                      </a:lvl5pPr>
                      <a:lvl6pPr marL="22860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6pPr>
                      <a:lvl7pPr marL="27432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7pPr>
                      <a:lvl8pPr marL="32004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8pPr>
                      <a:lvl9pPr marL="36576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9pPr>
                    </a:lstStyle>
                    <a:p>
                      <a:pPr marL="0" marR="0" lvl="0" indent="0" algn="ctr" defTabSz="457200" rtl="0" eaLnBrk="0" fontAlgn="base" latinLnBrk="0" hangingPunct="0">
                        <a:lnSpc>
                          <a:spcPct val="100000"/>
                        </a:lnSpc>
                        <a:spcBef>
                          <a:spcPct val="0"/>
                        </a:spcBef>
                        <a:spcAft>
                          <a:spcPct val="0"/>
                        </a:spcAft>
                        <a:buClr>
                          <a:srgbClr val="000000"/>
                        </a:buClr>
                        <a:buSzTx/>
                        <a:buFont typeface="Times New Roman" panose="02020603050405020304" pitchFamily="18" charset="0"/>
                        <a:buNone/>
                        <a:tabLst/>
                      </a:pPr>
                      <a:endParaRPr kumimoji="0" lang="vi-VN" altLang="en-US" sz="1100" b="1" i="0" u="none" strike="noStrike" cap="none" normalizeH="0" baseline="0">
                        <a:ln>
                          <a:noFill/>
                        </a:ln>
                        <a:solidFill>
                          <a:schemeClr val="bg1"/>
                        </a:solidFill>
                        <a:effectLst/>
                        <a:latin typeface="Times New Roman" panose="02020603050405020304" pitchFamily="18" charset="0"/>
                      </a:endParaRPr>
                    </a:p>
                  </a:txBody>
                  <a:tcPr anchor="ctr" horzOverflow="overflow">
                    <a:lnL w="64080" cap="flat" cmpd="sng" algn="ctr">
                      <a:solidFill>
                        <a:srgbClr val="000000"/>
                      </a:solidFill>
                      <a:prstDash val="solid"/>
                      <a:round/>
                      <a:headEnd type="none" w="med" len="med"/>
                      <a:tailEnd type="none" w="med" len="med"/>
                    </a:lnL>
                    <a:lnR w="9000" cap="flat" cmpd="sng" algn="ctr">
                      <a:solidFill>
                        <a:srgbClr val="000000"/>
                      </a:solidFill>
                      <a:prstDash val="solid"/>
                      <a:round/>
                      <a:headEnd type="none" w="med" len="med"/>
                      <a:tailEnd type="none" w="med" len="med"/>
                    </a:lnR>
                    <a:lnT w="9000" cap="flat" cmpd="sng" algn="ctr">
                      <a:solidFill>
                        <a:srgbClr val="000000"/>
                      </a:solidFill>
                      <a:prstDash val="solid"/>
                      <a:round/>
                      <a:headEnd type="none" w="med" len="med"/>
                      <a:tailEnd type="none" w="med" len="med"/>
                    </a:lnT>
                    <a:lnB w="90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457200" rtl="0" eaLnBrk="1" latinLnBrk="0" hangingPunct="1">
                        <a:spcBef>
                          <a:spcPct val="20000"/>
                        </a:spcBef>
                        <a:defRPr sz="2800" kern="1200">
                          <a:solidFill>
                            <a:schemeClr val="tx1"/>
                          </a:solidFill>
                          <a:latin typeface="Arial" panose="020B0604020202020204" pitchFamily="34" charset="0"/>
                        </a:defRPr>
                      </a:lvl1pPr>
                      <a:lvl2pPr marL="457200" algn="l" defTabSz="457200" rtl="0" eaLnBrk="1" latinLnBrk="0" hangingPunct="1">
                        <a:spcBef>
                          <a:spcPct val="20000"/>
                        </a:spcBef>
                        <a:defRPr sz="2400" kern="1200">
                          <a:solidFill>
                            <a:schemeClr val="tx1"/>
                          </a:solidFill>
                          <a:latin typeface="Arial" panose="020B0604020202020204" pitchFamily="34" charset="0"/>
                        </a:defRPr>
                      </a:lvl2pPr>
                      <a:lvl3pPr marL="914400" algn="l" defTabSz="457200" rtl="0" eaLnBrk="1" latinLnBrk="0" hangingPunct="1">
                        <a:spcBef>
                          <a:spcPct val="20000"/>
                        </a:spcBef>
                        <a:defRPr sz="2000" kern="1200">
                          <a:solidFill>
                            <a:schemeClr val="tx1"/>
                          </a:solidFill>
                          <a:latin typeface="Arial" panose="020B0604020202020204" pitchFamily="34" charset="0"/>
                        </a:defRPr>
                      </a:lvl3pPr>
                      <a:lvl4pPr marL="1371600" algn="l" defTabSz="457200" rtl="0" eaLnBrk="1" latinLnBrk="0" hangingPunct="1">
                        <a:spcBef>
                          <a:spcPct val="20000"/>
                        </a:spcBef>
                        <a:defRPr sz="1800" kern="1200">
                          <a:solidFill>
                            <a:schemeClr val="tx1"/>
                          </a:solidFill>
                          <a:latin typeface="Arial" panose="020B0604020202020204" pitchFamily="34" charset="0"/>
                        </a:defRPr>
                      </a:lvl4pPr>
                      <a:lvl5pPr marL="1828800" algn="l" defTabSz="457200" rtl="0" eaLnBrk="1" latinLnBrk="0" hangingPunct="1">
                        <a:spcBef>
                          <a:spcPct val="20000"/>
                        </a:spcBef>
                        <a:defRPr sz="1800" kern="1200">
                          <a:solidFill>
                            <a:schemeClr val="tx1"/>
                          </a:solidFill>
                          <a:latin typeface="Arial" panose="020B0604020202020204" pitchFamily="34" charset="0"/>
                        </a:defRPr>
                      </a:lvl5pPr>
                      <a:lvl6pPr marL="22860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6pPr>
                      <a:lvl7pPr marL="27432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7pPr>
                      <a:lvl8pPr marL="32004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8pPr>
                      <a:lvl9pPr marL="36576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9pPr>
                    </a:lstStyle>
                    <a:p>
                      <a:pPr marL="0" marR="0" lvl="0" indent="0" algn="ctr" defTabSz="457200" rtl="0" eaLnBrk="0" fontAlgn="base" latinLnBrk="0" hangingPunct="0">
                        <a:lnSpc>
                          <a:spcPct val="100000"/>
                        </a:lnSpc>
                        <a:spcBef>
                          <a:spcPct val="0"/>
                        </a:spcBef>
                        <a:spcAft>
                          <a:spcPct val="0"/>
                        </a:spcAft>
                        <a:buClr>
                          <a:srgbClr val="000000"/>
                        </a:buClr>
                        <a:buSzTx/>
                        <a:buFont typeface="Times New Roman" panose="02020603050405020304" pitchFamily="18" charset="0"/>
                        <a:buNone/>
                        <a:tabLst/>
                      </a:pPr>
                      <a:endParaRPr kumimoji="0" lang="vi-VN" altLang="en-US" sz="1100" b="1" i="0" u="none" strike="noStrike" cap="none" normalizeH="0" baseline="0">
                        <a:ln>
                          <a:noFill/>
                        </a:ln>
                        <a:solidFill>
                          <a:schemeClr val="bg1"/>
                        </a:solidFill>
                        <a:effectLst/>
                        <a:latin typeface="Times New Roman" panose="02020603050405020304" pitchFamily="18" charset="0"/>
                      </a:endParaRPr>
                    </a:p>
                  </a:txBody>
                  <a:tcPr anchor="ctr" horzOverflow="overflow">
                    <a:lnL w="9000" cap="flat" cmpd="sng" algn="ctr">
                      <a:solidFill>
                        <a:srgbClr val="000000"/>
                      </a:solidFill>
                      <a:prstDash val="solid"/>
                      <a:round/>
                      <a:headEnd type="none" w="med" len="med"/>
                      <a:tailEnd type="none" w="med" len="med"/>
                    </a:lnL>
                    <a:lnR w="9000" cap="flat" cmpd="sng" algn="ctr">
                      <a:solidFill>
                        <a:srgbClr val="000000"/>
                      </a:solidFill>
                      <a:prstDash val="solid"/>
                      <a:round/>
                      <a:headEnd type="none" w="med" len="med"/>
                      <a:tailEnd type="none" w="med" len="med"/>
                    </a:lnR>
                    <a:lnT w="9000" cap="flat" cmpd="sng" algn="ctr">
                      <a:solidFill>
                        <a:srgbClr val="000000"/>
                      </a:solidFill>
                      <a:prstDash val="solid"/>
                      <a:round/>
                      <a:headEnd type="none" w="med" len="med"/>
                      <a:tailEnd type="none" w="med" len="med"/>
                    </a:lnT>
                    <a:lnB w="9000" cap="flat" cmpd="sng" algn="ctr">
                      <a:solidFill>
                        <a:srgbClr val="000000"/>
                      </a:solidFill>
                      <a:prstDash val="solid"/>
                      <a:round/>
                      <a:headEnd type="none" w="med" len="med"/>
                      <a:tailEnd type="none" w="med" len="med"/>
                    </a:lnB>
                    <a:lnTlToBr>
                      <a:noFill/>
                    </a:lnTlToBr>
                    <a:lnBlToTr>
                      <a:noFill/>
                    </a:lnBlToTr>
                    <a:solidFill>
                      <a:srgbClr val="808080"/>
                    </a:solidFill>
                  </a:tcPr>
                </a:tc>
                <a:tc>
                  <a:txBody>
                    <a:bodyPr/>
                    <a:lstStyle>
                      <a:lvl1pPr marL="0" algn="l" defTabSz="457200" rtl="0" eaLnBrk="1" latinLnBrk="0" hangingPunct="1">
                        <a:spcBef>
                          <a:spcPct val="20000"/>
                        </a:spcBef>
                        <a:defRPr sz="2800" kern="1200">
                          <a:solidFill>
                            <a:schemeClr val="tx1"/>
                          </a:solidFill>
                          <a:latin typeface="Arial" panose="020B0604020202020204" pitchFamily="34" charset="0"/>
                        </a:defRPr>
                      </a:lvl1pPr>
                      <a:lvl2pPr marL="457200" algn="l" defTabSz="457200" rtl="0" eaLnBrk="1" latinLnBrk="0" hangingPunct="1">
                        <a:spcBef>
                          <a:spcPct val="20000"/>
                        </a:spcBef>
                        <a:defRPr sz="2400" kern="1200">
                          <a:solidFill>
                            <a:schemeClr val="tx1"/>
                          </a:solidFill>
                          <a:latin typeface="Arial" panose="020B0604020202020204" pitchFamily="34" charset="0"/>
                        </a:defRPr>
                      </a:lvl2pPr>
                      <a:lvl3pPr marL="914400" algn="l" defTabSz="457200" rtl="0" eaLnBrk="1" latinLnBrk="0" hangingPunct="1">
                        <a:spcBef>
                          <a:spcPct val="20000"/>
                        </a:spcBef>
                        <a:defRPr sz="2000" kern="1200">
                          <a:solidFill>
                            <a:schemeClr val="tx1"/>
                          </a:solidFill>
                          <a:latin typeface="Arial" panose="020B0604020202020204" pitchFamily="34" charset="0"/>
                        </a:defRPr>
                      </a:lvl3pPr>
                      <a:lvl4pPr marL="1371600" algn="l" defTabSz="457200" rtl="0" eaLnBrk="1" latinLnBrk="0" hangingPunct="1">
                        <a:spcBef>
                          <a:spcPct val="20000"/>
                        </a:spcBef>
                        <a:defRPr sz="1800" kern="1200">
                          <a:solidFill>
                            <a:schemeClr val="tx1"/>
                          </a:solidFill>
                          <a:latin typeface="Arial" panose="020B0604020202020204" pitchFamily="34" charset="0"/>
                        </a:defRPr>
                      </a:lvl4pPr>
                      <a:lvl5pPr marL="1828800" algn="l" defTabSz="457200" rtl="0" eaLnBrk="1" latinLnBrk="0" hangingPunct="1">
                        <a:spcBef>
                          <a:spcPct val="20000"/>
                        </a:spcBef>
                        <a:defRPr sz="1800" kern="1200">
                          <a:solidFill>
                            <a:schemeClr val="tx1"/>
                          </a:solidFill>
                          <a:latin typeface="Arial" panose="020B0604020202020204" pitchFamily="34" charset="0"/>
                        </a:defRPr>
                      </a:lvl5pPr>
                      <a:lvl6pPr marL="22860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6pPr>
                      <a:lvl7pPr marL="27432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7pPr>
                      <a:lvl8pPr marL="32004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8pPr>
                      <a:lvl9pPr marL="36576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9pPr>
                    </a:lstStyle>
                    <a:p>
                      <a:pPr marL="0" marR="0" lvl="0" indent="0" algn="ctr" defTabSz="457200" rtl="0" eaLnBrk="0" fontAlgn="base" latinLnBrk="0" hangingPunct="0">
                        <a:lnSpc>
                          <a:spcPct val="100000"/>
                        </a:lnSpc>
                        <a:spcBef>
                          <a:spcPct val="0"/>
                        </a:spcBef>
                        <a:spcAft>
                          <a:spcPct val="0"/>
                        </a:spcAft>
                        <a:buClr>
                          <a:srgbClr val="000000"/>
                        </a:buClr>
                        <a:buSzTx/>
                        <a:buFont typeface="Times New Roman" panose="02020603050405020304" pitchFamily="18" charset="0"/>
                        <a:buNone/>
                        <a:tabLst/>
                      </a:pPr>
                      <a:endParaRPr kumimoji="0" lang="vi-VN" altLang="en-US" sz="1100" b="1" i="0" u="none" strike="noStrike" cap="none" normalizeH="0" baseline="0">
                        <a:ln>
                          <a:noFill/>
                        </a:ln>
                        <a:solidFill>
                          <a:schemeClr val="bg1"/>
                        </a:solidFill>
                        <a:effectLst/>
                        <a:latin typeface="Times New Roman" panose="02020603050405020304" pitchFamily="18" charset="0"/>
                      </a:endParaRPr>
                    </a:p>
                  </a:txBody>
                  <a:tcPr anchor="ctr" horzOverflow="overflow">
                    <a:lnL w="9000" cap="flat" cmpd="sng" algn="ctr">
                      <a:solidFill>
                        <a:srgbClr val="000000"/>
                      </a:solidFill>
                      <a:prstDash val="solid"/>
                      <a:round/>
                      <a:headEnd type="none" w="med" len="med"/>
                      <a:tailEnd type="none" w="med" len="med"/>
                    </a:lnL>
                    <a:lnR w="9000" cap="flat" cmpd="sng" algn="ctr">
                      <a:solidFill>
                        <a:srgbClr val="000000"/>
                      </a:solidFill>
                      <a:prstDash val="solid"/>
                      <a:round/>
                      <a:headEnd type="none" w="med" len="med"/>
                      <a:tailEnd type="none" w="med" len="med"/>
                    </a:lnR>
                    <a:lnT w="9000" cap="flat" cmpd="sng" algn="ctr">
                      <a:solidFill>
                        <a:srgbClr val="000000"/>
                      </a:solidFill>
                      <a:prstDash val="solid"/>
                      <a:round/>
                      <a:headEnd type="none" w="med" len="med"/>
                      <a:tailEnd type="none" w="med" len="med"/>
                    </a:lnT>
                    <a:lnB w="90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457200" rtl="0" eaLnBrk="1" latinLnBrk="0" hangingPunct="1">
                        <a:spcBef>
                          <a:spcPct val="20000"/>
                        </a:spcBef>
                        <a:defRPr sz="2800" kern="1200">
                          <a:solidFill>
                            <a:schemeClr val="tx1"/>
                          </a:solidFill>
                          <a:latin typeface="Arial" panose="020B0604020202020204" pitchFamily="34" charset="0"/>
                        </a:defRPr>
                      </a:lvl1pPr>
                      <a:lvl2pPr marL="457200" algn="l" defTabSz="457200" rtl="0" eaLnBrk="1" latinLnBrk="0" hangingPunct="1">
                        <a:spcBef>
                          <a:spcPct val="20000"/>
                        </a:spcBef>
                        <a:defRPr sz="2400" kern="1200">
                          <a:solidFill>
                            <a:schemeClr val="tx1"/>
                          </a:solidFill>
                          <a:latin typeface="Arial" panose="020B0604020202020204" pitchFamily="34" charset="0"/>
                        </a:defRPr>
                      </a:lvl2pPr>
                      <a:lvl3pPr marL="914400" algn="l" defTabSz="457200" rtl="0" eaLnBrk="1" latinLnBrk="0" hangingPunct="1">
                        <a:spcBef>
                          <a:spcPct val="20000"/>
                        </a:spcBef>
                        <a:defRPr sz="2000" kern="1200">
                          <a:solidFill>
                            <a:schemeClr val="tx1"/>
                          </a:solidFill>
                          <a:latin typeface="Arial" panose="020B0604020202020204" pitchFamily="34" charset="0"/>
                        </a:defRPr>
                      </a:lvl3pPr>
                      <a:lvl4pPr marL="1371600" algn="l" defTabSz="457200" rtl="0" eaLnBrk="1" latinLnBrk="0" hangingPunct="1">
                        <a:spcBef>
                          <a:spcPct val="20000"/>
                        </a:spcBef>
                        <a:defRPr sz="1800" kern="1200">
                          <a:solidFill>
                            <a:schemeClr val="tx1"/>
                          </a:solidFill>
                          <a:latin typeface="Arial" panose="020B0604020202020204" pitchFamily="34" charset="0"/>
                        </a:defRPr>
                      </a:lvl4pPr>
                      <a:lvl5pPr marL="1828800" algn="l" defTabSz="457200" rtl="0" eaLnBrk="1" latinLnBrk="0" hangingPunct="1">
                        <a:spcBef>
                          <a:spcPct val="20000"/>
                        </a:spcBef>
                        <a:defRPr sz="1800" kern="1200">
                          <a:solidFill>
                            <a:schemeClr val="tx1"/>
                          </a:solidFill>
                          <a:latin typeface="Arial" panose="020B0604020202020204" pitchFamily="34" charset="0"/>
                        </a:defRPr>
                      </a:lvl5pPr>
                      <a:lvl6pPr marL="22860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6pPr>
                      <a:lvl7pPr marL="27432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7pPr>
                      <a:lvl8pPr marL="32004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8pPr>
                      <a:lvl9pPr marL="36576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9pPr>
                    </a:lstStyle>
                    <a:p>
                      <a:pPr marL="0" marR="0" lvl="0" indent="0" algn="ctr" defTabSz="457200" rtl="0" eaLnBrk="0" fontAlgn="base" latinLnBrk="0" hangingPunct="0">
                        <a:lnSpc>
                          <a:spcPct val="100000"/>
                        </a:lnSpc>
                        <a:spcBef>
                          <a:spcPct val="0"/>
                        </a:spcBef>
                        <a:spcAft>
                          <a:spcPct val="0"/>
                        </a:spcAft>
                        <a:buClr>
                          <a:srgbClr val="000000"/>
                        </a:buClr>
                        <a:buSzTx/>
                        <a:buFont typeface="Times New Roman" panose="02020603050405020304" pitchFamily="18" charset="0"/>
                        <a:buNone/>
                        <a:tabLst/>
                      </a:pPr>
                      <a:endParaRPr kumimoji="0" lang="vi-VN" altLang="en-US" sz="1100" b="1" i="0" u="none" strike="noStrike" cap="none" normalizeH="0" baseline="0">
                        <a:ln>
                          <a:noFill/>
                        </a:ln>
                        <a:solidFill>
                          <a:schemeClr val="bg1"/>
                        </a:solidFill>
                        <a:effectLst/>
                        <a:latin typeface="Times New Roman" panose="02020603050405020304" pitchFamily="18" charset="0"/>
                      </a:endParaRPr>
                    </a:p>
                  </a:txBody>
                  <a:tcPr anchor="ctr" horzOverflow="overflow">
                    <a:lnL w="9000" cap="flat" cmpd="sng" algn="ctr">
                      <a:solidFill>
                        <a:srgbClr val="000000"/>
                      </a:solidFill>
                      <a:prstDash val="solid"/>
                      <a:round/>
                      <a:headEnd type="none" w="med" len="med"/>
                      <a:tailEnd type="none" w="med" len="med"/>
                    </a:lnL>
                    <a:lnR w="9000" cap="flat" cmpd="sng" algn="ctr">
                      <a:solidFill>
                        <a:srgbClr val="000000"/>
                      </a:solidFill>
                      <a:prstDash val="solid"/>
                      <a:round/>
                      <a:headEnd type="none" w="med" len="med"/>
                      <a:tailEnd type="none" w="med" len="med"/>
                    </a:lnR>
                    <a:lnT w="9000" cap="flat" cmpd="sng" algn="ctr">
                      <a:solidFill>
                        <a:srgbClr val="000000"/>
                      </a:solidFill>
                      <a:prstDash val="solid"/>
                      <a:round/>
                      <a:headEnd type="none" w="med" len="med"/>
                      <a:tailEnd type="none" w="med" len="med"/>
                    </a:lnT>
                    <a:lnB w="9000" cap="flat" cmpd="sng" algn="ctr">
                      <a:solidFill>
                        <a:srgbClr val="000000"/>
                      </a:solidFill>
                      <a:prstDash val="solid"/>
                      <a:round/>
                      <a:headEnd type="none" w="med" len="med"/>
                      <a:tailEnd type="none" w="med" len="med"/>
                    </a:lnB>
                    <a:lnTlToBr>
                      <a:noFill/>
                    </a:lnTlToBr>
                    <a:lnBlToTr>
                      <a:noFill/>
                    </a:lnBlToTr>
                    <a:solidFill>
                      <a:srgbClr val="808080"/>
                    </a:solidFill>
                  </a:tcPr>
                </a:tc>
                <a:tc>
                  <a:txBody>
                    <a:bodyPr/>
                    <a:lstStyle>
                      <a:lvl1pPr marL="0" algn="l" defTabSz="457200" rtl="0" eaLnBrk="1" latinLnBrk="0" hangingPunct="1">
                        <a:spcBef>
                          <a:spcPct val="20000"/>
                        </a:spcBef>
                        <a:defRPr sz="2800" kern="1200">
                          <a:solidFill>
                            <a:schemeClr val="tx1"/>
                          </a:solidFill>
                          <a:latin typeface="Arial" panose="020B0604020202020204" pitchFamily="34" charset="0"/>
                        </a:defRPr>
                      </a:lvl1pPr>
                      <a:lvl2pPr marL="457200" algn="l" defTabSz="457200" rtl="0" eaLnBrk="1" latinLnBrk="0" hangingPunct="1">
                        <a:spcBef>
                          <a:spcPct val="20000"/>
                        </a:spcBef>
                        <a:defRPr sz="2400" kern="1200">
                          <a:solidFill>
                            <a:schemeClr val="tx1"/>
                          </a:solidFill>
                          <a:latin typeface="Arial" panose="020B0604020202020204" pitchFamily="34" charset="0"/>
                        </a:defRPr>
                      </a:lvl2pPr>
                      <a:lvl3pPr marL="914400" algn="l" defTabSz="457200" rtl="0" eaLnBrk="1" latinLnBrk="0" hangingPunct="1">
                        <a:spcBef>
                          <a:spcPct val="20000"/>
                        </a:spcBef>
                        <a:defRPr sz="2000" kern="1200">
                          <a:solidFill>
                            <a:schemeClr val="tx1"/>
                          </a:solidFill>
                          <a:latin typeface="Arial" panose="020B0604020202020204" pitchFamily="34" charset="0"/>
                        </a:defRPr>
                      </a:lvl3pPr>
                      <a:lvl4pPr marL="1371600" algn="l" defTabSz="457200" rtl="0" eaLnBrk="1" latinLnBrk="0" hangingPunct="1">
                        <a:spcBef>
                          <a:spcPct val="20000"/>
                        </a:spcBef>
                        <a:defRPr sz="1800" kern="1200">
                          <a:solidFill>
                            <a:schemeClr val="tx1"/>
                          </a:solidFill>
                          <a:latin typeface="Arial" panose="020B0604020202020204" pitchFamily="34" charset="0"/>
                        </a:defRPr>
                      </a:lvl4pPr>
                      <a:lvl5pPr marL="1828800" algn="l" defTabSz="457200" rtl="0" eaLnBrk="1" latinLnBrk="0" hangingPunct="1">
                        <a:spcBef>
                          <a:spcPct val="20000"/>
                        </a:spcBef>
                        <a:defRPr sz="1800" kern="1200">
                          <a:solidFill>
                            <a:schemeClr val="tx1"/>
                          </a:solidFill>
                          <a:latin typeface="Arial" panose="020B0604020202020204" pitchFamily="34" charset="0"/>
                        </a:defRPr>
                      </a:lvl5pPr>
                      <a:lvl6pPr marL="22860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6pPr>
                      <a:lvl7pPr marL="27432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7pPr>
                      <a:lvl8pPr marL="32004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8pPr>
                      <a:lvl9pPr marL="36576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9pPr>
                    </a:lstStyle>
                    <a:p>
                      <a:pPr marL="0" marR="0" lvl="0" indent="0" algn="ctr" defTabSz="457200" rtl="0" eaLnBrk="0" fontAlgn="base" latinLnBrk="0" hangingPunct="0">
                        <a:lnSpc>
                          <a:spcPct val="100000"/>
                        </a:lnSpc>
                        <a:spcBef>
                          <a:spcPct val="0"/>
                        </a:spcBef>
                        <a:spcAft>
                          <a:spcPct val="0"/>
                        </a:spcAft>
                        <a:buClr>
                          <a:srgbClr val="000000"/>
                        </a:buClr>
                        <a:buSzTx/>
                        <a:buFont typeface="Times New Roman" panose="02020603050405020304" pitchFamily="18" charset="0"/>
                        <a:buNone/>
                        <a:tabLst/>
                      </a:pPr>
                      <a:endParaRPr kumimoji="0" lang="vi-VN" altLang="en-US" sz="1100" b="1" i="0" u="none" strike="noStrike" cap="none" normalizeH="0" baseline="0">
                        <a:ln>
                          <a:noFill/>
                        </a:ln>
                        <a:solidFill>
                          <a:schemeClr val="bg1"/>
                        </a:solidFill>
                        <a:effectLst/>
                        <a:latin typeface="Times New Roman" panose="02020603050405020304" pitchFamily="18" charset="0"/>
                      </a:endParaRPr>
                    </a:p>
                  </a:txBody>
                  <a:tcPr anchor="ctr" horzOverflow="overflow">
                    <a:lnL w="9000" cap="flat" cmpd="sng" algn="ctr">
                      <a:solidFill>
                        <a:srgbClr val="000000"/>
                      </a:solidFill>
                      <a:prstDash val="solid"/>
                      <a:round/>
                      <a:headEnd type="none" w="med" len="med"/>
                      <a:tailEnd type="none" w="med" len="med"/>
                    </a:lnL>
                    <a:lnR w="9000" cap="flat" cmpd="sng" algn="ctr">
                      <a:solidFill>
                        <a:srgbClr val="000000"/>
                      </a:solidFill>
                      <a:prstDash val="solid"/>
                      <a:round/>
                      <a:headEnd type="none" w="med" len="med"/>
                      <a:tailEnd type="none" w="med" len="med"/>
                    </a:lnR>
                    <a:lnT w="9000" cap="flat" cmpd="sng" algn="ctr">
                      <a:solidFill>
                        <a:srgbClr val="000000"/>
                      </a:solidFill>
                      <a:prstDash val="solid"/>
                      <a:round/>
                      <a:headEnd type="none" w="med" len="med"/>
                      <a:tailEnd type="none" w="med" len="med"/>
                    </a:lnT>
                    <a:lnB w="90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457200" rtl="0" eaLnBrk="1" latinLnBrk="0" hangingPunct="1">
                        <a:spcBef>
                          <a:spcPct val="20000"/>
                        </a:spcBef>
                        <a:defRPr sz="2800" kern="1200">
                          <a:solidFill>
                            <a:schemeClr val="tx1"/>
                          </a:solidFill>
                          <a:latin typeface="Arial" panose="020B0604020202020204" pitchFamily="34" charset="0"/>
                        </a:defRPr>
                      </a:lvl1pPr>
                      <a:lvl2pPr marL="457200" algn="l" defTabSz="457200" rtl="0" eaLnBrk="1" latinLnBrk="0" hangingPunct="1">
                        <a:spcBef>
                          <a:spcPct val="20000"/>
                        </a:spcBef>
                        <a:defRPr sz="2400" kern="1200">
                          <a:solidFill>
                            <a:schemeClr val="tx1"/>
                          </a:solidFill>
                          <a:latin typeface="Arial" panose="020B0604020202020204" pitchFamily="34" charset="0"/>
                        </a:defRPr>
                      </a:lvl2pPr>
                      <a:lvl3pPr marL="914400" algn="l" defTabSz="457200" rtl="0" eaLnBrk="1" latinLnBrk="0" hangingPunct="1">
                        <a:spcBef>
                          <a:spcPct val="20000"/>
                        </a:spcBef>
                        <a:defRPr sz="2000" kern="1200">
                          <a:solidFill>
                            <a:schemeClr val="tx1"/>
                          </a:solidFill>
                          <a:latin typeface="Arial" panose="020B0604020202020204" pitchFamily="34" charset="0"/>
                        </a:defRPr>
                      </a:lvl3pPr>
                      <a:lvl4pPr marL="1371600" algn="l" defTabSz="457200" rtl="0" eaLnBrk="1" latinLnBrk="0" hangingPunct="1">
                        <a:spcBef>
                          <a:spcPct val="20000"/>
                        </a:spcBef>
                        <a:defRPr sz="1800" kern="1200">
                          <a:solidFill>
                            <a:schemeClr val="tx1"/>
                          </a:solidFill>
                          <a:latin typeface="Arial" panose="020B0604020202020204" pitchFamily="34" charset="0"/>
                        </a:defRPr>
                      </a:lvl4pPr>
                      <a:lvl5pPr marL="1828800" algn="l" defTabSz="457200" rtl="0" eaLnBrk="1" latinLnBrk="0" hangingPunct="1">
                        <a:spcBef>
                          <a:spcPct val="20000"/>
                        </a:spcBef>
                        <a:defRPr sz="1800" kern="1200">
                          <a:solidFill>
                            <a:schemeClr val="tx1"/>
                          </a:solidFill>
                          <a:latin typeface="Arial" panose="020B0604020202020204" pitchFamily="34" charset="0"/>
                        </a:defRPr>
                      </a:lvl5pPr>
                      <a:lvl6pPr marL="22860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6pPr>
                      <a:lvl7pPr marL="27432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7pPr>
                      <a:lvl8pPr marL="32004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8pPr>
                      <a:lvl9pPr marL="36576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9pPr>
                    </a:lstStyle>
                    <a:p>
                      <a:pPr marL="0" marR="0" lvl="0" indent="0" algn="ctr" defTabSz="457200" rtl="0" eaLnBrk="0" fontAlgn="base" latinLnBrk="0" hangingPunct="0">
                        <a:lnSpc>
                          <a:spcPct val="100000"/>
                        </a:lnSpc>
                        <a:spcBef>
                          <a:spcPct val="0"/>
                        </a:spcBef>
                        <a:spcAft>
                          <a:spcPct val="0"/>
                        </a:spcAft>
                        <a:buClr>
                          <a:srgbClr val="000000"/>
                        </a:buClr>
                        <a:buSzTx/>
                        <a:buFont typeface="Times New Roman" panose="02020603050405020304" pitchFamily="18" charset="0"/>
                        <a:buNone/>
                        <a:tabLst/>
                      </a:pPr>
                      <a:endParaRPr kumimoji="0" lang="vi-VN" altLang="en-US" sz="1100" b="1" i="0" u="none" strike="noStrike" cap="none" normalizeH="0" baseline="0" dirty="0">
                        <a:ln>
                          <a:noFill/>
                        </a:ln>
                        <a:solidFill>
                          <a:schemeClr val="bg1"/>
                        </a:solidFill>
                        <a:effectLst/>
                        <a:latin typeface="Times New Roman" panose="02020603050405020304" pitchFamily="18" charset="0"/>
                      </a:endParaRPr>
                    </a:p>
                  </a:txBody>
                  <a:tcPr anchor="ctr" horzOverflow="overflow">
                    <a:lnL w="9000" cap="flat" cmpd="sng" algn="ctr">
                      <a:solidFill>
                        <a:srgbClr val="000000"/>
                      </a:solidFill>
                      <a:prstDash val="solid"/>
                      <a:round/>
                      <a:headEnd type="none" w="med" len="med"/>
                      <a:tailEnd type="none" w="med" len="med"/>
                    </a:lnL>
                    <a:lnR w="9000" cap="flat" cmpd="sng" algn="ctr">
                      <a:solidFill>
                        <a:srgbClr val="000000"/>
                      </a:solidFill>
                      <a:prstDash val="solid"/>
                      <a:round/>
                      <a:headEnd type="none" w="med" len="med"/>
                      <a:tailEnd type="none" w="med" len="med"/>
                    </a:lnR>
                    <a:lnT w="9000" cap="flat" cmpd="sng" algn="ctr">
                      <a:solidFill>
                        <a:srgbClr val="000000"/>
                      </a:solidFill>
                      <a:prstDash val="solid"/>
                      <a:round/>
                      <a:headEnd type="none" w="med" len="med"/>
                      <a:tailEnd type="none" w="med" len="med"/>
                    </a:lnT>
                    <a:lnB w="9000" cap="flat" cmpd="sng" algn="ctr">
                      <a:solidFill>
                        <a:srgbClr val="000000"/>
                      </a:solidFill>
                      <a:prstDash val="solid"/>
                      <a:round/>
                      <a:headEnd type="none" w="med" len="med"/>
                      <a:tailEnd type="none" w="med" len="med"/>
                    </a:lnB>
                    <a:lnTlToBr>
                      <a:noFill/>
                    </a:lnTlToBr>
                    <a:lnBlToTr>
                      <a:noFill/>
                    </a:lnBlToTr>
                    <a:solidFill>
                      <a:srgbClr val="808080"/>
                    </a:solidFill>
                  </a:tcPr>
                </a:tc>
                <a:tc>
                  <a:txBody>
                    <a:bodyPr/>
                    <a:lstStyle>
                      <a:lvl1pPr marL="0" algn="l" defTabSz="457200" rtl="0" eaLnBrk="1" latinLnBrk="0" hangingPunct="1">
                        <a:spcBef>
                          <a:spcPct val="20000"/>
                        </a:spcBef>
                        <a:defRPr sz="2800" kern="1200">
                          <a:solidFill>
                            <a:schemeClr val="tx1"/>
                          </a:solidFill>
                          <a:latin typeface="Arial" panose="020B0604020202020204" pitchFamily="34" charset="0"/>
                        </a:defRPr>
                      </a:lvl1pPr>
                      <a:lvl2pPr marL="457200" algn="l" defTabSz="457200" rtl="0" eaLnBrk="1" latinLnBrk="0" hangingPunct="1">
                        <a:spcBef>
                          <a:spcPct val="20000"/>
                        </a:spcBef>
                        <a:defRPr sz="2400" kern="1200">
                          <a:solidFill>
                            <a:schemeClr val="tx1"/>
                          </a:solidFill>
                          <a:latin typeface="Arial" panose="020B0604020202020204" pitchFamily="34" charset="0"/>
                        </a:defRPr>
                      </a:lvl2pPr>
                      <a:lvl3pPr marL="914400" algn="l" defTabSz="457200" rtl="0" eaLnBrk="1" latinLnBrk="0" hangingPunct="1">
                        <a:spcBef>
                          <a:spcPct val="20000"/>
                        </a:spcBef>
                        <a:defRPr sz="2000" kern="1200">
                          <a:solidFill>
                            <a:schemeClr val="tx1"/>
                          </a:solidFill>
                          <a:latin typeface="Arial" panose="020B0604020202020204" pitchFamily="34" charset="0"/>
                        </a:defRPr>
                      </a:lvl3pPr>
                      <a:lvl4pPr marL="1371600" algn="l" defTabSz="457200" rtl="0" eaLnBrk="1" latinLnBrk="0" hangingPunct="1">
                        <a:spcBef>
                          <a:spcPct val="20000"/>
                        </a:spcBef>
                        <a:defRPr sz="1800" kern="1200">
                          <a:solidFill>
                            <a:schemeClr val="tx1"/>
                          </a:solidFill>
                          <a:latin typeface="Arial" panose="020B0604020202020204" pitchFamily="34" charset="0"/>
                        </a:defRPr>
                      </a:lvl4pPr>
                      <a:lvl5pPr marL="1828800" algn="l" defTabSz="457200" rtl="0" eaLnBrk="1" latinLnBrk="0" hangingPunct="1">
                        <a:spcBef>
                          <a:spcPct val="20000"/>
                        </a:spcBef>
                        <a:defRPr sz="1800" kern="1200">
                          <a:solidFill>
                            <a:schemeClr val="tx1"/>
                          </a:solidFill>
                          <a:latin typeface="Arial" panose="020B0604020202020204" pitchFamily="34" charset="0"/>
                        </a:defRPr>
                      </a:lvl5pPr>
                      <a:lvl6pPr marL="22860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6pPr>
                      <a:lvl7pPr marL="27432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7pPr>
                      <a:lvl8pPr marL="32004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8pPr>
                      <a:lvl9pPr marL="36576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9pPr>
                    </a:lstStyle>
                    <a:p>
                      <a:pPr marL="0" marR="0" lvl="0" indent="0" algn="ctr" defTabSz="457200" rtl="0" eaLnBrk="0" fontAlgn="base" latinLnBrk="0" hangingPunct="0">
                        <a:lnSpc>
                          <a:spcPct val="100000"/>
                        </a:lnSpc>
                        <a:spcBef>
                          <a:spcPct val="0"/>
                        </a:spcBef>
                        <a:spcAft>
                          <a:spcPct val="0"/>
                        </a:spcAft>
                        <a:buClr>
                          <a:srgbClr val="000000"/>
                        </a:buClr>
                        <a:buSzTx/>
                        <a:buFont typeface="Times New Roman" panose="02020603050405020304" pitchFamily="18" charset="0"/>
                        <a:buNone/>
                        <a:tabLst/>
                      </a:pPr>
                      <a:endParaRPr kumimoji="0" lang="vi-VN" altLang="en-US" sz="1100" b="1" i="0" u="none" strike="noStrike" cap="none" normalizeH="0" baseline="0">
                        <a:ln>
                          <a:noFill/>
                        </a:ln>
                        <a:solidFill>
                          <a:schemeClr val="bg1"/>
                        </a:solidFill>
                        <a:effectLst/>
                        <a:latin typeface="Times New Roman" panose="02020603050405020304" pitchFamily="18" charset="0"/>
                      </a:endParaRPr>
                    </a:p>
                  </a:txBody>
                  <a:tcPr anchor="ctr" horzOverflow="overflow">
                    <a:lnL w="9000" cap="flat" cmpd="sng" algn="ctr">
                      <a:solidFill>
                        <a:srgbClr val="000000"/>
                      </a:solidFill>
                      <a:prstDash val="solid"/>
                      <a:round/>
                      <a:headEnd type="none" w="med" len="med"/>
                      <a:tailEnd type="none" w="med" len="med"/>
                    </a:lnL>
                    <a:lnR w="9000" cap="flat" cmpd="sng" algn="ctr">
                      <a:solidFill>
                        <a:srgbClr val="000000"/>
                      </a:solidFill>
                      <a:prstDash val="solid"/>
                      <a:round/>
                      <a:headEnd type="none" w="med" len="med"/>
                      <a:tailEnd type="none" w="med" len="med"/>
                    </a:lnR>
                    <a:lnT w="9000" cap="flat" cmpd="sng" algn="ctr">
                      <a:solidFill>
                        <a:srgbClr val="000000"/>
                      </a:solidFill>
                      <a:prstDash val="solid"/>
                      <a:round/>
                      <a:headEnd type="none" w="med" len="med"/>
                      <a:tailEnd type="none" w="med" len="med"/>
                    </a:lnT>
                    <a:lnB w="90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457200" rtl="0" eaLnBrk="1" latinLnBrk="0" hangingPunct="1">
                        <a:spcBef>
                          <a:spcPct val="20000"/>
                        </a:spcBef>
                        <a:defRPr sz="2800" kern="1200">
                          <a:solidFill>
                            <a:schemeClr val="tx1"/>
                          </a:solidFill>
                          <a:latin typeface="Arial" panose="020B0604020202020204" pitchFamily="34" charset="0"/>
                        </a:defRPr>
                      </a:lvl1pPr>
                      <a:lvl2pPr marL="457200" algn="l" defTabSz="457200" rtl="0" eaLnBrk="1" latinLnBrk="0" hangingPunct="1">
                        <a:spcBef>
                          <a:spcPct val="20000"/>
                        </a:spcBef>
                        <a:defRPr sz="2400" kern="1200">
                          <a:solidFill>
                            <a:schemeClr val="tx1"/>
                          </a:solidFill>
                          <a:latin typeface="Arial" panose="020B0604020202020204" pitchFamily="34" charset="0"/>
                        </a:defRPr>
                      </a:lvl2pPr>
                      <a:lvl3pPr marL="914400" algn="l" defTabSz="457200" rtl="0" eaLnBrk="1" latinLnBrk="0" hangingPunct="1">
                        <a:spcBef>
                          <a:spcPct val="20000"/>
                        </a:spcBef>
                        <a:defRPr sz="2000" kern="1200">
                          <a:solidFill>
                            <a:schemeClr val="tx1"/>
                          </a:solidFill>
                          <a:latin typeface="Arial" panose="020B0604020202020204" pitchFamily="34" charset="0"/>
                        </a:defRPr>
                      </a:lvl3pPr>
                      <a:lvl4pPr marL="1371600" algn="l" defTabSz="457200" rtl="0" eaLnBrk="1" latinLnBrk="0" hangingPunct="1">
                        <a:spcBef>
                          <a:spcPct val="20000"/>
                        </a:spcBef>
                        <a:defRPr sz="1800" kern="1200">
                          <a:solidFill>
                            <a:schemeClr val="tx1"/>
                          </a:solidFill>
                          <a:latin typeface="Arial" panose="020B0604020202020204" pitchFamily="34" charset="0"/>
                        </a:defRPr>
                      </a:lvl4pPr>
                      <a:lvl5pPr marL="1828800" algn="l" defTabSz="457200" rtl="0" eaLnBrk="1" latinLnBrk="0" hangingPunct="1">
                        <a:spcBef>
                          <a:spcPct val="20000"/>
                        </a:spcBef>
                        <a:defRPr sz="1800" kern="1200">
                          <a:solidFill>
                            <a:schemeClr val="tx1"/>
                          </a:solidFill>
                          <a:latin typeface="Arial" panose="020B0604020202020204" pitchFamily="34" charset="0"/>
                        </a:defRPr>
                      </a:lvl5pPr>
                      <a:lvl6pPr marL="22860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6pPr>
                      <a:lvl7pPr marL="27432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7pPr>
                      <a:lvl8pPr marL="32004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8pPr>
                      <a:lvl9pPr marL="36576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9pPr>
                    </a:lstStyle>
                    <a:p>
                      <a:pPr marL="0" marR="0" lvl="0" indent="0" algn="ctr" defTabSz="457200" rtl="0" eaLnBrk="0" fontAlgn="base" latinLnBrk="0" hangingPunct="0">
                        <a:lnSpc>
                          <a:spcPct val="100000"/>
                        </a:lnSpc>
                        <a:spcBef>
                          <a:spcPct val="0"/>
                        </a:spcBef>
                        <a:spcAft>
                          <a:spcPct val="0"/>
                        </a:spcAft>
                        <a:buClr>
                          <a:srgbClr val="000000"/>
                        </a:buClr>
                        <a:buSzTx/>
                        <a:buFont typeface="Times New Roman" panose="02020603050405020304" pitchFamily="18" charset="0"/>
                        <a:buNone/>
                        <a:tabLst/>
                      </a:pPr>
                      <a:endParaRPr kumimoji="0" lang="vi-VN" altLang="en-US" sz="1100" b="1" i="0" u="none" strike="noStrike" cap="none" normalizeH="0" baseline="0">
                        <a:ln>
                          <a:noFill/>
                        </a:ln>
                        <a:solidFill>
                          <a:schemeClr val="bg1"/>
                        </a:solidFill>
                        <a:effectLst/>
                        <a:latin typeface="Times New Roman" panose="02020603050405020304" pitchFamily="18" charset="0"/>
                      </a:endParaRPr>
                    </a:p>
                  </a:txBody>
                  <a:tcPr anchor="ctr" horzOverflow="overflow">
                    <a:lnL w="9000" cap="flat" cmpd="sng" algn="ctr">
                      <a:solidFill>
                        <a:srgbClr val="000000"/>
                      </a:solidFill>
                      <a:prstDash val="solid"/>
                      <a:round/>
                      <a:headEnd type="none" w="med" len="med"/>
                      <a:tailEnd type="none" w="med" len="med"/>
                    </a:lnL>
                    <a:lnR w="64080" cap="flat" cmpd="sng" algn="ctr">
                      <a:solidFill>
                        <a:srgbClr val="000000"/>
                      </a:solidFill>
                      <a:prstDash val="solid"/>
                      <a:round/>
                      <a:headEnd type="none" w="med" len="med"/>
                      <a:tailEnd type="none" w="med" len="med"/>
                    </a:lnR>
                    <a:lnT w="9000" cap="flat" cmpd="sng" algn="ctr">
                      <a:solidFill>
                        <a:srgbClr val="000000"/>
                      </a:solidFill>
                      <a:prstDash val="solid"/>
                      <a:round/>
                      <a:headEnd type="none" w="med" len="med"/>
                      <a:tailEnd type="none" w="med" len="med"/>
                    </a:lnT>
                    <a:lnB w="9000" cap="flat" cmpd="sng" algn="ctr">
                      <a:solidFill>
                        <a:srgbClr val="000000"/>
                      </a:solidFill>
                      <a:prstDash val="solid"/>
                      <a:round/>
                      <a:headEnd type="none" w="med" len="med"/>
                      <a:tailEnd type="none" w="med" len="med"/>
                    </a:lnB>
                    <a:lnTlToBr>
                      <a:noFill/>
                    </a:lnTlToBr>
                    <a:lnBlToTr>
                      <a:noFill/>
                    </a:lnBlToTr>
                    <a:solidFill>
                      <a:srgbClr val="808080"/>
                    </a:solidFill>
                  </a:tcPr>
                </a:tc>
                <a:extLst>
                  <a:ext uri="{0D108BD9-81ED-4DB2-BD59-A6C34878D82A}">
                    <a16:rowId xmlns:a16="http://schemas.microsoft.com/office/drawing/2014/main" val="2006452922"/>
                  </a:ext>
                </a:extLst>
              </a:tr>
              <a:tr h="332182">
                <a:tc>
                  <a:txBody>
                    <a:bodyPr/>
                    <a:lstStyle>
                      <a:lvl1pPr marL="0" algn="l" defTabSz="457200" rtl="0" eaLnBrk="1" latinLnBrk="0" hangingPunct="1">
                        <a:spcBef>
                          <a:spcPct val="20000"/>
                        </a:spcBef>
                        <a:defRPr sz="2800" kern="1200">
                          <a:solidFill>
                            <a:schemeClr val="tx1"/>
                          </a:solidFill>
                          <a:latin typeface="Arial" panose="020B0604020202020204" pitchFamily="34" charset="0"/>
                        </a:defRPr>
                      </a:lvl1pPr>
                      <a:lvl2pPr marL="457200" algn="l" defTabSz="457200" rtl="0" eaLnBrk="1" latinLnBrk="0" hangingPunct="1">
                        <a:spcBef>
                          <a:spcPct val="20000"/>
                        </a:spcBef>
                        <a:defRPr sz="2400" kern="1200">
                          <a:solidFill>
                            <a:schemeClr val="tx1"/>
                          </a:solidFill>
                          <a:latin typeface="Arial" panose="020B0604020202020204" pitchFamily="34" charset="0"/>
                        </a:defRPr>
                      </a:lvl2pPr>
                      <a:lvl3pPr marL="914400" algn="l" defTabSz="457200" rtl="0" eaLnBrk="1" latinLnBrk="0" hangingPunct="1">
                        <a:spcBef>
                          <a:spcPct val="20000"/>
                        </a:spcBef>
                        <a:defRPr sz="2000" kern="1200">
                          <a:solidFill>
                            <a:schemeClr val="tx1"/>
                          </a:solidFill>
                          <a:latin typeface="Arial" panose="020B0604020202020204" pitchFamily="34" charset="0"/>
                        </a:defRPr>
                      </a:lvl3pPr>
                      <a:lvl4pPr marL="1371600" algn="l" defTabSz="457200" rtl="0" eaLnBrk="1" latinLnBrk="0" hangingPunct="1">
                        <a:spcBef>
                          <a:spcPct val="20000"/>
                        </a:spcBef>
                        <a:defRPr sz="1800" kern="1200">
                          <a:solidFill>
                            <a:schemeClr val="tx1"/>
                          </a:solidFill>
                          <a:latin typeface="Arial" panose="020B0604020202020204" pitchFamily="34" charset="0"/>
                        </a:defRPr>
                      </a:lvl4pPr>
                      <a:lvl5pPr marL="1828800" algn="l" defTabSz="457200" rtl="0" eaLnBrk="1" latinLnBrk="0" hangingPunct="1">
                        <a:spcBef>
                          <a:spcPct val="20000"/>
                        </a:spcBef>
                        <a:defRPr sz="1800" kern="1200">
                          <a:solidFill>
                            <a:schemeClr val="tx1"/>
                          </a:solidFill>
                          <a:latin typeface="Arial" panose="020B0604020202020204" pitchFamily="34" charset="0"/>
                        </a:defRPr>
                      </a:lvl5pPr>
                      <a:lvl6pPr marL="22860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6pPr>
                      <a:lvl7pPr marL="27432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7pPr>
                      <a:lvl8pPr marL="32004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8pPr>
                      <a:lvl9pPr marL="36576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9pPr>
                    </a:lstStyle>
                    <a:p>
                      <a:pPr marL="0" marR="0" lvl="0" indent="0" algn="ctr" defTabSz="457200" rtl="0" eaLnBrk="0" fontAlgn="base" latinLnBrk="0" hangingPunct="0">
                        <a:lnSpc>
                          <a:spcPct val="100000"/>
                        </a:lnSpc>
                        <a:spcBef>
                          <a:spcPct val="0"/>
                        </a:spcBef>
                        <a:spcAft>
                          <a:spcPct val="0"/>
                        </a:spcAft>
                        <a:buClr>
                          <a:srgbClr val="000000"/>
                        </a:buClr>
                        <a:buSzTx/>
                        <a:buFont typeface="Times New Roman" panose="02020603050405020304" pitchFamily="18" charset="0"/>
                        <a:buNone/>
                        <a:tabLst/>
                      </a:pPr>
                      <a:endParaRPr kumimoji="0" lang="vi-VN" altLang="en-US" sz="1100" b="1" i="0" u="none" strike="noStrike" cap="none" normalizeH="0" baseline="0" dirty="0">
                        <a:ln>
                          <a:noFill/>
                        </a:ln>
                        <a:solidFill>
                          <a:schemeClr val="bg1"/>
                        </a:solidFill>
                        <a:effectLst/>
                        <a:latin typeface="Times New Roman" panose="02020603050405020304" pitchFamily="18" charset="0"/>
                      </a:endParaRPr>
                    </a:p>
                  </a:txBody>
                  <a:tcPr anchor="ctr" horzOverflow="overflow">
                    <a:lnL w="64080" cap="flat" cmpd="sng" algn="ctr">
                      <a:solidFill>
                        <a:srgbClr val="000000"/>
                      </a:solidFill>
                      <a:prstDash val="solid"/>
                      <a:round/>
                      <a:headEnd type="none" w="med" len="med"/>
                      <a:tailEnd type="none" w="med" len="med"/>
                    </a:lnL>
                    <a:lnR w="9000" cap="flat" cmpd="sng" algn="ctr">
                      <a:solidFill>
                        <a:srgbClr val="000000"/>
                      </a:solidFill>
                      <a:prstDash val="solid"/>
                      <a:round/>
                      <a:headEnd type="none" w="med" len="med"/>
                      <a:tailEnd type="none" w="med" len="med"/>
                    </a:lnR>
                    <a:lnT w="9000" cap="flat" cmpd="sng" algn="ctr">
                      <a:solidFill>
                        <a:srgbClr val="000000"/>
                      </a:solidFill>
                      <a:prstDash val="solid"/>
                      <a:round/>
                      <a:headEnd type="none" w="med" len="med"/>
                      <a:tailEnd type="none" w="med" len="med"/>
                    </a:lnT>
                    <a:lnB w="9000" cap="flat" cmpd="sng" algn="ctr">
                      <a:solidFill>
                        <a:srgbClr val="000000"/>
                      </a:solidFill>
                      <a:prstDash val="solid"/>
                      <a:round/>
                      <a:headEnd type="none" w="med" len="med"/>
                      <a:tailEnd type="none" w="med" len="med"/>
                    </a:lnB>
                    <a:lnTlToBr>
                      <a:noFill/>
                    </a:lnTlToBr>
                    <a:lnBlToTr>
                      <a:noFill/>
                    </a:lnBlToTr>
                    <a:solidFill>
                      <a:srgbClr val="808080"/>
                    </a:solidFill>
                  </a:tcPr>
                </a:tc>
                <a:tc>
                  <a:txBody>
                    <a:bodyPr/>
                    <a:lstStyle>
                      <a:lvl1pPr marL="0" algn="l" defTabSz="457200" rtl="0" eaLnBrk="1" latinLnBrk="0" hangingPunct="1">
                        <a:spcBef>
                          <a:spcPct val="20000"/>
                        </a:spcBef>
                        <a:defRPr sz="2800" kern="1200">
                          <a:solidFill>
                            <a:schemeClr val="tx1"/>
                          </a:solidFill>
                          <a:latin typeface="Arial" panose="020B0604020202020204" pitchFamily="34" charset="0"/>
                        </a:defRPr>
                      </a:lvl1pPr>
                      <a:lvl2pPr marL="457200" algn="l" defTabSz="457200" rtl="0" eaLnBrk="1" latinLnBrk="0" hangingPunct="1">
                        <a:spcBef>
                          <a:spcPct val="20000"/>
                        </a:spcBef>
                        <a:defRPr sz="2400" kern="1200">
                          <a:solidFill>
                            <a:schemeClr val="tx1"/>
                          </a:solidFill>
                          <a:latin typeface="Arial" panose="020B0604020202020204" pitchFamily="34" charset="0"/>
                        </a:defRPr>
                      </a:lvl2pPr>
                      <a:lvl3pPr marL="914400" algn="l" defTabSz="457200" rtl="0" eaLnBrk="1" latinLnBrk="0" hangingPunct="1">
                        <a:spcBef>
                          <a:spcPct val="20000"/>
                        </a:spcBef>
                        <a:defRPr sz="2000" kern="1200">
                          <a:solidFill>
                            <a:schemeClr val="tx1"/>
                          </a:solidFill>
                          <a:latin typeface="Arial" panose="020B0604020202020204" pitchFamily="34" charset="0"/>
                        </a:defRPr>
                      </a:lvl3pPr>
                      <a:lvl4pPr marL="1371600" algn="l" defTabSz="457200" rtl="0" eaLnBrk="1" latinLnBrk="0" hangingPunct="1">
                        <a:spcBef>
                          <a:spcPct val="20000"/>
                        </a:spcBef>
                        <a:defRPr sz="1800" kern="1200">
                          <a:solidFill>
                            <a:schemeClr val="tx1"/>
                          </a:solidFill>
                          <a:latin typeface="Arial" panose="020B0604020202020204" pitchFamily="34" charset="0"/>
                        </a:defRPr>
                      </a:lvl4pPr>
                      <a:lvl5pPr marL="1828800" algn="l" defTabSz="457200" rtl="0" eaLnBrk="1" latinLnBrk="0" hangingPunct="1">
                        <a:spcBef>
                          <a:spcPct val="20000"/>
                        </a:spcBef>
                        <a:defRPr sz="1800" kern="1200">
                          <a:solidFill>
                            <a:schemeClr val="tx1"/>
                          </a:solidFill>
                          <a:latin typeface="Arial" panose="020B0604020202020204" pitchFamily="34" charset="0"/>
                        </a:defRPr>
                      </a:lvl5pPr>
                      <a:lvl6pPr marL="22860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6pPr>
                      <a:lvl7pPr marL="27432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7pPr>
                      <a:lvl8pPr marL="32004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8pPr>
                      <a:lvl9pPr marL="36576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9pPr>
                    </a:lstStyle>
                    <a:p>
                      <a:pPr marL="0" marR="0" lvl="0" indent="0" algn="ctr" defTabSz="457200" rtl="0" eaLnBrk="0" fontAlgn="base" latinLnBrk="0" hangingPunct="0">
                        <a:lnSpc>
                          <a:spcPct val="100000"/>
                        </a:lnSpc>
                        <a:spcBef>
                          <a:spcPct val="0"/>
                        </a:spcBef>
                        <a:spcAft>
                          <a:spcPct val="0"/>
                        </a:spcAft>
                        <a:buClr>
                          <a:srgbClr val="000000"/>
                        </a:buClr>
                        <a:buSzTx/>
                        <a:buFont typeface="Times New Roman" panose="02020603050405020304" pitchFamily="18" charset="0"/>
                        <a:buNone/>
                        <a:tabLst/>
                      </a:pPr>
                      <a:endParaRPr kumimoji="0" lang="vi-VN" altLang="en-US" sz="1100" b="0" i="0" u="none" strike="noStrike" cap="none" normalizeH="0" baseline="0">
                        <a:ln>
                          <a:noFill/>
                        </a:ln>
                        <a:solidFill>
                          <a:srgbClr val="FF0000"/>
                        </a:solidFill>
                        <a:effectLst/>
                        <a:latin typeface="Times New Roman" panose="02020603050405020304" pitchFamily="18" charset="0"/>
                      </a:endParaRPr>
                    </a:p>
                  </a:txBody>
                  <a:tcPr anchor="ctr" horzOverflow="overflow">
                    <a:lnL w="9000" cap="flat" cmpd="sng" algn="ctr">
                      <a:solidFill>
                        <a:srgbClr val="000000"/>
                      </a:solidFill>
                      <a:prstDash val="solid"/>
                      <a:round/>
                      <a:headEnd type="none" w="med" len="med"/>
                      <a:tailEnd type="none" w="med" len="med"/>
                    </a:lnL>
                    <a:lnR w="9000" cap="flat" cmpd="sng" algn="ctr">
                      <a:solidFill>
                        <a:srgbClr val="000000"/>
                      </a:solidFill>
                      <a:prstDash val="solid"/>
                      <a:round/>
                      <a:headEnd type="none" w="med" len="med"/>
                      <a:tailEnd type="none" w="med" len="med"/>
                    </a:lnR>
                    <a:lnT w="9000" cap="flat" cmpd="sng" algn="ctr">
                      <a:solidFill>
                        <a:srgbClr val="000000"/>
                      </a:solidFill>
                      <a:prstDash val="solid"/>
                      <a:round/>
                      <a:headEnd type="none" w="med" len="med"/>
                      <a:tailEnd type="none" w="med" len="med"/>
                    </a:lnT>
                    <a:lnB w="90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457200" rtl="0" eaLnBrk="1" latinLnBrk="0" hangingPunct="1">
                        <a:spcBef>
                          <a:spcPct val="20000"/>
                        </a:spcBef>
                        <a:defRPr sz="2800" kern="1200">
                          <a:solidFill>
                            <a:schemeClr val="tx1"/>
                          </a:solidFill>
                          <a:latin typeface="Arial" panose="020B0604020202020204" pitchFamily="34" charset="0"/>
                        </a:defRPr>
                      </a:lvl1pPr>
                      <a:lvl2pPr marL="457200" algn="l" defTabSz="457200" rtl="0" eaLnBrk="1" latinLnBrk="0" hangingPunct="1">
                        <a:spcBef>
                          <a:spcPct val="20000"/>
                        </a:spcBef>
                        <a:defRPr sz="2400" kern="1200">
                          <a:solidFill>
                            <a:schemeClr val="tx1"/>
                          </a:solidFill>
                          <a:latin typeface="Arial" panose="020B0604020202020204" pitchFamily="34" charset="0"/>
                        </a:defRPr>
                      </a:lvl2pPr>
                      <a:lvl3pPr marL="914400" algn="l" defTabSz="457200" rtl="0" eaLnBrk="1" latinLnBrk="0" hangingPunct="1">
                        <a:spcBef>
                          <a:spcPct val="20000"/>
                        </a:spcBef>
                        <a:defRPr sz="2000" kern="1200">
                          <a:solidFill>
                            <a:schemeClr val="tx1"/>
                          </a:solidFill>
                          <a:latin typeface="Arial" panose="020B0604020202020204" pitchFamily="34" charset="0"/>
                        </a:defRPr>
                      </a:lvl3pPr>
                      <a:lvl4pPr marL="1371600" algn="l" defTabSz="457200" rtl="0" eaLnBrk="1" latinLnBrk="0" hangingPunct="1">
                        <a:spcBef>
                          <a:spcPct val="20000"/>
                        </a:spcBef>
                        <a:defRPr sz="1800" kern="1200">
                          <a:solidFill>
                            <a:schemeClr val="tx1"/>
                          </a:solidFill>
                          <a:latin typeface="Arial" panose="020B0604020202020204" pitchFamily="34" charset="0"/>
                        </a:defRPr>
                      </a:lvl4pPr>
                      <a:lvl5pPr marL="1828800" algn="l" defTabSz="457200" rtl="0" eaLnBrk="1" latinLnBrk="0" hangingPunct="1">
                        <a:spcBef>
                          <a:spcPct val="20000"/>
                        </a:spcBef>
                        <a:defRPr sz="1800" kern="1200">
                          <a:solidFill>
                            <a:schemeClr val="tx1"/>
                          </a:solidFill>
                          <a:latin typeface="Arial" panose="020B0604020202020204" pitchFamily="34" charset="0"/>
                        </a:defRPr>
                      </a:lvl5pPr>
                      <a:lvl6pPr marL="22860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6pPr>
                      <a:lvl7pPr marL="27432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7pPr>
                      <a:lvl8pPr marL="32004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8pPr>
                      <a:lvl9pPr marL="36576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9pPr>
                    </a:lstStyle>
                    <a:p>
                      <a:pPr marL="0" marR="0" lvl="0" indent="0" algn="ctr" defTabSz="457200" rtl="0" eaLnBrk="0" fontAlgn="base" latinLnBrk="0" hangingPunct="0">
                        <a:lnSpc>
                          <a:spcPct val="100000"/>
                        </a:lnSpc>
                        <a:spcBef>
                          <a:spcPct val="0"/>
                        </a:spcBef>
                        <a:spcAft>
                          <a:spcPct val="0"/>
                        </a:spcAft>
                        <a:buClr>
                          <a:srgbClr val="000000"/>
                        </a:buClr>
                        <a:buSzTx/>
                        <a:buFont typeface="Times New Roman" panose="02020603050405020304" pitchFamily="18" charset="0"/>
                        <a:buNone/>
                        <a:tabLst/>
                      </a:pPr>
                      <a:endParaRPr kumimoji="0" lang="vi-VN" altLang="en-US" sz="1100" b="1" i="0" u="none" strike="noStrike" cap="none" normalizeH="0" baseline="0">
                        <a:ln>
                          <a:noFill/>
                        </a:ln>
                        <a:solidFill>
                          <a:schemeClr val="bg1"/>
                        </a:solidFill>
                        <a:effectLst/>
                        <a:latin typeface="Times New Roman" panose="02020603050405020304" pitchFamily="18" charset="0"/>
                      </a:endParaRPr>
                    </a:p>
                  </a:txBody>
                  <a:tcPr anchor="ctr" horzOverflow="overflow">
                    <a:lnL w="9000" cap="flat" cmpd="sng" algn="ctr">
                      <a:solidFill>
                        <a:srgbClr val="000000"/>
                      </a:solidFill>
                      <a:prstDash val="solid"/>
                      <a:round/>
                      <a:headEnd type="none" w="med" len="med"/>
                      <a:tailEnd type="none" w="med" len="med"/>
                    </a:lnL>
                    <a:lnR w="9000" cap="flat" cmpd="sng" algn="ctr">
                      <a:solidFill>
                        <a:srgbClr val="000000"/>
                      </a:solidFill>
                      <a:prstDash val="solid"/>
                      <a:round/>
                      <a:headEnd type="none" w="med" len="med"/>
                      <a:tailEnd type="none" w="med" len="med"/>
                    </a:lnR>
                    <a:lnT w="9000" cap="flat" cmpd="sng" algn="ctr">
                      <a:solidFill>
                        <a:srgbClr val="000000"/>
                      </a:solidFill>
                      <a:prstDash val="solid"/>
                      <a:round/>
                      <a:headEnd type="none" w="med" len="med"/>
                      <a:tailEnd type="none" w="med" len="med"/>
                    </a:lnT>
                    <a:lnB w="9000" cap="flat" cmpd="sng" algn="ctr">
                      <a:solidFill>
                        <a:srgbClr val="000000"/>
                      </a:solidFill>
                      <a:prstDash val="solid"/>
                      <a:round/>
                      <a:headEnd type="none" w="med" len="med"/>
                      <a:tailEnd type="none" w="med" len="med"/>
                    </a:lnB>
                    <a:lnTlToBr>
                      <a:noFill/>
                    </a:lnTlToBr>
                    <a:lnBlToTr>
                      <a:noFill/>
                    </a:lnBlToTr>
                    <a:solidFill>
                      <a:srgbClr val="808080"/>
                    </a:solidFill>
                  </a:tcPr>
                </a:tc>
                <a:tc>
                  <a:txBody>
                    <a:bodyPr/>
                    <a:lstStyle>
                      <a:lvl1pPr marL="0" algn="l" defTabSz="457200" rtl="0" eaLnBrk="1" latinLnBrk="0" hangingPunct="1">
                        <a:spcBef>
                          <a:spcPct val="20000"/>
                        </a:spcBef>
                        <a:defRPr sz="2800" kern="1200">
                          <a:solidFill>
                            <a:schemeClr val="tx1"/>
                          </a:solidFill>
                          <a:latin typeface="Arial" panose="020B0604020202020204" pitchFamily="34" charset="0"/>
                        </a:defRPr>
                      </a:lvl1pPr>
                      <a:lvl2pPr marL="457200" algn="l" defTabSz="457200" rtl="0" eaLnBrk="1" latinLnBrk="0" hangingPunct="1">
                        <a:spcBef>
                          <a:spcPct val="20000"/>
                        </a:spcBef>
                        <a:defRPr sz="2400" kern="1200">
                          <a:solidFill>
                            <a:schemeClr val="tx1"/>
                          </a:solidFill>
                          <a:latin typeface="Arial" panose="020B0604020202020204" pitchFamily="34" charset="0"/>
                        </a:defRPr>
                      </a:lvl2pPr>
                      <a:lvl3pPr marL="914400" algn="l" defTabSz="457200" rtl="0" eaLnBrk="1" latinLnBrk="0" hangingPunct="1">
                        <a:spcBef>
                          <a:spcPct val="20000"/>
                        </a:spcBef>
                        <a:defRPr sz="2000" kern="1200">
                          <a:solidFill>
                            <a:schemeClr val="tx1"/>
                          </a:solidFill>
                          <a:latin typeface="Arial" panose="020B0604020202020204" pitchFamily="34" charset="0"/>
                        </a:defRPr>
                      </a:lvl3pPr>
                      <a:lvl4pPr marL="1371600" algn="l" defTabSz="457200" rtl="0" eaLnBrk="1" latinLnBrk="0" hangingPunct="1">
                        <a:spcBef>
                          <a:spcPct val="20000"/>
                        </a:spcBef>
                        <a:defRPr sz="1800" kern="1200">
                          <a:solidFill>
                            <a:schemeClr val="tx1"/>
                          </a:solidFill>
                          <a:latin typeface="Arial" panose="020B0604020202020204" pitchFamily="34" charset="0"/>
                        </a:defRPr>
                      </a:lvl4pPr>
                      <a:lvl5pPr marL="1828800" algn="l" defTabSz="457200" rtl="0" eaLnBrk="1" latinLnBrk="0" hangingPunct="1">
                        <a:spcBef>
                          <a:spcPct val="20000"/>
                        </a:spcBef>
                        <a:defRPr sz="1800" kern="1200">
                          <a:solidFill>
                            <a:schemeClr val="tx1"/>
                          </a:solidFill>
                          <a:latin typeface="Arial" panose="020B0604020202020204" pitchFamily="34" charset="0"/>
                        </a:defRPr>
                      </a:lvl5pPr>
                      <a:lvl6pPr marL="22860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6pPr>
                      <a:lvl7pPr marL="27432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7pPr>
                      <a:lvl8pPr marL="32004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8pPr>
                      <a:lvl9pPr marL="36576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9pPr>
                    </a:lstStyle>
                    <a:p>
                      <a:pPr marL="0" marR="0" lvl="0" indent="0" algn="ctr" defTabSz="457200" rtl="0" eaLnBrk="0" fontAlgn="base" latinLnBrk="0" hangingPunct="0">
                        <a:lnSpc>
                          <a:spcPct val="100000"/>
                        </a:lnSpc>
                        <a:spcBef>
                          <a:spcPct val="0"/>
                        </a:spcBef>
                        <a:spcAft>
                          <a:spcPct val="0"/>
                        </a:spcAft>
                        <a:buClr>
                          <a:srgbClr val="000000"/>
                        </a:buClr>
                        <a:buSzTx/>
                        <a:buFont typeface="Times New Roman" panose="02020603050405020304" pitchFamily="18" charset="0"/>
                        <a:buNone/>
                        <a:tabLst/>
                      </a:pPr>
                      <a:endParaRPr kumimoji="0" lang="vi-VN" altLang="en-US" sz="1100" b="1" i="0" u="none" strike="noStrike" cap="none" normalizeH="0" baseline="0">
                        <a:ln>
                          <a:noFill/>
                        </a:ln>
                        <a:solidFill>
                          <a:schemeClr val="bg1"/>
                        </a:solidFill>
                        <a:effectLst/>
                        <a:latin typeface="Times New Roman" panose="02020603050405020304" pitchFamily="18" charset="0"/>
                      </a:endParaRPr>
                    </a:p>
                  </a:txBody>
                  <a:tcPr anchor="ctr" horzOverflow="overflow">
                    <a:lnL w="9000" cap="flat" cmpd="sng" algn="ctr">
                      <a:solidFill>
                        <a:srgbClr val="000000"/>
                      </a:solidFill>
                      <a:prstDash val="solid"/>
                      <a:round/>
                      <a:headEnd type="none" w="med" len="med"/>
                      <a:tailEnd type="none" w="med" len="med"/>
                    </a:lnL>
                    <a:lnR w="9000" cap="flat" cmpd="sng" algn="ctr">
                      <a:solidFill>
                        <a:srgbClr val="000000"/>
                      </a:solidFill>
                      <a:prstDash val="solid"/>
                      <a:round/>
                      <a:headEnd type="none" w="med" len="med"/>
                      <a:tailEnd type="none" w="med" len="med"/>
                    </a:lnR>
                    <a:lnT w="9000" cap="flat" cmpd="sng" algn="ctr">
                      <a:solidFill>
                        <a:srgbClr val="000000"/>
                      </a:solidFill>
                      <a:prstDash val="solid"/>
                      <a:round/>
                      <a:headEnd type="none" w="med" len="med"/>
                      <a:tailEnd type="none" w="med" len="med"/>
                    </a:lnT>
                    <a:lnB w="90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457200" rtl="0" eaLnBrk="1" latinLnBrk="0" hangingPunct="1">
                        <a:spcBef>
                          <a:spcPct val="20000"/>
                        </a:spcBef>
                        <a:defRPr sz="2800" kern="1200">
                          <a:solidFill>
                            <a:schemeClr val="tx1"/>
                          </a:solidFill>
                          <a:latin typeface="Arial" panose="020B0604020202020204" pitchFamily="34" charset="0"/>
                        </a:defRPr>
                      </a:lvl1pPr>
                      <a:lvl2pPr marL="457200" algn="l" defTabSz="457200" rtl="0" eaLnBrk="1" latinLnBrk="0" hangingPunct="1">
                        <a:spcBef>
                          <a:spcPct val="20000"/>
                        </a:spcBef>
                        <a:defRPr sz="2400" kern="1200">
                          <a:solidFill>
                            <a:schemeClr val="tx1"/>
                          </a:solidFill>
                          <a:latin typeface="Arial" panose="020B0604020202020204" pitchFamily="34" charset="0"/>
                        </a:defRPr>
                      </a:lvl2pPr>
                      <a:lvl3pPr marL="914400" algn="l" defTabSz="457200" rtl="0" eaLnBrk="1" latinLnBrk="0" hangingPunct="1">
                        <a:spcBef>
                          <a:spcPct val="20000"/>
                        </a:spcBef>
                        <a:defRPr sz="2000" kern="1200">
                          <a:solidFill>
                            <a:schemeClr val="tx1"/>
                          </a:solidFill>
                          <a:latin typeface="Arial" panose="020B0604020202020204" pitchFamily="34" charset="0"/>
                        </a:defRPr>
                      </a:lvl3pPr>
                      <a:lvl4pPr marL="1371600" algn="l" defTabSz="457200" rtl="0" eaLnBrk="1" latinLnBrk="0" hangingPunct="1">
                        <a:spcBef>
                          <a:spcPct val="20000"/>
                        </a:spcBef>
                        <a:defRPr sz="1800" kern="1200">
                          <a:solidFill>
                            <a:schemeClr val="tx1"/>
                          </a:solidFill>
                          <a:latin typeface="Arial" panose="020B0604020202020204" pitchFamily="34" charset="0"/>
                        </a:defRPr>
                      </a:lvl4pPr>
                      <a:lvl5pPr marL="1828800" algn="l" defTabSz="457200" rtl="0" eaLnBrk="1" latinLnBrk="0" hangingPunct="1">
                        <a:spcBef>
                          <a:spcPct val="20000"/>
                        </a:spcBef>
                        <a:defRPr sz="1800" kern="1200">
                          <a:solidFill>
                            <a:schemeClr val="tx1"/>
                          </a:solidFill>
                          <a:latin typeface="Arial" panose="020B0604020202020204" pitchFamily="34" charset="0"/>
                        </a:defRPr>
                      </a:lvl5pPr>
                      <a:lvl6pPr marL="22860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6pPr>
                      <a:lvl7pPr marL="27432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7pPr>
                      <a:lvl8pPr marL="32004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8pPr>
                      <a:lvl9pPr marL="36576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9pPr>
                    </a:lstStyle>
                    <a:p>
                      <a:pPr marL="0" marR="0" lvl="0" indent="0" algn="ctr" defTabSz="457200" rtl="0" eaLnBrk="0" fontAlgn="base" latinLnBrk="0" hangingPunct="0">
                        <a:lnSpc>
                          <a:spcPct val="100000"/>
                        </a:lnSpc>
                        <a:spcBef>
                          <a:spcPct val="0"/>
                        </a:spcBef>
                        <a:spcAft>
                          <a:spcPct val="0"/>
                        </a:spcAft>
                        <a:buClr>
                          <a:srgbClr val="000000"/>
                        </a:buClr>
                        <a:buSzTx/>
                        <a:buFont typeface="Times New Roman" panose="02020603050405020304" pitchFamily="18" charset="0"/>
                        <a:buNone/>
                        <a:tabLst/>
                      </a:pPr>
                      <a:endParaRPr kumimoji="0" lang="vi-VN" altLang="en-US" sz="1100" b="1" i="0" u="none" strike="noStrike" cap="none" normalizeH="0" baseline="0">
                        <a:ln>
                          <a:noFill/>
                        </a:ln>
                        <a:solidFill>
                          <a:schemeClr val="bg1"/>
                        </a:solidFill>
                        <a:effectLst/>
                        <a:latin typeface="Times New Roman" panose="02020603050405020304" pitchFamily="18" charset="0"/>
                      </a:endParaRPr>
                    </a:p>
                  </a:txBody>
                  <a:tcPr anchor="ctr" horzOverflow="overflow">
                    <a:lnL w="9000" cap="flat" cmpd="sng" algn="ctr">
                      <a:solidFill>
                        <a:srgbClr val="000000"/>
                      </a:solidFill>
                      <a:prstDash val="solid"/>
                      <a:round/>
                      <a:headEnd type="none" w="med" len="med"/>
                      <a:tailEnd type="none" w="med" len="med"/>
                    </a:lnL>
                    <a:lnR w="9000" cap="flat" cmpd="sng" algn="ctr">
                      <a:solidFill>
                        <a:srgbClr val="000000"/>
                      </a:solidFill>
                      <a:prstDash val="solid"/>
                      <a:round/>
                      <a:headEnd type="none" w="med" len="med"/>
                      <a:tailEnd type="none" w="med" len="med"/>
                    </a:lnR>
                    <a:lnT w="9000" cap="flat" cmpd="sng" algn="ctr">
                      <a:solidFill>
                        <a:srgbClr val="000000"/>
                      </a:solidFill>
                      <a:prstDash val="solid"/>
                      <a:round/>
                      <a:headEnd type="none" w="med" len="med"/>
                      <a:tailEnd type="none" w="med" len="med"/>
                    </a:lnT>
                    <a:lnB w="9000" cap="flat" cmpd="sng" algn="ctr">
                      <a:solidFill>
                        <a:srgbClr val="000000"/>
                      </a:solidFill>
                      <a:prstDash val="solid"/>
                      <a:round/>
                      <a:headEnd type="none" w="med" len="med"/>
                      <a:tailEnd type="none" w="med" len="med"/>
                    </a:lnB>
                    <a:lnTlToBr>
                      <a:noFill/>
                    </a:lnTlToBr>
                    <a:lnBlToTr>
                      <a:noFill/>
                    </a:lnBlToTr>
                    <a:solidFill>
                      <a:srgbClr val="808080"/>
                    </a:solidFill>
                  </a:tcPr>
                </a:tc>
                <a:tc>
                  <a:txBody>
                    <a:bodyPr/>
                    <a:lstStyle>
                      <a:lvl1pPr marL="0" algn="l" defTabSz="457200" rtl="0" eaLnBrk="1" latinLnBrk="0" hangingPunct="1">
                        <a:spcBef>
                          <a:spcPct val="20000"/>
                        </a:spcBef>
                        <a:defRPr sz="2800" kern="1200">
                          <a:solidFill>
                            <a:schemeClr val="tx1"/>
                          </a:solidFill>
                          <a:latin typeface="Arial" panose="020B0604020202020204" pitchFamily="34" charset="0"/>
                        </a:defRPr>
                      </a:lvl1pPr>
                      <a:lvl2pPr marL="457200" algn="l" defTabSz="457200" rtl="0" eaLnBrk="1" latinLnBrk="0" hangingPunct="1">
                        <a:spcBef>
                          <a:spcPct val="20000"/>
                        </a:spcBef>
                        <a:defRPr sz="2400" kern="1200">
                          <a:solidFill>
                            <a:schemeClr val="tx1"/>
                          </a:solidFill>
                          <a:latin typeface="Arial" panose="020B0604020202020204" pitchFamily="34" charset="0"/>
                        </a:defRPr>
                      </a:lvl2pPr>
                      <a:lvl3pPr marL="914400" algn="l" defTabSz="457200" rtl="0" eaLnBrk="1" latinLnBrk="0" hangingPunct="1">
                        <a:spcBef>
                          <a:spcPct val="20000"/>
                        </a:spcBef>
                        <a:defRPr sz="2000" kern="1200">
                          <a:solidFill>
                            <a:schemeClr val="tx1"/>
                          </a:solidFill>
                          <a:latin typeface="Arial" panose="020B0604020202020204" pitchFamily="34" charset="0"/>
                        </a:defRPr>
                      </a:lvl3pPr>
                      <a:lvl4pPr marL="1371600" algn="l" defTabSz="457200" rtl="0" eaLnBrk="1" latinLnBrk="0" hangingPunct="1">
                        <a:spcBef>
                          <a:spcPct val="20000"/>
                        </a:spcBef>
                        <a:defRPr sz="1800" kern="1200">
                          <a:solidFill>
                            <a:schemeClr val="tx1"/>
                          </a:solidFill>
                          <a:latin typeface="Arial" panose="020B0604020202020204" pitchFamily="34" charset="0"/>
                        </a:defRPr>
                      </a:lvl4pPr>
                      <a:lvl5pPr marL="1828800" algn="l" defTabSz="457200" rtl="0" eaLnBrk="1" latinLnBrk="0" hangingPunct="1">
                        <a:spcBef>
                          <a:spcPct val="20000"/>
                        </a:spcBef>
                        <a:defRPr sz="1800" kern="1200">
                          <a:solidFill>
                            <a:schemeClr val="tx1"/>
                          </a:solidFill>
                          <a:latin typeface="Arial" panose="020B0604020202020204" pitchFamily="34" charset="0"/>
                        </a:defRPr>
                      </a:lvl5pPr>
                      <a:lvl6pPr marL="22860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6pPr>
                      <a:lvl7pPr marL="27432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7pPr>
                      <a:lvl8pPr marL="32004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8pPr>
                      <a:lvl9pPr marL="36576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9pPr>
                    </a:lstStyle>
                    <a:p>
                      <a:pPr marL="0" marR="0" lvl="0" indent="0" algn="ctr" defTabSz="457200" rtl="0" eaLnBrk="0" fontAlgn="base" latinLnBrk="0" hangingPunct="0">
                        <a:lnSpc>
                          <a:spcPct val="100000"/>
                        </a:lnSpc>
                        <a:spcBef>
                          <a:spcPct val="0"/>
                        </a:spcBef>
                        <a:spcAft>
                          <a:spcPct val="0"/>
                        </a:spcAft>
                        <a:buClr>
                          <a:srgbClr val="000000"/>
                        </a:buClr>
                        <a:buSzTx/>
                        <a:buFont typeface="Times New Roman" panose="02020603050405020304" pitchFamily="18" charset="0"/>
                        <a:buNone/>
                        <a:tabLst/>
                      </a:pPr>
                      <a:endParaRPr kumimoji="0" lang="vi-VN" altLang="en-US" sz="1100" b="1" i="0" u="none" strike="noStrike" cap="none" normalizeH="0" baseline="0" dirty="0">
                        <a:ln>
                          <a:noFill/>
                        </a:ln>
                        <a:solidFill>
                          <a:schemeClr val="bg1"/>
                        </a:solidFill>
                        <a:effectLst/>
                        <a:latin typeface="Times New Roman" panose="02020603050405020304" pitchFamily="18" charset="0"/>
                      </a:endParaRPr>
                    </a:p>
                  </a:txBody>
                  <a:tcPr anchor="ctr" horzOverflow="overflow">
                    <a:lnL w="9000" cap="flat" cmpd="sng" algn="ctr">
                      <a:solidFill>
                        <a:srgbClr val="000000"/>
                      </a:solidFill>
                      <a:prstDash val="solid"/>
                      <a:round/>
                      <a:headEnd type="none" w="med" len="med"/>
                      <a:tailEnd type="none" w="med" len="med"/>
                    </a:lnL>
                    <a:lnR w="9000" cap="flat" cmpd="sng" algn="ctr">
                      <a:solidFill>
                        <a:srgbClr val="000000"/>
                      </a:solidFill>
                      <a:prstDash val="solid"/>
                      <a:round/>
                      <a:headEnd type="none" w="med" len="med"/>
                      <a:tailEnd type="none" w="med" len="med"/>
                    </a:lnR>
                    <a:lnT w="9000" cap="flat" cmpd="sng" algn="ctr">
                      <a:solidFill>
                        <a:srgbClr val="000000"/>
                      </a:solidFill>
                      <a:prstDash val="solid"/>
                      <a:round/>
                      <a:headEnd type="none" w="med" len="med"/>
                      <a:tailEnd type="none" w="med" len="med"/>
                    </a:lnT>
                    <a:lnB w="90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457200" rtl="0" eaLnBrk="1" latinLnBrk="0" hangingPunct="1">
                        <a:spcBef>
                          <a:spcPct val="20000"/>
                        </a:spcBef>
                        <a:defRPr sz="2800" kern="1200">
                          <a:solidFill>
                            <a:schemeClr val="tx1"/>
                          </a:solidFill>
                          <a:latin typeface="Arial" panose="020B0604020202020204" pitchFamily="34" charset="0"/>
                        </a:defRPr>
                      </a:lvl1pPr>
                      <a:lvl2pPr marL="457200" algn="l" defTabSz="457200" rtl="0" eaLnBrk="1" latinLnBrk="0" hangingPunct="1">
                        <a:spcBef>
                          <a:spcPct val="20000"/>
                        </a:spcBef>
                        <a:defRPr sz="2400" kern="1200">
                          <a:solidFill>
                            <a:schemeClr val="tx1"/>
                          </a:solidFill>
                          <a:latin typeface="Arial" panose="020B0604020202020204" pitchFamily="34" charset="0"/>
                        </a:defRPr>
                      </a:lvl2pPr>
                      <a:lvl3pPr marL="914400" algn="l" defTabSz="457200" rtl="0" eaLnBrk="1" latinLnBrk="0" hangingPunct="1">
                        <a:spcBef>
                          <a:spcPct val="20000"/>
                        </a:spcBef>
                        <a:defRPr sz="2000" kern="1200">
                          <a:solidFill>
                            <a:schemeClr val="tx1"/>
                          </a:solidFill>
                          <a:latin typeface="Arial" panose="020B0604020202020204" pitchFamily="34" charset="0"/>
                        </a:defRPr>
                      </a:lvl3pPr>
                      <a:lvl4pPr marL="1371600" algn="l" defTabSz="457200" rtl="0" eaLnBrk="1" latinLnBrk="0" hangingPunct="1">
                        <a:spcBef>
                          <a:spcPct val="20000"/>
                        </a:spcBef>
                        <a:defRPr sz="1800" kern="1200">
                          <a:solidFill>
                            <a:schemeClr val="tx1"/>
                          </a:solidFill>
                          <a:latin typeface="Arial" panose="020B0604020202020204" pitchFamily="34" charset="0"/>
                        </a:defRPr>
                      </a:lvl4pPr>
                      <a:lvl5pPr marL="1828800" algn="l" defTabSz="457200" rtl="0" eaLnBrk="1" latinLnBrk="0" hangingPunct="1">
                        <a:spcBef>
                          <a:spcPct val="20000"/>
                        </a:spcBef>
                        <a:defRPr sz="1800" kern="1200">
                          <a:solidFill>
                            <a:schemeClr val="tx1"/>
                          </a:solidFill>
                          <a:latin typeface="Arial" panose="020B0604020202020204" pitchFamily="34" charset="0"/>
                        </a:defRPr>
                      </a:lvl5pPr>
                      <a:lvl6pPr marL="22860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6pPr>
                      <a:lvl7pPr marL="27432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7pPr>
                      <a:lvl8pPr marL="32004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8pPr>
                      <a:lvl9pPr marL="36576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9pPr>
                    </a:lstStyle>
                    <a:p>
                      <a:pPr marL="0" marR="0" lvl="0" indent="0" algn="ctr" defTabSz="457200" rtl="0" eaLnBrk="0" fontAlgn="base" latinLnBrk="0" hangingPunct="0">
                        <a:lnSpc>
                          <a:spcPct val="100000"/>
                        </a:lnSpc>
                        <a:spcBef>
                          <a:spcPct val="0"/>
                        </a:spcBef>
                        <a:spcAft>
                          <a:spcPct val="0"/>
                        </a:spcAft>
                        <a:buClr>
                          <a:srgbClr val="000000"/>
                        </a:buClr>
                        <a:buSzTx/>
                        <a:buFont typeface="Times New Roman" panose="02020603050405020304" pitchFamily="18" charset="0"/>
                        <a:buNone/>
                        <a:tabLst/>
                      </a:pPr>
                      <a:endParaRPr kumimoji="0" lang="vi-VN" altLang="en-US" sz="1100" b="1" i="0" u="none" strike="noStrike" cap="none" normalizeH="0" baseline="0" dirty="0">
                        <a:ln>
                          <a:noFill/>
                        </a:ln>
                        <a:solidFill>
                          <a:schemeClr val="bg1"/>
                        </a:solidFill>
                        <a:effectLst/>
                        <a:latin typeface="Times New Roman" panose="02020603050405020304" pitchFamily="18" charset="0"/>
                      </a:endParaRPr>
                    </a:p>
                  </a:txBody>
                  <a:tcPr anchor="ctr" horzOverflow="overflow">
                    <a:lnL w="9000" cap="flat" cmpd="sng" algn="ctr">
                      <a:solidFill>
                        <a:srgbClr val="000000"/>
                      </a:solidFill>
                      <a:prstDash val="solid"/>
                      <a:round/>
                      <a:headEnd type="none" w="med" len="med"/>
                      <a:tailEnd type="none" w="med" len="med"/>
                    </a:lnL>
                    <a:lnR w="9000" cap="flat" cmpd="sng" algn="ctr">
                      <a:solidFill>
                        <a:srgbClr val="000000"/>
                      </a:solidFill>
                      <a:prstDash val="solid"/>
                      <a:round/>
                      <a:headEnd type="none" w="med" len="med"/>
                      <a:tailEnd type="none" w="med" len="med"/>
                    </a:lnR>
                    <a:lnT w="9000" cap="flat" cmpd="sng" algn="ctr">
                      <a:solidFill>
                        <a:srgbClr val="000000"/>
                      </a:solidFill>
                      <a:prstDash val="solid"/>
                      <a:round/>
                      <a:headEnd type="none" w="med" len="med"/>
                      <a:tailEnd type="none" w="med" len="med"/>
                    </a:lnT>
                    <a:lnB w="9000" cap="flat" cmpd="sng" algn="ctr">
                      <a:solidFill>
                        <a:srgbClr val="000000"/>
                      </a:solidFill>
                      <a:prstDash val="solid"/>
                      <a:round/>
                      <a:headEnd type="none" w="med" len="med"/>
                      <a:tailEnd type="none" w="med" len="med"/>
                    </a:lnB>
                    <a:lnTlToBr>
                      <a:noFill/>
                    </a:lnTlToBr>
                    <a:lnBlToTr>
                      <a:noFill/>
                    </a:lnBlToTr>
                    <a:solidFill>
                      <a:srgbClr val="808080"/>
                    </a:solidFill>
                  </a:tcPr>
                </a:tc>
                <a:tc>
                  <a:txBody>
                    <a:bodyPr/>
                    <a:lstStyle>
                      <a:lvl1pPr marL="0" algn="l" defTabSz="457200" rtl="0" eaLnBrk="1" latinLnBrk="0" hangingPunct="1">
                        <a:spcBef>
                          <a:spcPct val="20000"/>
                        </a:spcBef>
                        <a:defRPr sz="2800" kern="1200">
                          <a:solidFill>
                            <a:schemeClr val="tx1"/>
                          </a:solidFill>
                          <a:latin typeface="Arial" panose="020B0604020202020204" pitchFamily="34" charset="0"/>
                        </a:defRPr>
                      </a:lvl1pPr>
                      <a:lvl2pPr marL="457200" algn="l" defTabSz="457200" rtl="0" eaLnBrk="1" latinLnBrk="0" hangingPunct="1">
                        <a:spcBef>
                          <a:spcPct val="20000"/>
                        </a:spcBef>
                        <a:defRPr sz="2400" kern="1200">
                          <a:solidFill>
                            <a:schemeClr val="tx1"/>
                          </a:solidFill>
                          <a:latin typeface="Arial" panose="020B0604020202020204" pitchFamily="34" charset="0"/>
                        </a:defRPr>
                      </a:lvl2pPr>
                      <a:lvl3pPr marL="914400" algn="l" defTabSz="457200" rtl="0" eaLnBrk="1" latinLnBrk="0" hangingPunct="1">
                        <a:spcBef>
                          <a:spcPct val="20000"/>
                        </a:spcBef>
                        <a:defRPr sz="2000" kern="1200">
                          <a:solidFill>
                            <a:schemeClr val="tx1"/>
                          </a:solidFill>
                          <a:latin typeface="Arial" panose="020B0604020202020204" pitchFamily="34" charset="0"/>
                        </a:defRPr>
                      </a:lvl3pPr>
                      <a:lvl4pPr marL="1371600" algn="l" defTabSz="457200" rtl="0" eaLnBrk="1" latinLnBrk="0" hangingPunct="1">
                        <a:spcBef>
                          <a:spcPct val="20000"/>
                        </a:spcBef>
                        <a:defRPr sz="1800" kern="1200">
                          <a:solidFill>
                            <a:schemeClr val="tx1"/>
                          </a:solidFill>
                          <a:latin typeface="Arial" panose="020B0604020202020204" pitchFamily="34" charset="0"/>
                        </a:defRPr>
                      </a:lvl4pPr>
                      <a:lvl5pPr marL="1828800" algn="l" defTabSz="457200" rtl="0" eaLnBrk="1" latinLnBrk="0" hangingPunct="1">
                        <a:spcBef>
                          <a:spcPct val="20000"/>
                        </a:spcBef>
                        <a:defRPr sz="1800" kern="1200">
                          <a:solidFill>
                            <a:schemeClr val="tx1"/>
                          </a:solidFill>
                          <a:latin typeface="Arial" panose="020B0604020202020204" pitchFamily="34" charset="0"/>
                        </a:defRPr>
                      </a:lvl5pPr>
                      <a:lvl6pPr marL="22860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6pPr>
                      <a:lvl7pPr marL="27432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7pPr>
                      <a:lvl8pPr marL="32004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8pPr>
                      <a:lvl9pPr marL="36576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9pPr>
                    </a:lstStyle>
                    <a:p>
                      <a:pPr marL="0" marR="0" lvl="0" indent="0" algn="ctr" defTabSz="457200" rtl="0" eaLnBrk="0" fontAlgn="base" latinLnBrk="0" hangingPunct="0">
                        <a:lnSpc>
                          <a:spcPct val="100000"/>
                        </a:lnSpc>
                        <a:spcBef>
                          <a:spcPct val="0"/>
                        </a:spcBef>
                        <a:spcAft>
                          <a:spcPct val="0"/>
                        </a:spcAft>
                        <a:buClr>
                          <a:srgbClr val="000000"/>
                        </a:buClr>
                        <a:buSzTx/>
                        <a:buFont typeface="Times New Roman" panose="02020603050405020304" pitchFamily="18" charset="0"/>
                        <a:buNone/>
                        <a:tabLst/>
                      </a:pPr>
                      <a:endParaRPr kumimoji="0" lang="vi-VN" altLang="en-US" sz="1100" b="1" i="0" u="none" strike="noStrike" cap="none" normalizeH="0" baseline="0">
                        <a:ln>
                          <a:noFill/>
                        </a:ln>
                        <a:solidFill>
                          <a:schemeClr val="bg1"/>
                        </a:solidFill>
                        <a:effectLst/>
                        <a:latin typeface="Times New Roman" panose="02020603050405020304" pitchFamily="18" charset="0"/>
                      </a:endParaRPr>
                    </a:p>
                  </a:txBody>
                  <a:tcPr anchor="ctr" horzOverflow="overflow">
                    <a:lnL w="9000" cap="flat" cmpd="sng" algn="ctr">
                      <a:solidFill>
                        <a:srgbClr val="000000"/>
                      </a:solidFill>
                      <a:prstDash val="solid"/>
                      <a:round/>
                      <a:headEnd type="none" w="med" len="med"/>
                      <a:tailEnd type="none" w="med" len="med"/>
                    </a:lnL>
                    <a:lnR w="64080" cap="flat" cmpd="sng" algn="ctr">
                      <a:solidFill>
                        <a:srgbClr val="000000"/>
                      </a:solidFill>
                      <a:prstDash val="solid"/>
                      <a:round/>
                      <a:headEnd type="none" w="med" len="med"/>
                      <a:tailEnd type="none" w="med" len="med"/>
                    </a:lnR>
                    <a:lnT w="9000" cap="flat" cmpd="sng" algn="ctr">
                      <a:solidFill>
                        <a:srgbClr val="000000"/>
                      </a:solidFill>
                      <a:prstDash val="solid"/>
                      <a:round/>
                      <a:headEnd type="none" w="med" len="med"/>
                      <a:tailEnd type="none" w="med" len="med"/>
                    </a:lnT>
                    <a:lnB w="90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636749434"/>
                  </a:ext>
                </a:extLst>
              </a:tr>
              <a:tr h="369236">
                <a:tc>
                  <a:txBody>
                    <a:bodyPr/>
                    <a:lstStyle>
                      <a:lvl1pPr marL="0" algn="l" defTabSz="457200" rtl="0" eaLnBrk="1" latinLnBrk="0" hangingPunct="1">
                        <a:spcBef>
                          <a:spcPct val="20000"/>
                        </a:spcBef>
                        <a:defRPr sz="2800" kern="1200">
                          <a:solidFill>
                            <a:schemeClr val="tx1"/>
                          </a:solidFill>
                          <a:latin typeface="Arial" panose="020B0604020202020204" pitchFamily="34" charset="0"/>
                        </a:defRPr>
                      </a:lvl1pPr>
                      <a:lvl2pPr marL="457200" algn="l" defTabSz="457200" rtl="0" eaLnBrk="1" latinLnBrk="0" hangingPunct="1">
                        <a:spcBef>
                          <a:spcPct val="20000"/>
                        </a:spcBef>
                        <a:defRPr sz="2400" kern="1200">
                          <a:solidFill>
                            <a:schemeClr val="tx1"/>
                          </a:solidFill>
                          <a:latin typeface="Arial" panose="020B0604020202020204" pitchFamily="34" charset="0"/>
                        </a:defRPr>
                      </a:lvl2pPr>
                      <a:lvl3pPr marL="914400" algn="l" defTabSz="457200" rtl="0" eaLnBrk="1" latinLnBrk="0" hangingPunct="1">
                        <a:spcBef>
                          <a:spcPct val="20000"/>
                        </a:spcBef>
                        <a:defRPr sz="2000" kern="1200">
                          <a:solidFill>
                            <a:schemeClr val="tx1"/>
                          </a:solidFill>
                          <a:latin typeface="Arial" panose="020B0604020202020204" pitchFamily="34" charset="0"/>
                        </a:defRPr>
                      </a:lvl3pPr>
                      <a:lvl4pPr marL="1371600" algn="l" defTabSz="457200" rtl="0" eaLnBrk="1" latinLnBrk="0" hangingPunct="1">
                        <a:spcBef>
                          <a:spcPct val="20000"/>
                        </a:spcBef>
                        <a:defRPr sz="1800" kern="1200">
                          <a:solidFill>
                            <a:schemeClr val="tx1"/>
                          </a:solidFill>
                          <a:latin typeface="Arial" panose="020B0604020202020204" pitchFamily="34" charset="0"/>
                        </a:defRPr>
                      </a:lvl4pPr>
                      <a:lvl5pPr marL="1828800" algn="l" defTabSz="457200" rtl="0" eaLnBrk="1" latinLnBrk="0" hangingPunct="1">
                        <a:spcBef>
                          <a:spcPct val="20000"/>
                        </a:spcBef>
                        <a:defRPr sz="1800" kern="1200">
                          <a:solidFill>
                            <a:schemeClr val="tx1"/>
                          </a:solidFill>
                          <a:latin typeface="Arial" panose="020B0604020202020204" pitchFamily="34" charset="0"/>
                        </a:defRPr>
                      </a:lvl5pPr>
                      <a:lvl6pPr marL="22860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6pPr>
                      <a:lvl7pPr marL="27432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7pPr>
                      <a:lvl8pPr marL="32004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8pPr>
                      <a:lvl9pPr marL="36576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9pPr>
                    </a:lstStyle>
                    <a:p>
                      <a:pPr marL="0" marR="0" lvl="0" indent="0" algn="ctr" defTabSz="457200" rtl="0" eaLnBrk="0" fontAlgn="base" latinLnBrk="0" hangingPunct="0">
                        <a:lnSpc>
                          <a:spcPct val="100000"/>
                        </a:lnSpc>
                        <a:spcBef>
                          <a:spcPct val="0"/>
                        </a:spcBef>
                        <a:spcAft>
                          <a:spcPct val="0"/>
                        </a:spcAft>
                        <a:buClr>
                          <a:srgbClr val="000000"/>
                        </a:buClr>
                        <a:buSzTx/>
                        <a:buFont typeface="Times New Roman" panose="02020603050405020304" pitchFamily="18" charset="0"/>
                        <a:buNone/>
                        <a:tabLst/>
                      </a:pPr>
                      <a:endParaRPr kumimoji="0" lang="vi-VN" altLang="en-US" sz="1100" b="1" i="0" u="none" strike="noStrike" cap="none" normalizeH="0" baseline="0">
                        <a:ln>
                          <a:noFill/>
                        </a:ln>
                        <a:solidFill>
                          <a:schemeClr val="bg1"/>
                        </a:solidFill>
                        <a:effectLst/>
                        <a:latin typeface="Times New Roman" panose="02020603050405020304" pitchFamily="18" charset="0"/>
                      </a:endParaRPr>
                    </a:p>
                  </a:txBody>
                  <a:tcPr anchor="ctr" horzOverflow="overflow">
                    <a:lnL w="64080" cap="flat" cmpd="sng" algn="ctr">
                      <a:solidFill>
                        <a:srgbClr val="000000"/>
                      </a:solidFill>
                      <a:prstDash val="solid"/>
                      <a:round/>
                      <a:headEnd type="none" w="med" len="med"/>
                      <a:tailEnd type="none" w="med" len="med"/>
                    </a:lnL>
                    <a:lnR w="9000" cap="flat" cmpd="sng" algn="ctr">
                      <a:solidFill>
                        <a:srgbClr val="000000"/>
                      </a:solidFill>
                      <a:prstDash val="solid"/>
                      <a:round/>
                      <a:headEnd type="none" w="med" len="med"/>
                      <a:tailEnd type="none" w="med" len="med"/>
                    </a:lnR>
                    <a:lnT w="9000" cap="flat" cmpd="sng" algn="ctr">
                      <a:solidFill>
                        <a:srgbClr val="000000"/>
                      </a:solidFill>
                      <a:prstDash val="solid"/>
                      <a:round/>
                      <a:headEnd type="none" w="med" len="med"/>
                      <a:tailEnd type="none" w="med" len="med"/>
                    </a:lnT>
                    <a:lnB w="90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457200" rtl="0" eaLnBrk="1" latinLnBrk="0" hangingPunct="1">
                        <a:spcBef>
                          <a:spcPct val="20000"/>
                        </a:spcBef>
                        <a:defRPr sz="2800" kern="1200">
                          <a:solidFill>
                            <a:schemeClr val="tx1"/>
                          </a:solidFill>
                          <a:latin typeface="Arial" panose="020B0604020202020204" pitchFamily="34" charset="0"/>
                        </a:defRPr>
                      </a:lvl1pPr>
                      <a:lvl2pPr marL="457200" algn="l" defTabSz="457200" rtl="0" eaLnBrk="1" latinLnBrk="0" hangingPunct="1">
                        <a:spcBef>
                          <a:spcPct val="20000"/>
                        </a:spcBef>
                        <a:defRPr sz="2400" kern="1200">
                          <a:solidFill>
                            <a:schemeClr val="tx1"/>
                          </a:solidFill>
                          <a:latin typeface="Arial" panose="020B0604020202020204" pitchFamily="34" charset="0"/>
                        </a:defRPr>
                      </a:lvl2pPr>
                      <a:lvl3pPr marL="914400" algn="l" defTabSz="457200" rtl="0" eaLnBrk="1" latinLnBrk="0" hangingPunct="1">
                        <a:spcBef>
                          <a:spcPct val="20000"/>
                        </a:spcBef>
                        <a:defRPr sz="2000" kern="1200">
                          <a:solidFill>
                            <a:schemeClr val="tx1"/>
                          </a:solidFill>
                          <a:latin typeface="Arial" panose="020B0604020202020204" pitchFamily="34" charset="0"/>
                        </a:defRPr>
                      </a:lvl3pPr>
                      <a:lvl4pPr marL="1371600" algn="l" defTabSz="457200" rtl="0" eaLnBrk="1" latinLnBrk="0" hangingPunct="1">
                        <a:spcBef>
                          <a:spcPct val="20000"/>
                        </a:spcBef>
                        <a:defRPr sz="1800" kern="1200">
                          <a:solidFill>
                            <a:schemeClr val="tx1"/>
                          </a:solidFill>
                          <a:latin typeface="Arial" panose="020B0604020202020204" pitchFamily="34" charset="0"/>
                        </a:defRPr>
                      </a:lvl4pPr>
                      <a:lvl5pPr marL="1828800" algn="l" defTabSz="457200" rtl="0" eaLnBrk="1" latinLnBrk="0" hangingPunct="1">
                        <a:spcBef>
                          <a:spcPct val="20000"/>
                        </a:spcBef>
                        <a:defRPr sz="1800" kern="1200">
                          <a:solidFill>
                            <a:schemeClr val="tx1"/>
                          </a:solidFill>
                          <a:latin typeface="Arial" panose="020B0604020202020204" pitchFamily="34" charset="0"/>
                        </a:defRPr>
                      </a:lvl5pPr>
                      <a:lvl6pPr marL="22860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6pPr>
                      <a:lvl7pPr marL="27432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7pPr>
                      <a:lvl8pPr marL="32004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8pPr>
                      <a:lvl9pPr marL="36576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9pPr>
                    </a:lstStyle>
                    <a:p>
                      <a:pPr marL="0" marR="0" lvl="0" indent="0" algn="ctr" defTabSz="457200" rtl="0" eaLnBrk="0" fontAlgn="base" latinLnBrk="0" hangingPunct="0">
                        <a:lnSpc>
                          <a:spcPct val="100000"/>
                        </a:lnSpc>
                        <a:spcBef>
                          <a:spcPct val="0"/>
                        </a:spcBef>
                        <a:spcAft>
                          <a:spcPct val="0"/>
                        </a:spcAft>
                        <a:buClr>
                          <a:srgbClr val="000000"/>
                        </a:buClr>
                        <a:buSzTx/>
                        <a:buFont typeface="Times New Roman" panose="02020603050405020304" pitchFamily="18" charset="0"/>
                        <a:buNone/>
                        <a:tabLst/>
                      </a:pPr>
                      <a:endParaRPr kumimoji="0" lang="vi-VN" altLang="en-US" sz="1100" b="1" i="0" u="none" strike="noStrike" cap="none" normalizeH="0" baseline="0">
                        <a:ln>
                          <a:noFill/>
                        </a:ln>
                        <a:solidFill>
                          <a:schemeClr val="bg1"/>
                        </a:solidFill>
                        <a:effectLst/>
                        <a:latin typeface="Times New Roman" panose="02020603050405020304" pitchFamily="18" charset="0"/>
                      </a:endParaRPr>
                    </a:p>
                  </a:txBody>
                  <a:tcPr anchor="ctr" horzOverflow="overflow">
                    <a:lnL w="9000" cap="flat" cmpd="sng" algn="ctr">
                      <a:solidFill>
                        <a:srgbClr val="000000"/>
                      </a:solidFill>
                      <a:prstDash val="solid"/>
                      <a:round/>
                      <a:headEnd type="none" w="med" len="med"/>
                      <a:tailEnd type="none" w="med" len="med"/>
                    </a:lnL>
                    <a:lnR w="9000" cap="flat" cmpd="sng" algn="ctr">
                      <a:solidFill>
                        <a:srgbClr val="000000"/>
                      </a:solidFill>
                      <a:prstDash val="solid"/>
                      <a:round/>
                      <a:headEnd type="none" w="med" len="med"/>
                      <a:tailEnd type="none" w="med" len="med"/>
                    </a:lnR>
                    <a:lnT w="9000" cap="flat" cmpd="sng" algn="ctr">
                      <a:solidFill>
                        <a:srgbClr val="000000"/>
                      </a:solidFill>
                      <a:prstDash val="solid"/>
                      <a:round/>
                      <a:headEnd type="none" w="med" len="med"/>
                      <a:tailEnd type="none" w="med" len="med"/>
                    </a:lnT>
                    <a:lnB w="9000" cap="flat" cmpd="sng" algn="ctr">
                      <a:solidFill>
                        <a:srgbClr val="000000"/>
                      </a:solidFill>
                      <a:prstDash val="solid"/>
                      <a:round/>
                      <a:headEnd type="none" w="med" len="med"/>
                      <a:tailEnd type="none" w="med" len="med"/>
                    </a:lnB>
                    <a:lnTlToBr>
                      <a:noFill/>
                    </a:lnTlToBr>
                    <a:lnBlToTr>
                      <a:noFill/>
                    </a:lnBlToTr>
                    <a:solidFill>
                      <a:srgbClr val="808080"/>
                    </a:solidFill>
                  </a:tcPr>
                </a:tc>
                <a:tc>
                  <a:txBody>
                    <a:bodyPr/>
                    <a:lstStyle>
                      <a:lvl1pPr marL="0" algn="l" defTabSz="457200" rtl="0" eaLnBrk="1" latinLnBrk="0" hangingPunct="1">
                        <a:spcBef>
                          <a:spcPct val="20000"/>
                        </a:spcBef>
                        <a:defRPr sz="2800" kern="1200">
                          <a:solidFill>
                            <a:schemeClr val="tx1"/>
                          </a:solidFill>
                          <a:latin typeface="Arial" panose="020B0604020202020204" pitchFamily="34" charset="0"/>
                        </a:defRPr>
                      </a:lvl1pPr>
                      <a:lvl2pPr marL="457200" algn="l" defTabSz="457200" rtl="0" eaLnBrk="1" latinLnBrk="0" hangingPunct="1">
                        <a:spcBef>
                          <a:spcPct val="20000"/>
                        </a:spcBef>
                        <a:defRPr sz="2400" kern="1200">
                          <a:solidFill>
                            <a:schemeClr val="tx1"/>
                          </a:solidFill>
                          <a:latin typeface="Arial" panose="020B0604020202020204" pitchFamily="34" charset="0"/>
                        </a:defRPr>
                      </a:lvl2pPr>
                      <a:lvl3pPr marL="914400" algn="l" defTabSz="457200" rtl="0" eaLnBrk="1" latinLnBrk="0" hangingPunct="1">
                        <a:spcBef>
                          <a:spcPct val="20000"/>
                        </a:spcBef>
                        <a:defRPr sz="2000" kern="1200">
                          <a:solidFill>
                            <a:schemeClr val="tx1"/>
                          </a:solidFill>
                          <a:latin typeface="Arial" panose="020B0604020202020204" pitchFamily="34" charset="0"/>
                        </a:defRPr>
                      </a:lvl3pPr>
                      <a:lvl4pPr marL="1371600" algn="l" defTabSz="457200" rtl="0" eaLnBrk="1" latinLnBrk="0" hangingPunct="1">
                        <a:spcBef>
                          <a:spcPct val="20000"/>
                        </a:spcBef>
                        <a:defRPr sz="1800" kern="1200">
                          <a:solidFill>
                            <a:schemeClr val="tx1"/>
                          </a:solidFill>
                          <a:latin typeface="Arial" panose="020B0604020202020204" pitchFamily="34" charset="0"/>
                        </a:defRPr>
                      </a:lvl4pPr>
                      <a:lvl5pPr marL="1828800" algn="l" defTabSz="457200" rtl="0" eaLnBrk="1" latinLnBrk="0" hangingPunct="1">
                        <a:spcBef>
                          <a:spcPct val="20000"/>
                        </a:spcBef>
                        <a:defRPr sz="1800" kern="1200">
                          <a:solidFill>
                            <a:schemeClr val="tx1"/>
                          </a:solidFill>
                          <a:latin typeface="Arial" panose="020B0604020202020204" pitchFamily="34" charset="0"/>
                        </a:defRPr>
                      </a:lvl5pPr>
                      <a:lvl6pPr marL="22860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6pPr>
                      <a:lvl7pPr marL="27432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7pPr>
                      <a:lvl8pPr marL="32004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8pPr>
                      <a:lvl9pPr marL="36576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9pPr>
                    </a:lstStyle>
                    <a:p>
                      <a:pPr marL="0" marR="0" lvl="0" indent="0" algn="ctr" defTabSz="457200" rtl="0" eaLnBrk="0" fontAlgn="base" latinLnBrk="0" hangingPunct="0">
                        <a:lnSpc>
                          <a:spcPct val="100000"/>
                        </a:lnSpc>
                        <a:spcBef>
                          <a:spcPct val="0"/>
                        </a:spcBef>
                        <a:spcAft>
                          <a:spcPct val="0"/>
                        </a:spcAft>
                        <a:buClr>
                          <a:srgbClr val="000000"/>
                        </a:buClr>
                        <a:buSzTx/>
                        <a:buFont typeface="Times New Roman" panose="02020603050405020304" pitchFamily="18" charset="0"/>
                        <a:buNone/>
                        <a:tabLst/>
                      </a:pPr>
                      <a:endParaRPr kumimoji="0" lang="vi-VN" altLang="en-US" sz="1100" b="1" i="0" u="none" strike="noStrike" cap="none" normalizeH="0" baseline="0">
                        <a:ln>
                          <a:noFill/>
                        </a:ln>
                        <a:solidFill>
                          <a:schemeClr val="bg1"/>
                        </a:solidFill>
                        <a:effectLst/>
                        <a:latin typeface="Times New Roman" panose="02020603050405020304" pitchFamily="18" charset="0"/>
                      </a:endParaRPr>
                    </a:p>
                  </a:txBody>
                  <a:tcPr anchor="ctr" horzOverflow="overflow">
                    <a:lnL w="9000" cap="flat" cmpd="sng" algn="ctr">
                      <a:solidFill>
                        <a:srgbClr val="000000"/>
                      </a:solidFill>
                      <a:prstDash val="solid"/>
                      <a:round/>
                      <a:headEnd type="none" w="med" len="med"/>
                      <a:tailEnd type="none" w="med" len="med"/>
                    </a:lnL>
                    <a:lnR w="9000" cap="flat" cmpd="sng" algn="ctr">
                      <a:solidFill>
                        <a:srgbClr val="000000"/>
                      </a:solidFill>
                      <a:prstDash val="solid"/>
                      <a:round/>
                      <a:headEnd type="none" w="med" len="med"/>
                      <a:tailEnd type="none" w="med" len="med"/>
                    </a:lnR>
                    <a:lnT w="9000" cap="flat" cmpd="sng" algn="ctr">
                      <a:solidFill>
                        <a:srgbClr val="000000"/>
                      </a:solidFill>
                      <a:prstDash val="solid"/>
                      <a:round/>
                      <a:headEnd type="none" w="med" len="med"/>
                      <a:tailEnd type="none" w="med" len="med"/>
                    </a:lnT>
                    <a:lnB w="90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457200" rtl="0" eaLnBrk="1" latinLnBrk="0" hangingPunct="1">
                        <a:spcBef>
                          <a:spcPct val="20000"/>
                        </a:spcBef>
                        <a:defRPr sz="2800" kern="1200">
                          <a:solidFill>
                            <a:schemeClr val="tx1"/>
                          </a:solidFill>
                          <a:latin typeface="Arial" panose="020B0604020202020204" pitchFamily="34" charset="0"/>
                        </a:defRPr>
                      </a:lvl1pPr>
                      <a:lvl2pPr marL="457200" algn="l" defTabSz="457200" rtl="0" eaLnBrk="1" latinLnBrk="0" hangingPunct="1">
                        <a:spcBef>
                          <a:spcPct val="20000"/>
                        </a:spcBef>
                        <a:defRPr sz="2400" kern="1200">
                          <a:solidFill>
                            <a:schemeClr val="tx1"/>
                          </a:solidFill>
                          <a:latin typeface="Arial" panose="020B0604020202020204" pitchFamily="34" charset="0"/>
                        </a:defRPr>
                      </a:lvl2pPr>
                      <a:lvl3pPr marL="914400" algn="l" defTabSz="457200" rtl="0" eaLnBrk="1" latinLnBrk="0" hangingPunct="1">
                        <a:spcBef>
                          <a:spcPct val="20000"/>
                        </a:spcBef>
                        <a:defRPr sz="2000" kern="1200">
                          <a:solidFill>
                            <a:schemeClr val="tx1"/>
                          </a:solidFill>
                          <a:latin typeface="Arial" panose="020B0604020202020204" pitchFamily="34" charset="0"/>
                        </a:defRPr>
                      </a:lvl3pPr>
                      <a:lvl4pPr marL="1371600" algn="l" defTabSz="457200" rtl="0" eaLnBrk="1" latinLnBrk="0" hangingPunct="1">
                        <a:spcBef>
                          <a:spcPct val="20000"/>
                        </a:spcBef>
                        <a:defRPr sz="1800" kern="1200">
                          <a:solidFill>
                            <a:schemeClr val="tx1"/>
                          </a:solidFill>
                          <a:latin typeface="Arial" panose="020B0604020202020204" pitchFamily="34" charset="0"/>
                        </a:defRPr>
                      </a:lvl4pPr>
                      <a:lvl5pPr marL="1828800" algn="l" defTabSz="457200" rtl="0" eaLnBrk="1" latinLnBrk="0" hangingPunct="1">
                        <a:spcBef>
                          <a:spcPct val="20000"/>
                        </a:spcBef>
                        <a:defRPr sz="1800" kern="1200">
                          <a:solidFill>
                            <a:schemeClr val="tx1"/>
                          </a:solidFill>
                          <a:latin typeface="Arial" panose="020B0604020202020204" pitchFamily="34" charset="0"/>
                        </a:defRPr>
                      </a:lvl5pPr>
                      <a:lvl6pPr marL="22860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6pPr>
                      <a:lvl7pPr marL="27432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7pPr>
                      <a:lvl8pPr marL="32004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8pPr>
                      <a:lvl9pPr marL="36576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9pPr>
                    </a:lstStyle>
                    <a:p>
                      <a:pPr marL="0" marR="0" lvl="0" indent="0" algn="ctr" defTabSz="457200" rtl="0" eaLnBrk="0" fontAlgn="base" latinLnBrk="0" hangingPunct="0">
                        <a:lnSpc>
                          <a:spcPct val="100000"/>
                        </a:lnSpc>
                        <a:spcBef>
                          <a:spcPct val="0"/>
                        </a:spcBef>
                        <a:spcAft>
                          <a:spcPct val="0"/>
                        </a:spcAft>
                        <a:buClr>
                          <a:srgbClr val="000000"/>
                        </a:buClr>
                        <a:buSzTx/>
                        <a:buFont typeface="Times New Roman" panose="02020603050405020304" pitchFamily="18" charset="0"/>
                        <a:buNone/>
                        <a:tabLst/>
                      </a:pPr>
                      <a:endParaRPr kumimoji="0" lang="vi-VN" altLang="en-US" sz="1100" b="1" i="0" u="none" strike="noStrike" cap="none" normalizeH="0" baseline="0">
                        <a:ln>
                          <a:noFill/>
                        </a:ln>
                        <a:solidFill>
                          <a:schemeClr val="bg1"/>
                        </a:solidFill>
                        <a:effectLst/>
                        <a:latin typeface="Times New Roman" panose="02020603050405020304" pitchFamily="18" charset="0"/>
                      </a:endParaRPr>
                    </a:p>
                  </a:txBody>
                  <a:tcPr anchor="ctr" horzOverflow="overflow">
                    <a:lnL w="9000" cap="flat" cmpd="sng" algn="ctr">
                      <a:solidFill>
                        <a:srgbClr val="000000"/>
                      </a:solidFill>
                      <a:prstDash val="solid"/>
                      <a:round/>
                      <a:headEnd type="none" w="med" len="med"/>
                      <a:tailEnd type="none" w="med" len="med"/>
                    </a:lnL>
                    <a:lnR w="9000" cap="flat" cmpd="sng" algn="ctr">
                      <a:solidFill>
                        <a:srgbClr val="000000"/>
                      </a:solidFill>
                      <a:prstDash val="solid"/>
                      <a:round/>
                      <a:headEnd type="none" w="med" len="med"/>
                      <a:tailEnd type="none" w="med" len="med"/>
                    </a:lnR>
                    <a:lnT w="9000" cap="flat" cmpd="sng" algn="ctr">
                      <a:solidFill>
                        <a:srgbClr val="000000"/>
                      </a:solidFill>
                      <a:prstDash val="solid"/>
                      <a:round/>
                      <a:headEnd type="none" w="med" len="med"/>
                      <a:tailEnd type="none" w="med" len="med"/>
                    </a:lnT>
                    <a:lnB w="9000" cap="flat" cmpd="sng" algn="ctr">
                      <a:solidFill>
                        <a:srgbClr val="000000"/>
                      </a:solidFill>
                      <a:prstDash val="solid"/>
                      <a:round/>
                      <a:headEnd type="none" w="med" len="med"/>
                      <a:tailEnd type="none" w="med" len="med"/>
                    </a:lnB>
                    <a:lnTlToBr>
                      <a:noFill/>
                    </a:lnTlToBr>
                    <a:lnBlToTr>
                      <a:noFill/>
                    </a:lnBlToTr>
                    <a:solidFill>
                      <a:srgbClr val="808080"/>
                    </a:solidFill>
                  </a:tcPr>
                </a:tc>
                <a:tc>
                  <a:txBody>
                    <a:bodyPr/>
                    <a:lstStyle>
                      <a:lvl1pPr marL="0" algn="l" defTabSz="457200" rtl="0" eaLnBrk="1" latinLnBrk="0" hangingPunct="1">
                        <a:spcBef>
                          <a:spcPct val="20000"/>
                        </a:spcBef>
                        <a:defRPr sz="2800" kern="1200">
                          <a:solidFill>
                            <a:schemeClr val="tx1"/>
                          </a:solidFill>
                          <a:latin typeface="Arial" panose="020B0604020202020204" pitchFamily="34" charset="0"/>
                        </a:defRPr>
                      </a:lvl1pPr>
                      <a:lvl2pPr marL="457200" algn="l" defTabSz="457200" rtl="0" eaLnBrk="1" latinLnBrk="0" hangingPunct="1">
                        <a:spcBef>
                          <a:spcPct val="20000"/>
                        </a:spcBef>
                        <a:defRPr sz="2400" kern="1200">
                          <a:solidFill>
                            <a:schemeClr val="tx1"/>
                          </a:solidFill>
                          <a:latin typeface="Arial" panose="020B0604020202020204" pitchFamily="34" charset="0"/>
                        </a:defRPr>
                      </a:lvl2pPr>
                      <a:lvl3pPr marL="914400" algn="l" defTabSz="457200" rtl="0" eaLnBrk="1" latinLnBrk="0" hangingPunct="1">
                        <a:spcBef>
                          <a:spcPct val="20000"/>
                        </a:spcBef>
                        <a:defRPr sz="2000" kern="1200">
                          <a:solidFill>
                            <a:schemeClr val="tx1"/>
                          </a:solidFill>
                          <a:latin typeface="Arial" panose="020B0604020202020204" pitchFamily="34" charset="0"/>
                        </a:defRPr>
                      </a:lvl3pPr>
                      <a:lvl4pPr marL="1371600" algn="l" defTabSz="457200" rtl="0" eaLnBrk="1" latinLnBrk="0" hangingPunct="1">
                        <a:spcBef>
                          <a:spcPct val="20000"/>
                        </a:spcBef>
                        <a:defRPr sz="1800" kern="1200">
                          <a:solidFill>
                            <a:schemeClr val="tx1"/>
                          </a:solidFill>
                          <a:latin typeface="Arial" panose="020B0604020202020204" pitchFamily="34" charset="0"/>
                        </a:defRPr>
                      </a:lvl4pPr>
                      <a:lvl5pPr marL="1828800" algn="l" defTabSz="457200" rtl="0" eaLnBrk="1" latinLnBrk="0" hangingPunct="1">
                        <a:spcBef>
                          <a:spcPct val="20000"/>
                        </a:spcBef>
                        <a:defRPr sz="1800" kern="1200">
                          <a:solidFill>
                            <a:schemeClr val="tx1"/>
                          </a:solidFill>
                          <a:latin typeface="Arial" panose="020B0604020202020204" pitchFamily="34" charset="0"/>
                        </a:defRPr>
                      </a:lvl5pPr>
                      <a:lvl6pPr marL="22860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6pPr>
                      <a:lvl7pPr marL="27432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7pPr>
                      <a:lvl8pPr marL="32004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8pPr>
                      <a:lvl9pPr marL="36576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9pPr>
                    </a:lstStyle>
                    <a:p>
                      <a:pPr marL="0" marR="0" lvl="0" indent="0" algn="ctr" defTabSz="457200" rtl="0" eaLnBrk="0" fontAlgn="base" latinLnBrk="0" hangingPunct="0">
                        <a:lnSpc>
                          <a:spcPct val="100000"/>
                        </a:lnSpc>
                        <a:spcBef>
                          <a:spcPct val="0"/>
                        </a:spcBef>
                        <a:spcAft>
                          <a:spcPct val="0"/>
                        </a:spcAft>
                        <a:buClr>
                          <a:srgbClr val="000000"/>
                        </a:buClr>
                        <a:buSzTx/>
                        <a:buFont typeface="Times New Roman" panose="02020603050405020304" pitchFamily="18" charset="0"/>
                        <a:buNone/>
                        <a:tabLst/>
                      </a:pPr>
                      <a:endParaRPr kumimoji="0" lang="vi-VN" altLang="en-US" sz="1100" b="1" i="0" u="none" strike="noStrike" cap="none" normalizeH="0" baseline="0">
                        <a:ln>
                          <a:noFill/>
                        </a:ln>
                        <a:solidFill>
                          <a:schemeClr val="bg1"/>
                        </a:solidFill>
                        <a:effectLst/>
                        <a:latin typeface="Times New Roman" panose="02020603050405020304" pitchFamily="18" charset="0"/>
                      </a:endParaRPr>
                    </a:p>
                  </a:txBody>
                  <a:tcPr anchor="ctr" horzOverflow="overflow">
                    <a:lnL w="9000" cap="flat" cmpd="sng" algn="ctr">
                      <a:solidFill>
                        <a:srgbClr val="000000"/>
                      </a:solidFill>
                      <a:prstDash val="solid"/>
                      <a:round/>
                      <a:headEnd type="none" w="med" len="med"/>
                      <a:tailEnd type="none" w="med" len="med"/>
                    </a:lnL>
                    <a:lnR w="9000" cap="flat" cmpd="sng" algn="ctr">
                      <a:solidFill>
                        <a:srgbClr val="000000"/>
                      </a:solidFill>
                      <a:prstDash val="solid"/>
                      <a:round/>
                      <a:headEnd type="none" w="med" len="med"/>
                      <a:tailEnd type="none" w="med" len="med"/>
                    </a:lnR>
                    <a:lnT w="9000" cap="flat" cmpd="sng" algn="ctr">
                      <a:solidFill>
                        <a:srgbClr val="000000"/>
                      </a:solidFill>
                      <a:prstDash val="solid"/>
                      <a:round/>
                      <a:headEnd type="none" w="med" len="med"/>
                      <a:tailEnd type="none" w="med" len="med"/>
                    </a:lnT>
                    <a:lnB w="90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457200" rtl="0" eaLnBrk="1" latinLnBrk="0" hangingPunct="1">
                        <a:spcBef>
                          <a:spcPct val="20000"/>
                        </a:spcBef>
                        <a:defRPr sz="2800" kern="1200">
                          <a:solidFill>
                            <a:schemeClr val="tx1"/>
                          </a:solidFill>
                          <a:latin typeface="Arial" panose="020B0604020202020204" pitchFamily="34" charset="0"/>
                        </a:defRPr>
                      </a:lvl1pPr>
                      <a:lvl2pPr marL="457200" algn="l" defTabSz="457200" rtl="0" eaLnBrk="1" latinLnBrk="0" hangingPunct="1">
                        <a:spcBef>
                          <a:spcPct val="20000"/>
                        </a:spcBef>
                        <a:defRPr sz="2400" kern="1200">
                          <a:solidFill>
                            <a:schemeClr val="tx1"/>
                          </a:solidFill>
                          <a:latin typeface="Arial" panose="020B0604020202020204" pitchFamily="34" charset="0"/>
                        </a:defRPr>
                      </a:lvl2pPr>
                      <a:lvl3pPr marL="914400" algn="l" defTabSz="457200" rtl="0" eaLnBrk="1" latinLnBrk="0" hangingPunct="1">
                        <a:spcBef>
                          <a:spcPct val="20000"/>
                        </a:spcBef>
                        <a:defRPr sz="2000" kern="1200">
                          <a:solidFill>
                            <a:schemeClr val="tx1"/>
                          </a:solidFill>
                          <a:latin typeface="Arial" panose="020B0604020202020204" pitchFamily="34" charset="0"/>
                        </a:defRPr>
                      </a:lvl3pPr>
                      <a:lvl4pPr marL="1371600" algn="l" defTabSz="457200" rtl="0" eaLnBrk="1" latinLnBrk="0" hangingPunct="1">
                        <a:spcBef>
                          <a:spcPct val="20000"/>
                        </a:spcBef>
                        <a:defRPr sz="1800" kern="1200">
                          <a:solidFill>
                            <a:schemeClr val="tx1"/>
                          </a:solidFill>
                          <a:latin typeface="Arial" panose="020B0604020202020204" pitchFamily="34" charset="0"/>
                        </a:defRPr>
                      </a:lvl4pPr>
                      <a:lvl5pPr marL="1828800" algn="l" defTabSz="457200" rtl="0" eaLnBrk="1" latinLnBrk="0" hangingPunct="1">
                        <a:spcBef>
                          <a:spcPct val="20000"/>
                        </a:spcBef>
                        <a:defRPr sz="1800" kern="1200">
                          <a:solidFill>
                            <a:schemeClr val="tx1"/>
                          </a:solidFill>
                          <a:latin typeface="Arial" panose="020B0604020202020204" pitchFamily="34" charset="0"/>
                        </a:defRPr>
                      </a:lvl5pPr>
                      <a:lvl6pPr marL="22860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6pPr>
                      <a:lvl7pPr marL="27432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7pPr>
                      <a:lvl8pPr marL="32004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8pPr>
                      <a:lvl9pPr marL="36576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9pPr>
                    </a:lstStyle>
                    <a:p>
                      <a:pPr marL="0" marR="0" lvl="0" indent="0" algn="ctr" defTabSz="457200" rtl="0" eaLnBrk="0" fontAlgn="base" latinLnBrk="0" hangingPunct="0">
                        <a:lnSpc>
                          <a:spcPct val="100000"/>
                        </a:lnSpc>
                        <a:spcBef>
                          <a:spcPct val="0"/>
                        </a:spcBef>
                        <a:spcAft>
                          <a:spcPct val="0"/>
                        </a:spcAft>
                        <a:buClr>
                          <a:srgbClr val="000000"/>
                        </a:buClr>
                        <a:buSzTx/>
                        <a:buFont typeface="Times New Roman" panose="02020603050405020304" pitchFamily="18" charset="0"/>
                        <a:buNone/>
                        <a:tabLst/>
                      </a:pPr>
                      <a:endParaRPr kumimoji="0" lang="vi-VN" altLang="en-US" sz="1100" b="1" i="0" u="none" strike="noStrike" cap="none" normalizeH="0" baseline="0">
                        <a:ln>
                          <a:noFill/>
                        </a:ln>
                        <a:solidFill>
                          <a:schemeClr val="bg1"/>
                        </a:solidFill>
                        <a:effectLst/>
                        <a:latin typeface="Times New Roman" panose="02020603050405020304" pitchFamily="18" charset="0"/>
                      </a:endParaRPr>
                    </a:p>
                  </a:txBody>
                  <a:tcPr anchor="ctr" horzOverflow="overflow">
                    <a:lnL w="9000" cap="flat" cmpd="sng" algn="ctr">
                      <a:solidFill>
                        <a:srgbClr val="000000"/>
                      </a:solidFill>
                      <a:prstDash val="solid"/>
                      <a:round/>
                      <a:headEnd type="none" w="med" len="med"/>
                      <a:tailEnd type="none" w="med" len="med"/>
                    </a:lnL>
                    <a:lnR w="9000" cap="flat" cmpd="sng" algn="ctr">
                      <a:solidFill>
                        <a:srgbClr val="000000"/>
                      </a:solidFill>
                      <a:prstDash val="solid"/>
                      <a:round/>
                      <a:headEnd type="none" w="med" len="med"/>
                      <a:tailEnd type="none" w="med" len="med"/>
                    </a:lnR>
                    <a:lnT w="9000" cap="flat" cmpd="sng" algn="ctr">
                      <a:solidFill>
                        <a:srgbClr val="000000"/>
                      </a:solidFill>
                      <a:prstDash val="solid"/>
                      <a:round/>
                      <a:headEnd type="none" w="med" len="med"/>
                      <a:tailEnd type="none" w="med" len="med"/>
                    </a:lnT>
                    <a:lnB w="9000" cap="flat" cmpd="sng" algn="ctr">
                      <a:solidFill>
                        <a:srgbClr val="000000"/>
                      </a:solidFill>
                      <a:prstDash val="solid"/>
                      <a:round/>
                      <a:headEnd type="none" w="med" len="med"/>
                      <a:tailEnd type="none" w="med" len="med"/>
                    </a:lnB>
                    <a:lnTlToBr>
                      <a:noFill/>
                    </a:lnTlToBr>
                    <a:lnBlToTr>
                      <a:noFill/>
                    </a:lnBlToTr>
                    <a:solidFill>
                      <a:srgbClr val="808080"/>
                    </a:solidFill>
                  </a:tcPr>
                </a:tc>
                <a:tc>
                  <a:txBody>
                    <a:bodyPr/>
                    <a:lstStyle>
                      <a:lvl1pPr marL="0" algn="l" defTabSz="457200" rtl="0" eaLnBrk="1" latinLnBrk="0" hangingPunct="1">
                        <a:spcBef>
                          <a:spcPct val="20000"/>
                        </a:spcBef>
                        <a:defRPr sz="2800" kern="1200">
                          <a:solidFill>
                            <a:schemeClr val="tx1"/>
                          </a:solidFill>
                          <a:latin typeface="Arial" panose="020B0604020202020204" pitchFamily="34" charset="0"/>
                        </a:defRPr>
                      </a:lvl1pPr>
                      <a:lvl2pPr marL="457200" algn="l" defTabSz="457200" rtl="0" eaLnBrk="1" latinLnBrk="0" hangingPunct="1">
                        <a:spcBef>
                          <a:spcPct val="20000"/>
                        </a:spcBef>
                        <a:defRPr sz="2400" kern="1200">
                          <a:solidFill>
                            <a:schemeClr val="tx1"/>
                          </a:solidFill>
                          <a:latin typeface="Arial" panose="020B0604020202020204" pitchFamily="34" charset="0"/>
                        </a:defRPr>
                      </a:lvl2pPr>
                      <a:lvl3pPr marL="914400" algn="l" defTabSz="457200" rtl="0" eaLnBrk="1" latinLnBrk="0" hangingPunct="1">
                        <a:spcBef>
                          <a:spcPct val="20000"/>
                        </a:spcBef>
                        <a:defRPr sz="2000" kern="1200">
                          <a:solidFill>
                            <a:schemeClr val="tx1"/>
                          </a:solidFill>
                          <a:latin typeface="Arial" panose="020B0604020202020204" pitchFamily="34" charset="0"/>
                        </a:defRPr>
                      </a:lvl3pPr>
                      <a:lvl4pPr marL="1371600" algn="l" defTabSz="457200" rtl="0" eaLnBrk="1" latinLnBrk="0" hangingPunct="1">
                        <a:spcBef>
                          <a:spcPct val="20000"/>
                        </a:spcBef>
                        <a:defRPr sz="1800" kern="1200">
                          <a:solidFill>
                            <a:schemeClr val="tx1"/>
                          </a:solidFill>
                          <a:latin typeface="Arial" panose="020B0604020202020204" pitchFamily="34" charset="0"/>
                        </a:defRPr>
                      </a:lvl4pPr>
                      <a:lvl5pPr marL="1828800" algn="l" defTabSz="457200" rtl="0" eaLnBrk="1" latinLnBrk="0" hangingPunct="1">
                        <a:spcBef>
                          <a:spcPct val="20000"/>
                        </a:spcBef>
                        <a:defRPr sz="1800" kern="1200">
                          <a:solidFill>
                            <a:schemeClr val="tx1"/>
                          </a:solidFill>
                          <a:latin typeface="Arial" panose="020B0604020202020204" pitchFamily="34" charset="0"/>
                        </a:defRPr>
                      </a:lvl5pPr>
                      <a:lvl6pPr marL="22860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6pPr>
                      <a:lvl7pPr marL="27432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7pPr>
                      <a:lvl8pPr marL="32004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8pPr>
                      <a:lvl9pPr marL="36576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9pPr>
                    </a:lstStyle>
                    <a:p>
                      <a:pPr marL="0" marR="0" lvl="0" indent="0" algn="ctr" defTabSz="457200" rtl="0" eaLnBrk="0" fontAlgn="base" latinLnBrk="0" hangingPunct="0">
                        <a:lnSpc>
                          <a:spcPct val="100000"/>
                        </a:lnSpc>
                        <a:spcBef>
                          <a:spcPct val="0"/>
                        </a:spcBef>
                        <a:spcAft>
                          <a:spcPct val="0"/>
                        </a:spcAft>
                        <a:buClr>
                          <a:srgbClr val="000000"/>
                        </a:buClr>
                        <a:buSzTx/>
                        <a:buFont typeface="Times New Roman" panose="02020603050405020304" pitchFamily="18" charset="0"/>
                        <a:buNone/>
                        <a:tabLst/>
                      </a:pPr>
                      <a:endParaRPr kumimoji="0" lang="vi-VN" altLang="en-US" sz="1100" b="1" i="0" u="none" strike="noStrike" cap="none" normalizeH="0" baseline="0" dirty="0">
                        <a:ln>
                          <a:noFill/>
                        </a:ln>
                        <a:solidFill>
                          <a:schemeClr val="bg1"/>
                        </a:solidFill>
                        <a:effectLst/>
                        <a:latin typeface="Times New Roman" panose="02020603050405020304" pitchFamily="18" charset="0"/>
                      </a:endParaRPr>
                    </a:p>
                  </a:txBody>
                  <a:tcPr anchor="ctr" horzOverflow="overflow">
                    <a:lnL w="9000" cap="flat" cmpd="sng" algn="ctr">
                      <a:solidFill>
                        <a:srgbClr val="000000"/>
                      </a:solidFill>
                      <a:prstDash val="solid"/>
                      <a:round/>
                      <a:headEnd type="none" w="med" len="med"/>
                      <a:tailEnd type="none" w="med" len="med"/>
                    </a:lnL>
                    <a:lnR w="9000" cap="flat" cmpd="sng" algn="ctr">
                      <a:solidFill>
                        <a:srgbClr val="000000"/>
                      </a:solidFill>
                      <a:prstDash val="solid"/>
                      <a:round/>
                      <a:headEnd type="none" w="med" len="med"/>
                      <a:tailEnd type="none" w="med" len="med"/>
                    </a:lnR>
                    <a:lnT w="9000" cap="flat" cmpd="sng" algn="ctr">
                      <a:solidFill>
                        <a:srgbClr val="000000"/>
                      </a:solidFill>
                      <a:prstDash val="solid"/>
                      <a:round/>
                      <a:headEnd type="none" w="med" len="med"/>
                      <a:tailEnd type="none" w="med" len="med"/>
                    </a:lnT>
                    <a:lnB w="90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457200" rtl="0" eaLnBrk="1" latinLnBrk="0" hangingPunct="1">
                        <a:spcBef>
                          <a:spcPct val="20000"/>
                        </a:spcBef>
                        <a:defRPr sz="2800" kern="1200">
                          <a:solidFill>
                            <a:schemeClr val="tx1"/>
                          </a:solidFill>
                          <a:latin typeface="Arial" panose="020B0604020202020204" pitchFamily="34" charset="0"/>
                        </a:defRPr>
                      </a:lvl1pPr>
                      <a:lvl2pPr marL="457200" algn="l" defTabSz="457200" rtl="0" eaLnBrk="1" latinLnBrk="0" hangingPunct="1">
                        <a:spcBef>
                          <a:spcPct val="20000"/>
                        </a:spcBef>
                        <a:defRPr sz="2400" kern="1200">
                          <a:solidFill>
                            <a:schemeClr val="tx1"/>
                          </a:solidFill>
                          <a:latin typeface="Arial" panose="020B0604020202020204" pitchFamily="34" charset="0"/>
                        </a:defRPr>
                      </a:lvl2pPr>
                      <a:lvl3pPr marL="914400" algn="l" defTabSz="457200" rtl="0" eaLnBrk="1" latinLnBrk="0" hangingPunct="1">
                        <a:spcBef>
                          <a:spcPct val="20000"/>
                        </a:spcBef>
                        <a:defRPr sz="2000" kern="1200">
                          <a:solidFill>
                            <a:schemeClr val="tx1"/>
                          </a:solidFill>
                          <a:latin typeface="Arial" panose="020B0604020202020204" pitchFamily="34" charset="0"/>
                        </a:defRPr>
                      </a:lvl3pPr>
                      <a:lvl4pPr marL="1371600" algn="l" defTabSz="457200" rtl="0" eaLnBrk="1" latinLnBrk="0" hangingPunct="1">
                        <a:spcBef>
                          <a:spcPct val="20000"/>
                        </a:spcBef>
                        <a:defRPr sz="1800" kern="1200">
                          <a:solidFill>
                            <a:schemeClr val="tx1"/>
                          </a:solidFill>
                          <a:latin typeface="Arial" panose="020B0604020202020204" pitchFamily="34" charset="0"/>
                        </a:defRPr>
                      </a:lvl4pPr>
                      <a:lvl5pPr marL="1828800" algn="l" defTabSz="457200" rtl="0" eaLnBrk="1" latinLnBrk="0" hangingPunct="1">
                        <a:spcBef>
                          <a:spcPct val="20000"/>
                        </a:spcBef>
                        <a:defRPr sz="1800" kern="1200">
                          <a:solidFill>
                            <a:schemeClr val="tx1"/>
                          </a:solidFill>
                          <a:latin typeface="Arial" panose="020B0604020202020204" pitchFamily="34" charset="0"/>
                        </a:defRPr>
                      </a:lvl5pPr>
                      <a:lvl6pPr marL="22860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6pPr>
                      <a:lvl7pPr marL="27432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7pPr>
                      <a:lvl8pPr marL="32004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8pPr>
                      <a:lvl9pPr marL="36576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9pPr>
                    </a:lstStyle>
                    <a:p>
                      <a:pPr marL="0" marR="0" lvl="0" indent="0" algn="ctr" defTabSz="457200" rtl="0" eaLnBrk="0" fontAlgn="base" latinLnBrk="0" hangingPunct="0">
                        <a:lnSpc>
                          <a:spcPct val="100000"/>
                        </a:lnSpc>
                        <a:spcBef>
                          <a:spcPct val="0"/>
                        </a:spcBef>
                        <a:spcAft>
                          <a:spcPct val="0"/>
                        </a:spcAft>
                        <a:buClr>
                          <a:srgbClr val="000000"/>
                        </a:buClr>
                        <a:buSzTx/>
                        <a:buFont typeface="Times New Roman" panose="02020603050405020304" pitchFamily="18" charset="0"/>
                        <a:buNone/>
                        <a:tabLst/>
                      </a:pPr>
                      <a:endParaRPr kumimoji="0" lang="vi-VN" altLang="en-US" sz="1100" b="1" i="0" u="none" strike="noStrike" cap="none" normalizeH="0" baseline="0" dirty="0">
                        <a:ln>
                          <a:noFill/>
                        </a:ln>
                        <a:solidFill>
                          <a:schemeClr val="bg1"/>
                        </a:solidFill>
                        <a:effectLst/>
                        <a:latin typeface="Times New Roman" panose="02020603050405020304" pitchFamily="18" charset="0"/>
                      </a:endParaRPr>
                    </a:p>
                  </a:txBody>
                  <a:tcPr anchor="ctr" horzOverflow="overflow">
                    <a:lnL w="9000" cap="flat" cmpd="sng" algn="ctr">
                      <a:solidFill>
                        <a:srgbClr val="000000"/>
                      </a:solidFill>
                      <a:prstDash val="solid"/>
                      <a:round/>
                      <a:headEnd type="none" w="med" len="med"/>
                      <a:tailEnd type="none" w="med" len="med"/>
                    </a:lnL>
                    <a:lnR w="64080" cap="flat" cmpd="sng" algn="ctr">
                      <a:solidFill>
                        <a:srgbClr val="000000"/>
                      </a:solidFill>
                      <a:prstDash val="solid"/>
                      <a:round/>
                      <a:headEnd type="none" w="med" len="med"/>
                      <a:tailEnd type="none" w="med" len="med"/>
                    </a:lnR>
                    <a:lnT w="9000" cap="flat" cmpd="sng" algn="ctr">
                      <a:solidFill>
                        <a:srgbClr val="000000"/>
                      </a:solidFill>
                      <a:prstDash val="solid"/>
                      <a:round/>
                      <a:headEnd type="none" w="med" len="med"/>
                      <a:tailEnd type="none" w="med" len="med"/>
                    </a:lnT>
                    <a:lnB w="9000" cap="flat" cmpd="sng" algn="ctr">
                      <a:solidFill>
                        <a:srgbClr val="000000"/>
                      </a:solidFill>
                      <a:prstDash val="solid"/>
                      <a:round/>
                      <a:headEnd type="none" w="med" len="med"/>
                      <a:tailEnd type="none" w="med" len="med"/>
                    </a:lnB>
                    <a:lnTlToBr>
                      <a:noFill/>
                    </a:lnTlToBr>
                    <a:lnBlToTr>
                      <a:noFill/>
                    </a:lnBlToTr>
                    <a:solidFill>
                      <a:srgbClr val="808080"/>
                    </a:solidFill>
                  </a:tcPr>
                </a:tc>
                <a:extLst>
                  <a:ext uri="{0D108BD9-81ED-4DB2-BD59-A6C34878D82A}">
                    <a16:rowId xmlns:a16="http://schemas.microsoft.com/office/drawing/2014/main" val="48834237"/>
                  </a:ext>
                </a:extLst>
              </a:tr>
              <a:tr h="369236">
                <a:tc>
                  <a:txBody>
                    <a:bodyPr/>
                    <a:lstStyle>
                      <a:lvl1pPr marL="0" algn="l" defTabSz="457200" rtl="0" eaLnBrk="1" latinLnBrk="0" hangingPunct="1">
                        <a:spcBef>
                          <a:spcPct val="20000"/>
                        </a:spcBef>
                        <a:defRPr sz="2800" kern="1200">
                          <a:solidFill>
                            <a:schemeClr val="tx1"/>
                          </a:solidFill>
                          <a:latin typeface="Arial" panose="020B0604020202020204" pitchFamily="34" charset="0"/>
                        </a:defRPr>
                      </a:lvl1pPr>
                      <a:lvl2pPr marL="457200" algn="l" defTabSz="457200" rtl="0" eaLnBrk="1" latinLnBrk="0" hangingPunct="1">
                        <a:spcBef>
                          <a:spcPct val="20000"/>
                        </a:spcBef>
                        <a:defRPr sz="2400" kern="1200">
                          <a:solidFill>
                            <a:schemeClr val="tx1"/>
                          </a:solidFill>
                          <a:latin typeface="Arial" panose="020B0604020202020204" pitchFamily="34" charset="0"/>
                        </a:defRPr>
                      </a:lvl2pPr>
                      <a:lvl3pPr marL="914400" algn="l" defTabSz="457200" rtl="0" eaLnBrk="1" latinLnBrk="0" hangingPunct="1">
                        <a:spcBef>
                          <a:spcPct val="20000"/>
                        </a:spcBef>
                        <a:defRPr sz="2000" kern="1200">
                          <a:solidFill>
                            <a:schemeClr val="tx1"/>
                          </a:solidFill>
                          <a:latin typeface="Arial" panose="020B0604020202020204" pitchFamily="34" charset="0"/>
                        </a:defRPr>
                      </a:lvl3pPr>
                      <a:lvl4pPr marL="1371600" algn="l" defTabSz="457200" rtl="0" eaLnBrk="1" latinLnBrk="0" hangingPunct="1">
                        <a:spcBef>
                          <a:spcPct val="20000"/>
                        </a:spcBef>
                        <a:defRPr sz="1800" kern="1200">
                          <a:solidFill>
                            <a:schemeClr val="tx1"/>
                          </a:solidFill>
                          <a:latin typeface="Arial" panose="020B0604020202020204" pitchFamily="34" charset="0"/>
                        </a:defRPr>
                      </a:lvl4pPr>
                      <a:lvl5pPr marL="1828800" algn="l" defTabSz="457200" rtl="0" eaLnBrk="1" latinLnBrk="0" hangingPunct="1">
                        <a:spcBef>
                          <a:spcPct val="20000"/>
                        </a:spcBef>
                        <a:defRPr sz="1800" kern="1200">
                          <a:solidFill>
                            <a:schemeClr val="tx1"/>
                          </a:solidFill>
                          <a:latin typeface="Arial" panose="020B0604020202020204" pitchFamily="34" charset="0"/>
                        </a:defRPr>
                      </a:lvl5pPr>
                      <a:lvl6pPr marL="22860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6pPr>
                      <a:lvl7pPr marL="27432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7pPr>
                      <a:lvl8pPr marL="32004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8pPr>
                      <a:lvl9pPr marL="36576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9pPr>
                    </a:lstStyle>
                    <a:p>
                      <a:pPr marL="0" marR="0" lvl="0" indent="0" algn="ctr" defTabSz="457200" rtl="0" eaLnBrk="0" fontAlgn="base" latinLnBrk="0" hangingPunct="0">
                        <a:lnSpc>
                          <a:spcPct val="100000"/>
                        </a:lnSpc>
                        <a:spcBef>
                          <a:spcPct val="0"/>
                        </a:spcBef>
                        <a:spcAft>
                          <a:spcPct val="0"/>
                        </a:spcAft>
                        <a:buClr>
                          <a:srgbClr val="000000"/>
                        </a:buClr>
                        <a:buSzTx/>
                        <a:buFont typeface="Times New Roman" panose="02020603050405020304" pitchFamily="18" charset="0"/>
                        <a:buNone/>
                        <a:tabLst/>
                      </a:pPr>
                      <a:endParaRPr kumimoji="0" lang="vi-VN" altLang="en-US" sz="1100" b="1" i="0" u="none" strike="noStrike" cap="none" normalizeH="0" baseline="0">
                        <a:ln>
                          <a:noFill/>
                        </a:ln>
                        <a:solidFill>
                          <a:schemeClr val="bg1"/>
                        </a:solidFill>
                        <a:effectLst/>
                        <a:latin typeface="Times New Roman" panose="02020603050405020304" pitchFamily="18" charset="0"/>
                      </a:endParaRPr>
                    </a:p>
                  </a:txBody>
                  <a:tcPr anchor="ctr" horzOverflow="overflow">
                    <a:lnL w="64080" cap="flat" cmpd="sng" algn="ctr">
                      <a:solidFill>
                        <a:srgbClr val="000000"/>
                      </a:solidFill>
                      <a:prstDash val="solid"/>
                      <a:round/>
                      <a:headEnd type="none" w="med" len="med"/>
                      <a:tailEnd type="none" w="med" len="med"/>
                    </a:lnL>
                    <a:lnR w="9000" cap="flat" cmpd="sng" algn="ctr">
                      <a:solidFill>
                        <a:srgbClr val="000000"/>
                      </a:solidFill>
                      <a:prstDash val="solid"/>
                      <a:round/>
                      <a:headEnd type="none" w="med" len="med"/>
                      <a:tailEnd type="none" w="med" len="med"/>
                    </a:lnR>
                    <a:lnT w="9000" cap="flat" cmpd="sng" algn="ctr">
                      <a:solidFill>
                        <a:srgbClr val="000000"/>
                      </a:solidFill>
                      <a:prstDash val="solid"/>
                      <a:round/>
                      <a:headEnd type="none" w="med" len="med"/>
                      <a:tailEnd type="none" w="med" len="med"/>
                    </a:lnT>
                    <a:lnB w="9000" cap="flat" cmpd="sng" algn="ctr">
                      <a:solidFill>
                        <a:srgbClr val="000000"/>
                      </a:solidFill>
                      <a:prstDash val="solid"/>
                      <a:round/>
                      <a:headEnd type="none" w="med" len="med"/>
                      <a:tailEnd type="none" w="med" len="med"/>
                    </a:lnB>
                    <a:lnTlToBr>
                      <a:noFill/>
                    </a:lnTlToBr>
                    <a:lnBlToTr>
                      <a:noFill/>
                    </a:lnBlToTr>
                    <a:solidFill>
                      <a:srgbClr val="808080"/>
                    </a:solidFill>
                  </a:tcPr>
                </a:tc>
                <a:tc>
                  <a:txBody>
                    <a:bodyPr/>
                    <a:lstStyle>
                      <a:lvl1pPr marL="0" algn="l" defTabSz="457200" rtl="0" eaLnBrk="1" latinLnBrk="0" hangingPunct="1">
                        <a:spcBef>
                          <a:spcPct val="20000"/>
                        </a:spcBef>
                        <a:defRPr sz="2800" kern="1200">
                          <a:solidFill>
                            <a:schemeClr val="tx1"/>
                          </a:solidFill>
                          <a:latin typeface="Arial" panose="020B0604020202020204" pitchFamily="34" charset="0"/>
                        </a:defRPr>
                      </a:lvl1pPr>
                      <a:lvl2pPr marL="457200" algn="l" defTabSz="457200" rtl="0" eaLnBrk="1" latinLnBrk="0" hangingPunct="1">
                        <a:spcBef>
                          <a:spcPct val="20000"/>
                        </a:spcBef>
                        <a:defRPr sz="2400" kern="1200">
                          <a:solidFill>
                            <a:schemeClr val="tx1"/>
                          </a:solidFill>
                          <a:latin typeface="Arial" panose="020B0604020202020204" pitchFamily="34" charset="0"/>
                        </a:defRPr>
                      </a:lvl2pPr>
                      <a:lvl3pPr marL="914400" algn="l" defTabSz="457200" rtl="0" eaLnBrk="1" latinLnBrk="0" hangingPunct="1">
                        <a:spcBef>
                          <a:spcPct val="20000"/>
                        </a:spcBef>
                        <a:defRPr sz="2000" kern="1200">
                          <a:solidFill>
                            <a:schemeClr val="tx1"/>
                          </a:solidFill>
                          <a:latin typeface="Arial" panose="020B0604020202020204" pitchFamily="34" charset="0"/>
                        </a:defRPr>
                      </a:lvl3pPr>
                      <a:lvl4pPr marL="1371600" algn="l" defTabSz="457200" rtl="0" eaLnBrk="1" latinLnBrk="0" hangingPunct="1">
                        <a:spcBef>
                          <a:spcPct val="20000"/>
                        </a:spcBef>
                        <a:defRPr sz="1800" kern="1200">
                          <a:solidFill>
                            <a:schemeClr val="tx1"/>
                          </a:solidFill>
                          <a:latin typeface="Arial" panose="020B0604020202020204" pitchFamily="34" charset="0"/>
                        </a:defRPr>
                      </a:lvl4pPr>
                      <a:lvl5pPr marL="1828800" algn="l" defTabSz="457200" rtl="0" eaLnBrk="1" latinLnBrk="0" hangingPunct="1">
                        <a:spcBef>
                          <a:spcPct val="20000"/>
                        </a:spcBef>
                        <a:defRPr sz="1800" kern="1200">
                          <a:solidFill>
                            <a:schemeClr val="tx1"/>
                          </a:solidFill>
                          <a:latin typeface="Arial" panose="020B0604020202020204" pitchFamily="34" charset="0"/>
                        </a:defRPr>
                      </a:lvl5pPr>
                      <a:lvl6pPr marL="22860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6pPr>
                      <a:lvl7pPr marL="27432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7pPr>
                      <a:lvl8pPr marL="32004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8pPr>
                      <a:lvl9pPr marL="36576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9pPr>
                    </a:lstStyle>
                    <a:p>
                      <a:pPr marL="0" marR="0" lvl="0" indent="0" algn="ctr" defTabSz="457200" rtl="0" eaLnBrk="0" fontAlgn="base" latinLnBrk="0" hangingPunct="0">
                        <a:lnSpc>
                          <a:spcPct val="100000"/>
                        </a:lnSpc>
                        <a:spcBef>
                          <a:spcPct val="0"/>
                        </a:spcBef>
                        <a:spcAft>
                          <a:spcPct val="0"/>
                        </a:spcAft>
                        <a:buClr>
                          <a:srgbClr val="000000"/>
                        </a:buClr>
                        <a:buSzTx/>
                        <a:buFont typeface="Times New Roman" panose="02020603050405020304" pitchFamily="18" charset="0"/>
                        <a:buNone/>
                        <a:tabLst/>
                      </a:pPr>
                      <a:endParaRPr kumimoji="0" lang="vi-VN" altLang="en-US" sz="1100" b="1" i="0" u="none" strike="noStrike" cap="none" normalizeH="0" baseline="0">
                        <a:ln>
                          <a:noFill/>
                        </a:ln>
                        <a:solidFill>
                          <a:schemeClr val="bg1"/>
                        </a:solidFill>
                        <a:effectLst/>
                        <a:latin typeface="Times New Roman" panose="02020603050405020304" pitchFamily="18" charset="0"/>
                      </a:endParaRPr>
                    </a:p>
                  </a:txBody>
                  <a:tcPr anchor="ctr" horzOverflow="overflow">
                    <a:lnL w="9000" cap="flat" cmpd="sng" algn="ctr">
                      <a:solidFill>
                        <a:srgbClr val="000000"/>
                      </a:solidFill>
                      <a:prstDash val="solid"/>
                      <a:round/>
                      <a:headEnd type="none" w="med" len="med"/>
                      <a:tailEnd type="none" w="med" len="med"/>
                    </a:lnL>
                    <a:lnR w="9000" cap="flat" cmpd="sng" algn="ctr">
                      <a:solidFill>
                        <a:srgbClr val="000000"/>
                      </a:solidFill>
                      <a:prstDash val="solid"/>
                      <a:round/>
                      <a:headEnd type="none" w="med" len="med"/>
                      <a:tailEnd type="none" w="med" len="med"/>
                    </a:lnR>
                    <a:lnT w="9000" cap="flat" cmpd="sng" algn="ctr">
                      <a:solidFill>
                        <a:srgbClr val="000000"/>
                      </a:solidFill>
                      <a:prstDash val="solid"/>
                      <a:round/>
                      <a:headEnd type="none" w="med" len="med"/>
                      <a:tailEnd type="none" w="med" len="med"/>
                    </a:lnT>
                    <a:lnB w="90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457200" rtl="0" eaLnBrk="1" latinLnBrk="0" hangingPunct="1">
                        <a:spcBef>
                          <a:spcPct val="20000"/>
                        </a:spcBef>
                        <a:defRPr sz="2800" kern="1200">
                          <a:solidFill>
                            <a:schemeClr val="tx1"/>
                          </a:solidFill>
                          <a:latin typeface="Arial" panose="020B0604020202020204" pitchFamily="34" charset="0"/>
                        </a:defRPr>
                      </a:lvl1pPr>
                      <a:lvl2pPr marL="457200" algn="l" defTabSz="457200" rtl="0" eaLnBrk="1" latinLnBrk="0" hangingPunct="1">
                        <a:spcBef>
                          <a:spcPct val="20000"/>
                        </a:spcBef>
                        <a:defRPr sz="2400" kern="1200">
                          <a:solidFill>
                            <a:schemeClr val="tx1"/>
                          </a:solidFill>
                          <a:latin typeface="Arial" panose="020B0604020202020204" pitchFamily="34" charset="0"/>
                        </a:defRPr>
                      </a:lvl2pPr>
                      <a:lvl3pPr marL="914400" algn="l" defTabSz="457200" rtl="0" eaLnBrk="1" latinLnBrk="0" hangingPunct="1">
                        <a:spcBef>
                          <a:spcPct val="20000"/>
                        </a:spcBef>
                        <a:defRPr sz="2000" kern="1200">
                          <a:solidFill>
                            <a:schemeClr val="tx1"/>
                          </a:solidFill>
                          <a:latin typeface="Arial" panose="020B0604020202020204" pitchFamily="34" charset="0"/>
                        </a:defRPr>
                      </a:lvl3pPr>
                      <a:lvl4pPr marL="1371600" algn="l" defTabSz="457200" rtl="0" eaLnBrk="1" latinLnBrk="0" hangingPunct="1">
                        <a:spcBef>
                          <a:spcPct val="20000"/>
                        </a:spcBef>
                        <a:defRPr sz="1800" kern="1200">
                          <a:solidFill>
                            <a:schemeClr val="tx1"/>
                          </a:solidFill>
                          <a:latin typeface="Arial" panose="020B0604020202020204" pitchFamily="34" charset="0"/>
                        </a:defRPr>
                      </a:lvl4pPr>
                      <a:lvl5pPr marL="1828800" algn="l" defTabSz="457200" rtl="0" eaLnBrk="1" latinLnBrk="0" hangingPunct="1">
                        <a:spcBef>
                          <a:spcPct val="20000"/>
                        </a:spcBef>
                        <a:defRPr sz="1800" kern="1200">
                          <a:solidFill>
                            <a:schemeClr val="tx1"/>
                          </a:solidFill>
                          <a:latin typeface="Arial" panose="020B0604020202020204" pitchFamily="34" charset="0"/>
                        </a:defRPr>
                      </a:lvl5pPr>
                      <a:lvl6pPr marL="22860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6pPr>
                      <a:lvl7pPr marL="27432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7pPr>
                      <a:lvl8pPr marL="32004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8pPr>
                      <a:lvl9pPr marL="36576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9pPr>
                    </a:lstStyle>
                    <a:p>
                      <a:pPr marL="0" marR="0" lvl="0" indent="0" algn="ctr" defTabSz="457200" rtl="0" eaLnBrk="0" fontAlgn="base" latinLnBrk="0" hangingPunct="0">
                        <a:lnSpc>
                          <a:spcPct val="100000"/>
                        </a:lnSpc>
                        <a:spcBef>
                          <a:spcPct val="0"/>
                        </a:spcBef>
                        <a:spcAft>
                          <a:spcPct val="0"/>
                        </a:spcAft>
                        <a:buClr>
                          <a:srgbClr val="000000"/>
                        </a:buClr>
                        <a:buSzTx/>
                        <a:buFont typeface="Times New Roman" panose="02020603050405020304" pitchFamily="18" charset="0"/>
                        <a:buNone/>
                        <a:tabLst/>
                      </a:pPr>
                      <a:endParaRPr kumimoji="0" lang="vi-VN" altLang="en-US" sz="1100" b="1" i="0" u="none" strike="noStrike" cap="none" normalizeH="0" baseline="0">
                        <a:ln>
                          <a:noFill/>
                        </a:ln>
                        <a:solidFill>
                          <a:schemeClr val="bg1"/>
                        </a:solidFill>
                        <a:effectLst/>
                        <a:latin typeface="Times New Roman" panose="02020603050405020304" pitchFamily="18" charset="0"/>
                      </a:endParaRPr>
                    </a:p>
                  </a:txBody>
                  <a:tcPr anchor="ctr" horzOverflow="overflow">
                    <a:lnL w="9000" cap="flat" cmpd="sng" algn="ctr">
                      <a:solidFill>
                        <a:srgbClr val="000000"/>
                      </a:solidFill>
                      <a:prstDash val="solid"/>
                      <a:round/>
                      <a:headEnd type="none" w="med" len="med"/>
                      <a:tailEnd type="none" w="med" len="med"/>
                    </a:lnL>
                    <a:lnR w="9000" cap="flat" cmpd="sng" algn="ctr">
                      <a:solidFill>
                        <a:srgbClr val="000000"/>
                      </a:solidFill>
                      <a:prstDash val="solid"/>
                      <a:round/>
                      <a:headEnd type="none" w="med" len="med"/>
                      <a:tailEnd type="none" w="med" len="med"/>
                    </a:lnR>
                    <a:lnT w="9000" cap="flat" cmpd="sng" algn="ctr">
                      <a:solidFill>
                        <a:srgbClr val="000000"/>
                      </a:solidFill>
                      <a:prstDash val="solid"/>
                      <a:round/>
                      <a:headEnd type="none" w="med" len="med"/>
                      <a:tailEnd type="none" w="med" len="med"/>
                    </a:lnT>
                    <a:lnB w="9000" cap="flat" cmpd="sng" algn="ctr">
                      <a:solidFill>
                        <a:srgbClr val="000000"/>
                      </a:solidFill>
                      <a:prstDash val="solid"/>
                      <a:round/>
                      <a:headEnd type="none" w="med" len="med"/>
                      <a:tailEnd type="none" w="med" len="med"/>
                    </a:lnB>
                    <a:lnTlToBr>
                      <a:noFill/>
                    </a:lnTlToBr>
                    <a:lnBlToTr>
                      <a:noFill/>
                    </a:lnBlToTr>
                    <a:solidFill>
                      <a:srgbClr val="808080"/>
                    </a:solidFill>
                  </a:tcPr>
                </a:tc>
                <a:tc>
                  <a:txBody>
                    <a:bodyPr/>
                    <a:lstStyle>
                      <a:lvl1pPr marL="0" algn="l" defTabSz="457200" rtl="0" eaLnBrk="1" latinLnBrk="0" hangingPunct="1">
                        <a:spcBef>
                          <a:spcPct val="20000"/>
                        </a:spcBef>
                        <a:defRPr sz="2800" kern="1200">
                          <a:solidFill>
                            <a:schemeClr val="tx1"/>
                          </a:solidFill>
                          <a:latin typeface="Arial" panose="020B0604020202020204" pitchFamily="34" charset="0"/>
                        </a:defRPr>
                      </a:lvl1pPr>
                      <a:lvl2pPr marL="457200" algn="l" defTabSz="457200" rtl="0" eaLnBrk="1" latinLnBrk="0" hangingPunct="1">
                        <a:spcBef>
                          <a:spcPct val="20000"/>
                        </a:spcBef>
                        <a:defRPr sz="2400" kern="1200">
                          <a:solidFill>
                            <a:schemeClr val="tx1"/>
                          </a:solidFill>
                          <a:latin typeface="Arial" panose="020B0604020202020204" pitchFamily="34" charset="0"/>
                        </a:defRPr>
                      </a:lvl2pPr>
                      <a:lvl3pPr marL="914400" algn="l" defTabSz="457200" rtl="0" eaLnBrk="1" latinLnBrk="0" hangingPunct="1">
                        <a:spcBef>
                          <a:spcPct val="20000"/>
                        </a:spcBef>
                        <a:defRPr sz="2000" kern="1200">
                          <a:solidFill>
                            <a:schemeClr val="tx1"/>
                          </a:solidFill>
                          <a:latin typeface="Arial" panose="020B0604020202020204" pitchFamily="34" charset="0"/>
                        </a:defRPr>
                      </a:lvl3pPr>
                      <a:lvl4pPr marL="1371600" algn="l" defTabSz="457200" rtl="0" eaLnBrk="1" latinLnBrk="0" hangingPunct="1">
                        <a:spcBef>
                          <a:spcPct val="20000"/>
                        </a:spcBef>
                        <a:defRPr sz="1800" kern="1200">
                          <a:solidFill>
                            <a:schemeClr val="tx1"/>
                          </a:solidFill>
                          <a:latin typeface="Arial" panose="020B0604020202020204" pitchFamily="34" charset="0"/>
                        </a:defRPr>
                      </a:lvl4pPr>
                      <a:lvl5pPr marL="1828800" algn="l" defTabSz="457200" rtl="0" eaLnBrk="1" latinLnBrk="0" hangingPunct="1">
                        <a:spcBef>
                          <a:spcPct val="20000"/>
                        </a:spcBef>
                        <a:defRPr sz="1800" kern="1200">
                          <a:solidFill>
                            <a:schemeClr val="tx1"/>
                          </a:solidFill>
                          <a:latin typeface="Arial" panose="020B0604020202020204" pitchFamily="34" charset="0"/>
                        </a:defRPr>
                      </a:lvl5pPr>
                      <a:lvl6pPr marL="22860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6pPr>
                      <a:lvl7pPr marL="27432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7pPr>
                      <a:lvl8pPr marL="32004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8pPr>
                      <a:lvl9pPr marL="36576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9pPr>
                    </a:lstStyle>
                    <a:p>
                      <a:pPr marL="0" marR="0" lvl="0" indent="0" algn="ctr" defTabSz="457200" rtl="0" eaLnBrk="0" fontAlgn="base" latinLnBrk="0" hangingPunct="0">
                        <a:lnSpc>
                          <a:spcPct val="100000"/>
                        </a:lnSpc>
                        <a:spcBef>
                          <a:spcPct val="0"/>
                        </a:spcBef>
                        <a:spcAft>
                          <a:spcPct val="0"/>
                        </a:spcAft>
                        <a:buClr>
                          <a:srgbClr val="000000"/>
                        </a:buClr>
                        <a:buSzTx/>
                        <a:buFont typeface="Times New Roman" panose="02020603050405020304" pitchFamily="18" charset="0"/>
                        <a:buNone/>
                        <a:tabLst/>
                      </a:pPr>
                      <a:endParaRPr kumimoji="0" lang="vi-VN" altLang="en-US" sz="1100" b="1" i="0" u="none" strike="noStrike" cap="none" normalizeH="0" baseline="0" dirty="0">
                        <a:ln>
                          <a:noFill/>
                        </a:ln>
                        <a:solidFill>
                          <a:schemeClr val="bg1"/>
                        </a:solidFill>
                        <a:effectLst/>
                        <a:latin typeface="Times New Roman" panose="02020603050405020304" pitchFamily="18" charset="0"/>
                      </a:endParaRPr>
                    </a:p>
                  </a:txBody>
                  <a:tcPr anchor="ctr" horzOverflow="overflow">
                    <a:lnL w="9000" cap="flat" cmpd="sng" algn="ctr">
                      <a:solidFill>
                        <a:srgbClr val="000000"/>
                      </a:solidFill>
                      <a:prstDash val="solid"/>
                      <a:round/>
                      <a:headEnd type="none" w="med" len="med"/>
                      <a:tailEnd type="none" w="med" len="med"/>
                    </a:lnL>
                    <a:lnR w="9000" cap="flat" cmpd="sng" algn="ctr">
                      <a:solidFill>
                        <a:srgbClr val="000000"/>
                      </a:solidFill>
                      <a:prstDash val="solid"/>
                      <a:round/>
                      <a:headEnd type="none" w="med" len="med"/>
                      <a:tailEnd type="none" w="med" len="med"/>
                    </a:lnR>
                    <a:lnT w="9000" cap="flat" cmpd="sng" algn="ctr">
                      <a:solidFill>
                        <a:srgbClr val="000000"/>
                      </a:solidFill>
                      <a:prstDash val="solid"/>
                      <a:round/>
                      <a:headEnd type="none" w="med" len="med"/>
                      <a:tailEnd type="none" w="med" len="med"/>
                    </a:lnT>
                    <a:lnB w="90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457200" rtl="0" eaLnBrk="1" latinLnBrk="0" hangingPunct="1">
                        <a:spcBef>
                          <a:spcPct val="20000"/>
                        </a:spcBef>
                        <a:defRPr sz="2800" kern="1200">
                          <a:solidFill>
                            <a:schemeClr val="tx1"/>
                          </a:solidFill>
                          <a:latin typeface="Arial" panose="020B0604020202020204" pitchFamily="34" charset="0"/>
                        </a:defRPr>
                      </a:lvl1pPr>
                      <a:lvl2pPr marL="457200" algn="l" defTabSz="457200" rtl="0" eaLnBrk="1" latinLnBrk="0" hangingPunct="1">
                        <a:spcBef>
                          <a:spcPct val="20000"/>
                        </a:spcBef>
                        <a:defRPr sz="2400" kern="1200">
                          <a:solidFill>
                            <a:schemeClr val="tx1"/>
                          </a:solidFill>
                          <a:latin typeface="Arial" panose="020B0604020202020204" pitchFamily="34" charset="0"/>
                        </a:defRPr>
                      </a:lvl2pPr>
                      <a:lvl3pPr marL="914400" algn="l" defTabSz="457200" rtl="0" eaLnBrk="1" latinLnBrk="0" hangingPunct="1">
                        <a:spcBef>
                          <a:spcPct val="20000"/>
                        </a:spcBef>
                        <a:defRPr sz="2000" kern="1200">
                          <a:solidFill>
                            <a:schemeClr val="tx1"/>
                          </a:solidFill>
                          <a:latin typeface="Arial" panose="020B0604020202020204" pitchFamily="34" charset="0"/>
                        </a:defRPr>
                      </a:lvl3pPr>
                      <a:lvl4pPr marL="1371600" algn="l" defTabSz="457200" rtl="0" eaLnBrk="1" latinLnBrk="0" hangingPunct="1">
                        <a:spcBef>
                          <a:spcPct val="20000"/>
                        </a:spcBef>
                        <a:defRPr sz="1800" kern="1200">
                          <a:solidFill>
                            <a:schemeClr val="tx1"/>
                          </a:solidFill>
                          <a:latin typeface="Arial" panose="020B0604020202020204" pitchFamily="34" charset="0"/>
                        </a:defRPr>
                      </a:lvl4pPr>
                      <a:lvl5pPr marL="1828800" algn="l" defTabSz="457200" rtl="0" eaLnBrk="1" latinLnBrk="0" hangingPunct="1">
                        <a:spcBef>
                          <a:spcPct val="20000"/>
                        </a:spcBef>
                        <a:defRPr sz="1800" kern="1200">
                          <a:solidFill>
                            <a:schemeClr val="tx1"/>
                          </a:solidFill>
                          <a:latin typeface="Arial" panose="020B0604020202020204" pitchFamily="34" charset="0"/>
                        </a:defRPr>
                      </a:lvl5pPr>
                      <a:lvl6pPr marL="22860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6pPr>
                      <a:lvl7pPr marL="27432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7pPr>
                      <a:lvl8pPr marL="32004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8pPr>
                      <a:lvl9pPr marL="36576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9pPr>
                    </a:lstStyle>
                    <a:p>
                      <a:pPr marL="0" marR="0" lvl="0" indent="0" algn="ctr" defTabSz="457200" rtl="0" eaLnBrk="0" fontAlgn="base" latinLnBrk="0" hangingPunct="0">
                        <a:lnSpc>
                          <a:spcPct val="100000"/>
                        </a:lnSpc>
                        <a:spcBef>
                          <a:spcPct val="0"/>
                        </a:spcBef>
                        <a:spcAft>
                          <a:spcPct val="0"/>
                        </a:spcAft>
                        <a:buClr>
                          <a:srgbClr val="000000"/>
                        </a:buClr>
                        <a:buSzTx/>
                        <a:buFont typeface="Times New Roman" panose="02020603050405020304" pitchFamily="18" charset="0"/>
                        <a:buNone/>
                        <a:tabLst/>
                      </a:pPr>
                      <a:endParaRPr kumimoji="0" lang="vi-VN" altLang="en-US" sz="1100" b="1" i="0" u="none" strike="noStrike" cap="none" normalizeH="0" baseline="0">
                        <a:ln>
                          <a:noFill/>
                        </a:ln>
                        <a:solidFill>
                          <a:schemeClr val="bg1"/>
                        </a:solidFill>
                        <a:effectLst/>
                        <a:latin typeface="Times New Roman" panose="02020603050405020304" pitchFamily="18" charset="0"/>
                      </a:endParaRPr>
                    </a:p>
                  </a:txBody>
                  <a:tcPr anchor="ctr" horzOverflow="overflow">
                    <a:lnL w="9000" cap="flat" cmpd="sng" algn="ctr">
                      <a:solidFill>
                        <a:srgbClr val="000000"/>
                      </a:solidFill>
                      <a:prstDash val="solid"/>
                      <a:round/>
                      <a:headEnd type="none" w="med" len="med"/>
                      <a:tailEnd type="none" w="med" len="med"/>
                    </a:lnL>
                    <a:lnR w="9000" cap="flat" cmpd="sng" algn="ctr">
                      <a:solidFill>
                        <a:srgbClr val="000000"/>
                      </a:solidFill>
                      <a:prstDash val="solid"/>
                      <a:round/>
                      <a:headEnd type="none" w="med" len="med"/>
                      <a:tailEnd type="none" w="med" len="med"/>
                    </a:lnR>
                    <a:lnT w="9000" cap="flat" cmpd="sng" algn="ctr">
                      <a:solidFill>
                        <a:srgbClr val="000000"/>
                      </a:solidFill>
                      <a:prstDash val="solid"/>
                      <a:round/>
                      <a:headEnd type="none" w="med" len="med"/>
                      <a:tailEnd type="none" w="med" len="med"/>
                    </a:lnT>
                    <a:lnB w="9000" cap="flat" cmpd="sng" algn="ctr">
                      <a:solidFill>
                        <a:srgbClr val="000000"/>
                      </a:solidFill>
                      <a:prstDash val="solid"/>
                      <a:round/>
                      <a:headEnd type="none" w="med" len="med"/>
                      <a:tailEnd type="none" w="med" len="med"/>
                    </a:lnB>
                    <a:lnTlToBr>
                      <a:noFill/>
                    </a:lnTlToBr>
                    <a:lnBlToTr>
                      <a:noFill/>
                    </a:lnBlToTr>
                    <a:solidFill>
                      <a:srgbClr val="808080"/>
                    </a:solidFill>
                  </a:tcPr>
                </a:tc>
                <a:tc>
                  <a:txBody>
                    <a:bodyPr/>
                    <a:lstStyle>
                      <a:lvl1pPr marL="0" algn="l" defTabSz="457200" rtl="0" eaLnBrk="1" latinLnBrk="0" hangingPunct="1">
                        <a:spcBef>
                          <a:spcPct val="20000"/>
                        </a:spcBef>
                        <a:defRPr sz="2800" kern="1200">
                          <a:solidFill>
                            <a:schemeClr val="tx1"/>
                          </a:solidFill>
                          <a:latin typeface="Arial" panose="020B0604020202020204" pitchFamily="34" charset="0"/>
                        </a:defRPr>
                      </a:lvl1pPr>
                      <a:lvl2pPr marL="457200" algn="l" defTabSz="457200" rtl="0" eaLnBrk="1" latinLnBrk="0" hangingPunct="1">
                        <a:spcBef>
                          <a:spcPct val="20000"/>
                        </a:spcBef>
                        <a:defRPr sz="2400" kern="1200">
                          <a:solidFill>
                            <a:schemeClr val="tx1"/>
                          </a:solidFill>
                          <a:latin typeface="Arial" panose="020B0604020202020204" pitchFamily="34" charset="0"/>
                        </a:defRPr>
                      </a:lvl2pPr>
                      <a:lvl3pPr marL="914400" algn="l" defTabSz="457200" rtl="0" eaLnBrk="1" latinLnBrk="0" hangingPunct="1">
                        <a:spcBef>
                          <a:spcPct val="20000"/>
                        </a:spcBef>
                        <a:defRPr sz="2000" kern="1200">
                          <a:solidFill>
                            <a:schemeClr val="tx1"/>
                          </a:solidFill>
                          <a:latin typeface="Arial" panose="020B0604020202020204" pitchFamily="34" charset="0"/>
                        </a:defRPr>
                      </a:lvl3pPr>
                      <a:lvl4pPr marL="1371600" algn="l" defTabSz="457200" rtl="0" eaLnBrk="1" latinLnBrk="0" hangingPunct="1">
                        <a:spcBef>
                          <a:spcPct val="20000"/>
                        </a:spcBef>
                        <a:defRPr sz="1800" kern="1200">
                          <a:solidFill>
                            <a:schemeClr val="tx1"/>
                          </a:solidFill>
                          <a:latin typeface="Arial" panose="020B0604020202020204" pitchFamily="34" charset="0"/>
                        </a:defRPr>
                      </a:lvl4pPr>
                      <a:lvl5pPr marL="1828800" algn="l" defTabSz="457200" rtl="0" eaLnBrk="1" latinLnBrk="0" hangingPunct="1">
                        <a:spcBef>
                          <a:spcPct val="20000"/>
                        </a:spcBef>
                        <a:defRPr sz="1800" kern="1200">
                          <a:solidFill>
                            <a:schemeClr val="tx1"/>
                          </a:solidFill>
                          <a:latin typeface="Arial" panose="020B0604020202020204" pitchFamily="34" charset="0"/>
                        </a:defRPr>
                      </a:lvl5pPr>
                      <a:lvl6pPr marL="22860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6pPr>
                      <a:lvl7pPr marL="27432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7pPr>
                      <a:lvl8pPr marL="32004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8pPr>
                      <a:lvl9pPr marL="36576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9pPr>
                    </a:lstStyle>
                    <a:p>
                      <a:pPr marL="0" marR="0" lvl="0" indent="0" algn="ctr" defTabSz="457200" rtl="0" eaLnBrk="0" fontAlgn="base" latinLnBrk="0" hangingPunct="0">
                        <a:lnSpc>
                          <a:spcPct val="100000"/>
                        </a:lnSpc>
                        <a:spcBef>
                          <a:spcPct val="0"/>
                        </a:spcBef>
                        <a:spcAft>
                          <a:spcPct val="0"/>
                        </a:spcAft>
                        <a:buClr>
                          <a:srgbClr val="000000"/>
                        </a:buClr>
                        <a:buSzTx/>
                        <a:buFont typeface="Times New Roman" panose="02020603050405020304" pitchFamily="18" charset="0"/>
                        <a:buNone/>
                        <a:tabLst/>
                      </a:pPr>
                      <a:endParaRPr kumimoji="0" lang="vi-VN" altLang="en-US" sz="1100" b="1" i="0" u="none" strike="noStrike" cap="none" normalizeH="0" baseline="0">
                        <a:ln>
                          <a:noFill/>
                        </a:ln>
                        <a:solidFill>
                          <a:schemeClr val="bg1"/>
                        </a:solidFill>
                        <a:effectLst/>
                        <a:latin typeface="Times New Roman" panose="02020603050405020304" pitchFamily="18" charset="0"/>
                      </a:endParaRPr>
                    </a:p>
                  </a:txBody>
                  <a:tcPr anchor="ctr" horzOverflow="overflow">
                    <a:lnL w="9000" cap="flat" cmpd="sng" algn="ctr">
                      <a:solidFill>
                        <a:srgbClr val="000000"/>
                      </a:solidFill>
                      <a:prstDash val="solid"/>
                      <a:round/>
                      <a:headEnd type="none" w="med" len="med"/>
                      <a:tailEnd type="none" w="med" len="med"/>
                    </a:lnL>
                    <a:lnR w="9000" cap="flat" cmpd="sng" algn="ctr">
                      <a:solidFill>
                        <a:srgbClr val="000000"/>
                      </a:solidFill>
                      <a:prstDash val="solid"/>
                      <a:round/>
                      <a:headEnd type="none" w="med" len="med"/>
                      <a:tailEnd type="none" w="med" len="med"/>
                    </a:lnR>
                    <a:lnT w="9000" cap="flat" cmpd="sng" algn="ctr">
                      <a:solidFill>
                        <a:srgbClr val="000000"/>
                      </a:solidFill>
                      <a:prstDash val="solid"/>
                      <a:round/>
                      <a:headEnd type="none" w="med" len="med"/>
                      <a:tailEnd type="none" w="med" len="med"/>
                    </a:lnT>
                    <a:lnB w="90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457200" rtl="0" eaLnBrk="1" latinLnBrk="0" hangingPunct="1">
                        <a:spcBef>
                          <a:spcPct val="20000"/>
                        </a:spcBef>
                        <a:defRPr sz="2800" kern="1200">
                          <a:solidFill>
                            <a:schemeClr val="tx1"/>
                          </a:solidFill>
                          <a:latin typeface="Arial" panose="020B0604020202020204" pitchFamily="34" charset="0"/>
                        </a:defRPr>
                      </a:lvl1pPr>
                      <a:lvl2pPr marL="457200" algn="l" defTabSz="457200" rtl="0" eaLnBrk="1" latinLnBrk="0" hangingPunct="1">
                        <a:spcBef>
                          <a:spcPct val="20000"/>
                        </a:spcBef>
                        <a:defRPr sz="2400" kern="1200">
                          <a:solidFill>
                            <a:schemeClr val="tx1"/>
                          </a:solidFill>
                          <a:latin typeface="Arial" panose="020B0604020202020204" pitchFamily="34" charset="0"/>
                        </a:defRPr>
                      </a:lvl2pPr>
                      <a:lvl3pPr marL="914400" algn="l" defTabSz="457200" rtl="0" eaLnBrk="1" latinLnBrk="0" hangingPunct="1">
                        <a:spcBef>
                          <a:spcPct val="20000"/>
                        </a:spcBef>
                        <a:defRPr sz="2000" kern="1200">
                          <a:solidFill>
                            <a:schemeClr val="tx1"/>
                          </a:solidFill>
                          <a:latin typeface="Arial" panose="020B0604020202020204" pitchFamily="34" charset="0"/>
                        </a:defRPr>
                      </a:lvl3pPr>
                      <a:lvl4pPr marL="1371600" algn="l" defTabSz="457200" rtl="0" eaLnBrk="1" latinLnBrk="0" hangingPunct="1">
                        <a:spcBef>
                          <a:spcPct val="20000"/>
                        </a:spcBef>
                        <a:defRPr sz="1800" kern="1200">
                          <a:solidFill>
                            <a:schemeClr val="tx1"/>
                          </a:solidFill>
                          <a:latin typeface="Arial" panose="020B0604020202020204" pitchFamily="34" charset="0"/>
                        </a:defRPr>
                      </a:lvl4pPr>
                      <a:lvl5pPr marL="1828800" algn="l" defTabSz="457200" rtl="0" eaLnBrk="1" latinLnBrk="0" hangingPunct="1">
                        <a:spcBef>
                          <a:spcPct val="20000"/>
                        </a:spcBef>
                        <a:defRPr sz="1800" kern="1200">
                          <a:solidFill>
                            <a:schemeClr val="tx1"/>
                          </a:solidFill>
                          <a:latin typeface="Arial" panose="020B0604020202020204" pitchFamily="34" charset="0"/>
                        </a:defRPr>
                      </a:lvl5pPr>
                      <a:lvl6pPr marL="22860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6pPr>
                      <a:lvl7pPr marL="27432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7pPr>
                      <a:lvl8pPr marL="32004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8pPr>
                      <a:lvl9pPr marL="36576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9pPr>
                    </a:lstStyle>
                    <a:p>
                      <a:pPr marL="0" marR="0" lvl="0" indent="0" algn="ctr" defTabSz="457200" rtl="0" eaLnBrk="0" fontAlgn="base" latinLnBrk="0" hangingPunct="0">
                        <a:lnSpc>
                          <a:spcPct val="100000"/>
                        </a:lnSpc>
                        <a:spcBef>
                          <a:spcPct val="0"/>
                        </a:spcBef>
                        <a:spcAft>
                          <a:spcPct val="0"/>
                        </a:spcAft>
                        <a:buClr>
                          <a:srgbClr val="000000"/>
                        </a:buClr>
                        <a:buSzTx/>
                        <a:buFont typeface="Times New Roman" panose="02020603050405020304" pitchFamily="18" charset="0"/>
                        <a:buNone/>
                        <a:tabLst/>
                      </a:pPr>
                      <a:endParaRPr kumimoji="0" lang="vi-VN" altLang="en-US" sz="1100" b="1" i="0" u="none" strike="noStrike" cap="none" normalizeH="0" baseline="0">
                        <a:ln>
                          <a:noFill/>
                        </a:ln>
                        <a:solidFill>
                          <a:schemeClr val="bg1"/>
                        </a:solidFill>
                        <a:effectLst/>
                        <a:latin typeface="Times New Roman" panose="02020603050405020304" pitchFamily="18" charset="0"/>
                      </a:endParaRPr>
                    </a:p>
                  </a:txBody>
                  <a:tcPr anchor="ctr" horzOverflow="overflow">
                    <a:lnL w="9000" cap="flat" cmpd="sng" algn="ctr">
                      <a:solidFill>
                        <a:srgbClr val="000000"/>
                      </a:solidFill>
                      <a:prstDash val="solid"/>
                      <a:round/>
                      <a:headEnd type="none" w="med" len="med"/>
                      <a:tailEnd type="none" w="med" len="med"/>
                    </a:lnL>
                    <a:lnR w="9000" cap="flat" cmpd="sng" algn="ctr">
                      <a:solidFill>
                        <a:srgbClr val="000000"/>
                      </a:solidFill>
                      <a:prstDash val="solid"/>
                      <a:round/>
                      <a:headEnd type="none" w="med" len="med"/>
                      <a:tailEnd type="none" w="med" len="med"/>
                    </a:lnR>
                    <a:lnT w="9000" cap="flat" cmpd="sng" algn="ctr">
                      <a:solidFill>
                        <a:srgbClr val="000000"/>
                      </a:solidFill>
                      <a:prstDash val="solid"/>
                      <a:round/>
                      <a:headEnd type="none" w="med" len="med"/>
                      <a:tailEnd type="none" w="med" len="med"/>
                    </a:lnT>
                    <a:lnB w="9000" cap="flat" cmpd="sng" algn="ctr">
                      <a:solidFill>
                        <a:srgbClr val="000000"/>
                      </a:solidFill>
                      <a:prstDash val="solid"/>
                      <a:round/>
                      <a:headEnd type="none" w="med" len="med"/>
                      <a:tailEnd type="none" w="med" len="med"/>
                    </a:lnB>
                    <a:lnTlToBr>
                      <a:noFill/>
                    </a:lnTlToBr>
                    <a:lnBlToTr>
                      <a:noFill/>
                    </a:lnBlToTr>
                    <a:solidFill>
                      <a:srgbClr val="808080"/>
                    </a:solidFill>
                  </a:tcPr>
                </a:tc>
                <a:tc>
                  <a:txBody>
                    <a:bodyPr/>
                    <a:lstStyle>
                      <a:lvl1pPr marL="0" algn="l" defTabSz="457200" rtl="0" eaLnBrk="1" latinLnBrk="0" hangingPunct="1">
                        <a:spcBef>
                          <a:spcPct val="20000"/>
                        </a:spcBef>
                        <a:defRPr sz="2800" kern="1200">
                          <a:solidFill>
                            <a:schemeClr val="tx1"/>
                          </a:solidFill>
                          <a:latin typeface="Arial" panose="020B0604020202020204" pitchFamily="34" charset="0"/>
                        </a:defRPr>
                      </a:lvl1pPr>
                      <a:lvl2pPr marL="457200" algn="l" defTabSz="457200" rtl="0" eaLnBrk="1" latinLnBrk="0" hangingPunct="1">
                        <a:spcBef>
                          <a:spcPct val="20000"/>
                        </a:spcBef>
                        <a:defRPr sz="2400" kern="1200">
                          <a:solidFill>
                            <a:schemeClr val="tx1"/>
                          </a:solidFill>
                          <a:latin typeface="Arial" panose="020B0604020202020204" pitchFamily="34" charset="0"/>
                        </a:defRPr>
                      </a:lvl2pPr>
                      <a:lvl3pPr marL="914400" algn="l" defTabSz="457200" rtl="0" eaLnBrk="1" latinLnBrk="0" hangingPunct="1">
                        <a:spcBef>
                          <a:spcPct val="20000"/>
                        </a:spcBef>
                        <a:defRPr sz="2000" kern="1200">
                          <a:solidFill>
                            <a:schemeClr val="tx1"/>
                          </a:solidFill>
                          <a:latin typeface="Arial" panose="020B0604020202020204" pitchFamily="34" charset="0"/>
                        </a:defRPr>
                      </a:lvl3pPr>
                      <a:lvl4pPr marL="1371600" algn="l" defTabSz="457200" rtl="0" eaLnBrk="1" latinLnBrk="0" hangingPunct="1">
                        <a:spcBef>
                          <a:spcPct val="20000"/>
                        </a:spcBef>
                        <a:defRPr sz="1800" kern="1200">
                          <a:solidFill>
                            <a:schemeClr val="tx1"/>
                          </a:solidFill>
                          <a:latin typeface="Arial" panose="020B0604020202020204" pitchFamily="34" charset="0"/>
                        </a:defRPr>
                      </a:lvl4pPr>
                      <a:lvl5pPr marL="1828800" algn="l" defTabSz="457200" rtl="0" eaLnBrk="1" latinLnBrk="0" hangingPunct="1">
                        <a:spcBef>
                          <a:spcPct val="20000"/>
                        </a:spcBef>
                        <a:defRPr sz="1800" kern="1200">
                          <a:solidFill>
                            <a:schemeClr val="tx1"/>
                          </a:solidFill>
                          <a:latin typeface="Arial" panose="020B0604020202020204" pitchFamily="34" charset="0"/>
                        </a:defRPr>
                      </a:lvl5pPr>
                      <a:lvl6pPr marL="22860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6pPr>
                      <a:lvl7pPr marL="27432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7pPr>
                      <a:lvl8pPr marL="32004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8pPr>
                      <a:lvl9pPr marL="36576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9pPr>
                    </a:lstStyle>
                    <a:p>
                      <a:pPr marL="0" marR="0" lvl="0" indent="0" algn="ctr" defTabSz="457200" rtl="0" eaLnBrk="0" fontAlgn="base" latinLnBrk="0" hangingPunct="0">
                        <a:lnSpc>
                          <a:spcPct val="100000"/>
                        </a:lnSpc>
                        <a:spcBef>
                          <a:spcPct val="0"/>
                        </a:spcBef>
                        <a:spcAft>
                          <a:spcPct val="0"/>
                        </a:spcAft>
                        <a:buClr>
                          <a:srgbClr val="000000"/>
                        </a:buClr>
                        <a:buSzTx/>
                        <a:buFont typeface="Times New Roman" panose="02020603050405020304" pitchFamily="18" charset="0"/>
                        <a:buNone/>
                        <a:tabLst/>
                      </a:pPr>
                      <a:endParaRPr kumimoji="0" lang="vi-VN" altLang="en-US" sz="1100" b="1" i="0" u="none" strike="noStrike" cap="none" normalizeH="0" baseline="0" dirty="0">
                        <a:ln>
                          <a:noFill/>
                        </a:ln>
                        <a:solidFill>
                          <a:schemeClr val="bg1"/>
                        </a:solidFill>
                        <a:effectLst/>
                        <a:latin typeface="Times New Roman" panose="02020603050405020304" pitchFamily="18" charset="0"/>
                      </a:endParaRPr>
                    </a:p>
                  </a:txBody>
                  <a:tcPr anchor="ctr" horzOverflow="overflow">
                    <a:lnL w="9000" cap="flat" cmpd="sng" algn="ctr">
                      <a:solidFill>
                        <a:srgbClr val="000000"/>
                      </a:solidFill>
                      <a:prstDash val="solid"/>
                      <a:round/>
                      <a:headEnd type="none" w="med" len="med"/>
                      <a:tailEnd type="none" w="med" len="med"/>
                    </a:lnL>
                    <a:lnR w="64080" cap="flat" cmpd="sng" algn="ctr">
                      <a:solidFill>
                        <a:srgbClr val="000000"/>
                      </a:solidFill>
                      <a:prstDash val="solid"/>
                      <a:round/>
                      <a:headEnd type="none" w="med" len="med"/>
                      <a:tailEnd type="none" w="med" len="med"/>
                    </a:lnR>
                    <a:lnT w="9000" cap="flat" cmpd="sng" algn="ctr">
                      <a:solidFill>
                        <a:srgbClr val="000000"/>
                      </a:solidFill>
                      <a:prstDash val="solid"/>
                      <a:round/>
                      <a:headEnd type="none" w="med" len="med"/>
                      <a:tailEnd type="none" w="med" len="med"/>
                    </a:lnT>
                    <a:lnB w="90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476341410"/>
                  </a:ext>
                </a:extLst>
              </a:tr>
              <a:tr h="369236">
                <a:tc>
                  <a:txBody>
                    <a:bodyPr/>
                    <a:lstStyle>
                      <a:lvl1pPr marL="0" algn="l" defTabSz="457200" rtl="0" eaLnBrk="1" latinLnBrk="0" hangingPunct="1">
                        <a:spcBef>
                          <a:spcPct val="20000"/>
                        </a:spcBef>
                        <a:defRPr sz="2800" kern="1200">
                          <a:solidFill>
                            <a:schemeClr val="tx1"/>
                          </a:solidFill>
                          <a:latin typeface="Arial" panose="020B0604020202020204" pitchFamily="34" charset="0"/>
                        </a:defRPr>
                      </a:lvl1pPr>
                      <a:lvl2pPr marL="457200" algn="l" defTabSz="457200" rtl="0" eaLnBrk="1" latinLnBrk="0" hangingPunct="1">
                        <a:spcBef>
                          <a:spcPct val="20000"/>
                        </a:spcBef>
                        <a:defRPr sz="2400" kern="1200">
                          <a:solidFill>
                            <a:schemeClr val="tx1"/>
                          </a:solidFill>
                          <a:latin typeface="Arial" panose="020B0604020202020204" pitchFamily="34" charset="0"/>
                        </a:defRPr>
                      </a:lvl2pPr>
                      <a:lvl3pPr marL="914400" algn="l" defTabSz="457200" rtl="0" eaLnBrk="1" latinLnBrk="0" hangingPunct="1">
                        <a:spcBef>
                          <a:spcPct val="20000"/>
                        </a:spcBef>
                        <a:defRPr sz="2000" kern="1200">
                          <a:solidFill>
                            <a:schemeClr val="tx1"/>
                          </a:solidFill>
                          <a:latin typeface="Arial" panose="020B0604020202020204" pitchFamily="34" charset="0"/>
                        </a:defRPr>
                      </a:lvl3pPr>
                      <a:lvl4pPr marL="1371600" algn="l" defTabSz="457200" rtl="0" eaLnBrk="1" latinLnBrk="0" hangingPunct="1">
                        <a:spcBef>
                          <a:spcPct val="20000"/>
                        </a:spcBef>
                        <a:defRPr sz="1800" kern="1200">
                          <a:solidFill>
                            <a:schemeClr val="tx1"/>
                          </a:solidFill>
                          <a:latin typeface="Arial" panose="020B0604020202020204" pitchFamily="34" charset="0"/>
                        </a:defRPr>
                      </a:lvl4pPr>
                      <a:lvl5pPr marL="1828800" algn="l" defTabSz="457200" rtl="0" eaLnBrk="1" latinLnBrk="0" hangingPunct="1">
                        <a:spcBef>
                          <a:spcPct val="20000"/>
                        </a:spcBef>
                        <a:defRPr sz="1800" kern="1200">
                          <a:solidFill>
                            <a:schemeClr val="tx1"/>
                          </a:solidFill>
                          <a:latin typeface="Arial" panose="020B0604020202020204" pitchFamily="34" charset="0"/>
                        </a:defRPr>
                      </a:lvl5pPr>
                      <a:lvl6pPr marL="22860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6pPr>
                      <a:lvl7pPr marL="27432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7pPr>
                      <a:lvl8pPr marL="32004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8pPr>
                      <a:lvl9pPr marL="36576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9pPr>
                    </a:lstStyle>
                    <a:p>
                      <a:pPr marL="0" marR="0" lvl="0" indent="0" algn="ctr" defTabSz="457200" rtl="0" eaLnBrk="0" fontAlgn="base" latinLnBrk="0" hangingPunct="0">
                        <a:lnSpc>
                          <a:spcPct val="100000"/>
                        </a:lnSpc>
                        <a:spcBef>
                          <a:spcPct val="0"/>
                        </a:spcBef>
                        <a:spcAft>
                          <a:spcPct val="0"/>
                        </a:spcAft>
                        <a:buClr>
                          <a:srgbClr val="000000"/>
                        </a:buClr>
                        <a:buSzTx/>
                        <a:buFont typeface="Times New Roman" panose="02020603050405020304" pitchFamily="18" charset="0"/>
                        <a:buNone/>
                        <a:tabLst/>
                      </a:pPr>
                      <a:endParaRPr kumimoji="0" lang="vi-VN" altLang="en-US" sz="1050" b="1" i="0" u="none" strike="noStrike" cap="none" normalizeH="0" baseline="0">
                        <a:ln>
                          <a:noFill/>
                        </a:ln>
                        <a:solidFill>
                          <a:schemeClr val="bg1"/>
                        </a:solidFill>
                        <a:effectLst/>
                        <a:latin typeface="Times New Roman" panose="02020603050405020304" pitchFamily="18" charset="0"/>
                      </a:endParaRPr>
                    </a:p>
                  </a:txBody>
                  <a:tcPr anchor="ctr" horzOverflow="overflow">
                    <a:lnL w="64080" cap="flat" cmpd="sng" algn="ctr">
                      <a:solidFill>
                        <a:srgbClr val="000000"/>
                      </a:solidFill>
                      <a:prstDash val="solid"/>
                      <a:round/>
                      <a:headEnd type="none" w="med" len="med"/>
                      <a:tailEnd type="none" w="med" len="med"/>
                    </a:lnL>
                    <a:lnR w="9000" cap="flat" cmpd="sng" algn="ctr">
                      <a:solidFill>
                        <a:srgbClr val="000000"/>
                      </a:solidFill>
                      <a:prstDash val="solid"/>
                      <a:round/>
                      <a:headEnd type="none" w="med" len="med"/>
                      <a:tailEnd type="none" w="med" len="med"/>
                    </a:lnR>
                    <a:lnT w="9000" cap="flat" cmpd="sng" algn="ctr">
                      <a:solidFill>
                        <a:srgbClr val="000000"/>
                      </a:solidFill>
                      <a:prstDash val="solid"/>
                      <a:round/>
                      <a:headEnd type="none" w="med" len="med"/>
                      <a:tailEnd type="none" w="med" len="med"/>
                    </a:lnT>
                    <a:lnB w="6408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457200" rtl="0" eaLnBrk="1" latinLnBrk="0" hangingPunct="1">
                        <a:spcBef>
                          <a:spcPct val="20000"/>
                        </a:spcBef>
                        <a:defRPr sz="2800" kern="1200">
                          <a:solidFill>
                            <a:schemeClr val="tx1"/>
                          </a:solidFill>
                          <a:latin typeface="Arial" panose="020B0604020202020204" pitchFamily="34" charset="0"/>
                        </a:defRPr>
                      </a:lvl1pPr>
                      <a:lvl2pPr marL="457200" algn="l" defTabSz="457200" rtl="0" eaLnBrk="1" latinLnBrk="0" hangingPunct="1">
                        <a:spcBef>
                          <a:spcPct val="20000"/>
                        </a:spcBef>
                        <a:defRPr sz="2400" kern="1200">
                          <a:solidFill>
                            <a:schemeClr val="tx1"/>
                          </a:solidFill>
                          <a:latin typeface="Arial" panose="020B0604020202020204" pitchFamily="34" charset="0"/>
                        </a:defRPr>
                      </a:lvl2pPr>
                      <a:lvl3pPr marL="914400" algn="l" defTabSz="457200" rtl="0" eaLnBrk="1" latinLnBrk="0" hangingPunct="1">
                        <a:spcBef>
                          <a:spcPct val="20000"/>
                        </a:spcBef>
                        <a:defRPr sz="2000" kern="1200">
                          <a:solidFill>
                            <a:schemeClr val="tx1"/>
                          </a:solidFill>
                          <a:latin typeface="Arial" panose="020B0604020202020204" pitchFamily="34" charset="0"/>
                        </a:defRPr>
                      </a:lvl3pPr>
                      <a:lvl4pPr marL="1371600" algn="l" defTabSz="457200" rtl="0" eaLnBrk="1" latinLnBrk="0" hangingPunct="1">
                        <a:spcBef>
                          <a:spcPct val="20000"/>
                        </a:spcBef>
                        <a:defRPr sz="1800" kern="1200">
                          <a:solidFill>
                            <a:schemeClr val="tx1"/>
                          </a:solidFill>
                          <a:latin typeface="Arial" panose="020B0604020202020204" pitchFamily="34" charset="0"/>
                        </a:defRPr>
                      </a:lvl4pPr>
                      <a:lvl5pPr marL="1828800" algn="l" defTabSz="457200" rtl="0" eaLnBrk="1" latinLnBrk="0" hangingPunct="1">
                        <a:spcBef>
                          <a:spcPct val="20000"/>
                        </a:spcBef>
                        <a:defRPr sz="1800" kern="1200">
                          <a:solidFill>
                            <a:schemeClr val="tx1"/>
                          </a:solidFill>
                          <a:latin typeface="Arial" panose="020B0604020202020204" pitchFamily="34" charset="0"/>
                        </a:defRPr>
                      </a:lvl5pPr>
                      <a:lvl6pPr marL="22860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6pPr>
                      <a:lvl7pPr marL="27432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7pPr>
                      <a:lvl8pPr marL="32004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8pPr>
                      <a:lvl9pPr marL="36576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9pPr>
                    </a:lstStyle>
                    <a:p>
                      <a:pPr marL="0" marR="0" lvl="0" indent="0" algn="ctr" defTabSz="457200" rtl="0" eaLnBrk="0" fontAlgn="base" latinLnBrk="0" hangingPunct="0">
                        <a:lnSpc>
                          <a:spcPct val="100000"/>
                        </a:lnSpc>
                        <a:spcBef>
                          <a:spcPct val="0"/>
                        </a:spcBef>
                        <a:spcAft>
                          <a:spcPct val="0"/>
                        </a:spcAft>
                        <a:buClr>
                          <a:srgbClr val="000000"/>
                        </a:buClr>
                        <a:buSzTx/>
                        <a:buFont typeface="Times New Roman" panose="02020603050405020304" pitchFamily="18" charset="0"/>
                        <a:buNone/>
                        <a:tabLst/>
                      </a:pPr>
                      <a:endParaRPr kumimoji="0" lang="vi-VN" altLang="en-US" sz="1050" b="1" i="0" u="none" strike="noStrike" cap="none" normalizeH="0" baseline="0">
                        <a:ln>
                          <a:noFill/>
                        </a:ln>
                        <a:solidFill>
                          <a:schemeClr val="bg1"/>
                        </a:solidFill>
                        <a:effectLst/>
                        <a:latin typeface="Times New Roman" panose="02020603050405020304" pitchFamily="18" charset="0"/>
                      </a:endParaRPr>
                    </a:p>
                  </a:txBody>
                  <a:tcPr anchor="ctr" horzOverflow="overflow">
                    <a:lnL w="9000" cap="flat" cmpd="sng" algn="ctr">
                      <a:solidFill>
                        <a:srgbClr val="000000"/>
                      </a:solidFill>
                      <a:prstDash val="solid"/>
                      <a:round/>
                      <a:headEnd type="none" w="med" len="med"/>
                      <a:tailEnd type="none" w="med" len="med"/>
                    </a:lnL>
                    <a:lnR w="9000" cap="flat" cmpd="sng" algn="ctr">
                      <a:solidFill>
                        <a:srgbClr val="000000"/>
                      </a:solidFill>
                      <a:prstDash val="solid"/>
                      <a:round/>
                      <a:headEnd type="none" w="med" len="med"/>
                      <a:tailEnd type="none" w="med" len="med"/>
                    </a:lnR>
                    <a:lnT w="9000" cap="flat" cmpd="sng" algn="ctr">
                      <a:solidFill>
                        <a:srgbClr val="000000"/>
                      </a:solidFill>
                      <a:prstDash val="solid"/>
                      <a:round/>
                      <a:headEnd type="none" w="med" len="med"/>
                      <a:tailEnd type="none" w="med" len="med"/>
                    </a:lnT>
                    <a:lnB w="64080" cap="flat" cmpd="sng" algn="ctr">
                      <a:solidFill>
                        <a:srgbClr val="000000"/>
                      </a:solidFill>
                      <a:prstDash val="solid"/>
                      <a:round/>
                      <a:headEnd type="none" w="med" len="med"/>
                      <a:tailEnd type="none" w="med" len="med"/>
                    </a:lnB>
                    <a:lnTlToBr>
                      <a:noFill/>
                    </a:lnTlToBr>
                    <a:lnBlToTr>
                      <a:noFill/>
                    </a:lnBlToTr>
                    <a:solidFill>
                      <a:srgbClr val="808080"/>
                    </a:solidFill>
                  </a:tcPr>
                </a:tc>
                <a:tc>
                  <a:txBody>
                    <a:bodyPr/>
                    <a:lstStyle>
                      <a:lvl1pPr marL="0" algn="l" defTabSz="457200" rtl="0" eaLnBrk="1" latinLnBrk="0" hangingPunct="1">
                        <a:spcBef>
                          <a:spcPct val="20000"/>
                        </a:spcBef>
                        <a:defRPr sz="2800" kern="1200">
                          <a:solidFill>
                            <a:schemeClr val="tx1"/>
                          </a:solidFill>
                          <a:latin typeface="Arial" panose="020B0604020202020204" pitchFamily="34" charset="0"/>
                        </a:defRPr>
                      </a:lvl1pPr>
                      <a:lvl2pPr marL="457200" algn="l" defTabSz="457200" rtl="0" eaLnBrk="1" latinLnBrk="0" hangingPunct="1">
                        <a:spcBef>
                          <a:spcPct val="20000"/>
                        </a:spcBef>
                        <a:defRPr sz="2400" kern="1200">
                          <a:solidFill>
                            <a:schemeClr val="tx1"/>
                          </a:solidFill>
                          <a:latin typeface="Arial" panose="020B0604020202020204" pitchFamily="34" charset="0"/>
                        </a:defRPr>
                      </a:lvl2pPr>
                      <a:lvl3pPr marL="914400" algn="l" defTabSz="457200" rtl="0" eaLnBrk="1" latinLnBrk="0" hangingPunct="1">
                        <a:spcBef>
                          <a:spcPct val="20000"/>
                        </a:spcBef>
                        <a:defRPr sz="2000" kern="1200">
                          <a:solidFill>
                            <a:schemeClr val="tx1"/>
                          </a:solidFill>
                          <a:latin typeface="Arial" panose="020B0604020202020204" pitchFamily="34" charset="0"/>
                        </a:defRPr>
                      </a:lvl3pPr>
                      <a:lvl4pPr marL="1371600" algn="l" defTabSz="457200" rtl="0" eaLnBrk="1" latinLnBrk="0" hangingPunct="1">
                        <a:spcBef>
                          <a:spcPct val="20000"/>
                        </a:spcBef>
                        <a:defRPr sz="1800" kern="1200">
                          <a:solidFill>
                            <a:schemeClr val="tx1"/>
                          </a:solidFill>
                          <a:latin typeface="Arial" panose="020B0604020202020204" pitchFamily="34" charset="0"/>
                        </a:defRPr>
                      </a:lvl4pPr>
                      <a:lvl5pPr marL="1828800" algn="l" defTabSz="457200" rtl="0" eaLnBrk="1" latinLnBrk="0" hangingPunct="1">
                        <a:spcBef>
                          <a:spcPct val="20000"/>
                        </a:spcBef>
                        <a:defRPr sz="1800" kern="1200">
                          <a:solidFill>
                            <a:schemeClr val="tx1"/>
                          </a:solidFill>
                          <a:latin typeface="Arial" panose="020B0604020202020204" pitchFamily="34" charset="0"/>
                        </a:defRPr>
                      </a:lvl5pPr>
                      <a:lvl6pPr marL="22860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6pPr>
                      <a:lvl7pPr marL="27432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7pPr>
                      <a:lvl8pPr marL="32004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8pPr>
                      <a:lvl9pPr marL="36576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9pPr>
                    </a:lstStyle>
                    <a:p>
                      <a:pPr marL="0" marR="0" lvl="0" indent="0" algn="ctr" defTabSz="457200" rtl="0" eaLnBrk="0" fontAlgn="base" latinLnBrk="0" hangingPunct="0">
                        <a:lnSpc>
                          <a:spcPct val="100000"/>
                        </a:lnSpc>
                        <a:spcBef>
                          <a:spcPct val="0"/>
                        </a:spcBef>
                        <a:spcAft>
                          <a:spcPct val="0"/>
                        </a:spcAft>
                        <a:buClr>
                          <a:srgbClr val="000000"/>
                        </a:buClr>
                        <a:buSzTx/>
                        <a:buFont typeface="Times New Roman" panose="02020603050405020304" pitchFamily="18" charset="0"/>
                        <a:buNone/>
                        <a:tabLst/>
                      </a:pPr>
                      <a:endParaRPr kumimoji="0" lang="vi-VN" altLang="en-US" sz="1050" b="1" i="0" u="none" strike="noStrike" cap="none" normalizeH="0" baseline="0">
                        <a:ln>
                          <a:noFill/>
                        </a:ln>
                        <a:solidFill>
                          <a:schemeClr val="bg1"/>
                        </a:solidFill>
                        <a:effectLst/>
                        <a:latin typeface="Times New Roman" panose="02020603050405020304" pitchFamily="18" charset="0"/>
                      </a:endParaRPr>
                    </a:p>
                  </a:txBody>
                  <a:tcPr anchor="ctr" horzOverflow="overflow">
                    <a:lnL w="9000" cap="flat" cmpd="sng" algn="ctr">
                      <a:solidFill>
                        <a:srgbClr val="000000"/>
                      </a:solidFill>
                      <a:prstDash val="solid"/>
                      <a:round/>
                      <a:headEnd type="none" w="med" len="med"/>
                      <a:tailEnd type="none" w="med" len="med"/>
                    </a:lnL>
                    <a:lnR w="9000" cap="flat" cmpd="sng" algn="ctr">
                      <a:solidFill>
                        <a:srgbClr val="000000"/>
                      </a:solidFill>
                      <a:prstDash val="solid"/>
                      <a:round/>
                      <a:headEnd type="none" w="med" len="med"/>
                      <a:tailEnd type="none" w="med" len="med"/>
                    </a:lnR>
                    <a:lnT w="9000" cap="flat" cmpd="sng" algn="ctr">
                      <a:solidFill>
                        <a:srgbClr val="000000"/>
                      </a:solidFill>
                      <a:prstDash val="solid"/>
                      <a:round/>
                      <a:headEnd type="none" w="med" len="med"/>
                      <a:tailEnd type="none" w="med" len="med"/>
                    </a:lnT>
                    <a:lnB w="6408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457200" rtl="0" eaLnBrk="1" latinLnBrk="0" hangingPunct="1">
                        <a:spcBef>
                          <a:spcPct val="20000"/>
                        </a:spcBef>
                        <a:defRPr sz="2800" kern="1200">
                          <a:solidFill>
                            <a:schemeClr val="tx1"/>
                          </a:solidFill>
                          <a:latin typeface="Arial" panose="020B0604020202020204" pitchFamily="34" charset="0"/>
                        </a:defRPr>
                      </a:lvl1pPr>
                      <a:lvl2pPr marL="457200" algn="l" defTabSz="457200" rtl="0" eaLnBrk="1" latinLnBrk="0" hangingPunct="1">
                        <a:spcBef>
                          <a:spcPct val="20000"/>
                        </a:spcBef>
                        <a:defRPr sz="2400" kern="1200">
                          <a:solidFill>
                            <a:schemeClr val="tx1"/>
                          </a:solidFill>
                          <a:latin typeface="Arial" panose="020B0604020202020204" pitchFamily="34" charset="0"/>
                        </a:defRPr>
                      </a:lvl2pPr>
                      <a:lvl3pPr marL="914400" algn="l" defTabSz="457200" rtl="0" eaLnBrk="1" latinLnBrk="0" hangingPunct="1">
                        <a:spcBef>
                          <a:spcPct val="20000"/>
                        </a:spcBef>
                        <a:defRPr sz="2000" kern="1200">
                          <a:solidFill>
                            <a:schemeClr val="tx1"/>
                          </a:solidFill>
                          <a:latin typeface="Arial" panose="020B0604020202020204" pitchFamily="34" charset="0"/>
                        </a:defRPr>
                      </a:lvl3pPr>
                      <a:lvl4pPr marL="1371600" algn="l" defTabSz="457200" rtl="0" eaLnBrk="1" latinLnBrk="0" hangingPunct="1">
                        <a:spcBef>
                          <a:spcPct val="20000"/>
                        </a:spcBef>
                        <a:defRPr sz="1800" kern="1200">
                          <a:solidFill>
                            <a:schemeClr val="tx1"/>
                          </a:solidFill>
                          <a:latin typeface="Arial" panose="020B0604020202020204" pitchFamily="34" charset="0"/>
                        </a:defRPr>
                      </a:lvl4pPr>
                      <a:lvl5pPr marL="1828800" algn="l" defTabSz="457200" rtl="0" eaLnBrk="1" latinLnBrk="0" hangingPunct="1">
                        <a:spcBef>
                          <a:spcPct val="20000"/>
                        </a:spcBef>
                        <a:defRPr sz="1800" kern="1200">
                          <a:solidFill>
                            <a:schemeClr val="tx1"/>
                          </a:solidFill>
                          <a:latin typeface="Arial" panose="020B0604020202020204" pitchFamily="34" charset="0"/>
                        </a:defRPr>
                      </a:lvl5pPr>
                      <a:lvl6pPr marL="22860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6pPr>
                      <a:lvl7pPr marL="27432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7pPr>
                      <a:lvl8pPr marL="32004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8pPr>
                      <a:lvl9pPr marL="36576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9pPr>
                    </a:lstStyle>
                    <a:p>
                      <a:pPr marL="0" marR="0" lvl="0" indent="0" algn="ctr" defTabSz="457200" rtl="0" eaLnBrk="0" fontAlgn="base" latinLnBrk="0" hangingPunct="0">
                        <a:lnSpc>
                          <a:spcPct val="100000"/>
                        </a:lnSpc>
                        <a:spcBef>
                          <a:spcPct val="0"/>
                        </a:spcBef>
                        <a:spcAft>
                          <a:spcPct val="0"/>
                        </a:spcAft>
                        <a:buClr>
                          <a:srgbClr val="000000"/>
                        </a:buClr>
                        <a:buSzTx/>
                        <a:buFont typeface="Times New Roman" panose="02020603050405020304" pitchFamily="18" charset="0"/>
                        <a:buNone/>
                        <a:tabLst/>
                      </a:pPr>
                      <a:endParaRPr kumimoji="0" lang="vi-VN" altLang="en-US" sz="1050" b="1" i="0" u="none" strike="noStrike" cap="none" normalizeH="0" baseline="0">
                        <a:ln>
                          <a:noFill/>
                        </a:ln>
                        <a:solidFill>
                          <a:schemeClr val="bg1"/>
                        </a:solidFill>
                        <a:effectLst/>
                        <a:latin typeface="Times New Roman" panose="02020603050405020304" pitchFamily="18" charset="0"/>
                      </a:endParaRPr>
                    </a:p>
                  </a:txBody>
                  <a:tcPr anchor="ctr" horzOverflow="overflow">
                    <a:lnL w="9000" cap="flat" cmpd="sng" algn="ctr">
                      <a:solidFill>
                        <a:srgbClr val="000000"/>
                      </a:solidFill>
                      <a:prstDash val="solid"/>
                      <a:round/>
                      <a:headEnd type="none" w="med" len="med"/>
                      <a:tailEnd type="none" w="med" len="med"/>
                    </a:lnL>
                    <a:lnR w="9000" cap="flat" cmpd="sng" algn="ctr">
                      <a:solidFill>
                        <a:srgbClr val="000000"/>
                      </a:solidFill>
                      <a:prstDash val="solid"/>
                      <a:round/>
                      <a:headEnd type="none" w="med" len="med"/>
                      <a:tailEnd type="none" w="med" len="med"/>
                    </a:lnR>
                    <a:lnT w="9000" cap="flat" cmpd="sng" algn="ctr">
                      <a:solidFill>
                        <a:srgbClr val="000000"/>
                      </a:solidFill>
                      <a:prstDash val="solid"/>
                      <a:round/>
                      <a:headEnd type="none" w="med" len="med"/>
                      <a:tailEnd type="none" w="med" len="med"/>
                    </a:lnT>
                    <a:lnB w="64080" cap="flat" cmpd="sng" algn="ctr">
                      <a:solidFill>
                        <a:srgbClr val="000000"/>
                      </a:solidFill>
                      <a:prstDash val="solid"/>
                      <a:round/>
                      <a:headEnd type="none" w="med" len="med"/>
                      <a:tailEnd type="none" w="med" len="med"/>
                    </a:lnB>
                    <a:lnTlToBr>
                      <a:noFill/>
                    </a:lnTlToBr>
                    <a:lnBlToTr>
                      <a:noFill/>
                    </a:lnBlToTr>
                    <a:solidFill>
                      <a:srgbClr val="808080"/>
                    </a:solidFill>
                  </a:tcPr>
                </a:tc>
                <a:tc>
                  <a:txBody>
                    <a:bodyPr/>
                    <a:lstStyle>
                      <a:lvl1pPr marL="0" algn="l" defTabSz="457200" rtl="0" eaLnBrk="1" latinLnBrk="0" hangingPunct="1">
                        <a:spcBef>
                          <a:spcPct val="20000"/>
                        </a:spcBef>
                        <a:defRPr sz="2800" kern="1200">
                          <a:solidFill>
                            <a:schemeClr val="tx1"/>
                          </a:solidFill>
                          <a:latin typeface="Arial" panose="020B0604020202020204" pitchFamily="34" charset="0"/>
                        </a:defRPr>
                      </a:lvl1pPr>
                      <a:lvl2pPr marL="457200" algn="l" defTabSz="457200" rtl="0" eaLnBrk="1" latinLnBrk="0" hangingPunct="1">
                        <a:spcBef>
                          <a:spcPct val="20000"/>
                        </a:spcBef>
                        <a:defRPr sz="2400" kern="1200">
                          <a:solidFill>
                            <a:schemeClr val="tx1"/>
                          </a:solidFill>
                          <a:latin typeface="Arial" panose="020B0604020202020204" pitchFamily="34" charset="0"/>
                        </a:defRPr>
                      </a:lvl2pPr>
                      <a:lvl3pPr marL="914400" algn="l" defTabSz="457200" rtl="0" eaLnBrk="1" latinLnBrk="0" hangingPunct="1">
                        <a:spcBef>
                          <a:spcPct val="20000"/>
                        </a:spcBef>
                        <a:defRPr sz="2000" kern="1200">
                          <a:solidFill>
                            <a:schemeClr val="tx1"/>
                          </a:solidFill>
                          <a:latin typeface="Arial" panose="020B0604020202020204" pitchFamily="34" charset="0"/>
                        </a:defRPr>
                      </a:lvl3pPr>
                      <a:lvl4pPr marL="1371600" algn="l" defTabSz="457200" rtl="0" eaLnBrk="1" latinLnBrk="0" hangingPunct="1">
                        <a:spcBef>
                          <a:spcPct val="20000"/>
                        </a:spcBef>
                        <a:defRPr sz="1800" kern="1200">
                          <a:solidFill>
                            <a:schemeClr val="tx1"/>
                          </a:solidFill>
                          <a:latin typeface="Arial" panose="020B0604020202020204" pitchFamily="34" charset="0"/>
                        </a:defRPr>
                      </a:lvl4pPr>
                      <a:lvl5pPr marL="1828800" algn="l" defTabSz="457200" rtl="0" eaLnBrk="1" latinLnBrk="0" hangingPunct="1">
                        <a:spcBef>
                          <a:spcPct val="20000"/>
                        </a:spcBef>
                        <a:defRPr sz="1800" kern="1200">
                          <a:solidFill>
                            <a:schemeClr val="tx1"/>
                          </a:solidFill>
                          <a:latin typeface="Arial" panose="020B0604020202020204" pitchFamily="34" charset="0"/>
                        </a:defRPr>
                      </a:lvl5pPr>
                      <a:lvl6pPr marL="22860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6pPr>
                      <a:lvl7pPr marL="27432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7pPr>
                      <a:lvl8pPr marL="32004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8pPr>
                      <a:lvl9pPr marL="36576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9pPr>
                    </a:lstStyle>
                    <a:p>
                      <a:pPr marL="0" marR="0" lvl="0" indent="0" algn="ctr" defTabSz="457200" rtl="0" eaLnBrk="0" fontAlgn="base" latinLnBrk="0" hangingPunct="0">
                        <a:lnSpc>
                          <a:spcPct val="100000"/>
                        </a:lnSpc>
                        <a:spcBef>
                          <a:spcPct val="0"/>
                        </a:spcBef>
                        <a:spcAft>
                          <a:spcPct val="0"/>
                        </a:spcAft>
                        <a:buClr>
                          <a:srgbClr val="000000"/>
                        </a:buClr>
                        <a:buSzTx/>
                        <a:buFont typeface="Times New Roman" panose="02020603050405020304" pitchFamily="18" charset="0"/>
                        <a:buNone/>
                        <a:tabLst/>
                      </a:pPr>
                      <a:endParaRPr kumimoji="0" lang="vi-VN" altLang="en-US" sz="1050" b="1" i="0" u="none" strike="noStrike" cap="none" normalizeH="0" baseline="0" dirty="0">
                        <a:ln>
                          <a:noFill/>
                        </a:ln>
                        <a:solidFill>
                          <a:schemeClr val="bg1"/>
                        </a:solidFill>
                        <a:effectLst/>
                        <a:latin typeface="Times New Roman" panose="02020603050405020304" pitchFamily="18" charset="0"/>
                      </a:endParaRPr>
                    </a:p>
                  </a:txBody>
                  <a:tcPr anchor="ctr" horzOverflow="overflow">
                    <a:lnL w="9000" cap="flat" cmpd="sng" algn="ctr">
                      <a:solidFill>
                        <a:srgbClr val="000000"/>
                      </a:solidFill>
                      <a:prstDash val="solid"/>
                      <a:round/>
                      <a:headEnd type="none" w="med" len="med"/>
                      <a:tailEnd type="none" w="med" len="med"/>
                    </a:lnL>
                    <a:lnR w="9000" cap="flat" cmpd="sng" algn="ctr">
                      <a:solidFill>
                        <a:srgbClr val="000000"/>
                      </a:solidFill>
                      <a:prstDash val="solid"/>
                      <a:round/>
                      <a:headEnd type="none" w="med" len="med"/>
                      <a:tailEnd type="none" w="med" len="med"/>
                    </a:lnR>
                    <a:lnT w="9000" cap="flat" cmpd="sng" algn="ctr">
                      <a:solidFill>
                        <a:srgbClr val="000000"/>
                      </a:solidFill>
                      <a:prstDash val="solid"/>
                      <a:round/>
                      <a:headEnd type="none" w="med" len="med"/>
                      <a:tailEnd type="none" w="med" len="med"/>
                    </a:lnT>
                    <a:lnB w="6408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457200" rtl="0" eaLnBrk="1" latinLnBrk="0" hangingPunct="1">
                        <a:spcBef>
                          <a:spcPct val="20000"/>
                        </a:spcBef>
                        <a:defRPr sz="2800" kern="1200">
                          <a:solidFill>
                            <a:schemeClr val="tx1"/>
                          </a:solidFill>
                          <a:latin typeface="Arial" panose="020B0604020202020204" pitchFamily="34" charset="0"/>
                        </a:defRPr>
                      </a:lvl1pPr>
                      <a:lvl2pPr marL="457200" algn="l" defTabSz="457200" rtl="0" eaLnBrk="1" latinLnBrk="0" hangingPunct="1">
                        <a:spcBef>
                          <a:spcPct val="20000"/>
                        </a:spcBef>
                        <a:defRPr sz="2400" kern="1200">
                          <a:solidFill>
                            <a:schemeClr val="tx1"/>
                          </a:solidFill>
                          <a:latin typeface="Arial" panose="020B0604020202020204" pitchFamily="34" charset="0"/>
                        </a:defRPr>
                      </a:lvl2pPr>
                      <a:lvl3pPr marL="914400" algn="l" defTabSz="457200" rtl="0" eaLnBrk="1" latinLnBrk="0" hangingPunct="1">
                        <a:spcBef>
                          <a:spcPct val="20000"/>
                        </a:spcBef>
                        <a:defRPr sz="2000" kern="1200">
                          <a:solidFill>
                            <a:schemeClr val="tx1"/>
                          </a:solidFill>
                          <a:latin typeface="Arial" panose="020B0604020202020204" pitchFamily="34" charset="0"/>
                        </a:defRPr>
                      </a:lvl3pPr>
                      <a:lvl4pPr marL="1371600" algn="l" defTabSz="457200" rtl="0" eaLnBrk="1" latinLnBrk="0" hangingPunct="1">
                        <a:spcBef>
                          <a:spcPct val="20000"/>
                        </a:spcBef>
                        <a:defRPr sz="1800" kern="1200">
                          <a:solidFill>
                            <a:schemeClr val="tx1"/>
                          </a:solidFill>
                          <a:latin typeface="Arial" panose="020B0604020202020204" pitchFamily="34" charset="0"/>
                        </a:defRPr>
                      </a:lvl4pPr>
                      <a:lvl5pPr marL="1828800" algn="l" defTabSz="457200" rtl="0" eaLnBrk="1" latinLnBrk="0" hangingPunct="1">
                        <a:spcBef>
                          <a:spcPct val="20000"/>
                        </a:spcBef>
                        <a:defRPr sz="1800" kern="1200">
                          <a:solidFill>
                            <a:schemeClr val="tx1"/>
                          </a:solidFill>
                          <a:latin typeface="Arial" panose="020B0604020202020204" pitchFamily="34" charset="0"/>
                        </a:defRPr>
                      </a:lvl5pPr>
                      <a:lvl6pPr marL="22860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6pPr>
                      <a:lvl7pPr marL="27432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7pPr>
                      <a:lvl8pPr marL="32004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8pPr>
                      <a:lvl9pPr marL="36576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9pPr>
                    </a:lstStyle>
                    <a:p>
                      <a:pPr marL="0" marR="0" lvl="0" indent="0" algn="ctr" defTabSz="457200" rtl="0" eaLnBrk="0" fontAlgn="base" latinLnBrk="0" hangingPunct="0">
                        <a:lnSpc>
                          <a:spcPct val="100000"/>
                        </a:lnSpc>
                        <a:spcBef>
                          <a:spcPct val="0"/>
                        </a:spcBef>
                        <a:spcAft>
                          <a:spcPct val="0"/>
                        </a:spcAft>
                        <a:buClr>
                          <a:srgbClr val="000000"/>
                        </a:buClr>
                        <a:buSzTx/>
                        <a:buFont typeface="Times New Roman" panose="02020603050405020304" pitchFamily="18" charset="0"/>
                        <a:buNone/>
                        <a:tabLst/>
                      </a:pPr>
                      <a:endParaRPr kumimoji="0" lang="vi-VN" altLang="en-US" sz="1050" b="1" i="0" u="none" strike="noStrike" cap="none" normalizeH="0" baseline="0">
                        <a:ln>
                          <a:noFill/>
                        </a:ln>
                        <a:solidFill>
                          <a:schemeClr val="bg1"/>
                        </a:solidFill>
                        <a:effectLst/>
                        <a:latin typeface="Times New Roman" panose="02020603050405020304" pitchFamily="18" charset="0"/>
                      </a:endParaRPr>
                    </a:p>
                  </a:txBody>
                  <a:tcPr anchor="ctr" horzOverflow="overflow">
                    <a:lnL w="9000" cap="flat" cmpd="sng" algn="ctr">
                      <a:solidFill>
                        <a:srgbClr val="000000"/>
                      </a:solidFill>
                      <a:prstDash val="solid"/>
                      <a:round/>
                      <a:headEnd type="none" w="med" len="med"/>
                      <a:tailEnd type="none" w="med" len="med"/>
                    </a:lnL>
                    <a:lnR w="9000" cap="flat" cmpd="sng" algn="ctr">
                      <a:solidFill>
                        <a:srgbClr val="000000"/>
                      </a:solidFill>
                      <a:prstDash val="solid"/>
                      <a:round/>
                      <a:headEnd type="none" w="med" len="med"/>
                      <a:tailEnd type="none" w="med" len="med"/>
                    </a:lnR>
                    <a:lnT w="9000" cap="flat" cmpd="sng" algn="ctr">
                      <a:solidFill>
                        <a:srgbClr val="000000"/>
                      </a:solidFill>
                      <a:prstDash val="solid"/>
                      <a:round/>
                      <a:headEnd type="none" w="med" len="med"/>
                      <a:tailEnd type="none" w="med" len="med"/>
                    </a:lnT>
                    <a:lnB w="64080" cap="flat" cmpd="sng" algn="ctr">
                      <a:solidFill>
                        <a:srgbClr val="000000"/>
                      </a:solidFill>
                      <a:prstDash val="solid"/>
                      <a:round/>
                      <a:headEnd type="none" w="med" len="med"/>
                      <a:tailEnd type="none" w="med" len="med"/>
                    </a:lnB>
                    <a:lnTlToBr>
                      <a:noFill/>
                    </a:lnTlToBr>
                    <a:lnBlToTr>
                      <a:noFill/>
                    </a:lnBlToTr>
                    <a:solidFill>
                      <a:srgbClr val="808080"/>
                    </a:solidFill>
                  </a:tcPr>
                </a:tc>
                <a:tc>
                  <a:txBody>
                    <a:bodyPr/>
                    <a:lstStyle>
                      <a:lvl1pPr marL="0" algn="l" defTabSz="457200" rtl="0" eaLnBrk="1" latinLnBrk="0" hangingPunct="1">
                        <a:spcBef>
                          <a:spcPct val="20000"/>
                        </a:spcBef>
                        <a:defRPr sz="2800" kern="1200">
                          <a:solidFill>
                            <a:schemeClr val="tx1"/>
                          </a:solidFill>
                          <a:latin typeface="Arial" panose="020B0604020202020204" pitchFamily="34" charset="0"/>
                        </a:defRPr>
                      </a:lvl1pPr>
                      <a:lvl2pPr marL="457200" algn="l" defTabSz="457200" rtl="0" eaLnBrk="1" latinLnBrk="0" hangingPunct="1">
                        <a:spcBef>
                          <a:spcPct val="20000"/>
                        </a:spcBef>
                        <a:defRPr sz="2400" kern="1200">
                          <a:solidFill>
                            <a:schemeClr val="tx1"/>
                          </a:solidFill>
                          <a:latin typeface="Arial" panose="020B0604020202020204" pitchFamily="34" charset="0"/>
                        </a:defRPr>
                      </a:lvl2pPr>
                      <a:lvl3pPr marL="914400" algn="l" defTabSz="457200" rtl="0" eaLnBrk="1" latinLnBrk="0" hangingPunct="1">
                        <a:spcBef>
                          <a:spcPct val="20000"/>
                        </a:spcBef>
                        <a:defRPr sz="2000" kern="1200">
                          <a:solidFill>
                            <a:schemeClr val="tx1"/>
                          </a:solidFill>
                          <a:latin typeface="Arial" panose="020B0604020202020204" pitchFamily="34" charset="0"/>
                        </a:defRPr>
                      </a:lvl3pPr>
                      <a:lvl4pPr marL="1371600" algn="l" defTabSz="457200" rtl="0" eaLnBrk="1" latinLnBrk="0" hangingPunct="1">
                        <a:spcBef>
                          <a:spcPct val="20000"/>
                        </a:spcBef>
                        <a:defRPr sz="1800" kern="1200">
                          <a:solidFill>
                            <a:schemeClr val="tx1"/>
                          </a:solidFill>
                          <a:latin typeface="Arial" panose="020B0604020202020204" pitchFamily="34" charset="0"/>
                        </a:defRPr>
                      </a:lvl4pPr>
                      <a:lvl5pPr marL="1828800" algn="l" defTabSz="457200" rtl="0" eaLnBrk="1" latinLnBrk="0" hangingPunct="1">
                        <a:spcBef>
                          <a:spcPct val="20000"/>
                        </a:spcBef>
                        <a:defRPr sz="1800" kern="1200">
                          <a:solidFill>
                            <a:schemeClr val="tx1"/>
                          </a:solidFill>
                          <a:latin typeface="Arial" panose="020B0604020202020204" pitchFamily="34" charset="0"/>
                        </a:defRPr>
                      </a:lvl5pPr>
                      <a:lvl6pPr marL="22860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6pPr>
                      <a:lvl7pPr marL="27432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7pPr>
                      <a:lvl8pPr marL="32004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8pPr>
                      <a:lvl9pPr marL="36576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9pPr>
                    </a:lstStyle>
                    <a:p>
                      <a:pPr marL="0" marR="0" lvl="0" indent="0" algn="ctr" defTabSz="457200" rtl="0" eaLnBrk="0" fontAlgn="base" latinLnBrk="0" hangingPunct="0">
                        <a:lnSpc>
                          <a:spcPct val="100000"/>
                        </a:lnSpc>
                        <a:spcBef>
                          <a:spcPct val="0"/>
                        </a:spcBef>
                        <a:spcAft>
                          <a:spcPct val="0"/>
                        </a:spcAft>
                        <a:buClr>
                          <a:srgbClr val="000000"/>
                        </a:buClr>
                        <a:buSzTx/>
                        <a:buFont typeface="Times New Roman" panose="02020603050405020304" pitchFamily="18" charset="0"/>
                        <a:buNone/>
                        <a:tabLst/>
                      </a:pPr>
                      <a:endParaRPr kumimoji="0" lang="vi-VN" altLang="en-US" sz="1050" b="1" i="0" u="none" strike="noStrike" cap="none" normalizeH="0" baseline="0">
                        <a:ln>
                          <a:noFill/>
                        </a:ln>
                        <a:solidFill>
                          <a:schemeClr val="bg1"/>
                        </a:solidFill>
                        <a:effectLst/>
                        <a:latin typeface="Times New Roman" panose="02020603050405020304" pitchFamily="18" charset="0"/>
                      </a:endParaRPr>
                    </a:p>
                  </a:txBody>
                  <a:tcPr anchor="ctr" horzOverflow="overflow">
                    <a:lnL w="9000" cap="flat" cmpd="sng" algn="ctr">
                      <a:solidFill>
                        <a:srgbClr val="000000"/>
                      </a:solidFill>
                      <a:prstDash val="solid"/>
                      <a:round/>
                      <a:headEnd type="none" w="med" len="med"/>
                      <a:tailEnd type="none" w="med" len="med"/>
                    </a:lnL>
                    <a:lnR w="9000" cap="flat" cmpd="sng" algn="ctr">
                      <a:solidFill>
                        <a:srgbClr val="000000"/>
                      </a:solidFill>
                      <a:prstDash val="solid"/>
                      <a:round/>
                      <a:headEnd type="none" w="med" len="med"/>
                      <a:tailEnd type="none" w="med" len="med"/>
                    </a:lnR>
                    <a:lnT w="9000" cap="flat" cmpd="sng" algn="ctr">
                      <a:solidFill>
                        <a:srgbClr val="000000"/>
                      </a:solidFill>
                      <a:prstDash val="solid"/>
                      <a:round/>
                      <a:headEnd type="none" w="med" len="med"/>
                      <a:tailEnd type="none" w="med" len="med"/>
                    </a:lnT>
                    <a:lnB w="6408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457200" rtl="0" eaLnBrk="1" latinLnBrk="0" hangingPunct="1">
                        <a:spcBef>
                          <a:spcPct val="20000"/>
                        </a:spcBef>
                        <a:defRPr sz="2800" kern="1200">
                          <a:solidFill>
                            <a:schemeClr val="tx1"/>
                          </a:solidFill>
                          <a:latin typeface="Arial" panose="020B0604020202020204" pitchFamily="34" charset="0"/>
                        </a:defRPr>
                      </a:lvl1pPr>
                      <a:lvl2pPr marL="457200" algn="l" defTabSz="457200" rtl="0" eaLnBrk="1" latinLnBrk="0" hangingPunct="1">
                        <a:spcBef>
                          <a:spcPct val="20000"/>
                        </a:spcBef>
                        <a:defRPr sz="2400" kern="1200">
                          <a:solidFill>
                            <a:schemeClr val="tx1"/>
                          </a:solidFill>
                          <a:latin typeface="Arial" panose="020B0604020202020204" pitchFamily="34" charset="0"/>
                        </a:defRPr>
                      </a:lvl2pPr>
                      <a:lvl3pPr marL="914400" algn="l" defTabSz="457200" rtl="0" eaLnBrk="1" latinLnBrk="0" hangingPunct="1">
                        <a:spcBef>
                          <a:spcPct val="20000"/>
                        </a:spcBef>
                        <a:defRPr sz="2000" kern="1200">
                          <a:solidFill>
                            <a:schemeClr val="tx1"/>
                          </a:solidFill>
                          <a:latin typeface="Arial" panose="020B0604020202020204" pitchFamily="34" charset="0"/>
                        </a:defRPr>
                      </a:lvl3pPr>
                      <a:lvl4pPr marL="1371600" algn="l" defTabSz="457200" rtl="0" eaLnBrk="1" latinLnBrk="0" hangingPunct="1">
                        <a:spcBef>
                          <a:spcPct val="20000"/>
                        </a:spcBef>
                        <a:defRPr sz="1800" kern="1200">
                          <a:solidFill>
                            <a:schemeClr val="tx1"/>
                          </a:solidFill>
                          <a:latin typeface="Arial" panose="020B0604020202020204" pitchFamily="34" charset="0"/>
                        </a:defRPr>
                      </a:lvl4pPr>
                      <a:lvl5pPr marL="1828800" algn="l" defTabSz="457200" rtl="0" eaLnBrk="1" latinLnBrk="0" hangingPunct="1">
                        <a:spcBef>
                          <a:spcPct val="20000"/>
                        </a:spcBef>
                        <a:defRPr sz="1800" kern="1200">
                          <a:solidFill>
                            <a:schemeClr val="tx1"/>
                          </a:solidFill>
                          <a:latin typeface="Arial" panose="020B0604020202020204" pitchFamily="34" charset="0"/>
                        </a:defRPr>
                      </a:lvl5pPr>
                      <a:lvl6pPr marL="22860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6pPr>
                      <a:lvl7pPr marL="27432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7pPr>
                      <a:lvl8pPr marL="32004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8pPr>
                      <a:lvl9pPr marL="3657600" algn="l" defTabSz="457200" rtl="0" eaLnBrk="0" fontAlgn="base" latinLnBrk="0" hangingPunct="0">
                        <a:spcBef>
                          <a:spcPct val="20000"/>
                        </a:spcBef>
                        <a:spcAft>
                          <a:spcPct val="0"/>
                        </a:spcAft>
                        <a:defRPr sz="1800" kern="1200">
                          <a:solidFill>
                            <a:schemeClr val="tx1"/>
                          </a:solidFill>
                          <a:latin typeface="Arial" panose="020B0604020202020204" pitchFamily="34" charset="0"/>
                        </a:defRPr>
                      </a:lvl9pPr>
                    </a:lstStyle>
                    <a:p>
                      <a:pPr marL="0" marR="0" lvl="0" indent="0" algn="ctr" defTabSz="457200" rtl="0" eaLnBrk="0" fontAlgn="base" latinLnBrk="0" hangingPunct="0">
                        <a:lnSpc>
                          <a:spcPct val="100000"/>
                        </a:lnSpc>
                        <a:spcBef>
                          <a:spcPct val="0"/>
                        </a:spcBef>
                        <a:spcAft>
                          <a:spcPct val="0"/>
                        </a:spcAft>
                        <a:buClr>
                          <a:srgbClr val="000000"/>
                        </a:buClr>
                        <a:buSzTx/>
                        <a:buFont typeface="Times New Roman" panose="02020603050405020304" pitchFamily="18" charset="0"/>
                        <a:buNone/>
                        <a:tabLst/>
                      </a:pPr>
                      <a:endParaRPr kumimoji="0" lang="vi-VN" altLang="en-US" sz="1050" b="1" i="0" u="none" strike="noStrike" cap="none" normalizeH="0" baseline="0" dirty="0">
                        <a:ln>
                          <a:noFill/>
                        </a:ln>
                        <a:solidFill>
                          <a:schemeClr val="bg1"/>
                        </a:solidFill>
                        <a:effectLst/>
                        <a:latin typeface="Times New Roman" panose="02020603050405020304" pitchFamily="18" charset="0"/>
                      </a:endParaRPr>
                    </a:p>
                  </a:txBody>
                  <a:tcPr anchor="ctr" horzOverflow="overflow">
                    <a:lnL w="9000" cap="flat" cmpd="sng" algn="ctr">
                      <a:solidFill>
                        <a:srgbClr val="000000"/>
                      </a:solidFill>
                      <a:prstDash val="solid"/>
                      <a:round/>
                      <a:headEnd type="none" w="med" len="med"/>
                      <a:tailEnd type="none" w="med" len="med"/>
                    </a:lnL>
                    <a:lnR w="64080" cap="flat" cmpd="sng" algn="ctr">
                      <a:solidFill>
                        <a:srgbClr val="000000"/>
                      </a:solidFill>
                      <a:prstDash val="solid"/>
                      <a:round/>
                      <a:headEnd type="none" w="med" len="med"/>
                      <a:tailEnd type="none" w="med" len="med"/>
                    </a:lnR>
                    <a:lnT w="9000" cap="flat" cmpd="sng" algn="ctr">
                      <a:solidFill>
                        <a:srgbClr val="000000"/>
                      </a:solidFill>
                      <a:prstDash val="solid"/>
                      <a:round/>
                      <a:headEnd type="none" w="med" len="med"/>
                      <a:tailEnd type="none" w="med" len="med"/>
                    </a:lnT>
                    <a:lnB w="64080" cap="flat" cmpd="sng" algn="ctr">
                      <a:solidFill>
                        <a:srgbClr val="000000"/>
                      </a:solidFill>
                      <a:prstDash val="solid"/>
                      <a:round/>
                      <a:headEnd type="none" w="med" len="med"/>
                      <a:tailEnd type="none" w="med" len="med"/>
                    </a:lnB>
                    <a:lnTlToBr>
                      <a:noFill/>
                    </a:lnTlToBr>
                    <a:lnBlToTr>
                      <a:noFill/>
                    </a:lnBlToTr>
                    <a:solidFill>
                      <a:srgbClr val="808080"/>
                    </a:solidFill>
                  </a:tcPr>
                </a:tc>
                <a:extLst>
                  <a:ext uri="{0D108BD9-81ED-4DB2-BD59-A6C34878D82A}">
                    <a16:rowId xmlns:a16="http://schemas.microsoft.com/office/drawing/2014/main" val="3199906201"/>
                  </a:ext>
                </a:extLst>
              </a:tr>
            </a:tbl>
          </a:graphicData>
        </a:graphic>
      </p:graphicFrame>
      <p:sp>
        <p:nvSpPr>
          <p:cNvPr id="13" name="Text Box 2">
            <a:extLst>
              <a:ext uri="{FF2B5EF4-FFF2-40B4-BE49-F238E27FC236}">
                <a16:creationId xmlns:a16="http://schemas.microsoft.com/office/drawing/2014/main" id="{56F0F427-E190-4ADF-99E4-8C9991E6ECF4}"/>
              </a:ext>
            </a:extLst>
          </p:cNvPr>
          <p:cNvSpPr txBox="1">
            <a:spLocks noChangeArrowheads="1"/>
          </p:cNvSpPr>
          <p:nvPr/>
        </p:nvSpPr>
        <p:spPr bwMode="auto">
          <a:xfrm>
            <a:off x="3005712" y="1211580"/>
            <a:ext cx="19812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Dân</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số</a:t>
            </a:r>
            <a:r>
              <a:rPr lang="en-US" altLang="en-US" sz="3200" dirty="0">
                <a:solidFill>
                  <a:srgbClr val="000000"/>
                </a:solidFill>
                <a:latin typeface="Times New Roman" panose="02020603050405020304" pitchFamily="18" charset="0"/>
                <a:cs typeface="Times New Roman" panose="02020603050405020304" pitchFamily="18" charset="0"/>
              </a:rPr>
              <a:t>:</a:t>
            </a:r>
          </a:p>
        </p:txBody>
      </p:sp>
      <p:sp>
        <p:nvSpPr>
          <p:cNvPr id="14" name="Text Box 4">
            <a:extLst>
              <a:ext uri="{FF2B5EF4-FFF2-40B4-BE49-F238E27FC236}">
                <a16:creationId xmlns:a16="http://schemas.microsoft.com/office/drawing/2014/main" id="{C03274F9-684A-4C42-9FCF-D07916A1CCF5}"/>
              </a:ext>
            </a:extLst>
          </p:cNvPr>
          <p:cNvSpPr txBox="1">
            <a:spLocks noChangeArrowheads="1"/>
          </p:cNvSpPr>
          <p:nvPr/>
        </p:nvSpPr>
        <p:spPr bwMode="auto">
          <a:xfrm>
            <a:off x="4758312" y="1165543"/>
            <a:ext cx="548640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fontAlgn="base">
              <a:spcBef>
                <a:spcPct val="50000"/>
              </a:spcBef>
              <a:spcAft>
                <a:spcPct val="0"/>
              </a:spcAft>
            </a:pP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khởi</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đầu</a:t>
            </a:r>
            <a:r>
              <a:rPr lang="en-US" altLang="en-US" sz="3200" dirty="0">
                <a:solidFill>
                  <a:srgbClr val="000000"/>
                </a:solidFill>
                <a:latin typeface="Times New Roman" panose="02020603050405020304" pitchFamily="18" charset="0"/>
                <a:cs typeface="Times New Roman" panose="02020603050405020304" pitchFamily="18" charset="0"/>
              </a:rPr>
              <a:t>: 2 </a:t>
            </a:r>
            <a:r>
              <a:rPr lang="en-US" altLang="en-US" sz="3200" dirty="0" err="1">
                <a:solidFill>
                  <a:srgbClr val="000000"/>
                </a:solidFill>
                <a:latin typeface="Times New Roman" panose="02020603050405020304" pitchFamily="18" charset="0"/>
                <a:cs typeface="Times New Roman" panose="02020603050405020304" pitchFamily="18" charset="0"/>
              </a:rPr>
              <a:t>người</a:t>
            </a:r>
            <a:r>
              <a:rPr lang="en-US" altLang="en-US" sz="3200" dirty="0">
                <a:solidFill>
                  <a:srgbClr val="000000"/>
                </a:solidFill>
                <a:latin typeface="Times New Roman" panose="02020603050405020304" pitchFamily="18" charset="0"/>
                <a:cs typeface="Times New Roman" panose="02020603050405020304" pitchFamily="18" charset="0"/>
              </a:rPr>
              <a:t> (ô </a:t>
            </a:r>
            <a:r>
              <a:rPr lang="en-US" altLang="en-US" sz="3200" dirty="0" err="1">
                <a:solidFill>
                  <a:srgbClr val="000000"/>
                </a:solidFill>
                <a:latin typeface="Times New Roman" panose="02020603050405020304" pitchFamily="18" charset="0"/>
                <a:cs typeface="Times New Roman" panose="02020603050405020304" pitchFamily="18" charset="0"/>
              </a:rPr>
              <a:t>số</a:t>
            </a:r>
            <a:r>
              <a:rPr lang="en-US" altLang="en-US" sz="3200" dirty="0">
                <a:solidFill>
                  <a:srgbClr val="000000"/>
                </a:solidFill>
                <a:latin typeface="Times New Roman" panose="02020603050405020304" pitchFamily="18" charset="0"/>
                <a:cs typeface="Times New Roman" panose="02020603050405020304" pitchFamily="18" charset="0"/>
              </a:rPr>
              <a:t> 2)</a:t>
            </a:r>
          </a:p>
        </p:txBody>
      </p:sp>
      <p:sp>
        <p:nvSpPr>
          <p:cNvPr id="15" name="Text Box 5">
            <a:extLst>
              <a:ext uri="{FF2B5EF4-FFF2-40B4-BE49-F238E27FC236}">
                <a16:creationId xmlns:a16="http://schemas.microsoft.com/office/drawing/2014/main" id="{8722F995-8B7D-442B-AD0C-1DD36A30DFD3}"/>
              </a:ext>
            </a:extLst>
          </p:cNvPr>
          <p:cNvSpPr txBox="1">
            <a:spLocks noChangeArrowheads="1"/>
          </p:cNvSpPr>
          <p:nvPr/>
        </p:nvSpPr>
        <p:spPr bwMode="auto">
          <a:xfrm>
            <a:off x="4758312" y="1851343"/>
            <a:ext cx="548640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50000"/>
              </a:spcBef>
              <a:spcAft>
                <a:spcPct val="0"/>
              </a:spcAft>
            </a:pPr>
            <a:r>
              <a:rPr lang="en-US" altLang="en-US" sz="3200" b="1" dirty="0">
                <a:solidFill>
                  <a:srgbClr val="000000"/>
                </a:solidFill>
                <a:latin typeface="Times New Roman" panose="02020603050405020304" pitchFamily="18" charset="0"/>
                <a:cs typeface="Times New Roman" panose="02020603050405020304" pitchFamily="18" charset="0"/>
              </a:rPr>
              <a:t>+ 1995: </a:t>
            </a:r>
            <a:r>
              <a:rPr lang="en-US" altLang="en-US" sz="3200" dirty="0">
                <a:solidFill>
                  <a:srgbClr val="000000"/>
                </a:solidFill>
                <a:latin typeface="Times New Roman" panose="02020603050405020304" pitchFamily="18" charset="0"/>
                <a:cs typeface="Times New Roman" panose="02020603050405020304" pitchFamily="18" charset="0"/>
              </a:rPr>
              <a:t>5,63 </a:t>
            </a:r>
            <a:r>
              <a:rPr lang="en-US" altLang="en-US" sz="3200" dirty="0" err="1">
                <a:solidFill>
                  <a:srgbClr val="000000"/>
                </a:solidFill>
                <a:latin typeface="Times New Roman" panose="02020603050405020304" pitchFamily="18" charset="0"/>
                <a:cs typeface="Times New Roman" panose="02020603050405020304" pitchFamily="18" charset="0"/>
              </a:rPr>
              <a:t>tỷ</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vượt</a:t>
            </a:r>
            <a:r>
              <a:rPr lang="en-US" altLang="en-US" sz="3200" dirty="0">
                <a:solidFill>
                  <a:srgbClr val="000000"/>
                </a:solidFill>
                <a:latin typeface="Times New Roman" panose="02020603050405020304" pitchFamily="18" charset="0"/>
                <a:cs typeface="Times New Roman" panose="02020603050405020304" pitchFamily="18" charset="0"/>
              </a:rPr>
              <a:t> ô </a:t>
            </a:r>
            <a:r>
              <a:rPr lang="en-US" altLang="en-US" sz="3200" dirty="0" err="1">
                <a:solidFill>
                  <a:srgbClr val="000000"/>
                </a:solidFill>
                <a:latin typeface="Times New Roman" panose="02020603050405020304" pitchFamily="18" charset="0"/>
                <a:cs typeface="Times New Roman" panose="02020603050405020304" pitchFamily="18" charset="0"/>
              </a:rPr>
              <a:t>thứ</a:t>
            </a:r>
            <a:r>
              <a:rPr lang="en-US" altLang="en-US" sz="3200" dirty="0">
                <a:solidFill>
                  <a:srgbClr val="000000"/>
                </a:solidFill>
                <a:latin typeface="Times New Roman" panose="02020603050405020304" pitchFamily="18" charset="0"/>
                <a:cs typeface="Times New Roman" panose="02020603050405020304" pitchFamily="18" charset="0"/>
              </a:rPr>
              <a:t> 30) </a:t>
            </a:r>
          </a:p>
        </p:txBody>
      </p:sp>
      <p:sp>
        <p:nvSpPr>
          <p:cNvPr id="16" name="Text Box 12">
            <a:extLst>
              <a:ext uri="{FF2B5EF4-FFF2-40B4-BE49-F238E27FC236}">
                <a16:creationId xmlns:a16="http://schemas.microsoft.com/office/drawing/2014/main" id="{F3DF60FF-C320-4945-88A0-E4EC87615611}"/>
              </a:ext>
            </a:extLst>
          </p:cNvPr>
          <p:cNvSpPr txBox="1">
            <a:spLocks noChangeArrowheads="1"/>
          </p:cNvSpPr>
          <p:nvPr/>
        </p:nvSpPr>
        <p:spPr bwMode="auto">
          <a:xfrm>
            <a:off x="2804160" y="533144"/>
            <a:ext cx="86106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fontAlgn="base">
              <a:spcBef>
                <a:spcPct val="50000"/>
              </a:spcBef>
              <a:spcAft>
                <a:spcPct val="0"/>
              </a:spcAft>
            </a:pPr>
            <a:r>
              <a:rPr lang="en-US" altLang="en-US" sz="3200" dirty="0">
                <a:solidFill>
                  <a:srgbClr val="000000"/>
                </a:solidFill>
                <a:latin typeface="Times New Roman" panose="02020603050405020304" pitchFamily="18" charset="0"/>
                <a:cs typeface="Times New Roman" panose="02020603050405020304" pitchFamily="18" charset="0"/>
              </a:rPr>
              <a:t>  - </a:t>
            </a:r>
            <a:r>
              <a:rPr lang="en-US" altLang="en-US" sz="3200" dirty="0" err="1">
                <a:solidFill>
                  <a:srgbClr val="000000"/>
                </a:solidFill>
                <a:latin typeface="Times New Roman" panose="02020603050405020304" pitchFamily="18" charset="0"/>
                <a:cs typeface="Times New Roman" panose="02020603050405020304" pitchFamily="18" charset="0"/>
              </a:rPr>
              <a:t>Câu</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chuyện</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bài</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toán</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cổ</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theo</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cấp</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số</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nhân</a:t>
            </a:r>
            <a:endParaRPr lang="en-US" altLang="en-US" sz="3200" dirty="0">
              <a:solidFill>
                <a:srgbClr val="000000"/>
              </a:solidFill>
              <a:latin typeface="Times New Roman" panose="02020603050405020304" pitchFamily="18" charset="0"/>
              <a:cs typeface="Times New Roman" panose="02020603050405020304" pitchFamily="18" charset="0"/>
            </a:endParaRPr>
          </a:p>
        </p:txBody>
      </p:sp>
      <p:sp>
        <p:nvSpPr>
          <p:cNvPr id="17" name="Oval 16">
            <a:extLst>
              <a:ext uri="{FF2B5EF4-FFF2-40B4-BE49-F238E27FC236}">
                <a16:creationId xmlns:a16="http://schemas.microsoft.com/office/drawing/2014/main" id="{AF77CB57-F9F6-4F61-BEDB-4178782C3888}"/>
              </a:ext>
            </a:extLst>
          </p:cNvPr>
          <p:cNvSpPr/>
          <p:nvPr/>
        </p:nvSpPr>
        <p:spPr>
          <a:xfrm>
            <a:off x="8484820" y="3176646"/>
            <a:ext cx="568277" cy="497712"/>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Star: 7 Points 19">
            <a:extLst>
              <a:ext uri="{FF2B5EF4-FFF2-40B4-BE49-F238E27FC236}">
                <a16:creationId xmlns:a16="http://schemas.microsoft.com/office/drawing/2014/main" id="{F546AB07-C296-42EE-86DD-DD1F58AE2A3D}"/>
              </a:ext>
            </a:extLst>
          </p:cNvPr>
          <p:cNvSpPr/>
          <p:nvPr/>
        </p:nvSpPr>
        <p:spPr>
          <a:xfrm>
            <a:off x="10094981" y="4235360"/>
            <a:ext cx="911912" cy="655320"/>
          </a:xfrm>
          <a:prstGeom prst="star7">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Times New Roman" panose="02020603050405020304" pitchFamily="18" charset="0"/>
                <a:cs typeface="Times New Roman" panose="02020603050405020304" pitchFamily="18" charset="0"/>
              </a:rPr>
              <a:t>30</a:t>
            </a:r>
          </a:p>
        </p:txBody>
      </p:sp>
      <p:sp>
        <p:nvSpPr>
          <p:cNvPr id="21" name="Arrow: Striped Right 20">
            <a:extLst>
              <a:ext uri="{FF2B5EF4-FFF2-40B4-BE49-F238E27FC236}">
                <a16:creationId xmlns:a16="http://schemas.microsoft.com/office/drawing/2014/main" id="{3B694079-D608-4F09-9A96-44F31A5D05C1}"/>
              </a:ext>
            </a:extLst>
          </p:cNvPr>
          <p:cNvSpPr/>
          <p:nvPr/>
        </p:nvSpPr>
        <p:spPr>
          <a:xfrm flipH="1">
            <a:off x="5866997" y="3157667"/>
            <a:ext cx="1981200" cy="579437"/>
          </a:xfrm>
          <a:prstGeom prst="striped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C342072D-10E0-450B-AD6E-3078782B5370}"/>
              </a:ext>
            </a:extLst>
          </p:cNvPr>
          <p:cNvSpPr txBox="1"/>
          <p:nvPr/>
        </p:nvSpPr>
        <p:spPr>
          <a:xfrm>
            <a:off x="3884300" y="3104375"/>
            <a:ext cx="1835759" cy="584775"/>
          </a:xfrm>
          <a:prstGeom prst="rect">
            <a:avLst/>
          </a:prstGeom>
          <a:noFill/>
        </p:spPr>
        <p:txBody>
          <a:bodyPr wrap="none" rtlCol="0">
            <a:spAutoFit/>
          </a:bodyPr>
          <a:lstStyle/>
          <a:p>
            <a:r>
              <a:rPr lang="en-US" sz="3200" b="1" dirty="0" err="1">
                <a:solidFill>
                  <a:srgbClr val="FF0000"/>
                </a:solidFill>
                <a:latin typeface="Times New Roman" panose="02020603050405020304" pitchFamily="18" charset="0"/>
                <a:cs typeface="Times New Roman" panose="02020603050405020304" pitchFamily="18" charset="0"/>
              </a:rPr>
              <a:t>Khởi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đầu</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23" name="Arrow: Striped Right 22">
            <a:extLst>
              <a:ext uri="{FF2B5EF4-FFF2-40B4-BE49-F238E27FC236}">
                <a16:creationId xmlns:a16="http://schemas.microsoft.com/office/drawing/2014/main" id="{7EC4E110-6C03-4B3F-AD1E-6FE49678BA28}"/>
              </a:ext>
            </a:extLst>
          </p:cNvPr>
          <p:cNvSpPr/>
          <p:nvPr/>
        </p:nvSpPr>
        <p:spPr>
          <a:xfrm flipH="1">
            <a:off x="5881419" y="4270375"/>
            <a:ext cx="1981200" cy="579437"/>
          </a:xfrm>
          <a:prstGeom prst="stripedRightArrow">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587ACDAD-FE69-44B4-B420-0FD1BD7F8168}"/>
              </a:ext>
            </a:extLst>
          </p:cNvPr>
          <p:cNvSpPr txBox="1"/>
          <p:nvPr/>
        </p:nvSpPr>
        <p:spPr>
          <a:xfrm>
            <a:off x="3945257" y="4261881"/>
            <a:ext cx="1951175" cy="584775"/>
          </a:xfrm>
          <a:prstGeom prst="rect">
            <a:avLst/>
          </a:prstGeom>
          <a:noFill/>
        </p:spPr>
        <p:txBody>
          <a:bodyPr wrap="none" rtlCol="0">
            <a:spAutoFit/>
          </a:bodyPr>
          <a:lstStyle/>
          <a:p>
            <a:r>
              <a:rPr lang="en-US" sz="3200" b="1" dirty="0" err="1">
                <a:solidFill>
                  <a:schemeClr val="accent6">
                    <a:lumMod val="50000"/>
                  </a:schemeClr>
                </a:solidFill>
                <a:latin typeface="Times New Roman" panose="02020603050405020304" pitchFamily="18" charset="0"/>
                <a:cs typeface="Times New Roman" panose="02020603050405020304" pitchFamily="18" charset="0"/>
              </a:rPr>
              <a:t>Năm</a:t>
            </a:r>
            <a:r>
              <a:rPr lang="en-US" sz="3200" b="1" dirty="0">
                <a:solidFill>
                  <a:schemeClr val="accent6">
                    <a:lumMod val="50000"/>
                  </a:schemeClr>
                </a:solidFill>
                <a:latin typeface="Times New Roman" panose="02020603050405020304" pitchFamily="18" charset="0"/>
                <a:cs typeface="Times New Roman" panose="02020603050405020304" pitchFamily="18" charset="0"/>
              </a:rPr>
              <a:t> 1995</a:t>
            </a:r>
          </a:p>
        </p:txBody>
      </p:sp>
      <p:sp>
        <p:nvSpPr>
          <p:cNvPr id="25" name="TextBox 24">
            <a:extLst>
              <a:ext uri="{FF2B5EF4-FFF2-40B4-BE49-F238E27FC236}">
                <a16:creationId xmlns:a16="http://schemas.microsoft.com/office/drawing/2014/main" id="{9EB52BF1-E529-410E-914A-D61B3E90A895}"/>
              </a:ext>
            </a:extLst>
          </p:cNvPr>
          <p:cNvSpPr txBox="1"/>
          <p:nvPr/>
        </p:nvSpPr>
        <p:spPr>
          <a:xfrm>
            <a:off x="458449" y="5597842"/>
            <a:ext cx="7738016" cy="523220"/>
          </a:xfrm>
          <a:prstGeom prst="rect">
            <a:avLst/>
          </a:prstGeom>
          <a:noFill/>
        </p:spPr>
        <p:txBody>
          <a:bodyPr wrap="non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Con </a:t>
            </a:r>
            <a:r>
              <a:rPr lang="en-US" sz="2800" b="1" dirty="0" err="1">
                <a:solidFill>
                  <a:srgbClr val="FF0000"/>
                </a:solidFill>
                <a:latin typeface="Times New Roman" panose="02020603050405020304" pitchFamily="18" charset="0"/>
                <a:cs typeface="Times New Roman" panose="02020603050405020304" pitchFamily="18" charset="0"/>
              </a:rPr>
              <a:t>người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sinh</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sôi</a:t>
            </a:r>
            <a:r>
              <a:rPr lang="en-US" sz="2800" b="1" dirty="0">
                <a:solidFill>
                  <a:srgbClr val="FF0000"/>
                </a:solidFill>
                <a:latin typeface="Times New Roman" panose="02020603050405020304" pitchFamily="18" charset="0"/>
                <a:cs typeface="Times New Roman" panose="02020603050405020304" pitchFamily="18" charset="0"/>
              </a:rPr>
              <a:t> &gt;&lt; </a:t>
            </a:r>
            <a:r>
              <a:rPr lang="en-US" sz="2800" b="1" dirty="0" err="1">
                <a:solidFill>
                  <a:srgbClr val="FF0000"/>
                </a:solidFill>
                <a:latin typeface="Times New Roman" panose="02020603050405020304" pitchFamily="18" charset="0"/>
                <a:cs typeface="Times New Roman" panose="02020603050405020304" pitchFamily="18" charset="0"/>
              </a:rPr>
              <a:t>Đất</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đai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tài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nguyên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có</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hạn</a:t>
            </a:r>
            <a:endParaRPr lang="en-US" sz="2800" b="1" dirty="0">
              <a:solidFill>
                <a:srgbClr val="FF0000"/>
              </a:solidFill>
              <a:latin typeface="Times New Roman" panose="02020603050405020304" pitchFamily="18" charset="0"/>
              <a:cs typeface="Times New Roman" panose="02020603050405020304" pitchFamily="18" charset="0"/>
            </a:endParaRPr>
          </a:p>
        </p:txBody>
      </p:sp>
      <p:pic>
        <p:nvPicPr>
          <p:cNvPr id="26" name="Picture 25">
            <a:extLst>
              <a:ext uri="{FF2B5EF4-FFF2-40B4-BE49-F238E27FC236}">
                <a16:creationId xmlns:a16="http://schemas.microsoft.com/office/drawing/2014/main" id="{762CF3D9-07B9-47C6-8C3D-5036C40C4042}"/>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781" b="99219" l="800" r="98000">
                        <a14:foregroundMark x1="2933" y1="5729" x2="4667" y2="83854"/>
                        <a14:foregroundMark x1="17867" y1="5729" x2="18933" y2="30208"/>
                        <a14:foregroundMark x1="32933" y1="7552" x2="34800" y2="94271"/>
                        <a14:foregroundMark x1="82133" y1="8594" x2="85733" y2="62760"/>
                        <a14:foregroundMark x1="85733" y1="62760" x2="84400" y2="90365"/>
                        <a14:foregroundMark x1="90667" y1="20573" x2="97467" y2="92448"/>
                        <a14:foregroundMark x1="65867" y1="11198" x2="69600" y2="94271"/>
                        <a14:foregroundMark x1="76800" y1="48698" x2="82267" y2="95833"/>
                        <a14:foregroundMark x1="31067" y1="70573" x2="35333" y2="98958"/>
                        <a14:foregroundMark x1="35333" y1="98958" x2="35333" y2="98958"/>
                        <a14:foregroundMark x1="40800" y1="73698" x2="39067" y2="93229"/>
                        <a14:foregroundMark x1="11600" y1="21875" x2="20133" y2="90625"/>
                        <a14:foregroundMark x1="800" y1="61198" x2="4267" y2="97656"/>
                        <a14:foregroundMark x1="19733" y1="38802" x2="33200" y2="69531"/>
                        <a14:foregroundMark x1="17867" y1="33073" x2="18133" y2="95573"/>
                        <a14:foregroundMark x1="40667" y1="20052" x2="44933" y2="76563"/>
                        <a14:foregroundMark x1="44933" y1="76563" x2="44933" y2="76563"/>
                        <a14:foregroundMark x1="50000" y1="4948" x2="50267" y2="44792"/>
                        <a14:foregroundMark x1="64667" y1="4948" x2="68000" y2="2083"/>
                        <a14:foregroundMark x1="98133" y1="6510" x2="97733" y2="62240"/>
                        <a14:foregroundMark x1="81200" y1="3906" x2="84933" y2="11719"/>
                        <a14:foregroundMark x1="64533" y1="34375" x2="67600" y2="95833"/>
                        <a14:foregroundMark x1="79200" y1="84635" x2="85600" y2="91667"/>
                        <a14:foregroundMark x1="86000" y1="77344" x2="87867" y2="99219"/>
                        <a14:foregroundMark x1="94267" y1="77083" x2="96400" y2="99479"/>
                        <a14:foregroundMark x1="40000" y1="16146" x2="45067" y2="26563"/>
                        <a14:foregroundMark x1="45067" y1="26563" x2="45333" y2="28125"/>
                        <a14:foregroundMark x1="41600" y1="45833" x2="40533" y2="75781"/>
                        <a14:foregroundMark x1="20667" y1="74479" x2="22533" y2="96875"/>
                        <a14:foregroundMark x1="14933" y1="74219" x2="14667" y2="97917"/>
                        <a14:foregroundMark x1="41733" y1="73438" x2="44267" y2="88281"/>
                        <a14:foregroundMark x1="79600" y1="33073" x2="82267" y2="50521"/>
                        <a14:foregroundMark x1="80800" y1="2344" x2="83867" y2="781"/>
                        <a14:foregroundMark x1="27200" y1="44792" x2="28000" y2="76302"/>
                        <a14:foregroundMark x1="48800" y1="58073" x2="51333" y2="95833"/>
                        <a14:foregroundMark x1="51333" y1="95833" x2="51333" y2="95833"/>
                        <a14:foregroundMark x1="9333" y1="19010" x2="10133" y2="37240"/>
                        <a14:foregroundMark x1="1333" y1="2344" x2="2400" y2="19531"/>
                      </a14:backgroundRemoval>
                    </a14:imgEffect>
                  </a14:imgLayer>
                </a14:imgProps>
              </a:ext>
            </a:extLst>
          </a:blip>
          <a:stretch>
            <a:fillRect/>
          </a:stretch>
        </p:blipFill>
        <p:spPr>
          <a:xfrm>
            <a:off x="259080" y="3180752"/>
            <a:ext cx="3540324" cy="2002316"/>
          </a:xfrm>
          <a:prstGeom prst="rect">
            <a:avLst/>
          </a:prstGeom>
        </p:spPr>
      </p:pic>
      <p:sp>
        <p:nvSpPr>
          <p:cNvPr id="19" name="Arrow: Pentagon 18">
            <a:extLst>
              <a:ext uri="{FF2B5EF4-FFF2-40B4-BE49-F238E27FC236}">
                <a16:creationId xmlns:a16="http://schemas.microsoft.com/office/drawing/2014/main" id="{424A2A0A-9D45-4EFB-BF9C-2D999C9A009C}"/>
              </a:ext>
            </a:extLst>
          </p:cNvPr>
          <p:cNvSpPr/>
          <p:nvPr/>
        </p:nvSpPr>
        <p:spPr>
          <a:xfrm>
            <a:off x="243840" y="1089660"/>
            <a:ext cx="2560320" cy="655320"/>
          </a:xfrm>
          <a:prstGeom prst="homePlate">
            <a:avLst/>
          </a:prstGeom>
          <a:solidFill>
            <a:srgbClr val="FFC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err="1">
                <a:solidFill>
                  <a:srgbClr val="002060"/>
                </a:solidFill>
                <a:latin typeface="Times New Roman" panose="02020603050405020304" pitchFamily="18" charset="0"/>
                <a:cs typeface="Times New Roman" panose="02020603050405020304" pitchFamily="18" charset="0"/>
              </a:rPr>
              <a:t>Kinh</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thánh</a:t>
            </a:r>
            <a:endParaRPr lang="en-US" sz="24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17519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down)">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down)">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down)">
                                      <p:cBhvr>
                                        <p:cTn id="27" dur="500"/>
                                        <p:tgtEl>
                                          <p:spTgt spid="17"/>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wipe(down)">
                                      <p:cBhvr>
                                        <p:cTn id="30" dur="500"/>
                                        <p:tgtEl>
                                          <p:spTgt spid="21"/>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wipe(down)">
                                      <p:cBhvr>
                                        <p:cTn id="33" dur="500"/>
                                        <p:tgtEl>
                                          <p:spTgt spid="22"/>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wipe(down)">
                                      <p:cBhvr>
                                        <p:cTn id="38" dur="500"/>
                                        <p:tgtEl>
                                          <p:spTgt spid="20"/>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wipe(down)">
                                      <p:cBhvr>
                                        <p:cTn id="41" dur="500"/>
                                        <p:tgtEl>
                                          <p:spTgt spid="23"/>
                                        </p:tgtEl>
                                      </p:cBhvr>
                                    </p:animEffect>
                                  </p:childTnLst>
                                </p:cTn>
                              </p:par>
                              <p:par>
                                <p:cTn id="42" presetID="22" presetClass="entr" presetSubtype="4" fill="hold" grpId="0" nodeType="withEffect">
                                  <p:stCondLst>
                                    <p:cond delay="0"/>
                                  </p:stCondLst>
                                  <p:childTnLst>
                                    <p:set>
                                      <p:cBhvr>
                                        <p:cTn id="43" dur="1" fill="hold">
                                          <p:stCondLst>
                                            <p:cond delay="0"/>
                                          </p:stCondLst>
                                        </p:cTn>
                                        <p:tgtEl>
                                          <p:spTgt spid="24"/>
                                        </p:tgtEl>
                                        <p:attrNameLst>
                                          <p:attrName>style.visibility</p:attrName>
                                        </p:attrNameLst>
                                      </p:cBhvr>
                                      <p:to>
                                        <p:strVal val="visible"/>
                                      </p:to>
                                    </p:set>
                                    <p:animEffect transition="in" filter="wipe(down)">
                                      <p:cBhvr>
                                        <p:cTn id="44" dur="500"/>
                                        <p:tgtEl>
                                          <p:spTgt spid="24"/>
                                        </p:tgtEl>
                                      </p:cBhvr>
                                    </p:animEffect>
                                  </p:childTnLst>
                                </p:cTn>
                              </p:par>
                              <p:par>
                                <p:cTn id="45" presetID="22" presetClass="entr" presetSubtype="4" fill="hold" nodeType="with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wipe(down)">
                                      <p:cBhvr>
                                        <p:cTn id="47" dur="500"/>
                                        <p:tgtEl>
                                          <p:spTgt spid="26"/>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wipe(down)">
                                      <p:cBhvr>
                                        <p:cTn id="5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P spid="17" grpId="0" animBg="1"/>
      <p:bldP spid="20" grpId="0" animBg="1"/>
      <p:bldP spid="21" grpId="0" animBg="1"/>
      <p:bldP spid="22" grpId="0"/>
      <p:bldP spid="23" grpId="0" animBg="1"/>
      <p:bldP spid="24" grpId="0"/>
      <p:bldP spid="2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9F1D85BF-BDB0-430A-9E4D-EC68A0AADB98}"/>
              </a:ext>
            </a:extLst>
          </p:cNvPr>
          <p:cNvPicPr>
            <a:picLocks noChangeAspect="1"/>
          </p:cNvPicPr>
          <p:nvPr/>
        </p:nvPicPr>
        <p:blipFill>
          <a:blip r:embed="rId2"/>
          <a:stretch>
            <a:fillRect/>
          </a:stretch>
        </p:blipFill>
        <p:spPr>
          <a:xfrm>
            <a:off x="0" y="10794"/>
            <a:ext cx="12192000" cy="6847205"/>
          </a:xfrm>
          <a:prstGeom prst="rect">
            <a:avLst/>
          </a:prstGeom>
        </p:spPr>
      </p:pic>
      <p:graphicFrame>
        <p:nvGraphicFramePr>
          <p:cNvPr id="10" name="Group 2">
            <a:extLst>
              <a:ext uri="{FF2B5EF4-FFF2-40B4-BE49-F238E27FC236}">
                <a16:creationId xmlns:a16="http://schemas.microsoft.com/office/drawing/2014/main" id="{13211C17-7174-42E5-A114-AD6A99894C63}"/>
              </a:ext>
            </a:extLst>
          </p:cNvPr>
          <p:cNvGraphicFramePr>
            <a:graphicFrameLocks noGrp="1"/>
          </p:cNvGraphicFramePr>
          <p:nvPr>
            <p:extLst>
              <p:ext uri="{D42A27DB-BD31-4B8C-83A1-F6EECF244321}">
                <p14:modId xmlns:p14="http://schemas.microsoft.com/office/powerpoint/2010/main" val="282766401"/>
              </p:ext>
            </p:extLst>
          </p:nvPr>
        </p:nvGraphicFramePr>
        <p:xfrm>
          <a:off x="1635760" y="477520"/>
          <a:ext cx="8534400" cy="4531360"/>
        </p:xfrm>
        <a:graphic>
          <a:graphicData uri="http://schemas.openxmlformats.org/drawingml/2006/table">
            <a:tbl>
              <a:tblPr/>
              <a:tblGrid>
                <a:gridCol w="4191000">
                  <a:extLst>
                    <a:ext uri="{9D8B030D-6E8A-4147-A177-3AD203B41FA5}">
                      <a16:colId xmlns:a16="http://schemas.microsoft.com/office/drawing/2014/main" val="20000"/>
                    </a:ext>
                  </a:extLst>
                </a:gridCol>
                <a:gridCol w="4343400">
                  <a:extLst>
                    <a:ext uri="{9D8B030D-6E8A-4147-A177-3AD203B41FA5}">
                      <a16:colId xmlns:a16="http://schemas.microsoft.com/office/drawing/2014/main" val="20001"/>
                    </a:ext>
                  </a:extLst>
                </a:gridCol>
              </a:tblGrid>
              <a:tr h="671149">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dirty="0">
                        <a:ln>
                          <a:noFill/>
                        </a:ln>
                        <a:solidFill>
                          <a:schemeClr val="tx1"/>
                        </a:solidFill>
                        <a:effectLst/>
                        <a:latin typeface="VNI-Times" pitchFamily="2" charset="0"/>
                      </a:endParaRPr>
                    </a:p>
                  </a:txBody>
                  <a:tcPr horzOverflow="overflow">
                    <a:lnL w="76200" cap="flat" cmpd="sng" algn="ctr">
                      <a:solidFill>
                        <a:srgbClr val="CC3300"/>
                      </a:solidFill>
                      <a:prstDash val="solid"/>
                      <a:round/>
                      <a:headEnd type="none" w="med" len="med"/>
                      <a:tailEnd type="none" w="med" len="med"/>
                    </a:lnL>
                    <a:lnR w="76200" cap="flat" cmpd="sng" algn="ctr">
                      <a:solidFill>
                        <a:srgbClr val="CC3300"/>
                      </a:solidFill>
                      <a:prstDash val="solid"/>
                      <a:round/>
                      <a:headEnd type="none" w="med" len="med"/>
                      <a:tailEnd type="none" w="med" len="med"/>
                    </a:lnR>
                    <a:lnT w="76200" cap="flat" cmpd="sng" algn="ctr">
                      <a:solidFill>
                        <a:srgbClr val="CC3300"/>
                      </a:solidFill>
                      <a:prstDash val="solid"/>
                      <a:round/>
                      <a:headEnd type="none" w="med" len="med"/>
                      <a:tailEnd type="none" w="med" len="med"/>
                    </a:lnT>
                    <a:lnB w="76200" cap="flat" cmpd="sng" algn="ctr">
                      <a:solidFill>
                        <a:srgbClr val="CC33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VNI-Times" pitchFamily="2" charset="0"/>
                      </a:endParaRPr>
                    </a:p>
                  </a:txBody>
                  <a:tcPr horzOverflow="overflow">
                    <a:lnL w="76200" cap="flat" cmpd="sng" algn="ctr">
                      <a:solidFill>
                        <a:srgbClr val="CC3300"/>
                      </a:solidFill>
                      <a:prstDash val="solid"/>
                      <a:round/>
                      <a:headEnd type="none" w="med" len="med"/>
                      <a:tailEnd type="none" w="med" len="med"/>
                    </a:lnL>
                    <a:lnR w="76200" cap="flat" cmpd="sng" algn="ctr">
                      <a:solidFill>
                        <a:srgbClr val="CC3300"/>
                      </a:solidFill>
                      <a:prstDash val="solid"/>
                      <a:round/>
                      <a:headEnd type="none" w="med" len="med"/>
                      <a:tailEnd type="none" w="med" len="med"/>
                    </a:lnR>
                    <a:lnT w="76200" cap="flat" cmpd="sng" algn="ctr">
                      <a:solidFill>
                        <a:srgbClr val="CC3300"/>
                      </a:solidFill>
                      <a:prstDash val="solid"/>
                      <a:round/>
                      <a:headEnd type="none" w="med" len="med"/>
                      <a:tailEnd type="none" w="med" len="med"/>
                    </a:lnT>
                    <a:lnB w="76200" cap="flat" cmpd="sng" algn="ctr">
                      <a:solidFill>
                        <a:srgbClr val="CC33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860211">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dirty="0">
                        <a:ln>
                          <a:noFill/>
                        </a:ln>
                        <a:solidFill>
                          <a:schemeClr val="tx1"/>
                        </a:solidFill>
                        <a:effectLst/>
                        <a:latin typeface="VNI-Times" pitchFamily="2" charset="0"/>
                      </a:endParaRPr>
                    </a:p>
                  </a:txBody>
                  <a:tcPr horzOverflow="overflow">
                    <a:lnL w="76200" cap="flat" cmpd="sng" algn="ctr">
                      <a:solidFill>
                        <a:srgbClr val="CC3300"/>
                      </a:solidFill>
                      <a:prstDash val="solid"/>
                      <a:round/>
                      <a:headEnd type="none" w="med" len="med"/>
                      <a:tailEnd type="none" w="med" len="med"/>
                    </a:lnL>
                    <a:lnR w="76200" cap="flat" cmpd="sng" algn="ctr">
                      <a:solidFill>
                        <a:srgbClr val="CC3300"/>
                      </a:solidFill>
                      <a:prstDash val="solid"/>
                      <a:round/>
                      <a:headEnd type="none" w="med" len="med"/>
                      <a:tailEnd type="none" w="med" len="med"/>
                    </a:lnR>
                    <a:lnT w="76200" cap="flat" cmpd="sng" algn="ctr">
                      <a:solidFill>
                        <a:srgbClr val="CC3300"/>
                      </a:solidFill>
                      <a:prstDash val="solid"/>
                      <a:round/>
                      <a:headEnd type="none" w="med" len="med"/>
                      <a:tailEnd type="none" w="med" len="med"/>
                    </a:lnT>
                    <a:lnB w="76200" cap="flat" cmpd="sng" algn="ctr">
                      <a:solidFill>
                        <a:srgbClr val="CC33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dirty="0">
                        <a:ln>
                          <a:noFill/>
                        </a:ln>
                        <a:solidFill>
                          <a:schemeClr val="tx1"/>
                        </a:solidFill>
                        <a:effectLst/>
                        <a:latin typeface="VNI-Times" pitchFamily="2" charset="0"/>
                      </a:endParaRPr>
                    </a:p>
                  </a:txBody>
                  <a:tcPr horzOverflow="overflow">
                    <a:lnL w="76200" cap="flat" cmpd="sng" algn="ctr">
                      <a:solidFill>
                        <a:srgbClr val="CC3300"/>
                      </a:solidFill>
                      <a:prstDash val="solid"/>
                      <a:round/>
                      <a:headEnd type="none" w="med" len="med"/>
                      <a:tailEnd type="none" w="med" len="med"/>
                    </a:lnL>
                    <a:lnR w="76200" cap="flat" cmpd="sng" algn="ctr">
                      <a:solidFill>
                        <a:srgbClr val="CC3300"/>
                      </a:solidFill>
                      <a:prstDash val="solid"/>
                      <a:round/>
                      <a:headEnd type="none" w="med" len="med"/>
                      <a:tailEnd type="none" w="med" len="med"/>
                    </a:lnR>
                    <a:lnT w="76200" cap="flat" cmpd="sng" algn="ctr">
                      <a:solidFill>
                        <a:srgbClr val="CC3300"/>
                      </a:solidFill>
                      <a:prstDash val="solid"/>
                      <a:round/>
                      <a:headEnd type="none" w="med" len="med"/>
                      <a:tailEnd type="none" w="med" len="med"/>
                    </a:lnT>
                    <a:lnB w="76200" cap="flat" cmpd="sng" algn="ctr">
                      <a:solidFill>
                        <a:srgbClr val="CC33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11" name="Text Box 13">
            <a:extLst>
              <a:ext uri="{FF2B5EF4-FFF2-40B4-BE49-F238E27FC236}">
                <a16:creationId xmlns:a16="http://schemas.microsoft.com/office/drawing/2014/main" id="{1AE08690-3879-4933-9210-038E670C23D5}"/>
              </a:ext>
            </a:extLst>
          </p:cNvPr>
          <p:cNvSpPr txBox="1">
            <a:spLocks noChangeArrowheads="1"/>
          </p:cNvSpPr>
          <p:nvPr/>
        </p:nvSpPr>
        <p:spPr bwMode="auto">
          <a:xfrm>
            <a:off x="1711960" y="553720"/>
            <a:ext cx="4038600" cy="457200"/>
          </a:xfrm>
          <a:prstGeom prst="rect">
            <a:avLst/>
          </a:prstGeom>
          <a:noFill/>
          <a:ln w="9525">
            <a:noFill/>
            <a:miter lim="800000"/>
            <a:headEnd/>
            <a:tailEnd/>
          </a:ln>
          <a:effectLst/>
        </p:spPr>
        <p:txBody>
          <a:bodyPr>
            <a:spAutoFit/>
          </a:bodyPr>
          <a:lstStyle/>
          <a:p>
            <a:pPr algn="ctr" fontAlgn="base">
              <a:spcBef>
                <a:spcPct val="50000"/>
              </a:spcBef>
              <a:spcAft>
                <a:spcPct val="0"/>
              </a:spcAft>
              <a:defRPr/>
            </a:pPr>
            <a:r>
              <a:rPr lang="en-US" sz="2400" b="1">
                <a:solidFill>
                  <a:srgbClr val="990099"/>
                </a:solidFill>
                <a:effectLst>
                  <a:outerShdw blurRad="38100" dist="38100" dir="2700000" algn="tl">
                    <a:srgbClr val="FFFFFF"/>
                  </a:outerShdw>
                </a:effectLst>
                <a:latin typeface="Times New Roman" pitchFamily="18" charset="0"/>
              </a:rPr>
              <a:t>BÀI TOÁN CỔ</a:t>
            </a:r>
          </a:p>
        </p:txBody>
      </p:sp>
      <p:sp>
        <p:nvSpPr>
          <p:cNvPr id="12" name="Text Box 14">
            <a:extLst>
              <a:ext uri="{FF2B5EF4-FFF2-40B4-BE49-F238E27FC236}">
                <a16:creationId xmlns:a16="http://schemas.microsoft.com/office/drawing/2014/main" id="{89D0A126-B36D-4136-85B8-A3F66EF114A0}"/>
              </a:ext>
            </a:extLst>
          </p:cNvPr>
          <p:cNvSpPr txBox="1">
            <a:spLocks noChangeArrowheads="1"/>
          </p:cNvSpPr>
          <p:nvPr/>
        </p:nvSpPr>
        <p:spPr bwMode="auto">
          <a:xfrm>
            <a:off x="5826760" y="553720"/>
            <a:ext cx="4267200" cy="457200"/>
          </a:xfrm>
          <a:prstGeom prst="rect">
            <a:avLst/>
          </a:prstGeom>
          <a:noFill/>
          <a:ln w="9525">
            <a:noFill/>
            <a:miter lim="800000"/>
            <a:headEnd/>
            <a:tailEnd/>
          </a:ln>
          <a:effectLst/>
        </p:spPr>
        <p:txBody>
          <a:bodyPr>
            <a:spAutoFit/>
          </a:bodyPr>
          <a:lstStyle/>
          <a:p>
            <a:pPr algn="ctr" fontAlgn="base">
              <a:spcBef>
                <a:spcPct val="50000"/>
              </a:spcBef>
              <a:spcAft>
                <a:spcPct val="0"/>
              </a:spcAft>
              <a:defRPr/>
            </a:pPr>
            <a:r>
              <a:rPr lang="en-US" sz="2400" b="1">
                <a:solidFill>
                  <a:srgbClr val="990099"/>
                </a:solidFill>
                <a:effectLst>
                  <a:outerShdw blurRad="38100" dist="38100" dir="2700000" algn="tl">
                    <a:srgbClr val="FFFFFF"/>
                  </a:outerShdw>
                </a:effectLst>
                <a:latin typeface="Times New Roman" pitchFamily="18" charset="0"/>
              </a:rPr>
              <a:t>BÀI TOÁN DÂN SỐ</a:t>
            </a:r>
          </a:p>
        </p:txBody>
      </p:sp>
      <p:sp>
        <p:nvSpPr>
          <p:cNvPr id="13" name="Text Box 15">
            <a:extLst>
              <a:ext uri="{FF2B5EF4-FFF2-40B4-BE49-F238E27FC236}">
                <a16:creationId xmlns:a16="http://schemas.microsoft.com/office/drawing/2014/main" id="{9F74E255-4C22-4075-B5EC-3F2F6CC62EF1}"/>
              </a:ext>
            </a:extLst>
          </p:cNvPr>
          <p:cNvSpPr txBox="1">
            <a:spLocks noChangeArrowheads="1"/>
          </p:cNvSpPr>
          <p:nvPr/>
        </p:nvSpPr>
        <p:spPr bwMode="auto">
          <a:xfrm>
            <a:off x="1330960" y="1239520"/>
            <a:ext cx="4495800" cy="457200"/>
          </a:xfrm>
          <a:prstGeom prst="rect">
            <a:avLst/>
          </a:prstGeom>
          <a:noFill/>
          <a:ln w="9525">
            <a:noFill/>
            <a:miter lim="800000"/>
            <a:headEnd/>
            <a:tailEnd/>
          </a:ln>
        </p:spPr>
        <p:txBody>
          <a:bodyPr>
            <a:spAutoFit/>
          </a:bodyPr>
          <a:lstStyle/>
          <a:p>
            <a:pPr fontAlgn="base">
              <a:spcBef>
                <a:spcPct val="0"/>
              </a:spcBef>
              <a:spcAft>
                <a:spcPct val="0"/>
              </a:spcAft>
            </a:pPr>
            <a:endParaRPr lang="en-US" sz="2400">
              <a:solidFill>
                <a:srgbClr val="000000"/>
              </a:solidFill>
              <a:latin typeface="VNI-Times" pitchFamily="2" charset="0"/>
            </a:endParaRPr>
          </a:p>
        </p:txBody>
      </p:sp>
      <p:sp>
        <p:nvSpPr>
          <p:cNvPr id="14" name="Text Box 16">
            <a:extLst>
              <a:ext uri="{FF2B5EF4-FFF2-40B4-BE49-F238E27FC236}">
                <a16:creationId xmlns:a16="http://schemas.microsoft.com/office/drawing/2014/main" id="{67064617-7D93-48AB-9523-6660DF4A8FBA}"/>
              </a:ext>
            </a:extLst>
          </p:cNvPr>
          <p:cNvSpPr txBox="1">
            <a:spLocks noChangeArrowheads="1"/>
          </p:cNvSpPr>
          <p:nvPr/>
        </p:nvSpPr>
        <p:spPr bwMode="auto">
          <a:xfrm>
            <a:off x="1711960" y="1415901"/>
            <a:ext cx="4038600" cy="519113"/>
          </a:xfrm>
          <a:prstGeom prst="rect">
            <a:avLst/>
          </a:prstGeom>
          <a:noFill/>
          <a:ln w="9525">
            <a:noFill/>
            <a:miter lim="800000"/>
            <a:headEnd/>
            <a:tailEnd/>
          </a:ln>
        </p:spPr>
        <p:txBody>
          <a:bodyPr>
            <a:spAutoFit/>
          </a:bodyPr>
          <a:lstStyle/>
          <a:p>
            <a:pPr algn="just" fontAlgn="base">
              <a:spcBef>
                <a:spcPct val="50000"/>
              </a:spcBef>
              <a:spcAft>
                <a:spcPct val="0"/>
              </a:spcAft>
            </a:pPr>
            <a:r>
              <a:rPr lang="en-US" sz="2800" dirty="0">
                <a:solidFill>
                  <a:srgbClr val="000000"/>
                </a:solidFill>
                <a:latin typeface="VNI-Timfani" pitchFamily="2" charset="0"/>
              </a:rPr>
              <a:t>- </a:t>
            </a:r>
            <a:r>
              <a:rPr lang="en-US" sz="2800" dirty="0" err="1">
                <a:solidFill>
                  <a:srgbClr val="000000"/>
                </a:solidFill>
                <a:latin typeface="Times New Roman" pitchFamily="18" charset="0"/>
              </a:rPr>
              <a:t>Khởi</a:t>
            </a:r>
            <a:r>
              <a:rPr lang="en-US" sz="2800" dirty="0">
                <a:solidFill>
                  <a:srgbClr val="000000"/>
                </a:solidFill>
                <a:latin typeface="Times New Roman" pitchFamily="18" charset="0"/>
              </a:rPr>
              <a:t> </a:t>
            </a:r>
            <a:r>
              <a:rPr lang="en-US" sz="2800" dirty="0" err="1">
                <a:solidFill>
                  <a:srgbClr val="000000"/>
                </a:solidFill>
                <a:latin typeface="Times New Roman" pitchFamily="18" charset="0"/>
              </a:rPr>
              <a:t>điểm</a:t>
            </a:r>
            <a:r>
              <a:rPr lang="en-US" sz="2800" dirty="0">
                <a:solidFill>
                  <a:srgbClr val="000000"/>
                </a:solidFill>
                <a:latin typeface="Times New Roman" pitchFamily="18" charset="0"/>
              </a:rPr>
              <a:t>: 1 </a:t>
            </a:r>
            <a:r>
              <a:rPr lang="en-US" sz="2800" dirty="0" err="1">
                <a:solidFill>
                  <a:srgbClr val="000000"/>
                </a:solidFill>
                <a:latin typeface="Times New Roman" pitchFamily="18" charset="0"/>
              </a:rPr>
              <a:t>hạt</a:t>
            </a:r>
            <a:r>
              <a:rPr lang="en-US" sz="2800" dirty="0">
                <a:solidFill>
                  <a:srgbClr val="000000"/>
                </a:solidFill>
                <a:latin typeface="Times New Roman" pitchFamily="18" charset="0"/>
              </a:rPr>
              <a:t> </a:t>
            </a:r>
            <a:r>
              <a:rPr lang="en-US" sz="2800" dirty="0" err="1">
                <a:solidFill>
                  <a:srgbClr val="000000"/>
                </a:solidFill>
                <a:latin typeface="Times New Roman" pitchFamily="18" charset="0"/>
              </a:rPr>
              <a:t>thóc</a:t>
            </a:r>
            <a:endParaRPr lang="en-US" sz="2800" dirty="0">
              <a:solidFill>
                <a:srgbClr val="000000"/>
              </a:solidFill>
              <a:latin typeface="Times New Roman" pitchFamily="18" charset="0"/>
            </a:endParaRPr>
          </a:p>
        </p:txBody>
      </p:sp>
      <p:sp>
        <p:nvSpPr>
          <p:cNvPr id="15" name="Text Box 17">
            <a:extLst>
              <a:ext uri="{FF2B5EF4-FFF2-40B4-BE49-F238E27FC236}">
                <a16:creationId xmlns:a16="http://schemas.microsoft.com/office/drawing/2014/main" id="{495858C4-5620-41A0-A886-B331EFA9C4A7}"/>
              </a:ext>
            </a:extLst>
          </p:cNvPr>
          <p:cNvSpPr txBox="1">
            <a:spLocks noChangeArrowheads="1"/>
          </p:cNvSpPr>
          <p:nvPr/>
        </p:nvSpPr>
        <p:spPr bwMode="auto">
          <a:xfrm>
            <a:off x="5902960" y="1239520"/>
            <a:ext cx="4191000" cy="946150"/>
          </a:xfrm>
          <a:prstGeom prst="rect">
            <a:avLst/>
          </a:prstGeom>
          <a:noFill/>
          <a:ln w="9525">
            <a:noFill/>
            <a:miter lim="800000"/>
            <a:headEnd/>
            <a:tailEnd/>
          </a:ln>
        </p:spPr>
        <p:txBody>
          <a:bodyPr>
            <a:spAutoFit/>
          </a:bodyPr>
          <a:lstStyle/>
          <a:p>
            <a:pPr fontAlgn="base">
              <a:spcBef>
                <a:spcPct val="50000"/>
              </a:spcBef>
              <a:spcAft>
                <a:spcPct val="0"/>
              </a:spcAft>
              <a:buFontTx/>
              <a:buChar char="-"/>
            </a:pPr>
            <a:r>
              <a:rPr lang="en-US" sz="2800">
                <a:solidFill>
                  <a:srgbClr val="000000"/>
                </a:solidFill>
                <a:latin typeface="Times New Roman" pitchFamily="18" charset="0"/>
              </a:rPr>
              <a:t> Chỉ có 2 người (A-đam và Ê-va).</a:t>
            </a:r>
          </a:p>
        </p:txBody>
      </p:sp>
      <p:sp>
        <p:nvSpPr>
          <p:cNvPr id="16" name="Text Box 18">
            <a:extLst>
              <a:ext uri="{FF2B5EF4-FFF2-40B4-BE49-F238E27FC236}">
                <a16:creationId xmlns:a16="http://schemas.microsoft.com/office/drawing/2014/main" id="{CF3E90DD-F66D-402F-A06B-1B39192E3B4C}"/>
              </a:ext>
            </a:extLst>
          </p:cNvPr>
          <p:cNvSpPr txBox="1">
            <a:spLocks noChangeArrowheads="1"/>
          </p:cNvSpPr>
          <p:nvPr/>
        </p:nvSpPr>
        <p:spPr bwMode="auto">
          <a:xfrm>
            <a:off x="5902960" y="2153920"/>
            <a:ext cx="4267200" cy="1373188"/>
          </a:xfrm>
          <a:prstGeom prst="rect">
            <a:avLst/>
          </a:prstGeom>
          <a:noFill/>
          <a:ln w="9525">
            <a:noFill/>
            <a:miter lim="800000"/>
            <a:headEnd/>
            <a:tailEnd/>
          </a:ln>
        </p:spPr>
        <p:txBody>
          <a:bodyPr>
            <a:spAutoFit/>
          </a:bodyPr>
          <a:lstStyle/>
          <a:p>
            <a:pPr fontAlgn="base">
              <a:spcBef>
                <a:spcPct val="50000"/>
              </a:spcBef>
              <a:spcAft>
                <a:spcPct val="0"/>
              </a:spcAft>
            </a:pPr>
            <a:r>
              <a:rPr lang="en-US" sz="2800">
                <a:solidFill>
                  <a:srgbClr val="000000"/>
                </a:solidFill>
                <a:latin typeface="Times New Roman" pitchFamily="18" charset="0"/>
              </a:rPr>
              <a:t>- Năm 1995: Dân số trái đất 5,63 tỉ.</a:t>
            </a:r>
            <a:r>
              <a:rPr lang="en-US" sz="2800">
                <a:solidFill>
                  <a:srgbClr val="000000"/>
                </a:solidFill>
                <a:latin typeface="VNI-Timfani" pitchFamily="2" charset="0"/>
              </a:rPr>
              <a:t> </a:t>
            </a:r>
            <a:r>
              <a:rPr lang="en-US" b="1">
                <a:solidFill>
                  <a:srgbClr val="000000"/>
                </a:solidFill>
                <a:latin typeface="VNI-Timfani" pitchFamily="2" charset="0"/>
                <a:sym typeface="Symbol" pitchFamily="18" charset="2"/>
              </a:rPr>
              <a:t></a:t>
            </a:r>
            <a:r>
              <a:rPr lang="en-US" sz="2800">
                <a:solidFill>
                  <a:srgbClr val="000000"/>
                </a:solidFill>
                <a:latin typeface="VNI-Timfani" pitchFamily="2" charset="0"/>
                <a:sym typeface="Wingdings" pitchFamily="2" charset="2"/>
              </a:rPr>
              <a:t> </a:t>
            </a:r>
            <a:r>
              <a:rPr lang="en-US" sz="2800">
                <a:solidFill>
                  <a:srgbClr val="000000"/>
                </a:solidFill>
                <a:latin typeface="Times New Roman" pitchFamily="18" charset="0"/>
              </a:rPr>
              <a:t>Xấp xỉ ô thứ 30 của bàn cờ.</a:t>
            </a:r>
            <a:r>
              <a:rPr lang="en-US" sz="2400">
                <a:solidFill>
                  <a:srgbClr val="000000"/>
                </a:solidFill>
                <a:latin typeface="Times New Roman" pitchFamily="18" charset="0"/>
              </a:rPr>
              <a:t> </a:t>
            </a:r>
          </a:p>
        </p:txBody>
      </p:sp>
      <p:sp>
        <p:nvSpPr>
          <p:cNvPr id="17" name="Text Box 19">
            <a:extLst>
              <a:ext uri="{FF2B5EF4-FFF2-40B4-BE49-F238E27FC236}">
                <a16:creationId xmlns:a16="http://schemas.microsoft.com/office/drawing/2014/main" id="{EADE6C80-EE04-4E04-A0A7-AABD8D13CE78}"/>
              </a:ext>
            </a:extLst>
          </p:cNvPr>
          <p:cNvSpPr txBox="1">
            <a:spLocks noChangeArrowheads="1"/>
          </p:cNvSpPr>
          <p:nvPr/>
        </p:nvSpPr>
        <p:spPr bwMode="auto">
          <a:xfrm>
            <a:off x="1711960" y="2153920"/>
            <a:ext cx="4038600" cy="1373188"/>
          </a:xfrm>
          <a:prstGeom prst="rect">
            <a:avLst/>
          </a:prstGeom>
          <a:noFill/>
          <a:ln w="9525">
            <a:noFill/>
            <a:miter lim="800000"/>
            <a:headEnd/>
            <a:tailEnd/>
          </a:ln>
        </p:spPr>
        <p:txBody>
          <a:bodyPr>
            <a:spAutoFit/>
          </a:bodyPr>
          <a:lstStyle/>
          <a:p>
            <a:pPr algn="just" fontAlgn="base">
              <a:spcBef>
                <a:spcPct val="50000"/>
              </a:spcBef>
              <a:spcAft>
                <a:spcPct val="0"/>
              </a:spcAft>
            </a:pPr>
            <a:r>
              <a:rPr lang="en-US" sz="2800" dirty="0">
                <a:solidFill>
                  <a:srgbClr val="000000"/>
                </a:solidFill>
                <a:latin typeface="VNI-Timfani" pitchFamily="2" charset="0"/>
              </a:rPr>
              <a:t>- </a:t>
            </a:r>
            <a:r>
              <a:rPr lang="en-US" sz="2800" dirty="0" err="1">
                <a:solidFill>
                  <a:srgbClr val="000000"/>
                </a:solidFill>
                <a:latin typeface="Times New Roman" pitchFamily="18" charset="0"/>
              </a:rPr>
              <a:t>Số</a:t>
            </a:r>
            <a:r>
              <a:rPr lang="en-US" sz="2800" dirty="0">
                <a:solidFill>
                  <a:srgbClr val="000000"/>
                </a:solidFill>
                <a:latin typeface="Times New Roman" pitchFamily="18" charset="0"/>
              </a:rPr>
              <a:t> </a:t>
            </a:r>
            <a:r>
              <a:rPr lang="en-US" sz="2800" dirty="0" err="1">
                <a:solidFill>
                  <a:srgbClr val="000000"/>
                </a:solidFill>
                <a:latin typeface="Times New Roman" pitchFamily="18" charset="0"/>
              </a:rPr>
              <a:t>thóc</a:t>
            </a:r>
            <a:r>
              <a:rPr lang="en-US" sz="2800" dirty="0">
                <a:solidFill>
                  <a:srgbClr val="000000"/>
                </a:solidFill>
                <a:latin typeface="Times New Roman" pitchFamily="18" charset="0"/>
              </a:rPr>
              <a:t> </a:t>
            </a:r>
            <a:r>
              <a:rPr lang="en-US" sz="2800" dirty="0" err="1">
                <a:solidFill>
                  <a:srgbClr val="000000"/>
                </a:solidFill>
                <a:latin typeface="Times New Roman" pitchFamily="18" charset="0"/>
              </a:rPr>
              <a:t>tăng</a:t>
            </a:r>
            <a:r>
              <a:rPr lang="en-US" sz="2800" dirty="0">
                <a:solidFill>
                  <a:srgbClr val="000000"/>
                </a:solidFill>
                <a:latin typeface="Times New Roman" pitchFamily="18" charset="0"/>
              </a:rPr>
              <a:t> </a:t>
            </a:r>
            <a:r>
              <a:rPr lang="en-US" sz="2800" dirty="0" err="1">
                <a:solidFill>
                  <a:srgbClr val="000000"/>
                </a:solidFill>
                <a:latin typeface="Times New Roman" pitchFamily="18" charset="0"/>
              </a:rPr>
              <a:t>theo</a:t>
            </a:r>
            <a:r>
              <a:rPr lang="en-US" sz="2800" dirty="0">
                <a:solidFill>
                  <a:srgbClr val="000000"/>
                </a:solidFill>
                <a:latin typeface="Times New Roman" pitchFamily="18" charset="0"/>
              </a:rPr>
              <a:t> </a:t>
            </a:r>
            <a:r>
              <a:rPr lang="en-US" sz="2800" dirty="0" err="1">
                <a:solidFill>
                  <a:srgbClr val="000000"/>
                </a:solidFill>
                <a:latin typeface="Times New Roman" pitchFamily="18" charset="0"/>
              </a:rPr>
              <a:t>cấp</a:t>
            </a:r>
            <a:r>
              <a:rPr lang="en-US" sz="2800" dirty="0">
                <a:solidFill>
                  <a:srgbClr val="000000"/>
                </a:solidFill>
                <a:latin typeface="Times New Roman" pitchFamily="18" charset="0"/>
              </a:rPr>
              <a:t> </a:t>
            </a:r>
            <a:r>
              <a:rPr lang="en-US" sz="2800" dirty="0" err="1">
                <a:solidFill>
                  <a:srgbClr val="000000"/>
                </a:solidFill>
                <a:latin typeface="Times New Roman" pitchFamily="18" charset="0"/>
              </a:rPr>
              <a:t>số</a:t>
            </a:r>
            <a:r>
              <a:rPr lang="en-US" sz="2800" dirty="0">
                <a:solidFill>
                  <a:srgbClr val="000000"/>
                </a:solidFill>
                <a:latin typeface="Times New Roman" pitchFamily="18" charset="0"/>
              </a:rPr>
              <a:t> </a:t>
            </a:r>
            <a:r>
              <a:rPr lang="en-US" sz="2800" dirty="0" err="1">
                <a:solidFill>
                  <a:srgbClr val="000000"/>
                </a:solidFill>
                <a:latin typeface="Times New Roman" pitchFamily="18" charset="0"/>
              </a:rPr>
              <a:t>nhân</a:t>
            </a:r>
            <a:r>
              <a:rPr lang="en-US" sz="2800" dirty="0">
                <a:solidFill>
                  <a:srgbClr val="000000"/>
                </a:solidFill>
                <a:latin typeface="VNI-Timfani" pitchFamily="2" charset="0"/>
              </a:rPr>
              <a:t> </a:t>
            </a:r>
            <a:r>
              <a:rPr lang="en-US" b="1" dirty="0">
                <a:solidFill>
                  <a:srgbClr val="000000"/>
                </a:solidFill>
                <a:latin typeface="VNI-Timfani" pitchFamily="2" charset="0"/>
                <a:sym typeface="Symbol" pitchFamily="18" charset="2"/>
              </a:rPr>
              <a:t></a:t>
            </a:r>
            <a:r>
              <a:rPr lang="en-US" sz="2800" dirty="0">
                <a:solidFill>
                  <a:srgbClr val="000000"/>
                </a:solidFill>
                <a:latin typeface="VNI-Timfani" pitchFamily="2" charset="0"/>
                <a:sym typeface="Wingdings" pitchFamily="2" charset="2"/>
              </a:rPr>
              <a:t> </a:t>
            </a:r>
            <a:r>
              <a:rPr lang="en-US" sz="2800" dirty="0" err="1">
                <a:solidFill>
                  <a:srgbClr val="000000"/>
                </a:solidFill>
                <a:latin typeface="Times New Roman" pitchFamily="18" charset="0"/>
              </a:rPr>
              <a:t>phủ</a:t>
            </a:r>
            <a:r>
              <a:rPr lang="en-US" sz="2800" dirty="0">
                <a:solidFill>
                  <a:srgbClr val="000000"/>
                </a:solidFill>
                <a:latin typeface="Times New Roman" pitchFamily="18" charset="0"/>
              </a:rPr>
              <a:t> </a:t>
            </a:r>
            <a:r>
              <a:rPr lang="en-US" sz="2800" dirty="0" err="1">
                <a:solidFill>
                  <a:srgbClr val="000000"/>
                </a:solidFill>
                <a:latin typeface="Times New Roman" pitchFamily="18" charset="0"/>
              </a:rPr>
              <a:t>khắp</a:t>
            </a:r>
            <a:r>
              <a:rPr lang="en-US" sz="2800" dirty="0">
                <a:solidFill>
                  <a:srgbClr val="000000"/>
                </a:solidFill>
                <a:latin typeface="Times New Roman" pitchFamily="18" charset="0"/>
              </a:rPr>
              <a:t> </a:t>
            </a:r>
            <a:r>
              <a:rPr lang="en-US" sz="2800" dirty="0" err="1">
                <a:solidFill>
                  <a:srgbClr val="000000"/>
                </a:solidFill>
                <a:latin typeface="Times New Roman" pitchFamily="18" charset="0"/>
              </a:rPr>
              <a:t>bề</a:t>
            </a:r>
            <a:r>
              <a:rPr lang="en-US" sz="2800" dirty="0">
                <a:solidFill>
                  <a:srgbClr val="000000"/>
                </a:solidFill>
                <a:latin typeface="Times New Roman" pitchFamily="18" charset="0"/>
              </a:rPr>
              <a:t> </a:t>
            </a:r>
            <a:r>
              <a:rPr lang="en-US" sz="2800" dirty="0" err="1">
                <a:solidFill>
                  <a:srgbClr val="000000"/>
                </a:solidFill>
                <a:latin typeface="Times New Roman" pitchFamily="18" charset="0"/>
              </a:rPr>
              <a:t>mặt</a:t>
            </a:r>
            <a:r>
              <a:rPr lang="en-US" sz="2800" dirty="0">
                <a:solidFill>
                  <a:srgbClr val="000000"/>
                </a:solidFill>
                <a:latin typeface="Times New Roman" pitchFamily="18" charset="0"/>
              </a:rPr>
              <a:t> </a:t>
            </a:r>
            <a:r>
              <a:rPr lang="en-US" sz="2800" dirty="0" err="1">
                <a:solidFill>
                  <a:srgbClr val="000000"/>
                </a:solidFill>
                <a:latin typeface="Times New Roman" pitchFamily="18" charset="0"/>
              </a:rPr>
              <a:t>trái</a:t>
            </a:r>
            <a:r>
              <a:rPr lang="en-US" sz="2800" dirty="0">
                <a:solidFill>
                  <a:srgbClr val="000000"/>
                </a:solidFill>
                <a:latin typeface="Times New Roman" pitchFamily="18" charset="0"/>
              </a:rPr>
              <a:t> </a:t>
            </a:r>
            <a:r>
              <a:rPr lang="en-US" sz="2800" dirty="0" err="1">
                <a:solidFill>
                  <a:srgbClr val="000000"/>
                </a:solidFill>
                <a:latin typeface="Times New Roman" pitchFamily="18" charset="0"/>
              </a:rPr>
              <a:t>đất</a:t>
            </a:r>
            <a:r>
              <a:rPr lang="en-US" sz="2800" dirty="0">
                <a:solidFill>
                  <a:srgbClr val="000000"/>
                </a:solidFill>
                <a:latin typeface="Times New Roman" pitchFamily="18" charset="0"/>
              </a:rPr>
              <a:t>.</a:t>
            </a:r>
          </a:p>
        </p:txBody>
      </p:sp>
      <p:sp>
        <p:nvSpPr>
          <p:cNvPr id="18" name="Text Box 20">
            <a:extLst>
              <a:ext uri="{FF2B5EF4-FFF2-40B4-BE49-F238E27FC236}">
                <a16:creationId xmlns:a16="http://schemas.microsoft.com/office/drawing/2014/main" id="{CF2F903D-F9EE-4DA1-A431-30EE1B07DA2A}"/>
              </a:ext>
            </a:extLst>
          </p:cNvPr>
          <p:cNvSpPr txBox="1">
            <a:spLocks noChangeArrowheads="1"/>
          </p:cNvSpPr>
          <p:nvPr/>
        </p:nvSpPr>
        <p:spPr bwMode="auto">
          <a:xfrm>
            <a:off x="5902960" y="3525520"/>
            <a:ext cx="4267200" cy="1373188"/>
          </a:xfrm>
          <a:prstGeom prst="rect">
            <a:avLst/>
          </a:prstGeom>
          <a:noFill/>
          <a:ln w="9525">
            <a:noFill/>
            <a:miter lim="800000"/>
            <a:headEnd/>
            <a:tailEnd/>
          </a:ln>
        </p:spPr>
        <p:txBody>
          <a:bodyPr>
            <a:spAutoFit/>
          </a:bodyPr>
          <a:lstStyle/>
          <a:p>
            <a:pPr algn="just" fontAlgn="base">
              <a:spcBef>
                <a:spcPct val="50000"/>
              </a:spcBef>
              <a:spcAft>
                <a:spcPct val="0"/>
              </a:spcAft>
              <a:buFontTx/>
              <a:buChar char="-"/>
            </a:pPr>
            <a:r>
              <a:rPr lang="en-US" sz="2800">
                <a:solidFill>
                  <a:srgbClr val="000000"/>
                </a:solidFill>
                <a:latin typeface="Times New Roman" pitchFamily="18" charset="0"/>
              </a:rPr>
              <a:t> Năm 2015: 7 tỉ người </a:t>
            </a:r>
            <a:r>
              <a:rPr lang="en-US" b="1">
                <a:solidFill>
                  <a:srgbClr val="000000"/>
                </a:solidFill>
                <a:latin typeface="Times New Roman" pitchFamily="18" charset="0"/>
                <a:sym typeface="Symbol" pitchFamily="18" charset="2"/>
              </a:rPr>
              <a:t></a:t>
            </a:r>
            <a:r>
              <a:rPr lang="en-US" sz="2800">
                <a:solidFill>
                  <a:srgbClr val="000000"/>
                </a:solidFill>
                <a:latin typeface="Times New Roman" pitchFamily="18" charset="0"/>
                <a:sym typeface="Wingdings" pitchFamily="2" charset="2"/>
              </a:rPr>
              <a:t> </a:t>
            </a:r>
            <a:r>
              <a:rPr lang="en-US" sz="2800">
                <a:solidFill>
                  <a:srgbClr val="000000"/>
                </a:solidFill>
                <a:latin typeface="Times New Roman" pitchFamily="18" charset="0"/>
              </a:rPr>
              <a:t>ô thứ 31 của bàn cờ.</a:t>
            </a:r>
          </a:p>
          <a:p>
            <a:pPr algn="just" fontAlgn="base">
              <a:spcBef>
                <a:spcPct val="0"/>
              </a:spcBef>
              <a:spcAft>
                <a:spcPct val="0"/>
              </a:spcAft>
            </a:pPr>
            <a:r>
              <a:rPr lang="en-US" sz="2800" b="1">
                <a:solidFill>
                  <a:srgbClr val="FF0000"/>
                </a:solidFill>
                <a:latin typeface="Times New Roman" pitchFamily="18" charset="0"/>
                <a:sym typeface="Symbol" pitchFamily="18" charset="2"/>
              </a:rPr>
              <a:t></a:t>
            </a:r>
            <a:r>
              <a:rPr lang="en-US" sz="2800" b="1">
                <a:solidFill>
                  <a:srgbClr val="FF0000"/>
                </a:solidFill>
                <a:latin typeface="Times New Roman" pitchFamily="18" charset="0"/>
              </a:rPr>
              <a:t> </a:t>
            </a:r>
            <a:r>
              <a:rPr lang="en-US" sz="2800">
                <a:solidFill>
                  <a:srgbClr val="FF0000"/>
                </a:solidFill>
                <a:latin typeface="Times New Roman" pitchFamily="18" charset="0"/>
              </a:rPr>
              <a:t>Gây lòng tin, thuyết phục</a:t>
            </a:r>
          </a:p>
        </p:txBody>
      </p:sp>
      <p:sp>
        <p:nvSpPr>
          <p:cNvPr id="19" name="Text Box 21">
            <a:extLst>
              <a:ext uri="{FF2B5EF4-FFF2-40B4-BE49-F238E27FC236}">
                <a16:creationId xmlns:a16="http://schemas.microsoft.com/office/drawing/2014/main" id="{52375496-80BC-4AC5-ADD4-9F7B06023A16}"/>
              </a:ext>
            </a:extLst>
          </p:cNvPr>
          <p:cNvSpPr txBox="1">
            <a:spLocks noChangeArrowheads="1"/>
          </p:cNvSpPr>
          <p:nvPr/>
        </p:nvSpPr>
        <p:spPr bwMode="auto">
          <a:xfrm>
            <a:off x="1711960" y="3647440"/>
            <a:ext cx="4038600" cy="1163652"/>
          </a:xfrm>
          <a:prstGeom prst="rect">
            <a:avLst/>
          </a:prstGeom>
          <a:noFill/>
          <a:ln w="9525">
            <a:noFill/>
            <a:miter lim="800000"/>
            <a:headEnd/>
            <a:tailEnd/>
          </a:ln>
        </p:spPr>
        <p:txBody>
          <a:bodyPr>
            <a:spAutoFit/>
          </a:bodyPr>
          <a:lstStyle/>
          <a:p>
            <a:pPr algn="just" fontAlgn="base">
              <a:lnSpc>
                <a:spcPct val="130000"/>
              </a:lnSpc>
              <a:spcBef>
                <a:spcPct val="50000"/>
              </a:spcBef>
              <a:spcAft>
                <a:spcPct val="0"/>
              </a:spcAft>
              <a:buFontTx/>
              <a:buChar char="-"/>
            </a:pPr>
            <a:r>
              <a:rPr lang="en-US" sz="2800" dirty="0" err="1">
                <a:solidFill>
                  <a:srgbClr val="000000"/>
                </a:solidFill>
                <a:latin typeface="Times New Roman" pitchFamily="18" charset="0"/>
                <a:sym typeface="Wingdings" pitchFamily="2" charset="2"/>
              </a:rPr>
              <a:t>Tưởng</a:t>
            </a:r>
            <a:r>
              <a:rPr lang="en-US" sz="2800" dirty="0">
                <a:solidFill>
                  <a:srgbClr val="000000"/>
                </a:solidFill>
                <a:latin typeface="Times New Roman" pitchFamily="18" charset="0"/>
                <a:sym typeface="Wingdings" pitchFamily="2" charset="2"/>
              </a:rPr>
              <a:t> </a:t>
            </a:r>
            <a:r>
              <a:rPr lang="en-US" sz="2800" dirty="0" err="1">
                <a:solidFill>
                  <a:srgbClr val="000000"/>
                </a:solidFill>
                <a:latin typeface="Times New Roman" pitchFamily="18" charset="0"/>
                <a:sym typeface="Wingdings" pitchFamily="2" charset="2"/>
              </a:rPr>
              <a:t>ít</a:t>
            </a:r>
            <a:r>
              <a:rPr lang="en-US" sz="2800" dirty="0">
                <a:solidFill>
                  <a:srgbClr val="000000"/>
                </a:solidFill>
                <a:latin typeface="Times New Roman" pitchFamily="18" charset="0"/>
                <a:sym typeface="Wingdings" pitchFamily="2" charset="2"/>
              </a:rPr>
              <a:t> </a:t>
            </a:r>
            <a:r>
              <a:rPr lang="en-US" sz="2800" dirty="0" err="1">
                <a:solidFill>
                  <a:srgbClr val="000000"/>
                </a:solidFill>
                <a:latin typeface="Times New Roman" pitchFamily="18" charset="0"/>
                <a:sym typeface="Wingdings" pitchFamily="2" charset="2"/>
              </a:rPr>
              <a:t>mà</a:t>
            </a:r>
            <a:r>
              <a:rPr lang="en-US" sz="2800" dirty="0">
                <a:solidFill>
                  <a:srgbClr val="000000"/>
                </a:solidFill>
                <a:latin typeface="Times New Roman" pitchFamily="18" charset="0"/>
                <a:sym typeface="Wingdings" pitchFamily="2" charset="2"/>
              </a:rPr>
              <a:t> </a:t>
            </a:r>
            <a:r>
              <a:rPr lang="en-US" sz="2800" dirty="0" err="1">
                <a:solidFill>
                  <a:srgbClr val="000000"/>
                </a:solidFill>
                <a:latin typeface="Times New Roman" pitchFamily="18" charset="0"/>
                <a:sym typeface="Wingdings" pitchFamily="2" charset="2"/>
              </a:rPr>
              <a:t>lại</a:t>
            </a:r>
            <a:r>
              <a:rPr lang="en-US" sz="2800" dirty="0">
                <a:solidFill>
                  <a:srgbClr val="000000"/>
                </a:solidFill>
                <a:latin typeface="Times New Roman" pitchFamily="18" charset="0"/>
                <a:sym typeface="Wingdings" pitchFamily="2" charset="2"/>
              </a:rPr>
              <a:t> </a:t>
            </a:r>
            <a:r>
              <a:rPr lang="en-US" sz="2800" dirty="0" err="1">
                <a:solidFill>
                  <a:srgbClr val="000000"/>
                </a:solidFill>
                <a:latin typeface="Times New Roman" pitchFamily="18" charset="0"/>
                <a:sym typeface="Wingdings" pitchFamily="2" charset="2"/>
              </a:rPr>
              <a:t>rất</a:t>
            </a:r>
            <a:r>
              <a:rPr lang="en-US" sz="2800" dirty="0">
                <a:solidFill>
                  <a:srgbClr val="000000"/>
                </a:solidFill>
                <a:latin typeface="Times New Roman" pitchFamily="18" charset="0"/>
                <a:sym typeface="Wingdings" pitchFamily="2" charset="2"/>
              </a:rPr>
              <a:t> </a:t>
            </a:r>
            <a:r>
              <a:rPr lang="en-US" sz="2800" dirty="0" err="1">
                <a:solidFill>
                  <a:srgbClr val="000000"/>
                </a:solidFill>
                <a:latin typeface="Times New Roman" pitchFamily="18" charset="0"/>
                <a:sym typeface="Wingdings" pitchFamily="2" charset="2"/>
              </a:rPr>
              <a:t>nhiều</a:t>
            </a:r>
            <a:endParaRPr lang="en-US" sz="2800" b="1" dirty="0">
              <a:solidFill>
                <a:srgbClr val="99CC00"/>
              </a:solidFill>
              <a:latin typeface="VNI-Timfani" pitchFamily="2" charset="0"/>
              <a:sym typeface="Symbol" pitchFamily="18" charset="2"/>
            </a:endParaRPr>
          </a:p>
          <a:p>
            <a:pPr algn="just" fontAlgn="base">
              <a:lnSpc>
                <a:spcPct val="130000"/>
              </a:lnSpc>
              <a:spcBef>
                <a:spcPct val="0"/>
              </a:spcBef>
              <a:spcAft>
                <a:spcPct val="0"/>
              </a:spcAft>
            </a:pPr>
            <a:r>
              <a:rPr lang="en-US" sz="2800" b="1" dirty="0">
                <a:solidFill>
                  <a:srgbClr val="FF0000"/>
                </a:solidFill>
                <a:latin typeface="VNI-Timfani" pitchFamily="2" charset="0"/>
                <a:sym typeface="Symbol" pitchFamily="18" charset="2"/>
              </a:rPr>
              <a:t></a:t>
            </a:r>
            <a:r>
              <a:rPr lang="en-US" sz="2800" b="1" dirty="0">
                <a:solidFill>
                  <a:srgbClr val="FF0000"/>
                </a:solidFill>
                <a:latin typeface="VNI-Timfani" pitchFamily="2" charset="0"/>
              </a:rPr>
              <a:t> </a:t>
            </a:r>
            <a:r>
              <a:rPr lang="en-US" sz="2800" dirty="0" err="1">
                <a:solidFill>
                  <a:srgbClr val="FF0000"/>
                </a:solidFill>
                <a:latin typeface="Times New Roman" pitchFamily="18" charset="0"/>
              </a:rPr>
              <a:t>Gây</a:t>
            </a:r>
            <a:r>
              <a:rPr lang="en-US" sz="2800" dirty="0">
                <a:solidFill>
                  <a:srgbClr val="FF0000"/>
                </a:solidFill>
                <a:latin typeface="Times New Roman" pitchFamily="18" charset="0"/>
              </a:rPr>
              <a:t> </a:t>
            </a:r>
            <a:r>
              <a:rPr lang="en-US" sz="2800" dirty="0" err="1">
                <a:solidFill>
                  <a:srgbClr val="FF0000"/>
                </a:solidFill>
                <a:latin typeface="Times New Roman" pitchFamily="18" charset="0"/>
              </a:rPr>
              <a:t>hứng</a:t>
            </a:r>
            <a:r>
              <a:rPr lang="en-US" sz="2800" dirty="0">
                <a:solidFill>
                  <a:srgbClr val="FF0000"/>
                </a:solidFill>
                <a:latin typeface="Times New Roman" pitchFamily="18" charset="0"/>
              </a:rPr>
              <a:t> </a:t>
            </a:r>
            <a:r>
              <a:rPr lang="en-US" sz="2800" dirty="0" err="1">
                <a:solidFill>
                  <a:srgbClr val="FF0000"/>
                </a:solidFill>
                <a:latin typeface="Times New Roman" pitchFamily="18" charset="0"/>
              </a:rPr>
              <a:t>thú</a:t>
            </a:r>
            <a:r>
              <a:rPr lang="en-US" sz="2800" dirty="0">
                <a:solidFill>
                  <a:srgbClr val="FF0000"/>
                </a:solidFill>
                <a:latin typeface="Times New Roman" pitchFamily="18" charset="0"/>
              </a:rPr>
              <a:t>, </a:t>
            </a:r>
            <a:r>
              <a:rPr lang="en-US" sz="2800" dirty="0" err="1">
                <a:solidFill>
                  <a:srgbClr val="FF0000"/>
                </a:solidFill>
                <a:latin typeface="Times New Roman" pitchFamily="18" charset="0"/>
              </a:rPr>
              <a:t>dễ</a:t>
            </a:r>
            <a:r>
              <a:rPr lang="en-US" sz="2800" dirty="0">
                <a:solidFill>
                  <a:srgbClr val="FF0000"/>
                </a:solidFill>
                <a:latin typeface="Times New Roman" pitchFamily="18" charset="0"/>
              </a:rPr>
              <a:t> </a:t>
            </a:r>
            <a:r>
              <a:rPr lang="en-US" sz="2800" dirty="0" err="1">
                <a:solidFill>
                  <a:srgbClr val="FF0000"/>
                </a:solidFill>
                <a:latin typeface="Times New Roman" pitchFamily="18" charset="0"/>
              </a:rPr>
              <a:t>hiểu</a:t>
            </a:r>
            <a:endParaRPr lang="en-US" sz="2800" dirty="0">
              <a:solidFill>
                <a:srgbClr val="FF0000"/>
              </a:solidFill>
              <a:latin typeface="Times New Roman" pitchFamily="18" charset="0"/>
            </a:endParaRPr>
          </a:p>
        </p:txBody>
      </p:sp>
      <p:sp>
        <p:nvSpPr>
          <p:cNvPr id="20" name="Text Box 22">
            <a:extLst>
              <a:ext uri="{FF2B5EF4-FFF2-40B4-BE49-F238E27FC236}">
                <a16:creationId xmlns:a16="http://schemas.microsoft.com/office/drawing/2014/main" id="{B7A01EA7-13CC-4DDC-BEF1-0CD737673FD5}"/>
              </a:ext>
            </a:extLst>
          </p:cNvPr>
          <p:cNvSpPr txBox="1">
            <a:spLocks noChangeArrowheads="1"/>
          </p:cNvSpPr>
          <p:nvPr/>
        </p:nvSpPr>
        <p:spPr bwMode="auto">
          <a:xfrm>
            <a:off x="1864360" y="553720"/>
            <a:ext cx="3810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fontAlgn="base">
              <a:spcBef>
                <a:spcPct val="50000"/>
              </a:spcBef>
              <a:spcAft>
                <a:spcPct val="0"/>
              </a:spcAft>
              <a:defRPr/>
            </a:pPr>
            <a:r>
              <a:rPr lang="en-US" sz="2400" b="1" dirty="0">
                <a:solidFill>
                  <a:srgbClr val="333399">
                    <a:lumMod val="60000"/>
                    <a:lumOff val="40000"/>
                  </a:srgbClr>
                </a:solidFill>
                <a:latin typeface="VNI-Times" pitchFamily="2" charset="0"/>
              </a:rPr>
              <a:t>CAÂU CHUYEÄN KEÙN REÅ</a:t>
            </a:r>
          </a:p>
        </p:txBody>
      </p:sp>
      <p:sp>
        <p:nvSpPr>
          <p:cNvPr id="21" name="Text Box 23">
            <a:extLst>
              <a:ext uri="{FF2B5EF4-FFF2-40B4-BE49-F238E27FC236}">
                <a16:creationId xmlns:a16="http://schemas.microsoft.com/office/drawing/2014/main" id="{D82B7EB0-C8AC-469E-8682-0C0A0292EE97}"/>
              </a:ext>
            </a:extLst>
          </p:cNvPr>
          <p:cNvSpPr txBox="1">
            <a:spLocks noChangeArrowheads="1"/>
          </p:cNvSpPr>
          <p:nvPr/>
        </p:nvSpPr>
        <p:spPr bwMode="auto">
          <a:xfrm>
            <a:off x="6245860" y="552926"/>
            <a:ext cx="3505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fontAlgn="base">
              <a:spcBef>
                <a:spcPct val="50000"/>
              </a:spcBef>
              <a:spcAft>
                <a:spcPct val="0"/>
              </a:spcAft>
              <a:defRPr/>
            </a:pPr>
            <a:r>
              <a:rPr lang="en-US" sz="2400" b="1" dirty="0">
                <a:solidFill>
                  <a:srgbClr val="333399">
                    <a:lumMod val="60000"/>
                    <a:lumOff val="40000"/>
                  </a:srgbClr>
                </a:solidFill>
                <a:latin typeface="VNI-Times" pitchFamily="2" charset="0"/>
              </a:rPr>
              <a:t>THEO KINH THAÙNH</a:t>
            </a:r>
          </a:p>
        </p:txBody>
      </p:sp>
      <p:sp>
        <p:nvSpPr>
          <p:cNvPr id="22" name="Text Box 11">
            <a:extLst>
              <a:ext uri="{FF2B5EF4-FFF2-40B4-BE49-F238E27FC236}">
                <a16:creationId xmlns:a16="http://schemas.microsoft.com/office/drawing/2014/main" id="{3670DCDF-EB88-4766-AD68-E68ECF584A5F}"/>
              </a:ext>
            </a:extLst>
          </p:cNvPr>
          <p:cNvSpPr txBox="1">
            <a:spLocks noChangeArrowheads="1"/>
          </p:cNvSpPr>
          <p:nvPr/>
        </p:nvSpPr>
        <p:spPr bwMode="auto">
          <a:xfrm>
            <a:off x="835025" y="5217626"/>
            <a:ext cx="11356975" cy="954107"/>
          </a:xfrm>
          <a:prstGeom prst="rect">
            <a:avLst/>
          </a:prstGeom>
          <a:noFill/>
          <a:ln>
            <a:noFill/>
          </a:ln>
          <a:effectLst>
            <a:outerShdw dist="35921" dir="2700000" sy="50000" kx="2115830" algn="bl" rotWithShape="0">
              <a:srgbClr val="808080">
                <a:alpha val="78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50000"/>
              </a:spcBef>
              <a:spcAft>
                <a:spcPct val="0"/>
              </a:spcAft>
              <a:buClrTx/>
              <a:buSzTx/>
              <a:buFontTx/>
              <a:buNone/>
              <a:tabLst/>
              <a:defRPr/>
            </a:pPr>
            <a:r>
              <a:rPr kumimoji="0" lang="en-US" altLang="en-US" sz="2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=&gt; </a:t>
            </a:r>
            <a:r>
              <a:rPr kumimoji="0" lang="en-US" altLang="en-US" sz="28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Câu</a:t>
            </a:r>
            <a:r>
              <a:rPr kumimoji="0" lang="en-US" altLang="en-US" sz="2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28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chuyện</a:t>
            </a:r>
            <a:r>
              <a:rPr kumimoji="0" lang="en-US" altLang="en-US" sz="2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28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kén</a:t>
            </a:r>
            <a:r>
              <a:rPr kumimoji="0" lang="en-US" altLang="en-US" sz="2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28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rể</a:t>
            </a:r>
            <a:r>
              <a:rPr kumimoji="0" lang="en-US" altLang="en-US" sz="2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28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là</a:t>
            </a:r>
            <a:r>
              <a:rPr kumimoji="0" lang="en-US" altLang="en-US" sz="2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28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tiền</a:t>
            </a:r>
            <a:r>
              <a:rPr kumimoji="0" lang="en-US" altLang="en-US" sz="2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28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đề</a:t>
            </a:r>
            <a:r>
              <a:rPr kumimoji="0" lang="en-US" altLang="en-US" sz="2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28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để</a:t>
            </a:r>
            <a:r>
              <a:rPr kumimoji="0" lang="en-US" altLang="en-US" sz="2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so </a:t>
            </a:r>
            <a:r>
              <a:rPr kumimoji="0" lang="en-US" altLang="en-US" sz="28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sánh</a:t>
            </a:r>
            <a:r>
              <a:rPr kumimoji="0" lang="en-US" altLang="en-US" sz="2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28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với</a:t>
            </a:r>
            <a:r>
              <a:rPr kumimoji="0" lang="en-US" altLang="en-US" sz="2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28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sự</a:t>
            </a:r>
            <a:r>
              <a:rPr kumimoji="0" lang="en-US" altLang="en-US" sz="2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28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bùng</a:t>
            </a:r>
            <a:r>
              <a:rPr kumimoji="0" lang="en-US" altLang="en-US" sz="2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28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nổ</a:t>
            </a:r>
            <a:r>
              <a:rPr kumimoji="0" lang="en-US" altLang="en-US" sz="2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28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dân</a:t>
            </a:r>
            <a:r>
              <a:rPr kumimoji="0" lang="en-US" altLang="en-US" sz="2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28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số</a:t>
            </a:r>
            <a:r>
              <a:rPr kumimoji="0" lang="en-US" altLang="en-US" sz="2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28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tăng</a:t>
            </a:r>
            <a:r>
              <a:rPr kumimoji="0" lang="en-US" altLang="en-US" sz="2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28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theo</a:t>
            </a:r>
            <a:r>
              <a:rPr kumimoji="0" lang="en-US" altLang="en-US" sz="2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28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cấp</a:t>
            </a:r>
            <a:r>
              <a:rPr kumimoji="0" lang="en-US" altLang="en-US" sz="2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28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số</a:t>
            </a:r>
            <a:r>
              <a:rPr kumimoji="0" lang="en-US" altLang="en-US" sz="2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28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nhân</a:t>
            </a:r>
            <a:r>
              <a:rPr kumimoji="0" lang="en-US" altLang="en-US" sz="2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28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công</a:t>
            </a:r>
            <a:r>
              <a:rPr kumimoji="0" lang="en-US" altLang="en-US" sz="2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28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bội</a:t>
            </a:r>
            <a:r>
              <a:rPr kumimoji="0" lang="en-US" altLang="en-US" sz="2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28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là</a:t>
            </a:r>
            <a:r>
              <a:rPr kumimoji="0" lang="en-US" altLang="en-US" sz="2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2, </a:t>
            </a:r>
            <a:r>
              <a:rPr kumimoji="0" lang="en-US" altLang="en-US" sz="28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một</a:t>
            </a:r>
            <a:r>
              <a:rPr kumimoji="0" lang="en-US" altLang="en-US" sz="2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con </a:t>
            </a:r>
            <a:r>
              <a:rPr kumimoji="0" lang="en-US" altLang="en-US" sz="28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số</a:t>
            </a:r>
            <a:r>
              <a:rPr kumimoji="0" lang="en-US" altLang="en-US" sz="2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28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khủng</a:t>
            </a:r>
            <a:r>
              <a:rPr kumimoji="0" lang="en-US" altLang="en-US" sz="2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28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khiếp</a:t>
            </a:r>
            <a:r>
              <a:rPr kumimoji="0" lang="en-US" altLang="en-US" sz="2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268299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ox(i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4"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heel(4)">
                                      <p:cBhvr>
                                        <p:cTn id="12" dur="10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4"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heel(4)">
                                      <p:cBhvr>
                                        <p:cTn id="22" dur="20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19">
                                            <p:txEl>
                                              <p:pRg st="0" end="0"/>
                                            </p:txEl>
                                          </p:spTgt>
                                        </p:tgtEl>
                                        <p:attrNameLst>
                                          <p:attrName>style.visibility</p:attrName>
                                        </p:attrNameLst>
                                      </p:cBhvr>
                                      <p:to>
                                        <p:strVal val="visible"/>
                                      </p:to>
                                    </p:set>
                                    <p:animEffect transition="in" filter="checkerboard(across)">
                                      <p:cBhvr>
                                        <p:cTn id="27" dur="500"/>
                                        <p:tgtEl>
                                          <p:spTgt spid="19">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nodeType="clickEffect">
                                  <p:stCondLst>
                                    <p:cond delay="0"/>
                                  </p:stCondLst>
                                  <p:childTnLst>
                                    <p:set>
                                      <p:cBhvr>
                                        <p:cTn id="31" dur="1" fill="hold">
                                          <p:stCondLst>
                                            <p:cond delay="0"/>
                                          </p:stCondLst>
                                        </p:cTn>
                                        <p:tgtEl>
                                          <p:spTgt spid="19">
                                            <p:txEl>
                                              <p:pRg st="1" end="1"/>
                                            </p:txEl>
                                          </p:spTgt>
                                        </p:tgtEl>
                                        <p:attrNameLst>
                                          <p:attrName>style.visibility</p:attrName>
                                        </p:attrNameLst>
                                      </p:cBhvr>
                                      <p:to>
                                        <p:strVal val="visible"/>
                                      </p:to>
                                    </p:set>
                                    <p:anim to="" calcmode="lin" valueType="num">
                                      <p:cBhvr>
                                        <p:cTn id="32" dur="1" fill="hold"/>
                                        <p:tgtEl>
                                          <p:spTgt spid="19">
                                            <p:txEl>
                                              <p:pRg st="1" end="1"/>
                                            </p:txEl>
                                          </p:spTgt>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checkerboard(across)">
                                      <p:cBhvr>
                                        <p:cTn id="37" dur="5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29" presetClass="entr" presetSubtype="0"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 calcmode="lin" valueType="num">
                                      <p:cBhvr>
                                        <p:cTn id="42" dur="1000" fill="hold"/>
                                        <p:tgtEl>
                                          <p:spTgt spid="15"/>
                                        </p:tgtEl>
                                        <p:attrNameLst>
                                          <p:attrName>ppt_x</p:attrName>
                                        </p:attrNameLst>
                                      </p:cBhvr>
                                      <p:tavLst>
                                        <p:tav tm="0">
                                          <p:val>
                                            <p:strVal val="#ppt_x-.2"/>
                                          </p:val>
                                        </p:tav>
                                        <p:tav tm="100000">
                                          <p:val>
                                            <p:strVal val="#ppt_x"/>
                                          </p:val>
                                        </p:tav>
                                      </p:tavLst>
                                    </p:anim>
                                    <p:anim calcmode="lin" valueType="num">
                                      <p:cBhvr>
                                        <p:cTn id="43" dur="1000" fill="hold"/>
                                        <p:tgtEl>
                                          <p:spTgt spid="15"/>
                                        </p:tgtEl>
                                        <p:attrNameLst>
                                          <p:attrName>ppt_y</p:attrName>
                                        </p:attrNameLst>
                                      </p:cBhvr>
                                      <p:tavLst>
                                        <p:tav tm="0">
                                          <p:val>
                                            <p:strVal val="#ppt_y"/>
                                          </p:val>
                                        </p:tav>
                                        <p:tav tm="100000">
                                          <p:val>
                                            <p:strVal val="#ppt_y"/>
                                          </p:val>
                                        </p:tav>
                                      </p:tavLst>
                                    </p:anim>
                                    <p:animEffect transition="in" filter="wipe(right)" prLst="gradientSize: 0.1">
                                      <p:cBhvr>
                                        <p:cTn id="44" dur="1000"/>
                                        <p:tgtEl>
                                          <p:spTgt spid="15"/>
                                        </p:tgtEl>
                                      </p:cBhvr>
                                    </p:animEffect>
                                  </p:childTnLst>
                                </p:cTn>
                              </p:par>
                            </p:childTnLst>
                          </p:cTn>
                        </p:par>
                      </p:childTnLst>
                    </p:cTn>
                  </p:par>
                  <p:par>
                    <p:cTn id="45" fill="hold">
                      <p:stCondLst>
                        <p:cond delay="indefinite"/>
                      </p:stCondLst>
                      <p:childTnLst>
                        <p:par>
                          <p:cTn id="46" fill="hold">
                            <p:stCondLst>
                              <p:cond delay="0"/>
                            </p:stCondLst>
                            <p:childTnLst>
                              <p:par>
                                <p:cTn id="47" presetID="29" presetClass="entr" presetSubtype="0" fill="hold" grpId="0" nodeType="click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p:cTn id="49" dur="1000" fill="hold"/>
                                        <p:tgtEl>
                                          <p:spTgt spid="16"/>
                                        </p:tgtEl>
                                        <p:attrNameLst>
                                          <p:attrName>ppt_x</p:attrName>
                                        </p:attrNameLst>
                                      </p:cBhvr>
                                      <p:tavLst>
                                        <p:tav tm="0">
                                          <p:val>
                                            <p:strVal val="#ppt_x-.2"/>
                                          </p:val>
                                        </p:tav>
                                        <p:tav tm="100000">
                                          <p:val>
                                            <p:strVal val="#ppt_x"/>
                                          </p:val>
                                        </p:tav>
                                      </p:tavLst>
                                    </p:anim>
                                    <p:anim calcmode="lin" valueType="num">
                                      <p:cBhvr>
                                        <p:cTn id="50" dur="1000" fill="hold"/>
                                        <p:tgtEl>
                                          <p:spTgt spid="16"/>
                                        </p:tgtEl>
                                        <p:attrNameLst>
                                          <p:attrName>ppt_y</p:attrName>
                                        </p:attrNameLst>
                                      </p:cBhvr>
                                      <p:tavLst>
                                        <p:tav tm="0">
                                          <p:val>
                                            <p:strVal val="#ppt_y"/>
                                          </p:val>
                                        </p:tav>
                                        <p:tav tm="100000">
                                          <p:val>
                                            <p:strVal val="#ppt_y"/>
                                          </p:val>
                                        </p:tav>
                                      </p:tavLst>
                                    </p:anim>
                                    <p:animEffect transition="in" filter="wipe(right)" prLst="gradientSize: 0.1">
                                      <p:cBhvr>
                                        <p:cTn id="51" dur="1000"/>
                                        <p:tgtEl>
                                          <p:spTgt spid="16"/>
                                        </p:tgtEl>
                                      </p:cBhvr>
                                    </p:animEffect>
                                  </p:childTnLst>
                                </p:cTn>
                              </p:par>
                            </p:childTnLst>
                          </p:cTn>
                        </p:par>
                      </p:childTnLst>
                    </p:cTn>
                  </p:par>
                  <p:par>
                    <p:cTn id="52" fill="hold">
                      <p:stCondLst>
                        <p:cond delay="indefinite"/>
                      </p:stCondLst>
                      <p:childTnLst>
                        <p:par>
                          <p:cTn id="53" fill="hold">
                            <p:stCondLst>
                              <p:cond delay="0"/>
                            </p:stCondLst>
                            <p:childTnLst>
                              <p:par>
                                <p:cTn id="54" presetID="17" presetClass="entr" presetSubtype="10" fill="hold" grpId="0" nodeType="clickEffect">
                                  <p:stCondLst>
                                    <p:cond delay="0"/>
                                  </p:stCondLst>
                                  <p:childTnLst>
                                    <p:set>
                                      <p:cBhvr>
                                        <p:cTn id="55" dur="1" fill="hold">
                                          <p:stCondLst>
                                            <p:cond delay="0"/>
                                          </p:stCondLst>
                                        </p:cTn>
                                        <p:tgtEl>
                                          <p:spTgt spid="18">
                                            <p:txEl>
                                              <p:pRg st="0" end="0"/>
                                            </p:txEl>
                                          </p:spTgt>
                                        </p:tgtEl>
                                        <p:attrNameLst>
                                          <p:attrName>style.visibility</p:attrName>
                                        </p:attrNameLst>
                                      </p:cBhvr>
                                      <p:to>
                                        <p:strVal val="visible"/>
                                      </p:to>
                                    </p:set>
                                    <p:anim calcmode="lin" valueType="num">
                                      <p:cBhvr>
                                        <p:cTn id="56" dur="500" fill="hold"/>
                                        <p:tgtEl>
                                          <p:spTgt spid="18">
                                            <p:txEl>
                                              <p:pRg st="0" end="0"/>
                                            </p:txEl>
                                          </p:spTgt>
                                        </p:tgtEl>
                                        <p:attrNameLst>
                                          <p:attrName>ppt_w</p:attrName>
                                        </p:attrNameLst>
                                      </p:cBhvr>
                                      <p:tavLst>
                                        <p:tav tm="0">
                                          <p:val>
                                            <p:fltVal val="0"/>
                                          </p:val>
                                        </p:tav>
                                        <p:tav tm="100000">
                                          <p:val>
                                            <p:strVal val="#ppt_w"/>
                                          </p:val>
                                        </p:tav>
                                      </p:tavLst>
                                    </p:anim>
                                    <p:anim calcmode="lin" valueType="num">
                                      <p:cBhvr>
                                        <p:cTn id="57" dur="500" fill="hold"/>
                                        <p:tgtEl>
                                          <p:spTgt spid="18">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58" fill="hold">
                      <p:stCondLst>
                        <p:cond delay="indefinite"/>
                      </p:stCondLst>
                      <p:childTnLst>
                        <p:par>
                          <p:cTn id="59" fill="hold">
                            <p:stCondLst>
                              <p:cond delay="0"/>
                            </p:stCondLst>
                            <p:childTnLst>
                              <p:par>
                                <p:cTn id="60" presetID="9" presetClass="entr" presetSubtype="0" fill="hold" nodeType="clickEffect">
                                  <p:stCondLst>
                                    <p:cond delay="0"/>
                                  </p:stCondLst>
                                  <p:childTnLst>
                                    <p:set>
                                      <p:cBhvr>
                                        <p:cTn id="61" dur="1" fill="hold">
                                          <p:stCondLst>
                                            <p:cond delay="0"/>
                                          </p:stCondLst>
                                        </p:cTn>
                                        <p:tgtEl>
                                          <p:spTgt spid="18">
                                            <p:txEl>
                                              <p:pRg st="1" end="1"/>
                                            </p:txEl>
                                          </p:spTgt>
                                        </p:tgtEl>
                                        <p:attrNameLst>
                                          <p:attrName>style.visibility</p:attrName>
                                        </p:attrNameLst>
                                      </p:cBhvr>
                                      <p:to>
                                        <p:strVal val="visible"/>
                                      </p:to>
                                    </p:set>
                                    <p:animEffect transition="in" filter="dissolve">
                                      <p:cBhvr>
                                        <p:cTn id="62" dur="500"/>
                                        <p:tgtEl>
                                          <p:spTgt spid="18">
                                            <p:txEl>
                                              <p:pRg st="1" end="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3" presetClass="exit" presetSubtype="10" fill="hold" grpId="1" nodeType="clickEffect">
                                  <p:stCondLst>
                                    <p:cond delay="0"/>
                                  </p:stCondLst>
                                  <p:childTnLst>
                                    <p:animEffect transition="out" filter="blinds(horizontal)">
                                      <p:cBhvr>
                                        <p:cTn id="66" dur="500"/>
                                        <p:tgtEl>
                                          <p:spTgt spid="20"/>
                                        </p:tgtEl>
                                      </p:cBhvr>
                                    </p:animEffect>
                                    <p:set>
                                      <p:cBhvr>
                                        <p:cTn id="67" dur="1" fill="hold">
                                          <p:stCondLst>
                                            <p:cond delay="499"/>
                                          </p:stCondLst>
                                        </p:cTn>
                                        <p:tgtEl>
                                          <p:spTgt spid="20"/>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21" presetClass="entr" presetSubtype="4" fill="hold" grpId="0" nodeType="clickEffect">
                                  <p:stCondLst>
                                    <p:cond delay="0"/>
                                  </p:stCondLst>
                                  <p:childTnLst>
                                    <p:set>
                                      <p:cBhvr>
                                        <p:cTn id="71" dur="1" fill="hold">
                                          <p:stCondLst>
                                            <p:cond delay="0"/>
                                          </p:stCondLst>
                                        </p:cTn>
                                        <p:tgtEl>
                                          <p:spTgt spid="11"/>
                                        </p:tgtEl>
                                        <p:attrNameLst>
                                          <p:attrName>style.visibility</p:attrName>
                                        </p:attrNameLst>
                                      </p:cBhvr>
                                      <p:to>
                                        <p:strVal val="visible"/>
                                      </p:to>
                                    </p:set>
                                    <p:animEffect transition="in" filter="wheel(4)">
                                      <p:cBhvr>
                                        <p:cTn id="72" dur="1000"/>
                                        <p:tgtEl>
                                          <p:spTgt spid="11"/>
                                        </p:tgtEl>
                                      </p:cBhvr>
                                    </p:animEffect>
                                  </p:childTnLst>
                                </p:cTn>
                              </p:par>
                            </p:childTnLst>
                          </p:cTn>
                        </p:par>
                      </p:childTnLst>
                    </p:cTn>
                  </p:par>
                  <p:par>
                    <p:cTn id="73" fill="hold">
                      <p:stCondLst>
                        <p:cond delay="indefinite"/>
                      </p:stCondLst>
                      <p:childTnLst>
                        <p:par>
                          <p:cTn id="74" fill="hold">
                            <p:stCondLst>
                              <p:cond delay="0"/>
                            </p:stCondLst>
                            <p:childTnLst>
                              <p:par>
                                <p:cTn id="75" presetID="3" presetClass="exit" presetSubtype="10" fill="hold" grpId="1" nodeType="clickEffect">
                                  <p:stCondLst>
                                    <p:cond delay="0"/>
                                  </p:stCondLst>
                                  <p:childTnLst>
                                    <p:animEffect transition="out" filter="blinds(horizontal)">
                                      <p:cBhvr>
                                        <p:cTn id="76" dur="500"/>
                                        <p:tgtEl>
                                          <p:spTgt spid="21"/>
                                        </p:tgtEl>
                                      </p:cBhvr>
                                    </p:animEffect>
                                    <p:set>
                                      <p:cBhvr>
                                        <p:cTn id="77" dur="1" fill="hold">
                                          <p:stCondLst>
                                            <p:cond delay="499"/>
                                          </p:stCondLst>
                                        </p:cTn>
                                        <p:tgtEl>
                                          <p:spTgt spid="21"/>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37" presetClass="entr" presetSubtype="0" fill="hold" grpId="0" nodeType="clickEffect">
                                  <p:stCondLst>
                                    <p:cond delay="0"/>
                                  </p:stCondLst>
                                  <p:childTnLst>
                                    <p:set>
                                      <p:cBhvr>
                                        <p:cTn id="81" dur="1" fill="hold">
                                          <p:stCondLst>
                                            <p:cond delay="0"/>
                                          </p:stCondLst>
                                        </p:cTn>
                                        <p:tgtEl>
                                          <p:spTgt spid="12"/>
                                        </p:tgtEl>
                                        <p:attrNameLst>
                                          <p:attrName>style.visibility</p:attrName>
                                        </p:attrNameLst>
                                      </p:cBhvr>
                                      <p:to>
                                        <p:strVal val="visible"/>
                                      </p:to>
                                    </p:set>
                                    <p:animEffect transition="in" filter="fade">
                                      <p:cBhvr>
                                        <p:cTn id="82" dur="1000"/>
                                        <p:tgtEl>
                                          <p:spTgt spid="12"/>
                                        </p:tgtEl>
                                      </p:cBhvr>
                                    </p:animEffect>
                                    <p:anim calcmode="lin" valueType="num">
                                      <p:cBhvr>
                                        <p:cTn id="83" dur="1000" fill="hold"/>
                                        <p:tgtEl>
                                          <p:spTgt spid="12"/>
                                        </p:tgtEl>
                                        <p:attrNameLst>
                                          <p:attrName>ppt_x</p:attrName>
                                        </p:attrNameLst>
                                      </p:cBhvr>
                                      <p:tavLst>
                                        <p:tav tm="0">
                                          <p:val>
                                            <p:strVal val="#ppt_x"/>
                                          </p:val>
                                        </p:tav>
                                        <p:tav tm="100000">
                                          <p:val>
                                            <p:strVal val="#ppt_x"/>
                                          </p:val>
                                        </p:tav>
                                      </p:tavLst>
                                    </p:anim>
                                    <p:anim calcmode="lin" valueType="num">
                                      <p:cBhvr>
                                        <p:cTn id="84" dur="900" decel="100000" fill="hold"/>
                                        <p:tgtEl>
                                          <p:spTgt spid="12"/>
                                        </p:tgtEl>
                                        <p:attrNameLst>
                                          <p:attrName>ppt_y</p:attrName>
                                        </p:attrNameLst>
                                      </p:cBhvr>
                                      <p:tavLst>
                                        <p:tav tm="0">
                                          <p:val>
                                            <p:strVal val="#ppt_y+1"/>
                                          </p:val>
                                        </p:tav>
                                        <p:tav tm="100000">
                                          <p:val>
                                            <p:strVal val="#ppt_y-.03"/>
                                          </p:val>
                                        </p:tav>
                                      </p:tavLst>
                                    </p:anim>
                                    <p:anim calcmode="lin" valueType="num">
                                      <p:cBhvr>
                                        <p:cTn id="85"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par>
                                <p:cTn id="86" presetID="5" presetClass="entr" presetSubtype="10" fill="hold" grpId="0" nodeType="withEffect">
                                  <p:stCondLst>
                                    <p:cond delay="0"/>
                                  </p:stCondLst>
                                  <p:childTnLst>
                                    <p:set>
                                      <p:cBhvr>
                                        <p:cTn id="87" dur="1" fill="hold">
                                          <p:stCondLst>
                                            <p:cond delay="0"/>
                                          </p:stCondLst>
                                        </p:cTn>
                                        <p:tgtEl>
                                          <p:spTgt spid="22"/>
                                        </p:tgtEl>
                                        <p:attrNameLst>
                                          <p:attrName>style.visibility</p:attrName>
                                        </p:attrNameLst>
                                      </p:cBhvr>
                                      <p:to>
                                        <p:strVal val="visible"/>
                                      </p:to>
                                    </p:set>
                                    <p:animEffect transition="in" filter="checkerboard(across)">
                                      <p:cBhvr>
                                        <p:cTn id="8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4" grpId="0"/>
      <p:bldP spid="15" grpId="0"/>
      <p:bldP spid="16" grpId="0"/>
      <p:bldP spid="17" grpId="0"/>
      <p:bldP spid="18" grpId="0" build="allAtOnce"/>
      <p:bldP spid="20" grpId="0"/>
      <p:bldP spid="20" grpId="1"/>
      <p:bldP spid="21" grpId="0"/>
      <p:bldP spid="21" grpId="1"/>
      <p:bldP spid="22" grpId="0"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327C7EC-5568-4391-8E23-E46C67A75CCB}"/>
              </a:ext>
            </a:extLst>
          </p:cNvPr>
          <p:cNvPicPr>
            <a:picLocks noChangeAspect="1"/>
          </p:cNvPicPr>
          <p:nvPr/>
        </p:nvPicPr>
        <p:blipFill>
          <a:blip r:embed="rId2"/>
          <a:stretch>
            <a:fillRect/>
          </a:stretch>
        </p:blipFill>
        <p:spPr>
          <a:xfrm>
            <a:off x="854716" y="-9379"/>
            <a:ext cx="10482568" cy="1467225"/>
          </a:xfrm>
          <a:prstGeom prst="rect">
            <a:avLst/>
          </a:prstGeom>
        </p:spPr>
      </p:pic>
      <p:sp>
        <p:nvSpPr>
          <p:cNvPr id="6" name="Rectangle 3">
            <a:extLst>
              <a:ext uri="{FF2B5EF4-FFF2-40B4-BE49-F238E27FC236}">
                <a16:creationId xmlns:a16="http://schemas.microsoft.com/office/drawing/2014/main" id="{953194CF-59DA-4CF2-8E47-C581233CE31D}"/>
              </a:ext>
            </a:extLst>
          </p:cNvPr>
          <p:cNvSpPr txBox="1">
            <a:spLocks noChangeArrowheads="1"/>
          </p:cNvSpPr>
          <p:nvPr/>
        </p:nvSpPr>
        <p:spPr bwMode="auto">
          <a:xfrm>
            <a:off x="-182880" y="5059731"/>
            <a:ext cx="8229600" cy="1137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Tx/>
              <a:buSzTx/>
              <a:buNone/>
              <a:tabLst/>
              <a:defRPr/>
            </a:pPr>
            <a:endParaRPr kumimoji="0" lang="en-US" altLang="en-US" sz="2800" b="0" i="0" u="none" strike="noStrike" kern="0" cap="none" spc="0" normalizeH="0" baseline="0" noProof="0" dirty="0">
              <a:ln>
                <a:noFill/>
              </a:ln>
              <a:solidFill>
                <a:srgbClr val="000000"/>
              </a:solidFill>
              <a:effectLst/>
              <a:uLnTx/>
              <a:uFillTx/>
              <a:latin typeface="Times New Roman"/>
              <a:ea typeface="+mn-ea"/>
              <a:cs typeface="+mn-cs"/>
            </a:endParaRPr>
          </a:p>
        </p:txBody>
      </p:sp>
      <p:graphicFrame>
        <p:nvGraphicFramePr>
          <p:cNvPr id="7" name="Group 5">
            <a:extLst>
              <a:ext uri="{FF2B5EF4-FFF2-40B4-BE49-F238E27FC236}">
                <a16:creationId xmlns:a16="http://schemas.microsoft.com/office/drawing/2014/main" id="{8F9045BC-AF01-4F97-AC01-57A8F2E68BCE}"/>
              </a:ext>
            </a:extLst>
          </p:cNvPr>
          <p:cNvGraphicFramePr>
            <a:graphicFrameLocks noGrp="1"/>
          </p:cNvGraphicFramePr>
          <p:nvPr>
            <p:extLst>
              <p:ext uri="{D42A27DB-BD31-4B8C-83A1-F6EECF244321}">
                <p14:modId xmlns:p14="http://schemas.microsoft.com/office/powerpoint/2010/main" val="2480960099"/>
              </p:ext>
            </p:extLst>
          </p:nvPr>
        </p:nvGraphicFramePr>
        <p:xfrm>
          <a:off x="472758" y="1290371"/>
          <a:ext cx="7238683" cy="3570289"/>
        </p:xfrm>
        <a:graphic>
          <a:graphicData uri="http://schemas.openxmlformats.org/drawingml/2006/table">
            <a:tbl>
              <a:tblPr/>
              <a:tblGrid>
                <a:gridCol w="894542">
                  <a:extLst>
                    <a:ext uri="{9D8B030D-6E8A-4147-A177-3AD203B41FA5}">
                      <a16:colId xmlns:a16="http://schemas.microsoft.com/office/drawing/2014/main" val="20000"/>
                    </a:ext>
                  </a:extLst>
                </a:gridCol>
                <a:gridCol w="2525385">
                  <a:extLst>
                    <a:ext uri="{9D8B030D-6E8A-4147-A177-3AD203B41FA5}">
                      <a16:colId xmlns:a16="http://schemas.microsoft.com/office/drawing/2014/main" val="20001"/>
                    </a:ext>
                  </a:extLst>
                </a:gridCol>
                <a:gridCol w="3818756">
                  <a:extLst>
                    <a:ext uri="{9D8B030D-6E8A-4147-A177-3AD203B41FA5}">
                      <a16:colId xmlns:a16="http://schemas.microsoft.com/office/drawing/2014/main" val="20002"/>
                    </a:ext>
                  </a:extLst>
                </a:gridCol>
              </a:tblGrid>
              <a:tr h="457186">
                <a:tc>
                  <a:txBody>
                    <a:bodyPr/>
                    <a:lstStyle>
                      <a:lvl1pPr marL="0" algn="l" defTabSz="914400" rtl="0" eaLnBrk="1" latinLnBrk="0" hangingPunct="1">
                        <a:defRPr sz="1800" kern="1200">
                          <a:solidFill>
                            <a:schemeClr val="tx1"/>
                          </a:solidFill>
                          <a:latin typeface="Times New Roman"/>
                        </a:defRPr>
                      </a:lvl1pPr>
                      <a:lvl2pPr marL="457200" algn="l" defTabSz="914400" rtl="0" eaLnBrk="1" latinLnBrk="0" hangingPunct="1">
                        <a:defRPr sz="1800" kern="1200">
                          <a:solidFill>
                            <a:schemeClr val="tx1"/>
                          </a:solidFill>
                          <a:latin typeface="Times New Roman"/>
                        </a:defRPr>
                      </a:lvl2pPr>
                      <a:lvl3pPr marL="914400" algn="l" defTabSz="914400" rtl="0" eaLnBrk="1" latinLnBrk="0" hangingPunct="1">
                        <a:defRPr sz="1800" kern="1200">
                          <a:solidFill>
                            <a:schemeClr val="tx1"/>
                          </a:solidFill>
                          <a:latin typeface="Times New Roman"/>
                        </a:defRPr>
                      </a:lvl3pPr>
                      <a:lvl4pPr marL="1371600" algn="l" defTabSz="914400" rtl="0" eaLnBrk="1" latinLnBrk="0" hangingPunct="1">
                        <a:defRPr sz="1800" kern="1200">
                          <a:solidFill>
                            <a:schemeClr val="tx1"/>
                          </a:solidFill>
                          <a:latin typeface="Times New Roman"/>
                        </a:defRPr>
                      </a:lvl4pPr>
                      <a:lvl5pPr marL="1828800" algn="l" defTabSz="914400" rtl="0" eaLnBrk="1" latinLnBrk="0" hangingPunct="1">
                        <a:defRPr sz="1800" kern="1200">
                          <a:solidFill>
                            <a:schemeClr val="tx1"/>
                          </a:solidFill>
                          <a:latin typeface="Times New Roman"/>
                        </a:defRPr>
                      </a:lvl5pPr>
                      <a:lvl6pPr marL="2286000" algn="l" defTabSz="914400" rtl="0" eaLnBrk="1" latinLnBrk="0" hangingPunct="1">
                        <a:defRPr sz="1800" kern="1200">
                          <a:solidFill>
                            <a:schemeClr val="tx1"/>
                          </a:solidFill>
                          <a:latin typeface="Times New Roman"/>
                        </a:defRPr>
                      </a:lvl6pPr>
                      <a:lvl7pPr marL="2743200" algn="l" defTabSz="914400" rtl="0" eaLnBrk="1" latinLnBrk="0" hangingPunct="1">
                        <a:defRPr sz="1800" kern="1200">
                          <a:solidFill>
                            <a:schemeClr val="tx1"/>
                          </a:solidFill>
                          <a:latin typeface="Times New Roman"/>
                        </a:defRPr>
                      </a:lvl7pPr>
                      <a:lvl8pPr marL="3200400" algn="l" defTabSz="914400" rtl="0" eaLnBrk="1" latinLnBrk="0" hangingPunct="1">
                        <a:defRPr sz="1800" kern="1200">
                          <a:solidFill>
                            <a:schemeClr val="tx1"/>
                          </a:solidFill>
                          <a:latin typeface="Times New Roman"/>
                        </a:defRPr>
                      </a:lvl8pPr>
                      <a:lvl9pPr marL="3657600" algn="l" defTabSz="914400" rtl="0" eaLnBrk="1" latinLnBrk="0" hangingPunct="1">
                        <a:defRPr sz="1800" kern="1200">
                          <a:solidFill>
                            <a:schemeClr val="tx1"/>
                          </a:solidFill>
                          <a:latin typeface="Times New Roman"/>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rgbClr val="660066"/>
                          </a:solidFill>
                          <a:effectLst/>
                          <a:latin typeface="Times New Roman" pitchFamily="18" charset="0"/>
                        </a:rPr>
                        <a:t>STT</a:t>
                      </a:r>
                    </a:p>
                  </a:txBody>
                  <a:tcPr marT="45713" marB="45713"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Times New Roman"/>
                        </a:defRPr>
                      </a:lvl1pPr>
                      <a:lvl2pPr marL="457200" algn="l" defTabSz="914400" rtl="0" eaLnBrk="1" latinLnBrk="0" hangingPunct="1">
                        <a:defRPr sz="1800" kern="1200">
                          <a:solidFill>
                            <a:schemeClr val="tx1"/>
                          </a:solidFill>
                          <a:latin typeface="Times New Roman"/>
                        </a:defRPr>
                      </a:lvl2pPr>
                      <a:lvl3pPr marL="914400" algn="l" defTabSz="914400" rtl="0" eaLnBrk="1" latinLnBrk="0" hangingPunct="1">
                        <a:defRPr sz="1800" kern="1200">
                          <a:solidFill>
                            <a:schemeClr val="tx1"/>
                          </a:solidFill>
                          <a:latin typeface="Times New Roman"/>
                        </a:defRPr>
                      </a:lvl3pPr>
                      <a:lvl4pPr marL="1371600" algn="l" defTabSz="914400" rtl="0" eaLnBrk="1" latinLnBrk="0" hangingPunct="1">
                        <a:defRPr sz="1800" kern="1200">
                          <a:solidFill>
                            <a:schemeClr val="tx1"/>
                          </a:solidFill>
                          <a:latin typeface="Times New Roman"/>
                        </a:defRPr>
                      </a:lvl4pPr>
                      <a:lvl5pPr marL="1828800" algn="l" defTabSz="914400" rtl="0" eaLnBrk="1" latinLnBrk="0" hangingPunct="1">
                        <a:defRPr sz="1800" kern="1200">
                          <a:solidFill>
                            <a:schemeClr val="tx1"/>
                          </a:solidFill>
                          <a:latin typeface="Times New Roman"/>
                        </a:defRPr>
                      </a:lvl5pPr>
                      <a:lvl6pPr marL="2286000" algn="l" defTabSz="914400" rtl="0" eaLnBrk="1" latinLnBrk="0" hangingPunct="1">
                        <a:defRPr sz="1800" kern="1200">
                          <a:solidFill>
                            <a:schemeClr val="tx1"/>
                          </a:solidFill>
                          <a:latin typeface="Times New Roman"/>
                        </a:defRPr>
                      </a:lvl6pPr>
                      <a:lvl7pPr marL="2743200" algn="l" defTabSz="914400" rtl="0" eaLnBrk="1" latinLnBrk="0" hangingPunct="1">
                        <a:defRPr sz="1800" kern="1200">
                          <a:solidFill>
                            <a:schemeClr val="tx1"/>
                          </a:solidFill>
                          <a:latin typeface="Times New Roman"/>
                        </a:defRPr>
                      </a:lvl7pPr>
                      <a:lvl8pPr marL="3200400" algn="l" defTabSz="914400" rtl="0" eaLnBrk="1" latinLnBrk="0" hangingPunct="1">
                        <a:defRPr sz="1800" kern="1200">
                          <a:solidFill>
                            <a:schemeClr val="tx1"/>
                          </a:solidFill>
                          <a:latin typeface="Times New Roman"/>
                        </a:defRPr>
                      </a:lvl8pPr>
                      <a:lvl9pPr marL="3657600" algn="l" defTabSz="914400" rtl="0" eaLnBrk="1" latinLnBrk="0" hangingPunct="1">
                        <a:defRPr sz="1800" kern="1200">
                          <a:solidFill>
                            <a:schemeClr val="tx1"/>
                          </a:solidFill>
                          <a:latin typeface="Times New Roman"/>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rgbClr val="660066"/>
                          </a:solidFill>
                          <a:effectLst/>
                          <a:latin typeface="Times New Roman" pitchFamily="18" charset="0"/>
                          <a:cs typeface="Times New Roman" pitchFamily="18" charset="0"/>
                        </a:rPr>
                        <a:t>NƯỚC</a:t>
                      </a:r>
                    </a:p>
                  </a:txBody>
                  <a:tcPr marT="45713" marB="45713"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Times New Roman"/>
                        </a:defRPr>
                      </a:lvl1pPr>
                      <a:lvl2pPr marL="457200" algn="l" defTabSz="914400" rtl="0" eaLnBrk="1" latinLnBrk="0" hangingPunct="1">
                        <a:defRPr sz="1800" kern="1200">
                          <a:solidFill>
                            <a:schemeClr val="tx1"/>
                          </a:solidFill>
                          <a:latin typeface="Times New Roman"/>
                        </a:defRPr>
                      </a:lvl2pPr>
                      <a:lvl3pPr marL="914400" algn="l" defTabSz="914400" rtl="0" eaLnBrk="1" latinLnBrk="0" hangingPunct="1">
                        <a:defRPr sz="1800" kern="1200">
                          <a:solidFill>
                            <a:schemeClr val="tx1"/>
                          </a:solidFill>
                          <a:latin typeface="Times New Roman"/>
                        </a:defRPr>
                      </a:lvl3pPr>
                      <a:lvl4pPr marL="1371600" algn="l" defTabSz="914400" rtl="0" eaLnBrk="1" latinLnBrk="0" hangingPunct="1">
                        <a:defRPr sz="1800" kern="1200">
                          <a:solidFill>
                            <a:schemeClr val="tx1"/>
                          </a:solidFill>
                          <a:latin typeface="Times New Roman"/>
                        </a:defRPr>
                      </a:lvl4pPr>
                      <a:lvl5pPr marL="1828800" algn="l" defTabSz="914400" rtl="0" eaLnBrk="1" latinLnBrk="0" hangingPunct="1">
                        <a:defRPr sz="1800" kern="1200">
                          <a:solidFill>
                            <a:schemeClr val="tx1"/>
                          </a:solidFill>
                          <a:latin typeface="Times New Roman"/>
                        </a:defRPr>
                      </a:lvl5pPr>
                      <a:lvl6pPr marL="2286000" algn="l" defTabSz="914400" rtl="0" eaLnBrk="1" latinLnBrk="0" hangingPunct="1">
                        <a:defRPr sz="1800" kern="1200">
                          <a:solidFill>
                            <a:schemeClr val="tx1"/>
                          </a:solidFill>
                          <a:latin typeface="Times New Roman"/>
                        </a:defRPr>
                      </a:lvl6pPr>
                      <a:lvl7pPr marL="2743200" algn="l" defTabSz="914400" rtl="0" eaLnBrk="1" latinLnBrk="0" hangingPunct="1">
                        <a:defRPr sz="1800" kern="1200">
                          <a:solidFill>
                            <a:schemeClr val="tx1"/>
                          </a:solidFill>
                          <a:latin typeface="Times New Roman"/>
                        </a:defRPr>
                      </a:lvl7pPr>
                      <a:lvl8pPr marL="3200400" algn="l" defTabSz="914400" rtl="0" eaLnBrk="1" latinLnBrk="0" hangingPunct="1">
                        <a:defRPr sz="1800" kern="1200">
                          <a:solidFill>
                            <a:schemeClr val="tx1"/>
                          </a:solidFill>
                          <a:latin typeface="Times New Roman"/>
                        </a:defRPr>
                      </a:lvl8pPr>
                      <a:lvl9pPr marL="3657600" algn="l" defTabSz="914400" rtl="0" eaLnBrk="1" latinLnBrk="0" hangingPunct="1">
                        <a:defRPr sz="1800" kern="1200">
                          <a:solidFill>
                            <a:schemeClr val="tx1"/>
                          </a:solidFill>
                          <a:latin typeface="Times New Roman"/>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rgbClr val="660066"/>
                          </a:solidFill>
                          <a:effectLst/>
                          <a:latin typeface="Times New Roman" pitchFamily="18" charset="0"/>
                          <a:cs typeface="Times New Roman" pitchFamily="18" charset="0"/>
                        </a:rPr>
                        <a:t>TỈ LỆ SINH/PHỤ NỮ</a:t>
                      </a:r>
                    </a:p>
                  </a:txBody>
                  <a:tcPr marT="45713" marB="45713"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518146">
                <a:tc>
                  <a:txBody>
                    <a:bodyPr/>
                    <a:lstStyle>
                      <a:lvl1pPr marL="0" algn="l" defTabSz="914400" rtl="0" eaLnBrk="1" latinLnBrk="0" hangingPunct="1">
                        <a:defRPr sz="1800" kern="1200">
                          <a:solidFill>
                            <a:schemeClr val="tx1"/>
                          </a:solidFill>
                          <a:latin typeface="Times New Roman"/>
                        </a:defRPr>
                      </a:lvl1pPr>
                      <a:lvl2pPr marL="457200" algn="l" defTabSz="914400" rtl="0" eaLnBrk="1" latinLnBrk="0" hangingPunct="1">
                        <a:defRPr sz="1800" kern="1200">
                          <a:solidFill>
                            <a:schemeClr val="tx1"/>
                          </a:solidFill>
                          <a:latin typeface="Times New Roman"/>
                        </a:defRPr>
                      </a:lvl2pPr>
                      <a:lvl3pPr marL="914400" algn="l" defTabSz="914400" rtl="0" eaLnBrk="1" latinLnBrk="0" hangingPunct="1">
                        <a:defRPr sz="1800" kern="1200">
                          <a:solidFill>
                            <a:schemeClr val="tx1"/>
                          </a:solidFill>
                          <a:latin typeface="Times New Roman"/>
                        </a:defRPr>
                      </a:lvl3pPr>
                      <a:lvl4pPr marL="1371600" algn="l" defTabSz="914400" rtl="0" eaLnBrk="1" latinLnBrk="0" hangingPunct="1">
                        <a:defRPr sz="1800" kern="1200">
                          <a:solidFill>
                            <a:schemeClr val="tx1"/>
                          </a:solidFill>
                          <a:latin typeface="Times New Roman"/>
                        </a:defRPr>
                      </a:lvl4pPr>
                      <a:lvl5pPr marL="1828800" algn="l" defTabSz="914400" rtl="0" eaLnBrk="1" latinLnBrk="0" hangingPunct="1">
                        <a:defRPr sz="1800" kern="1200">
                          <a:solidFill>
                            <a:schemeClr val="tx1"/>
                          </a:solidFill>
                          <a:latin typeface="Times New Roman"/>
                        </a:defRPr>
                      </a:lvl5pPr>
                      <a:lvl6pPr marL="2286000" algn="l" defTabSz="914400" rtl="0" eaLnBrk="1" latinLnBrk="0" hangingPunct="1">
                        <a:defRPr sz="1800" kern="1200">
                          <a:solidFill>
                            <a:schemeClr val="tx1"/>
                          </a:solidFill>
                          <a:latin typeface="Times New Roman"/>
                        </a:defRPr>
                      </a:lvl6pPr>
                      <a:lvl7pPr marL="2743200" algn="l" defTabSz="914400" rtl="0" eaLnBrk="1" latinLnBrk="0" hangingPunct="1">
                        <a:defRPr sz="1800" kern="1200">
                          <a:solidFill>
                            <a:schemeClr val="tx1"/>
                          </a:solidFill>
                          <a:latin typeface="Times New Roman"/>
                        </a:defRPr>
                      </a:lvl7pPr>
                      <a:lvl8pPr marL="3200400" algn="l" defTabSz="914400" rtl="0" eaLnBrk="1" latinLnBrk="0" hangingPunct="1">
                        <a:defRPr sz="1800" kern="1200">
                          <a:solidFill>
                            <a:schemeClr val="tx1"/>
                          </a:solidFill>
                          <a:latin typeface="Times New Roman"/>
                        </a:defRPr>
                      </a:lvl8pPr>
                      <a:lvl9pPr marL="3657600" algn="l" defTabSz="914400" rtl="0" eaLnBrk="1" latinLnBrk="0" hangingPunct="1">
                        <a:defRPr sz="1800" kern="1200">
                          <a:solidFill>
                            <a:schemeClr val="tx1"/>
                          </a:solidFill>
                          <a:latin typeface="Times New Roman"/>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0000CC"/>
                          </a:solidFill>
                          <a:effectLst/>
                          <a:latin typeface="Times New Roman" pitchFamily="18" charset="0"/>
                        </a:rPr>
                        <a:t>1</a:t>
                      </a:r>
                    </a:p>
                  </a:txBody>
                  <a:tcPr marT="45713" marB="45713"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Times New Roman"/>
                        </a:defRPr>
                      </a:lvl1pPr>
                      <a:lvl2pPr marL="457200" algn="l" defTabSz="914400" rtl="0" eaLnBrk="1" latinLnBrk="0" hangingPunct="1">
                        <a:defRPr sz="1800" kern="1200">
                          <a:solidFill>
                            <a:schemeClr val="tx1"/>
                          </a:solidFill>
                          <a:latin typeface="Times New Roman"/>
                        </a:defRPr>
                      </a:lvl2pPr>
                      <a:lvl3pPr marL="914400" algn="l" defTabSz="914400" rtl="0" eaLnBrk="1" latinLnBrk="0" hangingPunct="1">
                        <a:defRPr sz="1800" kern="1200">
                          <a:solidFill>
                            <a:schemeClr val="tx1"/>
                          </a:solidFill>
                          <a:latin typeface="Times New Roman"/>
                        </a:defRPr>
                      </a:lvl3pPr>
                      <a:lvl4pPr marL="1371600" algn="l" defTabSz="914400" rtl="0" eaLnBrk="1" latinLnBrk="0" hangingPunct="1">
                        <a:defRPr sz="1800" kern="1200">
                          <a:solidFill>
                            <a:schemeClr val="tx1"/>
                          </a:solidFill>
                          <a:latin typeface="Times New Roman"/>
                        </a:defRPr>
                      </a:lvl4pPr>
                      <a:lvl5pPr marL="1828800" algn="l" defTabSz="914400" rtl="0" eaLnBrk="1" latinLnBrk="0" hangingPunct="1">
                        <a:defRPr sz="1800" kern="1200">
                          <a:solidFill>
                            <a:schemeClr val="tx1"/>
                          </a:solidFill>
                          <a:latin typeface="Times New Roman"/>
                        </a:defRPr>
                      </a:lvl5pPr>
                      <a:lvl6pPr marL="2286000" algn="l" defTabSz="914400" rtl="0" eaLnBrk="1" latinLnBrk="0" hangingPunct="1">
                        <a:defRPr sz="1800" kern="1200">
                          <a:solidFill>
                            <a:schemeClr val="tx1"/>
                          </a:solidFill>
                          <a:latin typeface="Times New Roman"/>
                        </a:defRPr>
                      </a:lvl6pPr>
                      <a:lvl7pPr marL="2743200" algn="l" defTabSz="914400" rtl="0" eaLnBrk="1" latinLnBrk="0" hangingPunct="1">
                        <a:defRPr sz="1800" kern="1200">
                          <a:solidFill>
                            <a:schemeClr val="tx1"/>
                          </a:solidFill>
                          <a:latin typeface="Times New Roman"/>
                        </a:defRPr>
                      </a:lvl7pPr>
                      <a:lvl8pPr marL="3200400" algn="l" defTabSz="914400" rtl="0" eaLnBrk="1" latinLnBrk="0" hangingPunct="1">
                        <a:defRPr sz="1800" kern="1200">
                          <a:solidFill>
                            <a:schemeClr val="tx1"/>
                          </a:solidFill>
                          <a:latin typeface="Times New Roman"/>
                        </a:defRPr>
                      </a:lvl8pPr>
                      <a:lvl9pPr marL="3657600" algn="l" defTabSz="914400" rtl="0" eaLnBrk="1" latinLnBrk="0" hangingPunct="1">
                        <a:defRPr sz="1800" kern="1200">
                          <a:solidFill>
                            <a:schemeClr val="tx1"/>
                          </a:solidFill>
                          <a:latin typeface="Times New Roman"/>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rgbClr val="0000CC"/>
                          </a:solidFill>
                          <a:effectLst/>
                          <a:latin typeface="Times New Roman" pitchFamily="18" charset="0"/>
                          <a:cs typeface="Times New Roman" pitchFamily="18" charset="0"/>
                        </a:rPr>
                        <a:t>Ru-an-</a:t>
                      </a:r>
                      <a:r>
                        <a:rPr kumimoji="0" lang="en-US" sz="2800" b="0" i="0" u="none" strike="noStrike" cap="none" normalizeH="0" baseline="0" dirty="0" err="1">
                          <a:ln>
                            <a:noFill/>
                          </a:ln>
                          <a:solidFill>
                            <a:srgbClr val="0000CC"/>
                          </a:solidFill>
                          <a:effectLst/>
                          <a:latin typeface="Times New Roman" pitchFamily="18" charset="0"/>
                          <a:cs typeface="Times New Roman" pitchFamily="18" charset="0"/>
                        </a:rPr>
                        <a:t>đa</a:t>
                      </a:r>
                      <a:endParaRPr kumimoji="0" lang="en-US" sz="2800" b="0" i="0" u="none" strike="noStrike" cap="none" normalizeH="0" baseline="0" dirty="0">
                        <a:ln>
                          <a:noFill/>
                        </a:ln>
                        <a:solidFill>
                          <a:srgbClr val="0000CC"/>
                        </a:solidFill>
                        <a:effectLst/>
                        <a:latin typeface="Times New Roman" pitchFamily="18" charset="0"/>
                        <a:cs typeface="Times New Roman" pitchFamily="18" charset="0"/>
                      </a:endParaRPr>
                    </a:p>
                  </a:txBody>
                  <a:tcPr marT="45713" marB="45713"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Times New Roman"/>
                        </a:defRPr>
                      </a:lvl1pPr>
                      <a:lvl2pPr marL="457200" algn="l" defTabSz="914400" rtl="0" eaLnBrk="1" latinLnBrk="0" hangingPunct="1">
                        <a:defRPr sz="1800" kern="1200">
                          <a:solidFill>
                            <a:schemeClr val="tx1"/>
                          </a:solidFill>
                          <a:latin typeface="Times New Roman"/>
                        </a:defRPr>
                      </a:lvl2pPr>
                      <a:lvl3pPr marL="914400" algn="l" defTabSz="914400" rtl="0" eaLnBrk="1" latinLnBrk="0" hangingPunct="1">
                        <a:defRPr sz="1800" kern="1200">
                          <a:solidFill>
                            <a:schemeClr val="tx1"/>
                          </a:solidFill>
                          <a:latin typeface="Times New Roman"/>
                        </a:defRPr>
                      </a:lvl3pPr>
                      <a:lvl4pPr marL="1371600" algn="l" defTabSz="914400" rtl="0" eaLnBrk="1" latinLnBrk="0" hangingPunct="1">
                        <a:defRPr sz="1800" kern="1200">
                          <a:solidFill>
                            <a:schemeClr val="tx1"/>
                          </a:solidFill>
                          <a:latin typeface="Times New Roman"/>
                        </a:defRPr>
                      </a:lvl4pPr>
                      <a:lvl5pPr marL="1828800" algn="l" defTabSz="914400" rtl="0" eaLnBrk="1" latinLnBrk="0" hangingPunct="1">
                        <a:defRPr sz="1800" kern="1200">
                          <a:solidFill>
                            <a:schemeClr val="tx1"/>
                          </a:solidFill>
                          <a:latin typeface="Times New Roman"/>
                        </a:defRPr>
                      </a:lvl5pPr>
                      <a:lvl6pPr marL="2286000" algn="l" defTabSz="914400" rtl="0" eaLnBrk="1" latinLnBrk="0" hangingPunct="1">
                        <a:defRPr sz="1800" kern="1200">
                          <a:solidFill>
                            <a:schemeClr val="tx1"/>
                          </a:solidFill>
                          <a:latin typeface="Times New Roman"/>
                        </a:defRPr>
                      </a:lvl6pPr>
                      <a:lvl7pPr marL="2743200" algn="l" defTabSz="914400" rtl="0" eaLnBrk="1" latinLnBrk="0" hangingPunct="1">
                        <a:defRPr sz="1800" kern="1200">
                          <a:solidFill>
                            <a:schemeClr val="tx1"/>
                          </a:solidFill>
                          <a:latin typeface="Times New Roman"/>
                        </a:defRPr>
                      </a:lvl7pPr>
                      <a:lvl8pPr marL="3200400" algn="l" defTabSz="914400" rtl="0" eaLnBrk="1" latinLnBrk="0" hangingPunct="1">
                        <a:defRPr sz="1800" kern="1200">
                          <a:solidFill>
                            <a:schemeClr val="tx1"/>
                          </a:solidFill>
                          <a:latin typeface="Times New Roman"/>
                        </a:defRPr>
                      </a:lvl8pPr>
                      <a:lvl9pPr marL="3657600" algn="l" defTabSz="914400" rtl="0" eaLnBrk="1" latinLnBrk="0" hangingPunct="1">
                        <a:defRPr sz="1800" kern="1200">
                          <a:solidFill>
                            <a:schemeClr val="tx1"/>
                          </a:solidFill>
                          <a:latin typeface="Times New Roman"/>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0000CC"/>
                          </a:solidFill>
                          <a:effectLst/>
                          <a:latin typeface="Times New Roman" pitchFamily="18" charset="0"/>
                        </a:rPr>
                        <a:t>8,1</a:t>
                      </a:r>
                    </a:p>
                  </a:txBody>
                  <a:tcPr marT="45713" marB="45713"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20613">
                <a:tc>
                  <a:txBody>
                    <a:bodyPr/>
                    <a:lstStyle>
                      <a:lvl1pPr marL="0" algn="l" defTabSz="914400" rtl="0" eaLnBrk="1" latinLnBrk="0" hangingPunct="1">
                        <a:defRPr sz="1800" kern="1200">
                          <a:solidFill>
                            <a:schemeClr val="tx1"/>
                          </a:solidFill>
                          <a:latin typeface="Times New Roman"/>
                        </a:defRPr>
                      </a:lvl1pPr>
                      <a:lvl2pPr marL="457200" algn="l" defTabSz="914400" rtl="0" eaLnBrk="1" latinLnBrk="0" hangingPunct="1">
                        <a:defRPr sz="1800" kern="1200">
                          <a:solidFill>
                            <a:schemeClr val="tx1"/>
                          </a:solidFill>
                          <a:latin typeface="Times New Roman"/>
                        </a:defRPr>
                      </a:lvl2pPr>
                      <a:lvl3pPr marL="914400" algn="l" defTabSz="914400" rtl="0" eaLnBrk="1" latinLnBrk="0" hangingPunct="1">
                        <a:defRPr sz="1800" kern="1200">
                          <a:solidFill>
                            <a:schemeClr val="tx1"/>
                          </a:solidFill>
                          <a:latin typeface="Times New Roman"/>
                        </a:defRPr>
                      </a:lvl3pPr>
                      <a:lvl4pPr marL="1371600" algn="l" defTabSz="914400" rtl="0" eaLnBrk="1" latinLnBrk="0" hangingPunct="1">
                        <a:defRPr sz="1800" kern="1200">
                          <a:solidFill>
                            <a:schemeClr val="tx1"/>
                          </a:solidFill>
                          <a:latin typeface="Times New Roman"/>
                        </a:defRPr>
                      </a:lvl4pPr>
                      <a:lvl5pPr marL="1828800" algn="l" defTabSz="914400" rtl="0" eaLnBrk="1" latinLnBrk="0" hangingPunct="1">
                        <a:defRPr sz="1800" kern="1200">
                          <a:solidFill>
                            <a:schemeClr val="tx1"/>
                          </a:solidFill>
                          <a:latin typeface="Times New Roman"/>
                        </a:defRPr>
                      </a:lvl5pPr>
                      <a:lvl6pPr marL="2286000" algn="l" defTabSz="914400" rtl="0" eaLnBrk="1" latinLnBrk="0" hangingPunct="1">
                        <a:defRPr sz="1800" kern="1200">
                          <a:solidFill>
                            <a:schemeClr val="tx1"/>
                          </a:solidFill>
                          <a:latin typeface="Times New Roman"/>
                        </a:defRPr>
                      </a:lvl6pPr>
                      <a:lvl7pPr marL="2743200" algn="l" defTabSz="914400" rtl="0" eaLnBrk="1" latinLnBrk="0" hangingPunct="1">
                        <a:defRPr sz="1800" kern="1200">
                          <a:solidFill>
                            <a:schemeClr val="tx1"/>
                          </a:solidFill>
                          <a:latin typeface="Times New Roman"/>
                        </a:defRPr>
                      </a:lvl7pPr>
                      <a:lvl8pPr marL="3200400" algn="l" defTabSz="914400" rtl="0" eaLnBrk="1" latinLnBrk="0" hangingPunct="1">
                        <a:defRPr sz="1800" kern="1200">
                          <a:solidFill>
                            <a:schemeClr val="tx1"/>
                          </a:solidFill>
                          <a:latin typeface="Times New Roman"/>
                        </a:defRPr>
                      </a:lvl8pPr>
                      <a:lvl9pPr marL="3657600" algn="l" defTabSz="914400" rtl="0" eaLnBrk="1" latinLnBrk="0" hangingPunct="1">
                        <a:defRPr sz="1800" kern="1200">
                          <a:solidFill>
                            <a:schemeClr val="tx1"/>
                          </a:solidFill>
                          <a:latin typeface="Times New Roman"/>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0000CC"/>
                          </a:solidFill>
                          <a:effectLst/>
                          <a:latin typeface="Times New Roman" pitchFamily="18" charset="0"/>
                        </a:rPr>
                        <a:t>2</a:t>
                      </a:r>
                    </a:p>
                  </a:txBody>
                  <a:tcPr marT="45713" marB="45713"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Times New Roman"/>
                        </a:defRPr>
                      </a:lvl1pPr>
                      <a:lvl2pPr marL="457200" algn="l" defTabSz="914400" rtl="0" eaLnBrk="1" latinLnBrk="0" hangingPunct="1">
                        <a:defRPr sz="1800" kern="1200">
                          <a:solidFill>
                            <a:schemeClr val="tx1"/>
                          </a:solidFill>
                          <a:latin typeface="Times New Roman"/>
                        </a:defRPr>
                      </a:lvl2pPr>
                      <a:lvl3pPr marL="914400" algn="l" defTabSz="914400" rtl="0" eaLnBrk="1" latinLnBrk="0" hangingPunct="1">
                        <a:defRPr sz="1800" kern="1200">
                          <a:solidFill>
                            <a:schemeClr val="tx1"/>
                          </a:solidFill>
                          <a:latin typeface="Times New Roman"/>
                        </a:defRPr>
                      </a:lvl3pPr>
                      <a:lvl4pPr marL="1371600" algn="l" defTabSz="914400" rtl="0" eaLnBrk="1" latinLnBrk="0" hangingPunct="1">
                        <a:defRPr sz="1800" kern="1200">
                          <a:solidFill>
                            <a:schemeClr val="tx1"/>
                          </a:solidFill>
                          <a:latin typeface="Times New Roman"/>
                        </a:defRPr>
                      </a:lvl4pPr>
                      <a:lvl5pPr marL="1828800" algn="l" defTabSz="914400" rtl="0" eaLnBrk="1" latinLnBrk="0" hangingPunct="1">
                        <a:defRPr sz="1800" kern="1200">
                          <a:solidFill>
                            <a:schemeClr val="tx1"/>
                          </a:solidFill>
                          <a:latin typeface="Times New Roman"/>
                        </a:defRPr>
                      </a:lvl5pPr>
                      <a:lvl6pPr marL="2286000" algn="l" defTabSz="914400" rtl="0" eaLnBrk="1" latinLnBrk="0" hangingPunct="1">
                        <a:defRPr sz="1800" kern="1200">
                          <a:solidFill>
                            <a:schemeClr val="tx1"/>
                          </a:solidFill>
                          <a:latin typeface="Times New Roman"/>
                        </a:defRPr>
                      </a:lvl6pPr>
                      <a:lvl7pPr marL="2743200" algn="l" defTabSz="914400" rtl="0" eaLnBrk="1" latinLnBrk="0" hangingPunct="1">
                        <a:defRPr sz="1800" kern="1200">
                          <a:solidFill>
                            <a:schemeClr val="tx1"/>
                          </a:solidFill>
                          <a:latin typeface="Times New Roman"/>
                        </a:defRPr>
                      </a:lvl7pPr>
                      <a:lvl8pPr marL="3200400" algn="l" defTabSz="914400" rtl="0" eaLnBrk="1" latinLnBrk="0" hangingPunct="1">
                        <a:defRPr sz="1800" kern="1200">
                          <a:solidFill>
                            <a:schemeClr val="tx1"/>
                          </a:solidFill>
                          <a:latin typeface="Times New Roman"/>
                        </a:defRPr>
                      </a:lvl8pPr>
                      <a:lvl9pPr marL="3657600" algn="l" defTabSz="914400" rtl="0" eaLnBrk="1" latinLnBrk="0" hangingPunct="1">
                        <a:defRPr sz="1800" kern="1200">
                          <a:solidFill>
                            <a:schemeClr val="tx1"/>
                          </a:solidFill>
                          <a:latin typeface="Times New Roman"/>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0000CC"/>
                          </a:solidFill>
                          <a:effectLst/>
                          <a:latin typeface="Times New Roman" pitchFamily="18" charset="0"/>
                        </a:rPr>
                        <a:t>Tan-da-ni-a</a:t>
                      </a:r>
                    </a:p>
                  </a:txBody>
                  <a:tcPr marT="45713" marB="45713"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Times New Roman"/>
                        </a:defRPr>
                      </a:lvl1pPr>
                      <a:lvl2pPr marL="457200" algn="l" defTabSz="914400" rtl="0" eaLnBrk="1" latinLnBrk="0" hangingPunct="1">
                        <a:defRPr sz="1800" kern="1200">
                          <a:solidFill>
                            <a:schemeClr val="tx1"/>
                          </a:solidFill>
                          <a:latin typeface="Times New Roman"/>
                        </a:defRPr>
                      </a:lvl2pPr>
                      <a:lvl3pPr marL="914400" algn="l" defTabSz="914400" rtl="0" eaLnBrk="1" latinLnBrk="0" hangingPunct="1">
                        <a:defRPr sz="1800" kern="1200">
                          <a:solidFill>
                            <a:schemeClr val="tx1"/>
                          </a:solidFill>
                          <a:latin typeface="Times New Roman"/>
                        </a:defRPr>
                      </a:lvl3pPr>
                      <a:lvl4pPr marL="1371600" algn="l" defTabSz="914400" rtl="0" eaLnBrk="1" latinLnBrk="0" hangingPunct="1">
                        <a:defRPr sz="1800" kern="1200">
                          <a:solidFill>
                            <a:schemeClr val="tx1"/>
                          </a:solidFill>
                          <a:latin typeface="Times New Roman"/>
                        </a:defRPr>
                      </a:lvl4pPr>
                      <a:lvl5pPr marL="1828800" algn="l" defTabSz="914400" rtl="0" eaLnBrk="1" latinLnBrk="0" hangingPunct="1">
                        <a:defRPr sz="1800" kern="1200">
                          <a:solidFill>
                            <a:schemeClr val="tx1"/>
                          </a:solidFill>
                          <a:latin typeface="Times New Roman"/>
                        </a:defRPr>
                      </a:lvl5pPr>
                      <a:lvl6pPr marL="2286000" algn="l" defTabSz="914400" rtl="0" eaLnBrk="1" latinLnBrk="0" hangingPunct="1">
                        <a:defRPr sz="1800" kern="1200">
                          <a:solidFill>
                            <a:schemeClr val="tx1"/>
                          </a:solidFill>
                          <a:latin typeface="Times New Roman"/>
                        </a:defRPr>
                      </a:lvl6pPr>
                      <a:lvl7pPr marL="2743200" algn="l" defTabSz="914400" rtl="0" eaLnBrk="1" latinLnBrk="0" hangingPunct="1">
                        <a:defRPr sz="1800" kern="1200">
                          <a:solidFill>
                            <a:schemeClr val="tx1"/>
                          </a:solidFill>
                          <a:latin typeface="Times New Roman"/>
                        </a:defRPr>
                      </a:lvl7pPr>
                      <a:lvl8pPr marL="3200400" algn="l" defTabSz="914400" rtl="0" eaLnBrk="1" latinLnBrk="0" hangingPunct="1">
                        <a:defRPr sz="1800" kern="1200">
                          <a:solidFill>
                            <a:schemeClr val="tx1"/>
                          </a:solidFill>
                          <a:latin typeface="Times New Roman"/>
                        </a:defRPr>
                      </a:lvl8pPr>
                      <a:lvl9pPr marL="3657600" algn="l" defTabSz="914400" rtl="0" eaLnBrk="1" latinLnBrk="0" hangingPunct="1">
                        <a:defRPr sz="1800" kern="1200">
                          <a:solidFill>
                            <a:schemeClr val="tx1"/>
                          </a:solidFill>
                          <a:latin typeface="Times New Roman"/>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rgbClr val="0000CC"/>
                          </a:solidFill>
                          <a:effectLst/>
                          <a:latin typeface="Times New Roman" pitchFamily="18" charset="0"/>
                        </a:rPr>
                        <a:t>6,7 </a:t>
                      </a:r>
                    </a:p>
                  </a:txBody>
                  <a:tcPr marT="45713" marB="45713"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18146">
                <a:tc>
                  <a:txBody>
                    <a:bodyPr/>
                    <a:lstStyle>
                      <a:lvl1pPr marL="0" algn="l" defTabSz="914400" rtl="0" eaLnBrk="1" latinLnBrk="0" hangingPunct="1">
                        <a:defRPr sz="1800" kern="1200">
                          <a:solidFill>
                            <a:schemeClr val="tx1"/>
                          </a:solidFill>
                          <a:latin typeface="Times New Roman"/>
                        </a:defRPr>
                      </a:lvl1pPr>
                      <a:lvl2pPr marL="457200" algn="l" defTabSz="914400" rtl="0" eaLnBrk="1" latinLnBrk="0" hangingPunct="1">
                        <a:defRPr sz="1800" kern="1200">
                          <a:solidFill>
                            <a:schemeClr val="tx1"/>
                          </a:solidFill>
                          <a:latin typeface="Times New Roman"/>
                        </a:defRPr>
                      </a:lvl2pPr>
                      <a:lvl3pPr marL="914400" algn="l" defTabSz="914400" rtl="0" eaLnBrk="1" latinLnBrk="0" hangingPunct="1">
                        <a:defRPr sz="1800" kern="1200">
                          <a:solidFill>
                            <a:schemeClr val="tx1"/>
                          </a:solidFill>
                          <a:latin typeface="Times New Roman"/>
                        </a:defRPr>
                      </a:lvl3pPr>
                      <a:lvl4pPr marL="1371600" algn="l" defTabSz="914400" rtl="0" eaLnBrk="1" latinLnBrk="0" hangingPunct="1">
                        <a:defRPr sz="1800" kern="1200">
                          <a:solidFill>
                            <a:schemeClr val="tx1"/>
                          </a:solidFill>
                          <a:latin typeface="Times New Roman"/>
                        </a:defRPr>
                      </a:lvl4pPr>
                      <a:lvl5pPr marL="1828800" algn="l" defTabSz="914400" rtl="0" eaLnBrk="1" latinLnBrk="0" hangingPunct="1">
                        <a:defRPr sz="1800" kern="1200">
                          <a:solidFill>
                            <a:schemeClr val="tx1"/>
                          </a:solidFill>
                          <a:latin typeface="Times New Roman"/>
                        </a:defRPr>
                      </a:lvl5pPr>
                      <a:lvl6pPr marL="2286000" algn="l" defTabSz="914400" rtl="0" eaLnBrk="1" latinLnBrk="0" hangingPunct="1">
                        <a:defRPr sz="1800" kern="1200">
                          <a:solidFill>
                            <a:schemeClr val="tx1"/>
                          </a:solidFill>
                          <a:latin typeface="Times New Roman"/>
                        </a:defRPr>
                      </a:lvl6pPr>
                      <a:lvl7pPr marL="2743200" algn="l" defTabSz="914400" rtl="0" eaLnBrk="1" latinLnBrk="0" hangingPunct="1">
                        <a:defRPr sz="1800" kern="1200">
                          <a:solidFill>
                            <a:schemeClr val="tx1"/>
                          </a:solidFill>
                          <a:latin typeface="Times New Roman"/>
                        </a:defRPr>
                      </a:lvl7pPr>
                      <a:lvl8pPr marL="3200400" algn="l" defTabSz="914400" rtl="0" eaLnBrk="1" latinLnBrk="0" hangingPunct="1">
                        <a:defRPr sz="1800" kern="1200">
                          <a:solidFill>
                            <a:schemeClr val="tx1"/>
                          </a:solidFill>
                          <a:latin typeface="Times New Roman"/>
                        </a:defRPr>
                      </a:lvl8pPr>
                      <a:lvl9pPr marL="3657600" algn="l" defTabSz="914400" rtl="0" eaLnBrk="1" latinLnBrk="0" hangingPunct="1">
                        <a:defRPr sz="1800" kern="1200">
                          <a:solidFill>
                            <a:schemeClr val="tx1"/>
                          </a:solidFill>
                          <a:latin typeface="Times New Roman"/>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0000CC"/>
                          </a:solidFill>
                          <a:effectLst/>
                          <a:latin typeface="Times New Roman" pitchFamily="18" charset="0"/>
                        </a:rPr>
                        <a:t>3</a:t>
                      </a:r>
                    </a:p>
                  </a:txBody>
                  <a:tcPr marT="45713" marB="45713"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Times New Roman"/>
                        </a:defRPr>
                      </a:lvl1pPr>
                      <a:lvl2pPr marL="457200" algn="l" defTabSz="914400" rtl="0" eaLnBrk="1" latinLnBrk="0" hangingPunct="1">
                        <a:defRPr sz="1800" kern="1200">
                          <a:solidFill>
                            <a:schemeClr val="tx1"/>
                          </a:solidFill>
                          <a:latin typeface="Times New Roman"/>
                        </a:defRPr>
                      </a:lvl2pPr>
                      <a:lvl3pPr marL="914400" algn="l" defTabSz="914400" rtl="0" eaLnBrk="1" latinLnBrk="0" hangingPunct="1">
                        <a:defRPr sz="1800" kern="1200">
                          <a:solidFill>
                            <a:schemeClr val="tx1"/>
                          </a:solidFill>
                          <a:latin typeface="Times New Roman"/>
                        </a:defRPr>
                      </a:lvl3pPr>
                      <a:lvl4pPr marL="1371600" algn="l" defTabSz="914400" rtl="0" eaLnBrk="1" latinLnBrk="0" hangingPunct="1">
                        <a:defRPr sz="1800" kern="1200">
                          <a:solidFill>
                            <a:schemeClr val="tx1"/>
                          </a:solidFill>
                          <a:latin typeface="Times New Roman"/>
                        </a:defRPr>
                      </a:lvl4pPr>
                      <a:lvl5pPr marL="1828800" algn="l" defTabSz="914400" rtl="0" eaLnBrk="1" latinLnBrk="0" hangingPunct="1">
                        <a:defRPr sz="1800" kern="1200">
                          <a:solidFill>
                            <a:schemeClr val="tx1"/>
                          </a:solidFill>
                          <a:latin typeface="Times New Roman"/>
                        </a:defRPr>
                      </a:lvl5pPr>
                      <a:lvl6pPr marL="2286000" algn="l" defTabSz="914400" rtl="0" eaLnBrk="1" latinLnBrk="0" hangingPunct="1">
                        <a:defRPr sz="1800" kern="1200">
                          <a:solidFill>
                            <a:schemeClr val="tx1"/>
                          </a:solidFill>
                          <a:latin typeface="Times New Roman"/>
                        </a:defRPr>
                      </a:lvl6pPr>
                      <a:lvl7pPr marL="2743200" algn="l" defTabSz="914400" rtl="0" eaLnBrk="1" latinLnBrk="0" hangingPunct="1">
                        <a:defRPr sz="1800" kern="1200">
                          <a:solidFill>
                            <a:schemeClr val="tx1"/>
                          </a:solidFill>
                          <a:latin typeface="Times New Roman"/>
                        </a:defRPr>
                      </a:lvl7pPr>
                      <a:lvl8pPr marL="3200400" algn="l" defTabSz="914400" rtl="0" eaLnBrk="1" latinLnBrk="0" hangingPunct="1">
                        <a:defRPr sz="1800" kern="1200">
                          <a:solidFill>
                            <a:schemeClr val="tx1"/>
                          </a:solidFill>
                          <a:latin typeface="Times New Roman"/>
                        </a:defRPr>
                      </a:lvl8pPr>
                      <a:lvl9pPr marL="3657600" algn="l" defTabSz="914400" rtl="0" eaLnBrk="1" latinLnBrk="0" hangingPunct="1">
                        <a:defRPr sz="1800" kern="1200">
                          <a:solidFill>
                            <a:schemeClr val="tx1"/>
                          </a:solidFill>
                          <a:latin typeface="Times New Roman"/>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0000CC"/>
                          </a:solidFill>
                          <a:effectLst/>
                          <a:latin typeface="Times New Roman" pitchFamily="18" charset="0"/>
                          <a:cs typeface="Times New Roman" pitchFamily="18" charset="0"/>
                        </a:rPr>
                        <a:t>Ma-đa-gat-xca</a:t>
                      </a:r>
                    </a:p>
                  </a:txBody>
                  <a:tcPr marT="45713" marB="45713"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Times New Roman"/>
                        </a:defRPr>
                      </a:lvl1pPr>
                      <a:lvl2pPr marL="457200" algn="l" defTabSz="914400" rtl="0" eaLnBrk="1" latinLnBrk="0" hangingPunct="1">
                        <a:defRPr sz="1800" kern="1200">
                          <a:solidFill>
                            <a:schemeClr val="tx1"/>
                          </a:solidFill>
                          <a:latin typeface="Times New Roman"/>
                        </a:defRPr>
                      </a:lvl2pPr>
                      <a:lvl3pPr marL="914400" algn="l" defTabSz="914400" rtl="0" eaLnBrk="1" latinLnBrk="0" hangingPunct="1">
                        <a:defRPr sz="1800" kern="1200">
                          <a:solidFill>
                            <a:schemeClr val="tx1"/>
                          </a:solidFill>
                          <a:latin typeface="Times New Roman"/>
                        </a:defRPr>
                      </a:lvl3pPr>
                      <a:lvl4pPr marL="1371600" algn="l" defTabSz="914400" rtl="0" eaLnBrk="1" latinLnBrk="0" hangingPunct="1">
                        <a:defRPr sz="1800" kern="1200">
                          <a:solidFill>
                            <a:schemeClr val="tx1"/>
                          </a:solidFill>
                          <a:latin typeface="Times New Roman"/>
                        </a:defRPr>
                      </a:lvl4pPr>
                      <a:lvl5pPr marL="1828800" algn="l" defTabSz="914400" rtl="0" eaLnBrk="1" latinLnBrk="0" hangingPunct="1">
                        <a:defRPr sz="1800" kern="1200">
                          <a:solidFill>
                            <a:schemeClr val="tx1"/>
                          </a:solidFill>
                          <a:latin typeface="Times New Roman"/>
                        </a:defRPr>
                      </a:lvl5pPr>
                      <a:lvl6pPr marL="2286000" algn="l" defTabSz="914400" rtl="0" eaLnBrk="1" latinLnBrk="0" hangingPunct="1">
                        <a:defRPr sz="1800" kern="1200">
                          <a:solidFill>
                            <a:schemeClr val="tx1"/>
                          </a:solidFill>
                          <a:latin typeface="Times New Roman"/>
                        </a:defRPr>
                      </a:lvl6pPr>
                      <a:lvl7pPr marL="2743200" algn="l" defTabSz="914400" rtl="0" eaLnBrk="1" latinLnBrk="0" hangingPunct="1">
                        <a:defRPr sz="1800" kern="1200">
                          <a:solidFill>
                            <a:schemeClr val="tx1"/>
                          </a:solidFill>
                          <a:latin typeface="Times New Roman"/>
                        </a:defRPr>
                      </a:lvl7pPr>
                      <a:lvl8pPr marL="3200400" algn="l" defTabSz="914400" rtl="0" eaLnBrk="1" latinLnBrk="0" hangingPunct="1">
                        <a:defRPr sz="1800" kern="1200">
                          <a:solidFill>
                            <a:schemeClr val="tx1"/>
                          </a:solidFill>
                          <a:latin typeface="Times New Roman"/>
                        </a:defRPr>
                      </a:lvl8pPr>
                      <a:lvl9pPr marL="3657600" algn="l" defTabSz="914400" rtl="0" eaLnBrk="1" latinLnBrk="0" hangingPunct="1">
                        <a:defRPr sz="1800" kern="1200">
                          <a:solidFill>
                            <a:schemeClr val="tx1"/>
                          </a:solidFill>
                          <a:latin typeface="Times New Roman"/>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0000CC"/>
                          </a:solidFill>
                          <a:effectLst/>
                          <a:latin typeface="Times New Roman" pitchFamily="18" charset="0"/>
                        </a:rPr>
                        <a:t>6,6</a:t>
                      </a:r>
                    </a:p>
                  </a:txBody>
                  <a:tcPr marT="45713" marB="45713"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519026">
                <a:tc>
                  <a:txBody>
                    <a:bodyPr/>
                    <a:lstStyle>
                      <a:lvl1pPr marL="0" algn="l" defTabSz="914400" rtl="0" eaLnBrk="1" latinLnBrk="0" hangingPunct="1">
                        <a:defRPr sz="1800" kern="1200">
                          <a:solidFill>
                            <a:schemeClr val="tx1"/>
                          </a:solidFill>
                          <a:latin typeface="Times New Roman"/>
                        </a:defRPr>
                      </a:lvl1pPr>
                      <a:lvl2pPr marL="457200" algn="l" defTabSz="914400" rtl="0" eaLnBrk="1" latinLnBrk="0" hangingPunct="1">
                        <a:defRPr sz="1800" kern="1200">
                          <a:solidFill>
                            <a:schemeClr val="tx1"/>
                          </a:solidFill>
                          <a:latin typeface="Times New Roman"/>
                        </a:defRPr>
                      </a:lvl2pPr>
                      <a:lvl3pPr marL="914400" algn="l" defTabSz="914400" rtl="0" eaLnBrk="1" latinLnBrk="0" hangingPunct="1">
                        <a:defRPr sz="1800" kern="1200">
                          <a:solidFill>
                            <a:schemeClr val="tx1"/>
                          </a:solidFill>
                          <a:latin typeface="Times New Roman"/>
                        </a:defRPr>
                      </a:lvl3pPr>
                      <a:lvl4pPr marL="1371600" algn="l" defTabSz="914400" rtl="0" eaLnBrk="1" latinLnBrk="0" hangingPunct="1">
                        <a:defRPr sz="1800" kern="1200">
                          <a:solidFill>
                            <a:schemeClr val="tx1"/>
                          </a:solidFill>
                          <a:latin typeface="Times New Roman"/>
                        </a:defRPr>
                      </a:lvl4pPr>
                      <a:lvl5pPr marL="1828800" algn="l" defTabSz="914400" rtl="0" eaLnBrk="1" latinLnBrk="0" hangingPunct="1">
                        <a:defRPr sz="1800" kern="1200">
                          <a:solidFill>
                            <a:schemeClr val="tx1"/>
                          </a:solidFill>
                          <a:latin typeface="Times New Roman"/>
                        </a:defRPr>
                      </a:lvl5pPr>
                      <a:lvl6pPr marL="2286000" algn="l" defTabSz="914400" rtl="0" eaLnBrk="1" latinLnBrk="0" hangingPunct="1">
                        <a:defRPr sz="1800" kern="1200">
                          <a:solidFill>
                            <a:schemeClr val="tx1"/>
                          </a:solidFill>
                          <a:latin typeface="Times New Roman"/>
                        </a:defRPr>
                      </a:lvl6pPr>
                      <a:lvl7pPr marL="2743200" algn="l" defTabSz="914400" rtl="0" eaLnBrk="1" latinLnBrk="0" hangingPunct="1">
                        <a:defRPr sz="1800" kern="1200">
                          <a:solidFill>
                            <a:schemeClr val="tx1"/>
                          </a:solidFill>
                          <a:latin typeface="Times New Roman"/>
                        </a:defRPr>
                      </a:lvl7pPr>
                      <a:lvl8pPr marL="3200400" algn="l" defTabSz="914400" rtl="0" eaLnBrk="1" latinLnBrk="0" hangingPunct="1">
                        <a:defRPr sz="1800" kern="1200">
                          <a:solidFill>
                            <a:schemeClr val="tx1"/>
                          </a:solidFill>
                          <a:latin typeface="Times New Roman"/>
                        </a:defRPr>
                      </a:lvl8pPr>
                      <a:lvl9pPr marL="3657600" algn="l" defTabSz="914400" rtl="0" eaLnBrk="1" latinLnBrk="0" hangingPunct="1">
                        <a:defRPr sz="1800" kern="1200">
                          <a:solidFill>
                            <a:schemeClr val="tx1"/>
                          </a:solidFill>
                          <a:latin typeface="Times New Roman"/>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0000CC"/>
                          </a:solidFill>
                          <a:effectLst/>
                          <a:latin typeface="Times New Roman" pitchFamily="18" charset="0"/>
                        </a:rPr>
                        <a:t>4</a:t>
                      </a:r>
                    </a:p>
                  </a:txBody>
                  <a:tcPr marT="45713" marB="45713"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Times New Roman"/>
                        </a:defRPr>
                      </a:lvl1pPr>
                      <a:lvl2pPr marL="457200" algn="l" defTabSz="914400" rtl="0" eaLnBrk="1" latinLnBrk="0" hangingPunct="1">
                        <a:defRPr sz="1800" kern="1200">
                          <a:solidFill>
                            <a:schemeClr val="tx1"/>
                          </a:solidFill>
                          <a:latin typeface="Times New Roman"/>
                        </a:defRPr>
                      </a:lvl2pPr>
                      <a:lvl3pPr marL="914400" algn="l" defTabSz="914400" rtl="0" eaLnBrk="1" latinLnBrk="0" hangingPunct="1">
                        <a:defRPr sz="1800" kern="1200">
                          <a:solidFill>
                            <a:schemeClr val="tx1"/>
                          </a:solidFill>
                          <a:latin typeface="Times New Roman"/>
                        </a:defRPr>
                      </a:lvl3pPr>
                      <a:lvl4pPr marL="1371600" algn="l" defTabSz="914400" rtl="0" eaLnBrk="1" latinLnBrk="0" hangingPunct="1">
                        <a:defRPr sz="1800" kern="1200">
                          <a:solidFill>
                            <a:schemeClr val="tx1"/>
                          </a:solidFill>
                          <a:latin typeface="Times New Roman"/>
                        </a:defRPr>
                      </a:lvl4pPr>
                      <a:lvl5pPr marL="1828800" algn="l" defTabSz="914400" rtl="0" eaLnBrk="1" latinLnBrk="0" hangingPunct="1">
                        <a:defRPr sz="1800" kern="1200">
                          <a:solidFill>
                            <a:schemeClr val="tx1"/>
                          </a:solidFill>
                          <a:latin typeface="Times New Roman"/>
                        </a:defRPr>
                      </a:lvl5pPr>
                      <a:lvl6pPr marL="2286000" algn="l" defTabSz="914400" rtl="0" eaLnBrk="1" latinLnBrk="0" hangingPunct="1">
                        <a:defRPr sz="1800" kern="1200">
                          <a:solidFill>
                            <a:schemeClr val="tx1"/>
                          </a:solidFill>
                          <a:latin typeface="Times New Roman"/>
                        </a:defRPr>
                      </a:lvl6pPr>
                      <a:lvl7pPr marL="2743200" algn="l" defTabSz="914400" rtl="0" eaLnBrk="1" latinLnBrk="0" hangingPunct="1">
                        <a:defRPr sz="1800" kern="1200">
                          <a:solidFill>
                            <a:schemeClr val="tx1"/>
                          </a:solidFill>
                          <a:latin typeface="Times New Roman"/>
                        </a:defRPr>
                      </a:lvl7pPr>
                      <a:lvl8pPr marL="3200400" algn="l" defTabSz="914400" rtl="0" eaLnBrk="1" latinLnBrk="0" hangingPunct="1">
                        <a:defRPr sz="1800" kern="1200">
                          <a:solidFill>
                            <a:schemeClr val="tx1"/>
                          </a:solidFill>
                          <a:latin typeface="Times New Roman"/>
                        </a:defRPr>
                      </a:lvl8pPr>
                      <a:lvl9pPr marL="3657600" algn="l" defTabSz="914400" rtl="0" eaLnBrk="1" latinLnBrk="0" hangingPunct="1">
                        <a:defRPr sz="1800" kern="1200">
                          <a:solidFill>
                            <a:schemeClr val="tx1"/>
                          </a:solidFill>
                          <a:latin typeface="Times New Roman"/>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err="1">
                          <a:ln>
                            <a:noFill/>
                          </a:ln>
                          <a:solidFill>
                            <a:srgbClr val="0000CC"/>
                          </a:solidFill>
                          <a:effectLst/>
                          <a:latin typeface="Times New Roman" pitchFamily="18" charset="0"/>
                          <a:cs typeface="Times New Roman" pitchFamily="18" charset="0"/>
                        </a:rPr>
                        <a:t>Nê</a:t>
                      </a:r>
                      <a:r>
                        <a:rPr kumimoji="0" lang="en-US" sz="2800" b="0" i="0" u="none" strike="noStrike" cap="none" normalizeH="0" baseline="0" dirty="0">
                          <a:ln>
                            <a:noFill/>
                          </a:ln>
                          <a:solidFill>
                            <a:srgbClr val="0000CC"/>
                          </a:solidFill>
                          <a:effectLst/>
                          <a:latin typeface="Times New Roman" pitchFamily="18" charset="0"/>
                          <a:cs typeface="Times New Roman" pitchFamily="18" charset="0"/>
                        </a:rPr>
                        <a:t>-pan</a:t>
                      </a:r>
                    </a:p>
                  </a:txBody>
                  <a:tcPr marT="45713" marB="45713"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Times New Roman"/>
                        </a:defRPr>
                      </a:lvl1pPr>
                      <a:lvl2pPr marL="457200" algn="l" defTabSz="914400" rtl="0" eaLnBrk="1" latinLnBrk="0" hangingPunct="1">
                        <a:defRPr sz="1800" kern="1200">
                          <a:solidFill>
                            <a:schemeClr val="tx1"/>
                          </a:solidFill>
                          <a:latin typeface="Times New Roman"/>
                        </a:defRPr>
                      </a:lvl2pPr>
                      <a:lvl3pPr marL="914400" algn="l" defTabSz="914400" rtl="0" eaLnBrk="1" latinLnBrk="0" hangingPunct="1">
                        <a:defRPr sz="1800" kern="1200">
                          <a:solidFill>
                            <a:schemeClr val="tx1"/>
                          </a:solidFill>
                          <a:latin typeface="Times New Roman"/>
                        </a:defRPr>
                      </a:lvl3pPr>
                      <a:lvl4pPr marL="1371600" algn="l" defTabSz="914400" rtl="0" eaLnBrk="1" latinLnBrk="0" hangingPunct="1">
                        <a:defRPr sz="1800" kern="1200">
                          <a:solidFill>
                            <a:schemeClr val="tx1"/>
                          </a:solidFill>
                          <a:latin typeface="Times New Roman"/>
                        </a:defRPr>
                      </a:lvl4pPr>
                      <a:lvl5pPr marL="1828800" algn="l" defTabSz="914400" rtl="0" eaLnBrk="1" latinLnBrk="0" hangingPunct="1">
                        <a:defRPr sz="1800" kern="1200">
                          <a:solidFill>
                            <a:schemeClr val="tx1"/>
                          </a:solidFill>
                          <a:latin typeface="Times New Roman"/>
                        </a:defRPr>
                      </a:lvl5pPr>
                      <a:lvl6pPr marL="2286000" algn="l" defTabSz="914400" rtl="0" eaLnBrk="1" latinLnBrk="0" hangingPunct="1">
                        <a:defRPr sz="1800" kern="1200">
                          <a:solidFill>
                            <a:schemeClr val="tx1"/>
                          </a:solidFill>
                          <a:latin typeface="Times New Roman"/>
                        </a:defRPr>
                      </a:lvl6pPr>
                      <a:lvl7pPr marL="2743200" algn="l" defTabSz="914400" rtl="0" eaLnBrk="1" latinLnBrk="0" hangingPunct="1">
                        <a:defRPr sz="1800" kern="1200">
                          <a:solidFill>
                            <a:schemeClr val="tx1"/>
                          </a:solidFill>
                          <a:latin typeface="Times New Roman"/>
                        </a:defRPr>
                      </a:lvl7pPr>
                      <a:lvl8pPr marL="3200400" algn="l" defTabSz="914400" rtl="0" eaLnBrk="1" latinLnBrk="0" hangingPunct="1">
                        <a:defRPr sz="1800" kern="1200">
                          <a:solidFill>
                            <a:schemeClr val="tx1"/>
                          </a:solidFill>
                          <a:latin typeface="Times New Roman"/>
                        </a:defRPr>
                      </a:lvl8pPr>
                      <a:lvl9pPr marL="3657600" algn="l" defTabSz="914400" rtl="0" eaLnBrk="1" latinLnBrk="0" hangingPunct="1">
                        <a:defRPr sz="1800" kern="1200">
                          <a:solidFill>
                            <a:schemeClr val="tx1"/>
                          </a:solidFill>
                          <a:latin typeface="Times New Roman"/>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0000CC"/>
                          </a:solidFill>
                          <a:effectLst/>
                          <a:latin typeface="Times New Roman" pitchFamily="18" charset="0"/>
                        </a:rPr>
                        <a:t>6,3</a:t>
                      </a:r>
                    </a:p>
                  </a:txBody>
                  <a:tcPr marT="45713" marB="45713"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518146">
                <a:tc>
                  <a:txBody>
                    <a:bodyPr/>
                    <a:lstStyle>
                      <a:lvl1pPr marL="0" algn="l" defTabSz="914400" rtl="0" eaLnBrk="1" latinLnBrk="0" hangingPunct="1">
                        <a:defRPr sz="1800" kern="1200">
                          <a:solidFill>
                            <a:schemeClr val="tx1"/>
                          </a:solidFill>
                          <a:latin typeface="Times New Roman"/>
                        </a:defRPr>
                      </a:lvl1pPr>
                      <a:lvl2pPr marL="457200" algn="l" defTabSz="914400" rtl="0" eaLnBrk="1" latinLnBrk="0" hangingPunct="1">
                        <a:defRPr sz="1800" kern="1200">
                          <a:solidFill>
                            <a:schemeClr val="tx1"/>
                          </a:solidFill>
                          <a:latin typeface="Times New Roman"/>
                        </a:defRPr>
                      </a:lvl2pPr>
                      <a:lvl3pPr marL="914400" algn="l" defTabSz="914400" rtl="0" eaLnBrk="1" latinLnBrk="0" hangingPunct="1">
                        <a:defRPr sz="1800" kern="1200">
                          <a:solidFill>
                            <a:schemeClr val="tx1"/>
                          </a:solidFill>
                          <a:latin typeface="Times New Roman"/>
                        </a:defRPr>
                      </a:lvl3pPr>
                      <a:lvl4pPr marL="1371600" algn="l" defTabSz="914400" rtl="0" eaLnBrk="1" latinLnBrk="0" hangingPunct="1">
                        <a:defRPr sz="1800" kern="1200">
                          <a:solidFill>
                            <a:schemeClr val="tx1"/>
                          </a:solidFill>
                          <a:latin typeface="Times New Roman"/>
                        </a:defRPr>
                      </a:lvl4pPr>
                      <a:lvl5pPr marL="1828800" algn="l" defTabSz="914400" rtl="0" eaLnBrk="1" latinLnBrk="0" hangingPunct="1">
                        <a:defRPr sz="1800" kern="1200">
                          <a:solidFill>
                            <a:schemeClr val="tx1"/>
                          </a:solidFill>
                          <a:latin typeface="Times New Roman"/>
                        </a:defRPr>
                      </a:lvl5pPr>
                      <a:lvl6pPr marL="2286000" algn="l" defTabSz="914400" rtl="0" eaLnBrk="1" latinLnBrk="0" hangingPunct="1">
                        <a:defRPr sz="1800" kern="1200">
                          <a:solidFill>
                            <a:schemeClr val="tx1"/>
                          </a:solidFill>
                          <a:latin typeface="Times New Roman"/>
                        </a:defRPr>
                      </a:lvl6pPr>
                      <a:lvl7pPr marL="2743200" algn="l" defTabSz="914400" rtl="0" eaLnBrk="1" latinLnBrk="0" hangingPunct="1">
                        <a:defRPr sz="1800" kern="1200">
                          <a:solidFill>
                            <a:schemeClr val="tx1"/>
                          </a:solidFill>
                          <a:latin typeface="Times New Roman"/>
                        </a:defRPr>
                      </a:lvl7pPr>
                      <a:lvl8pPr marL="3200400" algn="l" defTabSz="914400" rtl="0" eaLnBrk="1" latinLnBrk="0" hangingPunct="1">
                        <a:defRPr sz="1800" kern="1200">
                          <a:solidFill>
                            <a:schemeClr val="tx1"/>
                          </a:solidFill>
                          <a:latin typeface="Times New Roman"/>
                        </a:defRPr>
                      </a:lvl8pPr>
                      <a:lvl9pPr marL="3657600" algn="l" defTabSz="914400" rtl="0" eaLnBrk="1" latinLnBrk="0" hangingPunct="1">
                        <a:defRPr sz="1800" kern="1200">
                          <a:solidFill>
                            <a:schemeClr val="tx1"/>
                          </a:solidFill>
                          <a:latin typeface="Times New Roman"/>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0000CC"/>
                          </a:solidFill>
                          <a:effectLst/>
                          <a:latin typeface="Times New Roman" pitchFamily="18" charset="0"/>
                        </a:rPr>
                        <a:t>5</a:t>
                      </a:r>
                    </a:p>
                  </a:txBody>
                  <a:tcPr marT="45713" marB="45713"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Times New Roman"/>
                        </a:defRPr>
                      </a:lvl1pPr>
                      <a:lvl2pPr marL="457200" algn="l" defTabSz="914400" rtl="0" eaLnBrk="1" latinLnBrk="0" hangingPunct="1">
                        <a:defRPr sz="1800" kern="1200">
                          <a:solidFill>
                            <a:schemeClr val="tx1"/>
                          </a:solidFill>
                          <a:latin typeface="Times New Roman"/>
                        </a:defRPr>
                      </a:lvl2pPr>
                      <a:lvl3pPr marL="914400" algn="l" defTabSz="914400" rtl="0" eaLnBrk="1" latinLnBrk="0" hangingPunct="1">
                        <a:defRPr sz="1800" kern="1200">
                          <a:solidFill>
                            <a:schemeClr val="tx1"/>
                          </a:solidFill>
                          <a:latin typeface="Times New Roman"/>
                        </a:defRPr>
                      </a:lvl3pPr>
                      <a:lvl4pPr marL="1371600" algn="l" defTabSz="914400" rtl="0" eaLnBrk="1" latinLnBrk="0" hangingPunct="1">
                        <a:defRPr sz="1800" kern="1200">
                          <a:solidFill>
                            <a:schemeClr val="tx1"/>
                          </a:solidFill>
                          <a:latin typeface="Times New Roman"/>
                        </a:defRPr>
                      </a:lvl4pPr>
                      <a:lvl5pPr marL="1828800" algn="l" defTabSz="914400" rtl="0" eaLnBrk="1" latinLnBrk="0" hangingPunct="1">
                        <a:defRPr sz="1800" kern="1200">
                          <a:solidFill>
                            <a:schemeClr val="tx1"/>
                          </a:solidFill>
                          <a:latin typeface="Times New Roman"/>
                        </a:defRPr>
                      </a:lvl5pPr>
                      <a:lvl6pPr marL="2286000" algn="l" defTabSz="914400" rtl="0" eaLnBrk="1" latinLnBrk="0" hangingPunct="1">
                        <a:defRPr sz="1800" kern="1200">
                          <a:solidFill>
                            <a:schemeClr val="tx1"/>
                          </a:solidFill>
                          <a:latin typeface="Times New Roman"/>
                        </a:defRPr>
                      </a:lvl6pPr>
                      <a:lvl7pPr marL="2743200" algn="l" defTabSz="914400" rtl="0" eaLnBrk="1" latinLnBrk="0" hangingPunct="1">
                        <a:defRPr sz="1800" kern="1200">
                          <a:solidFill>
                            <a:schemeClr val="tx1"/>
                          </a:solidFill>
                          <a:latin typeface="Times New Roman"/>
                        </a:defRPr>
                      </a:lvl7pPr>
                      <a:lvl8pPr marL="3200400" algn="l" defTabSz="914400" rtl="0" eaLnBrk="1" latinLnBrk="0" hangingPunct="1">
                        <a:defRPr sz="1800" kern="1200">
                          <a:solidFill>
                            <a:schemeClr val="tx1"/>
                          </a:solidFill>
                          <a:latin typeface="Times New Roman"/>
                        </a:defRPr>
                      </a:lvl8pPr>
                      <a:lvl9pPr marL="3657600" algn="l" defTabSz="914400" rtl="0" eaLnBrk="1" latinLnBrk="0" hangingPunct="1">
                        <a:defRPr sz="1800" kern="1200">
                          <a:solidFill>
                            <a:schemeClr val="tx1"/>
                          </a:solidFill>
                          <a:latin typeface="Times New Roman"/>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0000CC"/>
                          </a:solidFill>
                          <a:effectLst/>
                          <a:latin typeface="Times New Roman" pitchFamily="18" charset="0"/>
                          <a:cs typeface="Times New Roman" pitchFamily="18" charset="0"/>
                        </a:rPr>
                        <a:t>Ấn Độ</a:t>
                      </a:r>
                    </a:p>
                  </a:txBody>
                  <a:tcPr marT="45713" marB="45713"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Times New Roman"/>
                        </a:defRPr>
                      </a:lvl1pPr>
                      <a:lvl2pPr marL="457200" algn="l" defTabSz="914400" rtl="0" eaLnBrk="1" latinLnBrk="0" hangingPunct="1">
                        <a:defRPr sz="1800" kern="1200">
                          <a:solidFill>
                            <a:schemeClr val="tx1"/>
                          </a:solidFill>
                          <a:latin typeface="Times New Roman"/>
                        </a:defRPr>
                      </a:lvl2pPr>
                      <a:lvl3pPr marL="914400" algn="l" defTabSz="914400" rtl="0" eaLnBrk="1" latinLnBrk="0" hangingPunct="1">
                        <a:defRPr sz="1800" kern="1200">
                          <a:solidFill>
                            <a:schemeClr val="tx1"/>
                          </a:solidFill>
                          <a:latin typeface="Times New Roman"/>
                        </a:defRPr>
                      </a:lvl3pPr>
                      <a:lvl4pPr marL="1371600" algn="l" defTabSz="914400" rtl="0" eaLnBrk="1" latinLnBrk="0" hangingPunct="1">
                        <a:defRPr sz="1800" kern="1200">
                          <a:solidFill>
                            <a:schemeClr val="tx1"/>
                          </a:solidFill>
                          <a:latin typeface="Times New Roman"/>
                        </a:defRPr>
                      </a:lvl4pPr>
                      <a:lvl5pPr marL="1828800" algn="l" defTabSz="914400" rtl="0" eaLnBrk="1" latinLnBrk="0" hangingPunct="1">
                        <a:defRPr sz="1800" kern="1200">
                          <a:solidFill>
                            <a:schemeClr val="tx1"/>
                          </a:solidFill>
                          <a:latin typeface="Times New Roman"/>
                        </a:defRPr>
                      </a:lvl5pPr>
                      <a:lvl6pPr marL="2286000" algn="l" defTabSz="914400" rtl="0" eaLnBrk="1" latinLnBrk="0" hangingPunct="1">
                        <a:defRPr sz="1800" kern="1200">
                          <a:solidFill>
                            <a:schemeClr val="tx1"/>
                          </a:solidFill>
                          <a:latin typeface="Times New Roman"/>
                        </a:defRPr>
                      </a:lvl6pPr>
                      <a:lvl7pPr marL="2743200" algn="l" defTabSz="914400" rtl="0" eaLnBrk="1" latinLnBrk="0" hangingPunct="1">
                        <a:defRPr sz="1800" kern="1200">
                          <a:solidFill>
                            <a:schemeClr val="tx1"/>
                          </a:solidFill>
                          <a:latin typeface="Times New Roman"/>
                        </a:defRPr>
                      </a:lvl7pPr>
                      <a:lvl8pPr marL="3200400" algn="l" defTabSz="914400" rtl="0" eaLnBrk="1" latinLnBrk="0" hangingPunct="1">
                        <a:defRPr sz="1800" kern="1200">
                          <a:solidFill>
                            <a:schemeClr val="tx1"/>
                          </a:solidFill>
                          <a:latin typeface="Times New Roman"/>
                        </a:defRPr>
                      </a:lvl8pPr>
                      <a:lvl9pPr marL="3657600" algn="l" defTabSz="914400" rtl="0" eaLnBrk="1" latinLnBrk="0" hangingPunct="1">
                        <a:defRPr sz="1800" kern="1200">
                          <a:solidFill>
                            <a:schemeClr val="tx1"/>
                          </a:solidFill>
                          <a:latin typeface="Times New Roman"/>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0000CC"/>
                          </a:solidFill>
                          <a:effectLst/>
                          <a:latin typeface="Times New Roman" pitchFamily="18" charset="0"/>
                        </a:rPr>
                        <a:t>4,5</a:t>
                      </a:r>
                    </a:p>
                  </a:txBody>
                  <a:tcPr marT="45713" marB="45713"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519026">
                <a:tc>
                  <a:txBody>
                    <a:bodyPr/>
                    <a:lstStyle>
                      <a:lvl1pPr marL="0" algn="l" defTabSz="914400" rtl="0" eaLnBrk="1" latinLnBrk="0" hangingPunct="1">
                        <a:defRPr sz="1800" kern="1200">
                          <a:solidFill>
                            <a:schemeClr val="tx1"/>
                          </a:solidFill>
                          <a:latin typeface="Times New Roman"/>
                        </a:defRPr>
                      </a:lvl1pPr>
                      <a:lvl2pPr marL="457200" algn="l" defTabSz="914400" rtl="0" eaLnBrk="1" latinLnBrk="0" hangingPunct="1">
                        <a:defRPr sz="1800" kern="1200">
                          <a:solidFill>
                            <a:schemeClr val="tx1"/>
                          </a:solidFill>
                          <a:latin typeface="Times New Roman"/>
                        </a:defRPr>
                      </a:lvl2pPr>
                      <a:lvl3pPr marL="914400" algn="l" defTabSz="914400" rtl="0" eaLnBrk="1" latinLnBrk="0" hangingPunct="1">
                        <a:defRPr sz="1800" kern="1200">
                          <a:solidFill>
                            <a:schemeClr val="tx1"/>
                          </a:solidFill>
                          <a:latin typeface="Times New Roman"/>
                        </a:defRPr>
                      </a:lvl3pPr>
                      <a:lvl4pPr marL="1371600" algn="l" defTabSz="914400" rtl="0" eaLnBrk="1" latinLnBrk="0" hangingPunct="1">
                        <a:defRPr sz="1800" kern="1200">
                          <a:solidFill>
                            <a:schemeClr val="tx1"/>
                          </a:solidFill>
                          <a:latin typeface="Times New Roman"/>
                        </a:defRPr>
                      </a:lvl4pPr>
                      <a:lvl5pPr marL="1828800" algn="l" defTabSz="914400" rtl="0" eaLnBrk="1" latinLnBrk="0" hangingPunct="1">
                        <a:defRPr sz="1800" kern="1200">
                          <a:solidFill>
                            <a:schemeClr val="tx1"/>
                          </a:solidFill>
                          <a:latin typeface="Times New Roman"/>
                        </a:defRPr>
                      </a:lvl5pPr>
                      <a:lvl6pPr marL="2286000" algn="l" defTabSz="914400" rtl="0" eaLnBrk="1" latinLnBrk="0" hangingPunct="1">
                        <a:defRPr sz="1800" kern="1200">
                          <a:solidFill>
                            <a:schemeClr val="tx1"/>
                          </a:solidFill>
                          <a:latin typeface="Times New Roman"/>
                        </a:defRPr>
                      </a:lvl6pPr>
                      <a:lvl7pPr marL="2743200" algn="l" defTabSz="914400" rtl="0" eaLnBrk="1" latinLnBrk="0" hangingPunct="1">
                        <a:defRPr sz="1800" kern="1200">
                          <a:solidFill>
                            <a:schemeClr val="tx1"/>
                          </a:solidFill>
                          <a:latin typeface="Times New Roman"/>
                        </a:defRPr>
                      </a:lvl7pPr>
                      <a:lvl8pPr marL="3200400" algn="l" defTabSz="914400" rtl="0" eaLnBrk="1" latinLnBrk="0" hangingPunct="1">
                        <a:defRPr sz="1800" kern="1200">
                          <a:solidFill>
                            <a:schemeClr val="tx1"/>
                          </a:solidFill>
                          <a:latin typeface="Times New Roman"/>
                        </a:defRPr>
                      </a:lvl8pPr>
                      <a:lvl9pPr marL="3657600" algn="l" defTabSz="914400" rtl="0" eaLnBrk="1" latinLnBrk="0" hangingPunct="1">
                        <a:defRPr sz="1800" kern="1200">
                          <a:solidFill>
                            <a:schemeClr val="tx1"/>
                          </a:solidFill>
                          <a:latin typeface="Times New Roman"/>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0000CC"/>
                          </a:solidFill>
                          <a:effectLst/>
                          <a:latin typeface="Times New Roman" pitchFamily="18" charset="0"/>
                        </a:rPr>
                        <a:t>6</a:t>
                      </a:r>
                    </a:p>
                  </a:txBody>
                  <a:tcPr marT="45713" marB="45713"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Times New Roman"/>
                        </a:defRPr>
                      </a:lvl1pPr>
                      <a:lvl2pPr marL="457200" algn="l" defTabSz="914400" rtl="0" eaLnBrk="1" latinLnBrk="0" hangingPunct="1">
                        <a:defRPr sz="1800" kern="1200">
                          <a:solidFill>
                            <a:schemeClr val="tx1"/>
                          </a:solidFill>
                          <a:latin typeface="Times New Roman"/>
                        </a:defRPr>
                      </a:lvl2pPr>
                      <a:lvl3pPr marL="914400" algn="l" defTabSz="914400" rtl="0" eaLnBrk="1" latinLnBrk="0" hangingPunct="1">
                        <a:defRPr sz="1800" kern="1200">
                          <a:solidFill>
                            <a:schemeClr val="tx1"/>
                          </a:solidFill>
                          <a:latin typeface="Times New Roman"/>
                        </a:defRPr>
                      </a:lvl3pPr>
                      <a:lvl4pPr marL="1371600" algn="l" defTabSz="914400" rtl="0" eaLnBrk="1" latinLnBrk="0" hangingPunct="1">
                        <a:defRPr sz="1800" kern="1200">
                          <a:solidFill>
                            <a:schemeClr val="tx1"/>
                          </a:solidFill>
                          <a:latin typeface="Times New Roman"/>
                        </a:defRPr>
                      </a:lvl4pPr>
                      <a:lvl5pPr marL="1828800" algn="l" defTabSz="914400" rtl="0" eaLnBrk="1" latinLnBrk="0" hangingPunct="1">
                        <a:defRPr sz="1800" kern="1200">
                          <a:solidFill>
                            <a:schemeClr val="tx1"/>
                          </a:solidFill>
                          <a:latin typeface="Times New Roman"/>
                        </a:defRPr>
                      </a:lvl5pPr>
                      <a:lvl6pPr marL="2286000" algn="l" defTabSz="914400" rtl="0" eaLnBrk="1" latinLnBrk="0" hangingPunct="1">
                        <a:defRPr sz="1800" kern="1200">
                          <a:solidFill>
                            <a:schemeClr val="tx1"/>
                          </a:solidFill>
                          <a:latin typeface="Times New Roman"/>
                        </a:defRPr>
                      </a:lvl6pPr>
                      <a:lvl7pPr marL="2743200" algn="l" defTabSz="914400" rtl="0" eaLnBrk="1" latinLnBrk="0" hangingPunct="1">
                        <a:defRPr sz="1800" kern="1200">
                          <a:solidFill>
                            <a:schemeClr val="tx1"/>
                          </a:solidFill>
                          <a:latin typeface="Times New Roman"/>
                        </a:defRPr>
                      </a:lvl7pPr>
                      <a:lvl8pPr marL="3200400" algn="l" defTabSz="914400" rtl="0" eaLnBrk="1" latinLnBrk="0" hangingPunct="1">
                        <a:defRPr sz="1800" kern="1200">
                          <a:solidFill>
                            <a:schemeClr val="tx1"/>
                          </a:solidFill>
                          <a:latin typeface="Times New Roman"/>
                        </a:defRPr>
                      </a:lvl8pPr>
                      <a:lvl9pPr marL="3657600" algn="l" defTabSz="914400" rtl="0" eaLnBrk="1" latinLnBrk="0" hangingPunct="1">
                        <a:defRPr sz="1800" kern="1200">
                          <a:solidFill>
                            <a:schemeClr val="tx1"/>
                          </a:solidFill>
                          <a:latin typeface="Times New Roman"/>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0000CC"/>
                          </a:solidFill>
                          <a:effectLst/>
                          <a:latin typeface="Times New Roman" pitchFamily="18" charset="0"/>
                          <a:cs typeface="Times New Roman" pitchFamily="18" charset="0"/>
                        </a:rPr>
                        <a:t>Việt Nam</a:t>
                      </a:r>
                    </a:p>
                  </a:txBody>
                  <a:tcPr marT="45713" marB="45713"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Times New Roman"/>
                        </a:defRPr>
                      </a:lvl1pPr>
                      <a:lvl2pPr marL="457200" algn="l" defTabSz="914400" rtl="0" eaLnBrk="1" latinLnBrk="0" hangingPunct="1">
                        <a:defRPr sz="1800" kern="1200">
                          <a:solidFill>
                            <a:schemeClr val="tx1"/>
                          </a:solidFill>
                          <a:latin typeface="Times New Roman"/>
                        </a:defRPr>
                      </a:lvl2pPr>
                      <a:lvl3pPr marL="914400" algn="l" defTabSz="914400" rtl="0" eaLnBrk="1" latinLnBrk="0" hangingPunct="1">
                        <a:defRPr sz="1800" kern="1200">
                          <a:solidFill>
                            <a:schemeClr val="tx1"/>
                          </a:solidFill>
                          <a:latin typeface="Times New Roman"/>
                        </a:defRPr>
                      </a:lvl3pPr>
                      <a:lvl4pPr marL="1371600" algn="l" defTabSz="914400" rtl="0" eaLnBrk="1" latinLnBrk="0" hangingPunct="1">
                        <a:defRPr sz="1800" kern="1200">
                          <a:solidFill>
                            <a:schemeClr val="tx1"/>
                          </a:solidFill>
                          <a:latin typeface="Times New Roman"/>
                        </a:defRPr>
                      </a:lvl4pPr>
                      <a:lvl5pPr marL="1828800" algn="l" defTabSz="914400" rtl="0" eaLnBrk="1" latinLnBrk="0" hangingPunct="1">
                        <a:defRPr sz="1800" kern="1200">
                          <a:solidFill>
                            <a:schemeClr val="tx1"/>
                          </a:solidFill>
                          <a:latin typeface="Times New Roman"/>
                        </a:defRPr>
                      </a:lvl5pPr>
                      <a:lvl6pPr marL="2286000" algn="l" defTabSz="914400" rtl="0" eaLnBrk="1" latinLnBrk="0" hangingPunct="1">
                        <a:defRPr sz="1800" kern="1200">
                          <a:solidFill>
                            <a:schemeClr val="tx1"/>
                          </a:solidFill>
                          <a:latin typeface="Times New Roman"/>
                        </a:defRPr>
                      </a:lvl6pPr>
                      <a:lvl7pPr marL="2743200" algn="l" defTabSz="914400" rtl="0" eaLnBrk="1" latinLnBrk="0" hangingPunct="1">
                        <a:defRPr sz="1800" kern="1200">
                          <a:solidFill>
                            <a:schemeClr val="tx1"/>
                          </a:solidFill>
                          <a:latin typeface="Times New Roman"/>
                        </a:defRPr>
                      </a:lvl7pPr>
                      <a:lvl8pPr marL="3200400" algn="l" defTabSz="914400" rtl="0" eaLnBrk="1" latinLnBrk="0" hangingPunct="1">
                        <a:defRPr sz="1800" kern="1200">
                          <a:solidFill>
                            <a:schemeClr val="tx1"/>
                          </a:solidFill>
                          <a:latin typeface="Times New Roman"/>
                        </a:defRPr>
                      </a:lvl8pPr>
                      <a:lvl9pPr marL="3657600" algn="l" defTabSz="914400" rtl="0" eaLnBrk="1" latinLnBrk="0" hangingPunct="1">
                        <a:defRPr sz="1800" kern="1200">
                          <a:solidFill>
                            <a:schemeClr val="tx1"/>
                          </a:solidFill>
                          <a:latin typeface="Times New Roman"/>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rgbClr val="0000CC"/>
                          </a:solidFill>
                          <a:effectLst/>
                          <a:latin typeface="Times New Roman" pitchFamily="18" charset="0"/>
                        </a:rPr>
                        <a:t>3,7</a:t>
                      </a:r>
                    </a:p>
                  </a:txBody>
                  <a:tcPr marT="45713" marB="45713"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sp>
        <p:nvSpPr>
          <p:cNvPr id="8" name="Text Box 40">
            <a:extLst>
              <a:ext uri="{FF2B5EF4-FFF2-40B4-BE49-F238E27FC236}">
                <a16:creationId xmlns:a16="http://schemas.microsoft.com/office/drawing/2014/main" id="{10B77D89-8046-432A-88AB-7F14F46E8516}"/>
              </a:ext>
            </a:extLst>
          </p:cNvPr>
          <p:cNvSpPr txBox="1">
            <a:spLocks noChangeArrowheads="1"/>
          </p:cNvSpPr>
          <p:nvPr/>
        </p:nvSpPr>
        <p:spPr bwMode="auto">
          <a:xfrm>
            <a:off x="350520" y="5176571"/>
            <a:ext cx="7990840" cy="954088"/>
          </a:xfrm>
          <a:prstGeom prst="rect">
            <a:avLst/>
          </a:prstGeom>
          <a:noFill/>
          <a:ln>
            <a:noFill/>
          </a:ln>
          <a:effectLst>
            <a:outerShdw dist="35921" dir="2700000" sy="50000" kx="2115830" algn="bl" rotWithShape="0">
              <a:srgbClr val="808080">
                <a:alpha val="78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50000"/>
              </a:spcBef>
              <a:spcAft>
                <a:spcPct val="0"/>
              </a:spcAft>
              <a:buClrTx/>
              <a:buSzTx/>
              <a:buFontTx/>
              <a:buNone/>
              <a:tabLst/>
              <a:defRPr/>
            </a:pPr>
            <a:r>
              <a:rPr kumimoji="0" lang="en-US" alt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=&gt; </a:t>
            </a:r>
            <a:r>
              <a:rPr kumimoji="0" lang="en-US" alt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Những</a:t>
            </a:r>
            <a:r>
              <a:rPr kumimoji="0" lang="en-US" alt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nước</a:t>
            </a:r>
            <a:r>
              <a:rPr kumimoji="0" lang="en-US" alt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có</a:t>
            </a:r>
            <a:r>
              <a:rPr kumimoji="0" lang="en-US" alt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tỷ</a:t>
            </a:r>
            <a:r>
              <a:rPr kumimoji="0" lang="en-US" alt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lệ</a:t>
            </a:r>
            <a:r>
              <a:rPr kumimoji="0" lang="en-US" alt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sinh</a:t>
            </a:r>
            <a:r>
              <a:rPr kumimoji="0" lang="en-US" alt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con </a:t>
            </a:r>
            <a:r>
              <a:rPr kumimoji="0" lang="en-US" alt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cao</a:t>
            </a:r>
            <a:r>
              <a:rPr kumimoji="0" lang="en-US" alt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thuộc</a:t>
            </a:r>
            <a:r>
              <a:rPr kumimoji="0" lang="en-US" alt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Châu</a:t>
            </a:r>
            <a:r>
              <a:rPr kumimoji="0" lang="en-US" alt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Phi, </a:t>
            </a:r>
            <a:r>
              <a:rPr kumimoji="0" lang="en-US" alt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Châu</a:t>
            </a:r>
            <a:r>
              <a:rPr kumimoji="0" lang="en-US" alt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Á (</a:t>
            </a:r>
            <a:r>
              <a:rPr kumimoji="0" lang="en-US" alt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trong</a:t>
            </a:r>
            <a:r>
              <a:rPr kumimoji="0" lang="en-US" alt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đó</a:t>
            </a:r>
            <a:r>
              <a:rPr kumimoji="0" lang="en-US" alt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có</a:t>
            </a:r>
            <a:r>
              <a:rPr kumimoji="0" lang="en-US" alt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Việt</a:t>
            </a:r>
            <a:r>
              <a:rPr kumimoji="0" lang="en-US" alt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Nam).</a:t>
            </a:r>
          </a:p>
        </p:txBody>
      </p:sp>
      <p:sp>
        <p:nvSpPr>
          <p:cNvPr id="9" name="Text Box 8">
            <a:extLst>
              <a:ext uri="{FF2B5EF4-FFF2-40B4-BE49-F238E27FC236}">
                <a16:creationId xmlns:a16="http://schemas.microsoft.com/office/drawing/2014/main" id="{C0FDC8CA-400B-4CEF-8A24-AF07D42738B0}"/>
              </a:ext>
            </a:extLst>
          </p:cNvPr>
          <p:cNvSpPr txBox="1">
            <a:spLocks noChangeArrowheads="1"/>
          </p:cNvSpPr>
          <p:nvPr/>
        </p:nvSpPr>
        <p:spPr bwMode="auto">
          <a:xfrm>
            <a:off x="7804262" y="1457846"/>
            <a:ext cx="4196080"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fontAlgn="base">
              <a:spcBef>
                <a:spcPct val="50000"/>
              </a:spcBef>
              <a:spcAft>
                <a:spcPct val="0"/>
              </a:spcAft>
            </a:pPr>
            <a:r>
              <a:rPr lang="en-US" altLang="en-US" sz="2800" dirty="0" err="1">
                <a:solidFill>
                  <a:srgbClr val="FF0000"/>
                </a:solidFill>
                <a:latin typeface="Times New Roman" panose="02020603050405020304" pitchFamily="18" charset="0"/>
                <a:cs typeface="Times New Roman" panose="02020603050405020304" pitchFamily="18" charset="0"/>
              </a:rPr>
              <a:t>Dân</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số</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Việt</a:t>
            </a:r>
            <a:r>
              <a:rPr lang="en-US" altLang="en-US" sz="2800" dirty="0">
                <a:solidFill>
                  <a:srgbClr val="FF0000"/>
                </a:solidFill>
                <a:latin typeface="Times New Roman" panose="02020603050405020304" pitchFamily="18" charset="0"/>
                <a:cs typeface="Times New Roman" panose="02020603050405020304" pitchFamily="18" charset="0"/>
              </a:rPr>
              <a:t> Nam </a:t>
            </a:r>
            <a:r>
              <a:rPr lang="en-US" altLang="en-US" sz="2800" dirty="0" err="1">
                <a:solidFill>
                  <a:srgbClr val="FF0000"/>
                </a:solidFill>
                <a:latin typeface="Times New Roman" panose="02020603050405020304" pitchFamily="18" charset="0"/>
                <a:cs typeface="Times New Roman" panose="02020603050405020304" pitchFamily="18" charset="0"/>
              </a:rPr>
              <a:t>năm</a:t>
            </a:r>
            <a:r>
              <a:rPr lang="en-US" altLang="en-US" sz="2800" dirty="0">
                <a:solidFill>
                  <a:srgbClr val="FF0000"/>
                </a:solidFill>
                <a:latin typeface="Times New Roman" panose="02020603050405020304" pitchFamily="18" charset="0"/>
                <a:cs typeface="Times New Roman" panose="02020603050405020304" pitchFamily="18" charset="0"/>
              </a:rPr>
              <a:t> 2019 </a:t>
            </a:r>
            <a:r>
              <a:rPr lang="en-US" altLang="en-US" sz="2800" dirty="0" err="1">
                <a:solidFill>
                  <a:srgbClr val="FF0000"/>
                </a:solidFill>
                <a:latin typeface="Times New Roman" panose="02020603050405020304" pitchFamily="18" charset="0"/>
                <a:cs typeface="Times New Roman" panose="02020603050405020304" pitchFamily="18" charset="0"/>
              </a:rPr>
              <a:t>là</a:t>
            </a:r>
            <a:r>
              <a:rPr lang="en-US" altLang="en-US" sz="2800" dirty="0">
                <a:solidFill>
                  <a:srgbClr val="FF0000"/>
                </a:solidFill>
                <a:latin typeface="Times New Roman" panose="02020603050405020304" pitchFamily="18" charset="0"/>
                <a:cs typeface="Times New Roman" panose="02020603050405020304" pitchFamily="18" charset="0"/>
              </a:rPr>
              <a:t> 96.208984 </a:t>
            </a:r>
            <a:r>
              <a:rPr lang="en-US" altLang="en-US" sz="2800" dirty="0" err="1">
                <a:solidFill>
                  <a:srgbClr val="FF0000"/>
                </a:solidFill>
                <a:latin typeface="Times New Roman" panose="02020603050405020304" pitchFamily="18" charset="0"/>
                <a:cs typeface="Times New Roman" panose="02020603050405020304" pitchFamily="18" charset="0"/>
              </a:rPr>
              <a:t>người</a:t>
            </a:r>
            <a:r>
              <a:rPr lang="en-US" altLang="en-US" sz="2800" dirty="0">
                <a:solidFill>
                  <a:srgbClr val="FF0000"/>
                </a:solidFill>
                <a:latin typeface="Times New Roman" panose="02020603050405020304" pitchFamily="18" charset="0"/>
                <a:cs typeface="Times New Roman" panose="02020603050405020304" pitchFamily="18" charset="0"/>
              </a:rPr>
              <a:t>.</a:t>
            </a:r>
          </a:p>
          <a:p>
            <a:pPr algn="just" fontAlgn="base">
              <a:spcBef>
                <a:spcPct val="50000"/>
              </a:spcBef>
              <a:spcAft>
                <a:spcPct val="0"/>
              </a:spcAft>
            </a:pPr>
            <a:r>
              <a:rPr lang="en-US" altLang="en-US" sz="2800" dirty="0" err="1">
                <a:solidFill>
                  <a:srgbClr val="FF0000"/>
                </a:solidFill>
                <a:latin typeface="Times New Roman" panose="02020603050405020304" pitchFamily="18" charset="0"/>
                <a:cs typeface="Times New Roman" panose="02020603050405020304" pitchFamily="18" charset="0"/>
              </a:rPr>
              <a:t>Đứng</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thứ</a:t>
            </a:r>
            <a:r>
              <a:rPr lang="en-US" altLang="en-US" sz="2800" dirty="0">
                <a:solidFill>
                  <a:srgbClr val="FF0000"/>
                </a:solidFill>
                <a:latin typeface="Times New Roman" panose="02020603050405020304" pitchFamily="18" charset="0"/>
                <a:cs typeface="Times New Roman" panose="02020603050405020304" pitchFamily="18" charset="0"/>
              </a:rPr>
              <a:t> 15 </a:t>
            </a:r>
            <a:r>
              <a:rPr lang="en-US" altLang="en-US" sz="2800" dirty="0" err="1">
                <a:solidFill>
                  <a:srgbClr val="FF0000"/>
                </a:solidFill>
                <a:latin typeface="Times New Roman" panose="02020603050405020304" pitchFamily="18" charset="0"/>
                <a:cs typeface="Times New Roman" panose="02020603050405020304" pitchFamily="18" charset="0"/>
              </a:rPr>
              <a:t>trên</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thế</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giới</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thứ</a:t>
            </a:r>
            <a:r>
              <a:rPr lang="en-US" altLang="en-US" sz="2800" dirty="0">
                <a:solidFill>
                  <a:srgbClr val="FF0000"/>
                </a:solidFill>
                <a:latin typeface="Times New Roman" panose="02020603050405020304" pitchFamily="18" charset="0"/>
                <a:cs typeface="Times New Roman" panose="02020603050405020304" pitchFamily="18" charset="0"/>
              </a:rPr>
              <a:t> 3 </a:t>
            </a:r>
            <a:r>
              <a:rPr lang="en-US" altLang="en-US" sz="2800" dirty="0" err="1">
                <a:solidFill>
                  <a:srgbClr val="FF0000"/>
                </a:solidFill>
                <a:latin typeface="Times New Roman" panose="02020603050405020304" pitchFamily="18" charset="0"/>
                <a:cs typeface="Times New Roman" panose="02020603050405020304" pitchFamily="18" charset="0"/>
              </a:rPr>
              <a:t>khu</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vực</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Đông</a:t>
            </a:r>
            <a:r>
              <a:rPr lang="en-US" altLang="en-US" sz="2800" dirty="0">
                <a:solidFill>
                  <a:srgbClr val="FF0000"/>
                </a:solidFill>
                <a:latin typeface="Times New Roman" panose="02020603050405020304" pitchFamily="18" charset="0"/>
                <a:cs typeface="Times New Roman" panose="02020603050405020304" pitchFamily="18" charset="0"/>
              </a:rPr>
              <a:t> Nam Á </a:t>
            </a:r>
          </a:p>
        </p:txBody>
      </p:sp>
      <p:sp>
        <p:nvSpPr>
          <p:cNvPr id="10" name="Rectangle 9">
            <a:extLst>
              <a:ext uri="{FF2B5EF4-FFF2-40B4-BE49-F238E27FC236}">
                <a16:creationId xmlns:a16="http://schemas.microsoft.com/office/drawing/2014/main" id="{38B5FE81-19BB-4D17-A86B-155D3D8B9E36}"/>
              </a:ext>
            </a:extLst>
          </p:cNvPr>
          <p:cNvSpPr/>
          <p:nvPr/>
        </p:nvSpPr>
        <p:spPr>
          <a:xfrm>
            <a:off x="137160" y="182880"/>
            <a:ext cx="11863182" cy="6477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098" name="Picture 2" descr="Dân số thế giới tiến sát mốc 7,3 tỉ người | Tạp chí Giao thông vận tải">
            <a:extLst>
              <a:ext uri="{FF2B5EF4-FFF2-40B4-BE49-F238E27FC236}">
                <a16:creationId xmlns:a16="http://schemas.microsoft.com/office/drawing/2014/main" id="{5E25383C-B454-4525-A696-123C41122D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80543" y="3795420"/>
            <a:ext cx="3832860" cy="25679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5207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ox(in)">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utoUpdateAnimBg="0"/>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pic>
        <p:nvPicPr>
          <p:cNvPr id="5124" name="Picture 4" descr="World Population Day 11 July People On Map Illustration Png, Multinational,  Map, Business PNG and Vector with Transparent Background for Free Download">
            <a:extLst>
              <a:ext uri="{FF2B5EF4-FFF2-40B4-BE49-F238E27FC236}">
                <a16:creationId xmlns:a16="http://schemas.microsoft.com/office/drawing/2014/main" id="{C856FF4A-08E0-4E7C-A82B-B4E181D50C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4260" y="2763520"/>
            <a:ext cx="2443480" cy="2443480"/>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Hình ảnh Bùm PNG, Vector, PSD, và biểu tượng để tải về miễn phí | pngtree">
            <a:extLst>
              <a:ext uri="{FF2B5EF4-FFF2-40B4-BE49-F238E27FC236}">
                <a16:creationId xmlns:a16="http://schemas.microsoft.com/office/drawing/2014/main" id="{48471231-5DD2-451E-9AC0-01942B168FF9}"/>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7500" r="93889">
                        <a14:foregroundMark x1="50000" y1="18056" x2="53056" y2="17778"/>
                        <a14:foregroundMark x1="73611" y1="25000" x2="74722" y2="24722"/>
                        <a14:foregroundMark x1="89722" y1="47222" x2="93889" y2="48056"/>
                        <a14:foregroundMark x1="87222" y1="64722" x2="89444" y2="64722"/>
                        <a14:foregroundMark x1="66111" y1="77778" x2="66944" y2="78056"/>
                        <a14:foregroundMark x1="25278" y1="31111" x2="26944" y2="31389"/>
                        <a14:foregroundMark x1="7500" y1="56944" x2="8889" y2="60278"/>
                      </a14:backgroundRemoval>
                    </a14:imgEffect>
                  </a14:imgLayer>
                </a14:imgProps>
              </a:ext>
              <a:ext uri="{28A0092B-C50C-407E-A947-70E740481C1C}">
                <a14:useLocalDpi xmlns:a14="http://schemas.microsoft.com/office/drawing/2010/main" val="0"/>
              </a:ext>
            </a:extLst>
          </a:blip>
          <a:srcRect/>
          <a:stretch>
            <a:fillRect/>
          </a:stretch>
        </p:blipFill>
        <p:spPr bwMode="auto">
          <a:xfrm>
            <a:off x="1041400" y="0"/>
            <a:ext cx="1752600" cy="17526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A8B330C9-28F8-4EE9-B2BB-CD71FC17A90C}"/>
              </a:ext>
            </a:extLst>
          </p:cNvPr>
          <p:cNvPicPr>
            <a:picLocks noChangeAspect="1"/>
          </p:cNvPicPr>
          <p:nvPr/>
        </p:nvPicPr>
        <p:blipFill>
          <a:blip r:embed="rId5"/>
          <a:stretch>
            <a:fillRect/>
          </a:stretch>
        </p:blipFill>
        <p:spPr>
          <a:xfrm>
            <a:off x="2570480" y="85090"/>
            <a:ext cx="7986452" cy="1182727"/>
          </a:xfrm>
          <a:prstGeom prst="rect">
            <a:avLst/>
          </a:prstGeom>
        </p:spPr>
      </p:pic>
      <p:sp>
        <p:nvSpPr>
          <p:cNvPr id="7" name="Freeform: Shape 6">
            <a:extLst>
              <a:ext uri="{FF2B5EF4-FFF2-40B4-BE49-F238E27FC236}">
                <a16:creationId xmlns:a16="http://schemas.microsoft.com/office/drawing/2014/main" id="{098183CB-45E0-49E5-ADE4-6365D545D3E8}"/>
              </a:ext>
            </a:extLst>
          </p:cNvPr>
          <p:cNvSpPr/>
          <p:nvPr/>
        </p:nvSpPr>
        <p:spPr>
          <a:xfrm>
            <a:off x="5278437" y="1170560"/>
            <a:ext cx="1635124" cy="1635124"/>
          </a:xfrm>
          <a:custGeom>
            <a:avLst/>
            <a:gdLst>
              <a:gd name="connsiteX0" fmla="*/ 0 w 1635124"/>
              <a:gd name="connsiteY0" fmla="*/ 817562 h 1635124"/>
              <a:gd name="connsiteX1" fmla="*/ 817562 w 1635124"/>
              <a:gd name="connsiteY1" fmla="*/ 0 h 1635124"/>
              <a:gd name="connsiteX2" fmla="*/ 1635124 w 1635124"/>
              <a:gd name="connsiteY2" fmla="*/ 817562 h 1635124"/>
              <a:gd name="connsiteX3" fmla="*/ 817562 w 1635124"/>
              <a:gd name="connsiteY3" fmla="*/ 1635124 h 1635124"/>
              <a:gd name="connsiteX4" fmla="*/ 0 w 1635124"/>
              <a:gd name="connsiteY4" fmla="*/ 817562 h 16351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5124" h="1635124">
                <a:moveTo>
                  <a:pt x="0" y="817562"/>
                </a:moveTo>
                <a:cubicBezTo>
                  <a:pt x="0" y="366035"/>
                  <a:pt x="366035" y="0"/>
                  <a:pt x="817562" y="0"/>
                </a:cubicBezTo>
                <a:cubicBezTo>
                  <a:pt x="1269089" y="0"/>
                  <a:pt x="1635124" y="366035"/>
                  <a:pt x="1635124" y="817562"/>
                </a:cubicBezTo>
                <a:cubicBezTo>
                  <a:pt x="1635124" y="1269089"/>
                  <a:pt x="1269089" y="1635124"/>
                  <a:pt x="817562" y="1635124"/>
                </a:cubicBezTo>
                <a:cubicBezTo>
                  <a:pt x="366035" y="1635124"/>
                  <a:pt x="0" y="1269089"/>
                  <a:pt x="0" y="817562"/>
                </a:cubicBez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72478" tIns="272478" rIns="272478" bIns="272478" numCol="1" spcCol="1270" anchor="ctr" anchorCtr="0">
            <a:noAutofit/>
          </a:bodyPr>
          <a:lstStyle/>
          <a:p>
            <a:pPr marL="0" lvl="0" indent="0" algn="ctr" defTabSz="1155700">
              <a:lnSpc>
                <a:spcPct val="90000"/>
              </a:lnSpc>
              <a:spcBef>
                <a:spcPct val="0"/>
              </a:spcBef>
              <a:spcAft>
                <a:spcPct val="35000"/>
              </a:spcAft>
              <a:buNone/>
            </a:pPr>
            <a:r>
              <a:rPr lang="en-US" sz="2600" b="0" kern="1200" dirty="0" err="1">
                <a:solidFill>
                  <a:srgbClr val="002060"/>
                </a:solidFill>
                <a:latin typeface="Times New Roman" panose="02020603050405020304" pitchFamily="18" charset="0"/>
                <a:cs typeface="Times New Roman" panose="02020603050405020304" pitchFamily="18" charset="0"/>
              </a:rPr>
              <a:t>Kinh</a:t>
            </a:r>
            <a:r>
              <a:rPr lang="en-US" sz="2600" b="0" kern="1200" dirty="0">
                <a:solidFill>
                  <a:srgbClr val="002060"/>
                </a:solidFill>
                <a:latin typeface="Times New Roman" panose="02020603050405020304" pitchFamily="18" charset="0"/>
                <a:cs typeface="Times New Roman" panose="02020603050405020304" pitchFamily="18" charset="0"/>
              </a:rPr>
              <a:t> </a:t>
            </a:r>
            <a:r>
              <a:rPr lang="en-US" sz="2600" b="0" kern="1200" dirty="0" err="1">
                <a:solidFill>
                  <a:srgbClr val="002060"/>
                </a:solidFill>
                <a:latin typeface="Times New Roman" panose="02020603050405020304" pitchFamily="18" charset="0"/>
                <a:cs typeface="Times New Roman" panose="02020603050405020304" pitchFamily="18" charset="0"/>
              </a:rPr>
              <a:t>tế</a:t>
            </a:r>
            <a:r>
              <a:rPr lang="en-US" sz="2600" b="0" kern="1200" dirty="0">
                <a:solidFill>
                  <a:srgbClr val="002060"/>
                </a:solidFill>
                <a:latin typeface="Times New Roman" panose="02020603050405020304" pitchFamily="18" charset="0"/>
                <a:cs typeface="Times New Roman" panose="02020603050405020304" pitchFamily="18" charset="0"/>
              </a:rPr>
              <a:t> </a:t>
            </a:r>
            <a:r>
              <a:rPr lang="en-US" sz="2600" b="0" kern="1200" dirty="0" err="1">
                <a:solidFill>
                  <a:srgbClr val="002060"/>
                </a:solidFill>
                <a:latin typeface="Times New Roman" panose="02020603050405020304" pitchFamily="18" charset="0"/>
                <a:cs typeface="Times New Roman" panose="02020603050405020304" pitchFamily="18" charset="0"/>
              </a:rPr>
              <a:t>chậm</a:t>
            </a:r>
            <a:r>
              <a:rPr lang="en-US" sz="2600" b="0" kern="1200" dirty="0">
                <a:solidFill>
                  <a:srgbClr val="002060"/>
                </a:solidFill>
                <a:latin typeface="Times New Roman" panose="02020603050405020304" pitchFamily="18" charset="0"/>
                <a:cs typeface="Times New Roman" panose="02020603050405020304" pitchFamily="18" charset="0"/>
              </a:rPr>
              <a:t> PT</a:t>
            </a:r>
          </a:p>
        </p:txBody>
      </p:sp>
      <p:sp>
        <p:nvSpPr>
          <p:cNvPr id="8" name="Freeform: Shape 7">
            <a:extLst>
              <a:ext uri="{FF2B5EF4-FFF2-40B4-BE49-F238E27FC236}">
                <a16:creationId xmlns:a16="http://schemas.microsoft.com/office/drawing/2014/main" id="{B5F33AD4-423B-4809-A86F-F3C3661D8C13}"/>
              </a:ext>
            </a:extLst>
          </p:cNvPr>
          <p:cNvSpPr/>
          <p:nvPr/>
        </p:nvSpPr>
        <p:spPr>
          <a:xfrm rot="2160000">
            <a:off x="6862234" y="2427328"/>
            <a:ext cx="436123" cy="551854"/>
          </a:xfrm>
          <a:custGeom>
            <a:avLst/>
            <a:gdLst>
              <a:gd name="connsiteX0" fmla="*/ 0 w 436123"/>
              <a:gd name="connsiteY0" fmla="*/ 110371 h 551854"/>
              <a:gd name="connsiteX1" fmla="*/ 218062 w 436123"/>
              <a:gd name="connsiteY1" fmla="*/ 110371 h 551854"/>
              <a:gd name="connsiteX2" fmla="*/ 218062 w 436123"/>
              <a:gd name="connsiteY2" fmla="*/ 0 h 551854"/>
              <a:gd name="connsiteX3" fmla="*/ 436123 w 436123"/>
              <a:gd name="connsiteY3" fmla="*/ 275927 h 551854"/>
              <a:gd name="connsiteX4" fmla="*/ 218062 w 436123"/>
              <a:gd name="connsiteY4" fmla="*/ 551854 h 551854"/>
              <a:gd name="connsiteX5" fmla="*/ 218062 w 436123"/>
              <a:gd name="connsiteY5" fmla="*/ 441483 h 551854"/>
              <a:gd name="connsiteX6" fmla="*/ 0 w 436123"/>
              <a:gd name="connsiteY6" fmla="*/ 441483 h 551854"/>
              <a:gd name="connsiteX7" fmla="*/ 0 w 436123"/>
              <a:gd name="connsiteY7" fmla="*/ 110371 h 551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6123" h="551854">
                <a:moveTo>
                  <a:pt x="0" y="110371"/>
                </a:moveTo>
                <a:lnTo>
                  <a:pt x="218062" y="110371"/>
                </a:lnTo>
                <a:lnTo>
                  <a:pt x="218062" y="0"/>
                </a:lnTo>
                <a:lnTo>
                  <a:pt x="436123" y="275927"/>
                </a:lnTo>
                <a:lnTo>
                  <a:pt x="218062" y="551854"/>
                </a:lnTo>
                <a:lnTo>
                  <a:pt x="218062" y="441483"/>
                </a:lnTo>
                <a:lnTo>
                  <a:pt x="0" y="441483"/>
                </a:lnTo>
                <a:lnTo>
                  <a:pt x="0" y="110371"/>
                </a:lnTo>
                <a:close/>
              </a:path>
            </a:pathLst>
          </a:custGeom>
        </p:spPr>
        <p:style>
          <a:lnRef idx="0">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0" tIns="110370" rIns="130836" bIns="110371" numCol="1" spcCol="1270" anchor="ctr" anchorCtr="0">
            <a:noAutofit/>
          </a:bodyPr>
          <a:lstStyle/>
          <a:p>
            <a:pPr marL="0" lvl="0" indent="0" algn="ctr" defTabSz="1155700">
              <a:lnSpc>
                <a:spcPct val="90000"/>
              </a:lnSpc>
              <a:spcBef>
                <a:spcPct val="0"/>
              </a:spcBef>
              <a:spcAft>
                <a:spcPct val="35000"/>
              </a:spcAft>
              <a:buNone/>
            </a:pPr>
            <a:endParaRPr lang="en-US" sz="2600" b="0" kern="1200">
              <a:solidFill>
                <a:srgbClr val="002060"/>
              </a:solidFill>
              <a:latin typeface="Times New Roman" panose="02020603050405020304" pitchFamily="18" charset="0"/>
              <a:cs typeface="Times New Roman" panose="02020603050405020304" pitchFamily="18" charset="0"/>
            </a:endParaRPr>
          </a:p>
        </p:txBody>
      </p:sp>
      <p:sp>
        <p:nvSpPr>
          <p:cNvPr id="9" name="Freeform: Shape 8">
            <a:extLst>
              <a:ext uri="{FF2B5EF4-FFF2-40B4-BE49-F238E27FC236}">
                <a16:creationId xmlns:a16="http://schemas.microsoft.com/office/drawing/2014/main" id="{B7A7FA33-3D94-4953-AF7A-91BF9F9B7CC5}"/>
              </a:ext>
            </a:extLst>
          </p:cNvPr>
          <p:cNvSpPr/>
          <p:nvPr/>
        </p:nvSpPr>
        <p:spPr>
          <a:xfrm>
            <a:off x="7267001" y="2615336"/>
            <a:ext cx="1635124" cy="1635124"/>
          </a:xfrm>
          <a:custGeom>
            <a:avLst/>
            <a:gdLst>
              <a:gd name="connsiteX0" fmla="*/ 0 w 1635124"/>
              <a:gd name="connsiteY0" fmla="*/ 817562 h 1635124"/>
              <a:gd name="connsiteX1" fmla="*/ 817562 w 1635124"/>
              <a:gd name="connsiteY1" fmla="*/ 0 h 1635124"/>
              <a:gd name="connsiteX2" fmla="*/ 1635124 w 1635124"/>
              <a:gd name="connsiteY2" fmla="*/ 817562 h 1635124"/>
              <a:gd name="connsiteX3" fmla="*/ 817562 w 1635124"/>
              <a:gd name="connsiteY3" fmla="*/ 1635124 h 1635124"/>
              <a:gd name="connsiteX4" fmla="*/ 0 w 1635124"/>
              <a:gd name="connsiteY4" fmla="*/ 817562 h 16351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5124" h="1635124">
                <a:moveTo>
                  <a:pt x="0" y="817562"/>
                </a:moveTo>
                <a:cubicBezTo>
                  <a:pt x="0" y="366035"/>
                  <a:pt x="366035" y="0"/>
                  <a:pt x="817562" y="0"/>
                </a:cubicBezTo>
                <a:cubicBezTo>
                  <a:pt x="1269089" y="0"/>
                  <a:pt x="1635124" y="366035"/>
                  <a:pt x="1635124" y="817562"/>
                </a:cubicBezTo>
                <a:cubicBezTo>
                  <a:pt x="1635124" y="1269089"/>
                  <a:pt x="1269089" y="1635124"/>
                  <a:pt x="817562" y="1635124"/>
                </a:cubicBezTo>
                <a:cubicBezTo>
                  <a:pt x="366035" y="1635124"/>
                  <a:pt x="0" y="1269089"/>
                  <a:pt x="0" y="817562"/>
                </a:cubicBez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272478" tIns="272478" rIns="272478" bIns="272478" numCol="1" spcCol="1270" anchor="ctr" anchorCtr="0">
            <a:noAutofit/>
          </a:bodyPr>
          <a:lstStyle/>
          <a:p>
            <a:pPr marL="0" lvl="0" indent="0" algn="ctr" defTabSz="1155700">
              <a:lnSpc>
                <a:spcPct val="90000"/>
              </a:lnSpc>
              <a:spcBef>
                <a:spcPct val="0"/>
              </a:spcBef>
              <a:spcAft>
                <a:spcPct val="35000"/>
              </a:spcAft>
              <a:buNone/>
            </a:pPr>
            <a:r>
              <a:rPr lang="en-US" sz="2600" b="0" kern="1200" dirty="0" err="1">
                <a:solidFill>
                  <a:srgbClr val="002060"/>
                </a:solidFill>
                <a:latin typeface="Times New Roman" panose="02020603050405020304" pitchFamily="18" charset="0"/>
                <a:cs typeface="Times New Roman" panose="02020603050405020304" pitchFamily="18" charset="0"/>
              </a:rPr>
              <a:t>Nghèo</a:t>
            </a:r>
            <a:r>
              <a:rPr lang="en-US" sz="2600" b="0" kern="1200" dirty="0">
                <a:solidFill>
                  <a:srgbClr val="002060"/>
                </a:solidFill>
                <a:latin typeface="Times New Roman" panose="02020603050405020304" pitchFamily="18" charset="0"/>
                <a:cs typeface="Times New Roman" panose="02020603050405020304" pitchFamily="18" charset="0"/>
              </a:rPr>
              <a:t> </a:t>
            </a:r>
            <a:r>
              <a:rPr lang="en-US" sz="2600" b="0" kern="1200" dirty="0" err="1">
                <a:solidFill>
                  <a:srgbClr val="002060"/>
                </a:solidFill>
                <a:latin typeface="Times New Roman" panose="02020603050405020304" pitchFamily="18" charset="0"/>
                <a:cs typeface="Times New Roman" panose="02020603050405020304" pitchFamily="18" charset="0"/>
              </a:rPr>
              <a:t>đói</a:t>
            </a:r>
            <a:r>
              <a:rPr lang="en-US" sz="2600" b="0" kern="1200" dirty="0">
                <a:solidFill>
                  <a:srgbClr val="002060"/>
                </a:solidFill>
                <a:latin typeface="Times New Roman" panose="02020603050405020304" pitchFamily="18" charset="0"/>
                <a:cs typeface="Times New Roman" panose="02020603050405020304" pitchFamily="18" charset="0"/>
              </a:rPr>
              <a:t>, </a:t>
            </a:r>
            <a:r>
              <a:rPr lang="en-US" sz="2600" b="0" kern="1200" dirty="0" err="1">
                <a:solidFill>
                  <a:srgbClr val="002060"/>
                </a:solidFill>
                <a:latin typeface="Times New Roman" panose="02020603050405020304" pitchFamily="18" charset="0"/>
                <a:cs typeface="Times New Roman" panose="02020603050405020304" pitchFamily="18" charset="0"/>
              </a:rPr>
              <a:t>lạc</a:t>
            </a:r>
            <a:r>
              <a:rPr lang="en-US" sz="2600" b="0" kern="1200" dirty="0">
                <a:solidFill>
                  <a:srgbClr val="002060"/>
                </a:solidFill>
                <a:latin typeface="Times New Roman" panose="02020603050405020304" pitchFamily="18" charset="0"/>
                <a:cs typeface="Times New Roman" panose="02020603050405020304" pitchFamily="18" charset="0"/>
              </a:rPr>
              <a:t> </a:t>
            </a:r>
            <a:r>
              <a:rPr lang="en-US" sz="2600" b="0" kern="1200" dirty="0" err="1">
                <a:solidFill>
                  <a:srgbClr val="002060"/>
                </a:solidFill>
                <a:latin typeface="Times New Roman" panose="02020603050405020304" pitchFamily="18" charset="0"/>
                <a:cs typeface="Times New Roman" panose="02020603050405020304" pitchFamily="18" charset="0"/>
              </a:rPr>
              <a:t>hậu</a:t>
            </a:r>
            <a:endParaRPr lang="en-US" sz="2600" b="0" kern="1200" dirty="0">
              <a:solidFill>
                <a:srgbClr val="002060"/>
              </a:solidFill>
              <a:latin typeface="Times New Roman" panose="02020603050405020304" pitchFamily="18" charset="0"/>
              <a:cs typeface="Times New Roman" panose="02020603050405020304" pitchFamily="18" charset="0"/>
            </a:endParaRPr>
          </a:p>
        </p:txBody>
      </p:sp>
      <p:sp>
        <p:nvSpPr>
          <p:cNvPr id="10" name="Freeform: Shape 9">
            <a:extLst>
              <a:ext uri="{FF2B5EF4-FFF2-40B4-BE49-F238E27FC236}">
                <a16:creationId xmlns:a16="http://schemas.microsoft.com/office/drawing/2014/main" id="{082457A1-19FB-454C-9B46-361EF7752113}"/>
              </a:ext>
            </a:extLst>
          </p:cNvPr>
          <p:cNvSpPr/>
          <p:nvPr/>
        </p:nvSpPr>
        <p:spPr>
          <a:xfrm rot="17280000">
            <a:off x="7490534" y="4314080"/>
            <a:ext cx="436123" cy="551855"/>
          </a:xfrm>
          <a:custGeom>
            <a:avLst/>
            <a:gdLst>
              <a:gd name="connsiteX0" fmla="*/ 0 w 436123"/>
              <a:gd name="connsiteY0" fmla="*/ 110371 h 551854"/>
              <a:gd name="connsiteX1" fmla="*/ 218062 w 436123"/>
              <a:gd name="connsiteY1" fmla="*/ 110371 h 551854"/>
              <a:gd name="connsiteX2" fmla="*/ 218062 w 436123"/>
              <a:gd name="connsiteY2" fmla="*/ 0 h 551854"/>
              <a:gd name="connsiteX3" fmla="*/ 436123 w 436123"/>
              <a:gd name="connsiteY3" fmla="*/ 275927 h 551854"/>
              <a:gd name="connsiteX4" fmla="*/ 218062 w 436123"/>
              <a:gd name="connsiteY4" fmla="*/ 551854 h 551854"/>
              <a:gd name="connsiteX5" fmla="*/ 218062 w 436123"/>
              <a:gd name="connsiteY5" fmla="*/ 441483 h 551854"/>
              <a:gd name="connsiteX6" fmla="*/ 0 w 436123"/>
              <a:gd name="connsiteY6" fmla="*/ 441483 h 551854"/>
              <a:gd name="connsiteX7" fmla="*/ 0 w 436123"/>
              <a:gd name="connsiteY7" fmla="*/ 110371 h 551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6123" h="551854">
                <a:moveTo>
                  <a:pt x="436123" y="441483"/>
                </a:moveTo>
                <a:lnTo>
                  <a:pt x="218061" y="441483"/>
                </a:lnTo>
                <a:lnTo>
                  <a:pt x="218061" y="551854"/>
                </a:lnTo>
                <a:lnTo>
                  <a:pt x="0" y="275927"/>
                </a:lnTo>
                <a:lnTo>
                  <a:pt x="218061" y="0"/>
                </a:lnTo>
                <a:lnTo>
                  <a:pt x="218061" y="110371"/>
                </a:lnTo>
                <a:lnTo>
                  <a:pt x="436123" y="110371"/>
                </a:lnTo>
                <a:lnTo>
                  <a:pt x="436123" y="441483"/>
                </a:lnTo>
                <a:close/>
              </a:path>
            </a:pathLst>
          </a:custGeom>
        </p:spPr>
        <p:style>
          <a:lnRef idx="0">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30836" tIns="110371" rIns="0" bIns="110371" numCol="1" spcCol="1270" anchor="ctr" anchorCtr="0">
            <a:noAutofit/>
          </a:bodyPr>
          <a:lstStyle/>
          <a:p>
            <a:pPr marL="0" lvl="0" indent="0" algn="ctr" defTabSz="1155700">
              <a:lnSpc>
                <a:spcPct val="90000"/>
              </a:lnSpc>
              <a:spcBef>
                <a:spcPct val="0"/>
              </a:spcBef>
              <a:spcAft>
                <a:spcPct val="35000"/>
              </a:spcAft>
              <a:buNone/>
            </a:pPr>
            <a:endParaRPr lang="en-US" sz="2600" b="0" kern="1200">
              <a:solidFill>
                <a:srgbClr val="002060"/>
              </a:solidFill>
              <a:latin typeface="Times New Roman" panose="02020603050405020304" pitchFamily="18" charset="0"/>
              <a:cs typeface="Times New Roman" panose="02020603050405020304" pitchFamily="18" charset="0"/>
            </a:endParaRPr>
          </a:p>
        </p:txBody>
      </p:sp>
      <p:sp>
        <p:nvSpPr>
          <p:cNvPr id="11" name="Freeform: Shape 10">
            <a:extLst>
              <a:ext uri="{FF2B5EF4-FFF2-40B4-BE49-F238E27FC236}">
                <a16:creationId xmlns:a16="http://schemas.microsoft.com/office/drawing/2014/main" id="{82775BFA-6F3F-4D0D-B35E-4B486B39FAA5}"/>
              </a:ext>
            </a:extLst>
          </p:cNvPr>
          <p:cNvSpPr/>
          <p:nvPr/>
        </p:nvSpPr>
        <p:spPr>
          <a:xfrm>
            <a:off x="6507437" y="4953033"/>
            <a:ext cx="1635124" cy="1635124"/>
          </a:xfrm>
          <a:custGeom>
            <a:avLst/>
            <a:gdLst>
              <a:gd name="connsiteX0" fmla="*/ 0 w 1635124"/>
              <a:gd name="connsiteY0" fmla="*/ 817562 h 1635124"/>
              <a:gd name="connsiteX1" fmla="*/ 817562 w 1635124"/>
              <a:gd name="connsiteY1" fmla="*/ 0 h 1635124"/>
              <a:gd name="connsiteX2" fmla="*/ 1635124 w 1635124"/>
              <a:gd name="connsiteY2" fmla="*/ 817562 h 1635124"/>
              <a:gd name="connsiteX3" fmla="*/ 817562 w 1635124"/>
              <a:gd name="connsiteY3" fmla="*/ 1635124 h 1635124"/>
              <a:gd name="connsiteX4" fmla="*/ 0 w 1635124"/>
              <a:gd name="connsiteY4" fmla="*/ 817562 h 16351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5124" h="1635124">
                <a:moveTo>
                  <a:pt x="0" y="817562"/>
                </a:moveTo>
                <a:cubicBezTo>
                  <a:pt x="0" y="366035"/>
                  <a:pt x="366035" y="0"/>
                  <a:pt x="817562" y="0"/>
                </a:cubicBezTo>
                <a:cubicBezTo>
                  <a:pt x="1269089" y="0"/>
                  <a:pt x="1635124" y="366035"/>
                  <a:pt x="1635124" y="817562"/>
                </a:cubicBezTo>
                <a:cubicBezTo>
                  <a:pt x="1635124" y="1269089"/>
                  <a:pt x="1269089" y="1635124"/>
                  <a:pt x="817562" y="1635124"/>
                </a:cubicBezTo>
                <a:cubicBezTo>
                  <a:pt x="366035" y="1635124"/>
                  <a:pt x="0" y="1269089"/>
                  <a:pt x="0" y="817562"/>
                </a:cubicBezTo>
                <a:close/>
              </a:path>
            </a:pathLst>
          </a:cu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272478" tIns="272478" rIns="272478" bIns="272478" numCol="1" spcCol="1270" anchor="ctr" anchorCtr="0">
            <a:noAutofit/>
          </a:bodyPr>
          <a:lstStyle/>
          <a:p>
            <a:pPr marL="0" lvl="0" indent="0" algn="ctr" defTabSz="1155700">
              <a:lnSpc>
                <a:spcPct val="90000"/>
              </a:lnSpc>
              <a:spcBef>
                <a:spcPct val="0"/>
              </a:spcBef>
              <a:spcAft>
                <a:spcPct val="35000"/>
              </a:spcAft>
              <a:buNone/>
            </a:pPr>
            <a:r>
              <a:rPr lang="en-US" sz="2600" b="0" kern="1200" dirty="0" err="1">
                <a:solidFill>
                  <a:srgbClr val="002060"/>
                </a:solidFill>
                <a:latin typeface="Times New Roman" panose="02020603050405020304" pitchFamily="18" charset="0"/>
                <a:cs typeface="Times New Roman" panose="02020603050405020304" pitchFamily="18" charset="0"/>
              </a:rPr>
              <a:t>Môi</a:t>
            </a:r>
            <a:r>
              <a:rPr lang="en-US" sz="2600" b="0" kern="1200" dirty="0">
                <a:solidFill>
                  <a:srgbClr val="002060"/>
                </a:solidFill>
                <a:latin typeface="Times New Roman" panose="02020603050405020304" pitchFamily="18" charset="0"/>
                <a:cs typeface="Times New Roman" panose="02020603050405020304" pitchFamily="18" charset="0"/>
              </a:rPr>
              <a:t> </a:t>
            </a:r>
            <a:r>
              <a:rPr lang="en-US" sz="2600" b="0" kern="1200" dirty="0" err="1">
                <a:solidFill>
                  <a:srgbClr val="002060"/>
                </a:solidFill>
                <a:latin typeface="Times New Roman" panose="02020603050405020304" pitchFamily="18" charset="0"/>
                <a:cs typeface="Times New Roman" panose="02020603050405020304" pitchFamily="18" charset="0"/>
              </a:rPr>
              <a:t>trường</a:t>
            </a:r>
            <a:r>
              <a:rPr lang="en-US" sz="2600" b="0" kern="1200" dirty="0">
                <a:solidFill>
                  <a:srgbClr val="002060"/>
                </a:solidFill>
                <a:latin typeface="Times New Roman" panose="02020603050405020304" pitchFamily="18" charset="0"/>
                <a:cs typeface="Times New Roman" panose="02020603050405020304" pitchFamily="18" charset="0"/>
              </a:rPr>
              <a:t> ô </a:t>
            </a:r>
            <a:r>
              <a:rPr lang="en-US" sz="2600" b="0" kern="1200" dirty="0" err="1">
                <a:solidFill>
                  <a:srgbClr val="002060"/>
                </a:solidFill>
                <a:latin typeface="Times New Roman" panose="02020603050405020304" pitchFamily="18" charset="0"/>
                <a:cs typeface="Times New Roman" panose="02020603050405020304" pitchFamily="18" charset="0"/>
              </a:rPr>
              <a:t>nhiễm</a:t>
            </a:r>
            <a:endParaRPr lang="en-US" sz="2600" b="0" kern="1200" dirty="0">
              <a:solidFill>
                <a:srgbClr val="002060"/>
              </a:solidFill>
              <a:latin typeface="Times New Roman" panose="02020603050405020304" pitchFamily="18" charset="0"/>
              <a:cs typeface="Times New Roman" panose="02020603050405020304" pitchFamily="18" charset="0"/>
            </a:endParaRPr>
          </a:p>
        </p:txBody>
      </p:sp>
      <p:sp>
        <p:nvSpPr>
          <p:cNvPr id="12" name="Freeform: Shape 11">
            <a:extLst>
              <a:ext uri="{FF2B5EF4-FFF2-40B4-BE49-F238E27FC236}">
                <a16:creationId xmlns:a16="http://schemas.microsoft.com/office/drawing/2014/main" id="{02C3AC14-9515-468B-BB88-5CABAB5CFCB7}"/>
              </a:ext>
            </a:extLst>
          </p:cNvPr>
          <p:cNvSpPr/>
          <p:nvPr/>
        </p:nvSpPr>
        <p:spPr>
          <a:xfrm>
            <a:off x="5890281" y="5494667"/>
            <a:ext cx="436123" cy="551855"/>
          </a:xfrm>
          <a:custGeom>
            <a:avLst/>
            <a:gdLst>
              <a:gd name="connsiteX0" fmla="*/ 0 w 436123"/>
              <a:gd name="connsiteY0" fmla="*/ 110371 h 551854"/>
              <a:gd name="connsiteX1" fmla="*/ 218062 w 436123"/>
              <a:gd name="connsiteY1" fmla="*/ 110371 h 551854"/>
              <a:gd name="connsiteX2" fmla="*/ 218062 w 436123"/>
              <a:gd name="connsiteY2" fmla="*/ 0 h 551854"/>
              <a:gd name="connsiteX3" fmla="*/ 436123 w 436123"/>
              <a:gd name="connsiteY3" fmla="*/ 275927 h 551854"/>
              <a:gd name="connsiteX4" fmla="*/ 218062 w 436123"/>
              <a:gd name="connsiteY4" fmla="*/ 551854 h 551854"/>
              <a:gd name="connsiteX5" fmla="*/ 218062 w 436123"/>
              <a:gd name="connsiteY5" fmla="*/ 441483 h 551854"/>
              <a:gd name="connsiteX6" fmla="*/ 0 w 436123"/>
              <a:gd name="connsiteY6" fmla="*/ 441483 h 551854"/>
              <a:gd name="connsiteX7" fmla="*/ 0 w 436123"/>
              <a:gd name="connsiteY7" fmla="*/ 110371 h 551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6123" h="551854">
                <a:moveTo>
                  <a:pt x="436123" y="441483"/>
                </a:moveTo>
                <a:lnTo>
                  <a:pt x="218061" y="441483"/>
                </a:lnTo>
                <a:lnTo>
                  <a:pt x="218061" y="551854"/>
                </a:lnTo>
                <a:lnTo>
                  <a:pt x="0" y="275927"/>
                </a:lnTo>
                <a:lnTo>
                  <a:pt x="218061" y="0"/>
                </a:lnTo>
                <a:lnTo>
                  <a:pt x="218061" y="110371"/>
                </a:lnTo>
                <a:lnTo>
                  <a:pt x="436123" y="110371"/>
                </a:lnTo>
                <a:lnTo>
                  <a:pt x="436123" y="441483"/>
                </a:lnTo>
                <a:close/>
              </a:path>
            </a:pathLst>
          </a:custGeom>
        </p:spPr>
        <p:style>
          <a:lnRef idx="0">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30837" tIns="110372" rIns="0" bIns="110371" numCol="1" spcCol="1270" anchor="ctr" anchorCtr="0">
            <a:noAutofit/>
          </a:bodyPr>
          <a:lstStyle/>
          <a:p>
            <a:pPr marL="0" lvl="0" indent="0" algn="ctr" defTabSz="1155700">
              <a:lnSpc>
                <a:spcPct val="90000"/>
              </a:lnSpc>
              <a:spcBef>
                <a:spcPct val="0"/>
              </a:spcBef>
              <a:spcAft>
                <a:spcPct val="35000"/>
              </a:spcAft>
              <a:buNone/>
            </a:pPr>
            <a:endParaRPr lang="en-US" sz="2600" b="0" kern="1200">
              <a:solidFill>
                <a:srgbClr val="002060"/>
              </a:solidFill>
              <a:latin typeface="Times New Roman" panose="02020603050405020304" pitchFamily="18" charset="0"/>
              <a:cs typeface="Times New Roman" panose="02020603050405020304" pitchFamily="18" charset="0"/>
            </a:endParaRPr>
          </a:p>
        </p:txBody>
      </p:sp>
      <p:sp>
        <p:nvSpPr>
          <p:cNvPr id="13" name="Freeform: Shape 12">
            <a:extLst>
              <a:ext uri="{FF2B5EF4-FFF2-40B4-BE49-F238E27FC236}">
                <a16:creationId xmlns:a16="http://schemas.microsoft.com/office/drawing/2014/main" id="{E2900235-64E8-4020-9BE8-F719FDF18897}"/>
              </a:ext>
            </a:extLst>
          </p:cNvPr>
          <p:cNvSpPr/>
          <p:nvPr/>
        </p:nvSpPr>
        <p:spPr>
          <a:xfrm>
            <a:off x="4049437" y="4953033"/>
            <a:ext cx="1635124" cy="1635124"/>
          </a:xfrm>
          <a:custGeom>
            <a:avLst/>
            <a:gdLst>
              <a:gd name="connsiteX0" fmla="*/ 0 w 1635124"/>
              <a:gd name="connsiteY0" fmla="*/ 817562 h 1635124"/>
              <a:gd name="connsiteX1" fmla="*/ 817562 w 1635124"/>
              <a:gd name="connsiteY1" fmla="*/ 0 h 1635124"/>
              <a:gd name="connsiteX2" fmla="*/ 1635124 w 1635124"/>
              <a:gd name="connsiteY2" fmla="*/ 817562 h 1635124"/>
              <a:gd name="connsiteX3" fmla="*/ 817562 w 1635124"/>
              <a:gd name="connsiteY3" fmla="*/ 1635124 h 1635124"/>
              <a:gd name="connsiteX4" fmla="*/ 0 w 1635124"/>
              <a:gd name="connsiteY4" fmla="*/ 817562 h 16351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5124" h="1635124">
                <a:moveTo>
                  <a:pt x="0" y="817562"/>
                </a:moveTo>
                <a:cubicBezTo>
                  <a:pt x="0" y="366035"/>
                  <a:pt x="366035" y="0"/>
                  <a:pt x="817562" y="0"/>
                </a:cubicBezTo>
                <a:cubicBezTo>
                  <a:pt x="1269089" y="0"/>
                  <a:pt x="1635124" y="366035"/>
                  <a:pt x="1635124" y="817562"/>
                </a:cubicBezTo>
                <a:cubicBezTo>
                  <a:pt x="1635124" y="1269089"/>
                  <a:pt x="1269089" y="1635124"/>
                  <a:pt x="817562" y="1635124"/>
                </a:cubicBezTo>
                <a:cubicBezTo>
                  <a:pt x="366035" y="1635124"/>
                  <a:pt x="0" y="1269089"/>
                  <a:pt x="0" y="817562"/>
                </a:cubicBezTo>
                <a:close/>
              </a:path>
            </a:pathLst>
          </a:cu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272478" tIns="272478" rIns="272478" bIns="272478" numCol="1" spcCol="1270" anchor="ctr" anchorCtr="0">
            <a:noAutofit/>
          </a:bodyPr>
          <a:lstStyle/>
          <a:p>
            <a:pPr marL="0" lvl="0" indent="0" algn="ctr" defTabSz="1155700">
              <a:lnSpc>
                <a:spcPct val="90000"/>
              </a:lnSpc>
              <a:spcBef>
                <a:spcPct val="0"/>
              </a:spcBef>
              <a:spcAft>
                <a:spcPct val="35000"/>
              </a:spcAft>
              <a:buNone/>
            </a:pPr>
            <a:r>
              <a:rPr lang="en-US" sz="2600" b="0" kern="1200" dirty="0" err="1">
                <a:solidFill>
                  <a:srgbClr val="002060"/>
                </a:solidFill>
                <a:latin typeface="Times New Roman" panose="02020603050405020304" pitchFamily="18" charset="0"/>
                <a:cs typeface="Times New Roman" panose="02020603050405020304" pitchFamily="18" charset="0"/>
              </a:rPr>
              <a:t>Dân</a:t>
            </a:r>
            <a:r>
              <a:rPr lang="en-US" sz="2600" b="0" kern="1200" dirty="0">
                <a:solidFill>
                  <a:srgbClr val="002060"/>
                </a:solidFill>
                <a:latin typeface="Times New Roman" panose="02020603050405020304" pitchFamily="18" charset="0"/>
                <a:cs typeface="Times New Roman" panose="02020603050405020304" pitchFamily="18" charset="0"/>
              </a:rPr>
              <a:t> </a:t>
            </a:r>
            <a:r>
              <a:rPr lang="en-US" sz="2600" b="0" kern="1200" dirty="0" err="1">
                <a:solidFill>
                  <a:srgbClr val="002060"/>
                </a:solidFill>
                <a:latin typeface="Times New Roman" panose="02020603050405020304" pitchFamily="18" charset="0"/>
                <a:cs typeface="Times New Roman" panose="02020603050405020304" pitchFamily="18" charset="0"/>
              </a:rPr>
              <a:t>trí</a:t>
            </a:r>
            <a:r>
              <a:rPr lang="en-US" sz="2600" b="0" kern="1200" dirty="0">
                <a:solidFill>
                  <a:srgbClr val="002060"/>
                </a:solidFill>
                <a:latin typeface="Times New Roman" panose="02020603050405020304" pitchFamily="18" charset="0"/>
                <a:cs typeface="Times New Roman" panose="02020603050405020304" pitchFamily="18" charset="0"/>
              </a:rPr>
              <a:t> </a:t>
            </a:r>
            <a:r>
              <a:rPr lang="en-US" sz="2600" b="0" kern="1200" dirty="0" err="1">
                <a:solidFill>
                  <a:srgbClr val="002060"/>
                </a:solidFill>
                <a:latin typeface="Times New Roman" panose="02020603050405020304" pitchFamily="18" charset="0"/>
                <a:cs typeface="Times New Roman" panose="02020603050405020304" pitchFamily="18" charset="0"/>
              </a:rPr>
              <a:t>thấp</a:t>
            </a:r>
            <a:endParaRPr lang="en-US" sz="2600" b="0" kern="1200" dirty="0">
              <a:solidFill>
                <a:srgbClr val="002060"/>
              </a:solidFill>
              <a:latin typeface="Times New Roman" panose="02020603050405020304" pitchFamily="18" charset="0"/>
              <a:cs typeface="Times New Roman" panose="02020603050405020304" pitchFamily="18" charset="0"/>
            </a:endParaRPr>
          </a:p>
        </p:txBody>
      </p:sp>
      <p:sp>
        <p:nvSpPr>
          <p:cNvPr id="14" name="Freeform: Shape 13">
            <a:extLst>
              <a:ext uri="{FF2B5EF4-FFF2-40B4-BE49-F238E27FC236}">
                <a16:creationId xmlns:a16="http://schemas.microsoft.com/office/drawing/2014/main" id="{15E4B644-3E6F-4F91-9C3A-D2D32C3F0C1B}"/>
              </a:ext>
            </a:extLst>
          </p:cNvPr>
          <p:cNvSpPr/>
          <p:nvPr/>
        </p:nvSpPr>
        <p:spPr>
          <a:xfrm rot="4320000">
            <a:off x="4272970" y="4337558"/>
            <a:ext cx="436124" cy="551855"/>
          </a:xfrm>
          <a:custGeom>
            <a:avLst/>
            <a:gdLst>
              <a:gd name="connsiteX0" fmla="*/ 0 w 436123"/>
              <a:gd name="connsiteY0" fmla="*/ 110371 h 551854"/>
              <a:gd name="connsiteX1" fmla="*/ 218062 w 436123"/>
              <a:gd name="connsiteY1" fmla="*/ 110371 h 551854"/>
              <a:gd name="connsiteX2" fmla="*/ 218062 w 436123"/>
              <a:gd name="connsiteY2" fmla="*/ 0 h 551854"/>
              <a:gd name="connsiteX3" fmla="*/ 436123 w 436123"/>
              <a:gd name="connsiteY3" fmla="*/ 275927 h 551854"/>
              <a:gd name="connsiteX4" fmla="*/ 218062 w 436123"/>
              <a:gd name="connsiteY4" fmla="*/ 551854 h 551854"/>
              <a:gd name="connsiteX5" fmla="*/ 218062 w 436123"/>
              <a:gd name="connsiteY5" fmla="*/ 441483 h 551854"/>
              <a:gd name="connsiteX6" fmla="*/ 0 w 436123"/>
              <a:gd name="connsiteY6" fmla="*/ 441483 h 551854"/>
              <a:gd name="connsiteX7" fmla="*/ 0 w 436123"/>
              <a:gd name="connsiteY7" fmla="*/ 110371 h 551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6123" h="551854">
                <a:moveTo>
                  <a:pt x="436123" y="441483"/>
                </a:moveTo>
                <a:lnTo>
                  <a:pt x="218061" y="441483"/>
                </a:lnTo>
                <a:lnTo>
                  <a:pt x="218061" y="551854"/>
                </a:lnTo>
                <a:lnTo>
                  <a:pt x="0" y="275927"/>
                </a:lnTo>
                <a:lnTo>
                  <a:pt x="218061" y="0"/>
                </a:lnTo>
                <a:lnTo>
                  <a:pt x="218061" y="110371"/>
                </a:lnTo>
                <a:lnTo>
                  <a:pt x="436123" y="110371"/>
                </a:lnTo>
                <a:lnTo>
                  <a:pt x="436123" y="441483"/>
                </a:lnTo>
                <a:close/>
              </a:path>
            </a:pathLst>
          </a:custGeom>
        </p:spPr>
        <p:style>
          <a:lnRef idx="0">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130838" tIns="110371" rIns="-1" bIns="110371" numCol="1" spcCol="1270" anchor="ctr" anchorCtr="0">
            <a:noAutofit/>
          </a:bodyPr>
          <a:lstStyle/>
          <a:p>
            <a:pPr marL="0" lvl="0" indent="0" algn="ctr" defTabSz="1155700">
              <a:lnSpc>
                <a:spcPct val="90000"/>
              </a:lnSpc>
              <a:spcBef>
                <a:spcPct val="0"/>
              </a:spcBef>
              <a:spcAft>
                <a:spcPct val="35000"/>
              </a:spcAft>
              <a:buNone/>
            </a:pPr>
            <a:endParaRPr lang="en-US" sz="2600" b="0" kern="1200">
              <a:solidFill>
                <a:srgbClr val="002060"/>
              </a:solidFill>
              <a:latin typeface="Times New Roman" panose="02020603050405020304" pitchFamily="18" charset="0"/>
              <a:cs typeface="Times New Roman" panose="02020603050405020304" pitchFamily="18" charset="0"/>
            </a:endParaRPr>
          </a:p>
        </p:txBody>
      </p:sp>
      <p:sp>
        <p:nvSpPr>
          <p:cNvPr id="15" name="Freeform: Shape 14">
            <a:extLst>
              <a:ext uri="{FF2B5EF4-FFF2-40B4-BE49-F238E27FC236}">
                <a16:creationId xmlns:a16="http://schemas.microsoft.com/office/drawing/2014/main" id="{AB9CF327-EF9D-4142-9DDB-3F1A02B8E983}"/>
              </a:ext>
            </a:extLst>
          </p:cNvPr>
          <p:cNvSpPr/>
          <p:nvPr/>
        </p:nvSpPr>
        <p:spPr>
          <a:xfrm>
            <a:off x="3289873" y="2615336"/>
            <a:ext cx="1635124" cy="1635124"/>
          </a:xfrm>
          <a:custGeom>
            <a:avLst/>
            <a:gdLst>
              <a:gd name="connsiteX0" fmla="*/ 0 w 1635124"/>
              <a:gd name="connsiteY0" fmla="*/ 817562 h 1635124"/>
              <a:gd name="connsiteX1" fmla="*/ 817562 w 1635124"/>
              <a:gd name="connsiteY1" fmla="*/ 0 h 1635124"/>
              <a:gd name="connsiteX2" fmla="*/ 1635124 w 1635124"/>
              <a:gd name="connsiteY2" fmla="*/ 817562 h 1635124"/>
              <a:gd name="connsiteX3" fmla="*/ 817562 w 1635124"/>
              <a:gd name="connsiteY3" fmla="*/ 1635124 h 1635124"/>
              <a:gd name="connsiteX4" fmla="*/ 0 w 1635124"/>
              <a:gd name="connsiteY4" fmla="*/ 817562 h 16351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5124" h="1635124">
                <a:moveTo>
                  <a:pt x="0" y="817562"/>
                </a:moveTo>
                <a:cubicBezTo>
                  <a:pt x="0" y="366035"/>
                  <a:pt x="366035" y="0"/>
                  <a:pt x="817562" y="0"/>
                </a:cubicBezTo>
                <a:cubicBezTo>
                  <a:pt x="1269089" y="0"/>
                  <a:pt x="1635124" y="366035"/>
                  <a:pt x="1635124" y="817562"/>
                </a:cubicBezTo>
                <a:cubicBezTo>
                  <a:pt x="1635124" y="1269089"/>
                  <a:pt x="1269089" y="1635124"/>
                  <a:pt x="817562" y="1635124"/>
                </a:cubicBezTo>
                <a:cubicBezTo>
                  <a:pt x="366035" y="1635124"/>
                  <a:pt x="0" y="1269089"/>
                  <a:pt x="0" y="817562"/>
                </a:cubicBezTo>
                <a:close/>
              </a:path>
            </a:pathLst>
          </a:cu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272478" tIns="272478" rIns="272478" bIns="272478" numCol="1" spcCol="1270" anchor="ctr" anchorCtr="0">
            <a:noAutofit/>
          </a:bodyPr>
          <a:lstStyle/>
          <a:p>
            <a:pPr marL="0" lvl="0" indent="0" algn="ctr" defTabSz="1155700">
              <a:lnSpc>
                <a:spcPct val="90000"/>
              </a:lnSpc>
              <a:spcBef>
                <a:spcPct val="0"/>
              </a:spcBef>
              <a:spcAft>
                <a:spcPct val="35000"/>
              </a:spcAft>
              <a:buNone/>
            </a:pPr>
            <a:r>
              <a:rPr lang="en-US" sz="2600" b="0" kern="1200" dirty="0" err="1">
                <a:solidFill>
                  <a:srgbClr val="002060"/>
                </a:solidFill>
                <a:latin typeface="Times New Roman" panose="02020603050405020304" pitchFamily="18" charset="0"/>
                <a:cs typeface="Times New Roman" panose="02020603050405020304" pitchFamily="18" charset="0"/>
              </a:rPr>
              <a:t>Bùng</a:t>
            </a:r>
            <a:r>
              <a:rPr lang="en-US" sz="2600" b="0" kern="1200" dirty="0">
                <a:solidFill>
                  <a:srgbClr val="002060"/>
                </a:solidFill>
                <a:latin typeface="Times New Roman" panose="02020603050405020304" pitchFamily="18" charset="0"/>
                <a:cs typeface="Times New Roman" panose="02020603050405020304" pitchFamily="18" charset="0"/>
              </a:rPr>
              <a:t> </a:t>
            </a:r>
            <a:r>
              <a:rPr lang="en-US" sz="2600" b="0" kern="1200" dirty="0" err="1">
                <a:solidFill>
                  <a:srgbClr val="002060"/>
                </a:solidFill>
                <a:latin typeface="Times New Roman" panose="02020603050405020304" pitchFamily="18" charset="0"/>
                <a:cs typeface="Times New Roman" panose="02020603050405020304" pitchFamily="18" charset="0"/>
              </a:rPr>
              <a:t>nổ</a:t>
            </a:r>
            <a:r>
              <a:rPr lang="en-US" sz="2600" b="0" kern="1200" dirty="0">
                <a:solidFill>
                  <a:srgbClr val="002060"/>
                </a:solidFill>
                <a:latin typeface="Times New Roman" panose="02020603050405020304" pitchFamily="18" charset="0"/>
                <a:cs typeface="Times New Roman" panose="02020603050405020304" pitchFamily="18" charset="0"/>
              </a:rPr>
              <a:t> </a:t>
            </a:r>
            <a:r>
              <a:rPr lang="en-US" sz="2600" b="0" kern="1200" dirty="0" err="1">
                <a:solidFill>
                  <a:srgbClr val="002060"/>
                </a:solidFill>
                <a:latin typeface="Times New Roman" panose="02020603050405020304" pitchFamily="18" charset="0"/>
                <a:cs typeface="Times New Roman" panose="02020603050405020304" pitchFamily="18" charset="0"/>
              </a:rPr>
              <a:t>dân</a:t>
            </a:r>
            <a:r>
              <a:rPr lang="en-US" sz="2600" b="0" kern="1200" dirty="0">
                <a:solidFill>
                  <a:srgbClr val="002060"/>
                </a:solidFill>
                <a:latin typeface="Times New Roman" panose="02020603050405020304" pitchFamily="18" charset="0"/>
                <a:cs typeface="Times New Roman" panose="02020603050405020304" pitchFamily="18" charset="0"/>
              </a:rPr>
              <a:t> </a:t>
            </a:r>
            <a:r>
              <a:rPr lang="en-US" sz="2600" b="0" kern="1200" dirty="0" err="1">
                <a:solidFill>
                  <a:srgbClr val="002060"/>
                </a:solidFill>
                <a:latin typeface="Times New Roman" panose="02020603050405020304" pitchFamily="18" charset="0"/>
                <a:cs typeface="Times New Roman" panose="02020603050405020304" pitchFamily="18" charset="0"/>
              </a:rPr>
              <a:t>số</a:t>
            </a:r>
            <a:endParaRPr lang="en-US" sz="2600" b="0" kern="1200" dirty="0">
              <a:solidFill>
                <a:srgbClr val="002060"/>
              </a:solidFill>
              <a:latin typeface="Times New Roman" panose="02020603050405020304" pitchFamily="18" charset="0"/>
              <a:cs typeface="Times New Roman" panose="02020603050405020304" pitchFamily="18" charset="0"/>
            </a:endParaRPr>
          </a:p>
        </p:txBody>
      </p:sp>
      <p:sp>
        <p:nvSpPr>
          <p:cNvPr id="16" name="Freeform: Shape 15">
            <a:extLst>
              <a:ext uri="{FF2B5EF4-FFF2-40B4-BE49-F238E27FC236}">
                <a16:creationId xmlns:a16="http://schemas.microsoft.com/office/drawing/2014/main" id="{2501EB40-D7DA-4CC3-9F69-6A7419AA3AEC}"/>
              </a:ext>
            </a:extLst>
          </p:cNvPr>
          <p:cNvSpPr/>
          <p:nvPr/>
        </p:nvSpPr>
        <p:spPr>
          <a:xfrm rot="19440000">
            <a:off x="4873670" y="2441838"/>
            <a:ext cx="436123" cy="551854"/>
          </a:xfrm>
          <a:custGeom>
            <a:avLst/>
            <a:gdLst>
              <a:gd name="connsiteX0" fmla="*/ 0 w 436123"/>
              <a:gd name="connsiteY0" fmla="*/ 110371 h 551854"/>
              <a:gd name="connsiteX1" fmla="*/ 218062 w 436123"/>
              <a:gd name="connsiteY1" fmla="*/ 110371 h 551854"/>
              <a:gd name="connsiteX2" fmla="*/ 218062 w 436123"/>
              <a:gd name="connsiteY2" fmla="*/ 0 h 551854"/>
              <a:gd name="connsiteX3" fmla="*/ 436123 w 436123"/>
              <a:gd name="connsiteY3" fmla="*/ 275927 h 551854"/>
              <a:gd name="connsiteX4" fmla="*/ 218062 w 436123"/>
              <a:gd name="connsiteY4" fmla="*/ 551854 h 551854"/>
              <a:gd name="connsiteX5" fmla="*/ 218062 w 436123"/>
              <a:gd name="connsiteY5" fmla="*/ 441483 h 551854"/>
              <a:gd name="connsiteX6" fmla="*/ 0 w 436123"/>
              <a:gd name="connsiteY6" fmla="*/ 441483 h 551854"/>
              <a:gd name="connsiteX7" fmla="*/ 0 w 436123"/>
              <a:gd name="connsiteY7" fmla="*/ 110371 h 551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6123" h="551854">
                <a:moveTo>
                  <a:pt x="0" y="110371"/>
                </a:moveTo>
                <a:lnTo>
                  <a:pt x="218062" y="110371"/>
                </a:lnTo>
                <a:lnTo>
                  <a:pt x="218062" y="0"/>
                </a:lnTo>
                <a:lnTo>
                  <a:pt x="436123" y="275927"/>
                </a:lnTo>
                <a:lnTo>
                  <a:pt x="218062" y="551854"/>
                </a:lnTo>
                <a:lnTo>
                  <a:pt x="218062" y="441483"/>
                </a:lnTo>
                <a:lnTo>
                  <a:pt x="0" y="441483"/>
                </a:lnTo>
                <a:lnTo>
                  <a:pt x="0" y="110371"/>
                </a:lnTo>
                <a:close/>
              </a:path>
            </a:pathLst>
          </a:custGeom>
        </p:spPr>
        <p:style>
          <a:lnRef idx="0">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0" tIns="110371" rIns="130836" bIns="110370" numCol="1" spcCol="1270" anchor="ctr" anchorCtr="0">
            <a:noAutofit/>
          </a:bodyPr>
          <a:lstStyle/>
          <a:p>
            <a:pPr marL="0" lvl="0" indent="0" algn="ctr" defTabSz="1155700">
              <a:lnSpc>
                <a:spcPct val="90000"/>
              </a:lnSpc>
              <a:spcBef>
                <a:spcPct val="0"/>
              </a:spcBef>
              <a:spcAft>
                <a:spcPct val="35000"/>
              </a:spcAft>
              <a:buNone/>
            </a:pPr>
            <a:endParaRPr lang="en-US" sz="2600" b="0" kern="1200">
              <a:solidFill>
                <a:srgbClr val="002060"/>
              </a:solidFill>
              <a:latin typeface="Times New Roman" panose="02020603050405020304" pitchFamily="18" charset="0"/>
              <a:cs typeface="Times New Roman" panose="02020603050405020304" pitchFamily="18" charset="0"/>
            </a:endParaRPr>
          </a:p>
        </p:txBody>
      </p:sp>
      <p:sp>
        <p:nvSpPr>
          <p:cNvPr id="27" name="Rectangle 26">
            <a:extLst>
              <a:ext uri="{FF2B5EF4-FFF2-40B4-BE49-F238E27FC236}">
                <a16:creationId xmlns:a16="http://schemas.microsoft.com/office/drawing/2014/main" id="{C5089DC0-449F-4E3B-8232-88B2BBF9DBFC}"/>
              </a:ext>
            </a:extLst>
          </p:cNvPr>
          <p:cNvSpPr/>
          <p:nvPr/>
        </p:nvSpPr>
        <p:spPr>
          <a:xfrm>
            <a:off x="137160" y="182880"/>
            <a:ext cx="11863182" cy="6477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5122"/>
                                        </p:tgtEl>
                                        <p:attrNameLst>
                                          <p:attrName>style.visibility</p:attrName>
                                        </p:attrNameLst>
                                      </p:cBhvr>
                                      <p:to>
                                        <p:strVal val="visible"/>
                                      </p:to>
                                    </p:set>
                                    <p:animEffect transition="in" filter="wipe(down)">
                                      <p:cBhvr>
                                        <p:cTn id="10" dur="500"/>
                                        <p:tgtEl>
                                          <p:spTgt spid="512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down)">
                                      <p:cBhvr>
                                        <p:cTn id="15" dur="500"/>
                                        <p:tgtEl>
                                          <p:spTgt spid="15"/>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down)">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00"/>
                                        <p:tgtEl>
                                          <p:spTgt spid="7"/>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down)">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ipe(down)">
                                      <p:cBhvr>
                                        <p:cTn id="31" dur="500"/>
                                        <p:tgtEl>
                                          <p:spTgt spid="9"/>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ipe(down)">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wipe(down)">
                                      <p:cBhvr>
                                        <p:cTn id="39" dur="500"/>
                                        <p:tgtEl>
                                          <p:spTgt spid="11"/>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ipe(down)">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wipe(down)">
                                      <p:cBhvr>
                                        <p:cTn id="47" dur="500"/>
                                        <p:tgtEl>
                                          <p:spTgt spid="13"/>
                                        </p:tgtEl>
                                      </p:cBhvr>
                                    </p:animEffect>
                                  </p:childTnLst>
                                </p:cTn>
                              </p:par>
                              <p:par>
                                <p:cTn id="48" presetID="22" presetClass="entr" presetSubtype="4" fill="hold" grpId="0" nodeType="with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wipe(down)">
                                      <p:cBhvr>
                                        <p:cTn id="50" dur="500"/>
                                        <p:tgtEl>
                                          <p:spTgt spid="14"/>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nodeType="clickEffect">
                                  <p:stCondLst>
                                    <p:cond delay="0"/>
                                  </p:stCondLst>
                                  <p:childTnLst>
                                    <p:set>
                                      <p:cBhvr>
                                        <p:cTn id="54" dur="1" fill="hold">
                                          <p:stCondLst>
                                            <p:cond delay="0"/>
                                          </p:stCondLst>
                                        </p:cTn>
                                        <p:tgtEl>
                                          <p:spTgt spid="5124"/>
                                        </p:tgtEl>
                                        <p:attrNameLst>
                                          <p:attrName>style.visibility</p:attrName>
                                        </p:attrNameLst>
                                      </p:cBhvr>
                                      <p:to>
                                        <p:strVal val="visible"/>
                                      </p:to>
                                    </p:set>
                                    <p:animEffect transition="in" filter="wipe(down)">
                                      <p:cBhvr>
                                        <p:cTn id="55" dur="500"/>
                                        <p:tgtEl>
                                          <p:spTgt spid="5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61 đặc Biệt Ngày Thiếu Nhi 61 Ngày Thiếu Nhi Phim Hoạt Hình, Màu Xanh, Day,  Background Hình nền Vector để tải xuống miễn phí">
            <a:extLst>
              <a:ext uri="{FF2B5EF4-FFF2-40B4-BE49-F238E27FC236}">
                <a16:creationId xmlns:a16="http://schemas.microsoft.com/office/drawing/2014/main" id="{D63E50A4-FB9D-4045-8925-57258A819C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222866" cy="685800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4CDC3869-460B-43CF-9C6D-5AC19024AD59}"/>
              </a:ext>
            </a:extLst>
          </p:cNvPr>
          <p:cNvPicPr>
            <a:picLocks noChangeAspect="1"/>
          </p:cNvPicPr>
          <p:nvPr/>
        </p:nvPicPr>
        <p:blipFill>
          <a:blip r:embed="rId3"/>
          <a:stretch>
            <a:fillRect/>
          </a:stretch>
        </p:blipFill>
        <p:spPr>
          <a:xfrm>
            <a:off x="2883554" y="2145680"/>
            <a:ext cx="6639119" cy="2566638"/>
          </a:xfrm>
          <a:prstGeom prst="rect">
            <a:avLst/>
          </a:prstGeom>
        </p:spPr>
      </p:pic>
    </p:spTree>
    <p:extLst>
      <p:ext uri="{BB962C8B-B14F-4D97-AF65-F5344CB8AC3E}">
        <p14:creationId xmlns:p14="http://schemas.microsoft.com/office/powerpoint/2010/main" val="507750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Loạt ảnh đất chật người đông ở Trung Quốc">
            <a:extLst>
              <a:ext uri="{FF2B5EF4-FFF2-40B4-BE49-F238E27FC236}">
                <a16:creationId xmlns:a16="http://schemas.microsoft.com/office/drawing/2014/main" id="{D6983B88-7DB7-4761-95AF-61BE8C6C4D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5824739" cy="349035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Việt Nam cải thiện đáng kể tình trạng đói nghèo">
            <a:extLst>
              <a:ext uri="{FF2B5EF4-FFF2-40B4-BE49-F238E27FC236}">
                <a16:creationId xmlns:a16="http://schemas.microsoft.com/office/drawing/2014/main" id="{ECD6C609-6407-4624-943B-9062B314E7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490351"/>
            <a:ext cx="5824739" cy="3367648"/>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Đường phố ùn tắc &amp;quot;kinh hoàng&amp;quot; tái diễn trở lại ở Hà Nội | Tin tức mới nhất  24h - Đọc Báo Lao Động online - Laodong.vn">
            <a:extLst>
              <a:ext uri="{FF2B5EF4-FFF2-40B4-BE49-F238E27FC236}">
                <a16:creationId xmlns:a16="http://schemas.microsoft.com/office/drawing/2014/main" id="{131A0545-16F8-4BB1-A464-6B076AAD01B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24742" y="0"/>
            <a:ext cx="6367258" cy="3566159"/>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TPHCM: Gần 9.300 tỉ đồng di dời nhà lụp xụp theo hình thức PPP">
            <a:extLst>
              <a:ext uri="{FF2B5EF4-FFF2-40B4-BE49-F238E27FC236}">
                <a16:creationId xmlns:a16="http://schemas.microsoft.com/office/drawing/2014/main" id="{F6DBF81B-779A-4D98-B011-6DCC2E8F294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24741" y="3490351"/>
            <a:ext cx="6367257" cy="336783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E2A26F8-6D0C-4E91-A3F6-EC3DEC0E5664}"/>
              </a:ext>
            </a:extLst>
          </p:cNvPr>
          <p:cNvSpPr txBox="1"/>
          <p:nvPr/>
        </p:nvSpPr>
        <p:spPr>
          <a:xfrm>
            <a:off x="1972916" y="2782373"/>
            <a:ext cx="8246168" cy="707886"/>
          </a:xfrm>
          <a:prstGeom prst="rect">
            <a:avLst/>
          </a:prstGeom>
          <a:solidFill>
            <a:schemeClr val="bg1">
              <a:alpha val="70000"/>
            </a:schemeClr>
          </a:solidFill>
        </p:spPr>
        <p:txBody>
          <a:bodyPr wrap="square" rtlCol="0">
            <a:spAutoFit/>
          </a:bodyPr>
          <a:lstStyle/>
          <a:p>
            <a:pPr algn="ctr"/>
            <a:r>
              <a:rPr lang="en-US" sz="4000" b="1" dirty="0" err="1">
                <a:solidFill>
                  <a:srgbClr val="002060"/>
                </a:solidFill>
                <a:latin typeface="Times New Roman" panose="02020603050405020304" pitchFamily="18" charset="0"/>
                <a:cs typeface="Times New Roman" panose="02020603050405020304" pitchFamily="18" charset="0"/>
              </a:rPr>
              <a:t>Đất</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chật</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người</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đông</a:t>
            </a:r>
            <a:endParaRPr lang="en-US" sz="4000" b="1" dirty="0">
              <a:solidFill>
                <a:srgbClr val="002060"/>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F263D9E4-6665-4DBC-B6AE-7A96B7F7A6E1}"/>
              </a:ext>
            </a:extLst>
          </p:cNvPr>
          <p:cNvSpPr txBox="1"/>
          <p:nvPr/>
        </p:nvSpPr>
        <p:spPr>
          <a:xfrm>
            <a:off x="1972916" y="3490167"/>
            <a:ext cx="8246168" cy="707886"/>
          </a:xfrm>
          <a:prstGeom prst="rect">
            <a:avLst/>
          </a:prstGeom>
          <a:solidFill>
            <a:schemeClr val="bg1">
              <a:alpha val="70000"/>
            </a:schemeClr>
          </a:solidFill>
        </p:spPr>
        <p:txBody>
          <a:bodyPr wrap="none" rtlCol="0">
            <a:spAutoFit/>
          </a:bodyPr>
          <a:lstStyle/>
          <a:p>
            <a:r>
              <a:rPr lang="en-US" sz="4000" b="1" dirty="0" err="1">
                <a:solidFill>
                  <a:srgbClr val="002060"/>
                </a:solidFill>
                <a:latin typeface="Times New Roman" panose="02020603050405020304" pitchFamily="18" charset="0"/>
                <a:cs typeface="Times New Roman" panose="02020603050405020304" pitchFamily="18" charset="0"/>
              </a:rPr>
              <a:t>Nghèo</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đói</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chất</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lượng</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cuộc</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sốngthấp</a:t>
            </a:r>
            <a:endParaRPr lang="en-US" sz="40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417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ậu quả gia tăng dân số">
            <a:hlinkClick r:id="" action="ppaction://media"/>
            <a:extLst>
              <a:ext uri="{FF2B5EF4-FFF2-40B4-BE49-F238E27FC236}">
                <a16:creationId xmlns:a16="http://schemas.microsoft.com/office/drawing/2014/main" id="{5ED5BF61-2BC0-41E1-9BBD-8BC415AD583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696909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997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63A3BF4-4BBC-4889-B0E7-75D15F7C857C}"/>
              </a:ext>
            </a:extLst>
          </p:cNvPr>
          <p:cNvPicPr>
            <a:picLocks noChangeAspect="1"/>
          </p:cNvPicPr>
          <p:nvPr/>
        </p:nvPicPr>
        <p:blipFill>
          <a:blip r:embed="rId2"/>
          <a:stretch>
            <a:fillRect/>
          </a:stretch>
        </p:blipFill>
        <p:spPr>
          <a:xfrm>
            <a:off x="-1" y="-1"/>
            <a:ext cx="12192001" cy="6852213"/>
          </a:xfrm>
          <a:prstGeom prst="rect">
            <a:avLst/>
          </a:prstGeom>
        </p:spPr>
      </p:pic>
      <p:sp>
        <p:nvSpPr>
          <p:cNvPr id="117762" name="Text Box 2">
            <a:extLst>
              <a:ext uri="{FF2B5EF4-FFF2-40B4-BE49-F238E27FC236}">
                <a16:creationId xmlns:a16="http://schemas.microsoft.com/office/drawing/2014/main" id="{F5BF9881-6BF7-4D02-B8B7-965C58AD132A}"/>
              </a:ext>
            </a:extLst>
          </p:cNvPr>
          <p:cNvSpPr txBox="1">
            <a:spLocks noChangeArrowheads="1"/>
          </p:cNvSpPr>
          <p:nvPr/>
        </p:nvSpPr>
        <p:spPr bwMode="auto">
          <a:xfrm>
            <a:off x="761999" y="450138"/>
            <a:ext cx="10668000" cy="5170646"/>
          </a:xfrm>
          <a:prstGeom prst="rect">
            <a:avLst/>
          </a:prstGeom>
          <a:noFill/>
          <a:ln>
            <a:noFill/>
          </a:ln>
          <a:effectLst/>
          <a:extLst>
            <a:ext uri="{909E8E84-426E-40DD-AFC4-6F175D3DCCD1}">
              <a14:hiddenFill xmlns:a14="http://schemas.microsoft.com/office/drawing/2010/main">
                <a:solidFill>
                  <a:srgbClr val="0000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just" eaLnBrk="0" fontAlgn="base" hangingPunct="0">
              <a:spcBef>
                <a:spcPct val="50000"/>
              </a:spcBef>
              <a:spcAft>
                <a:spcPct val="0"/>
              </a:spcAft>
            </a:pPr>
            <a:r>
              <a:rPr lang="en-US" altLang="en-US" sz="3200" dirty="0">
                <a:solidFill>
                  <a:srgbClr val="000000"/>
                </a:solidFill>
                <a:cs typeface="Times New Roman" panose="02020603050405020304" pitchFamily="18" charset="0"/>
              </a:rPr>
              <a:t>          </a:t>
            </a:r>
            <a:r>
              <a:rPr lang="en-US" altLang="en-US" sz="3200" i="1" dirty="0" err="1">
                <a:solidFill>
                  <a:srgbClr val="000000"/>
                </a:solidFill>
                <a:cs typeface="Times New Roman" panose="02020603050405020304" pitchFamily="18" charset="0"/>
              </a:rPr>
              <a:t>Chỉ</a:t>
            </a:r>
            <a:r>
              <a:rPr lang="en-US" altLang="en-US" sz="3200" i="1" dirty="0">
                <a:solidFill>
                  <a:srgbClr val="000000"/>
                </a:solidFill>
                <a:cs typeface="Times New Roman" panose="02020603050405020304" pitchFamily="18" charset="0"/>
              </a:rPr>
              <a:t> </a:t>
            </a:r>
            <a:r>
              <a:rPr lang="en-US" altLang="en-US" sz="3200" i="1" dirty="0" err="1">
                <a:solidFill>
                  <a:srgbClr val="000000"/>
                </a:solidFill>
                <a:cs typeface="Times New Roman" panose="02020603050405020304" pitchFamily="18" charset="0"/>
              </a:rPr>
              <a:t>nói</a:t>
            </a:r>
            <a:r>
              <a:rPr lang="en-US" altLang="en-US" sz="3200" i="1" dirty="0">
                <a:solidFill>
                  <a:srgbClr val="000000"/>
                </a:solidFill>
                <a:cs typeface="Times New Roman" panose="02020603050405020304" pitchFamily="18" charset="0"/>
              </a:rPr>
              <a:t> </a:t>
            </a:r>
            <a:r>
              <a:rPr lang="en-US" altLang="en-US" sz="3200" i="1" dirty="0" err="1">
                <a:solidFill>
                  <a:srgbClr val="000000"/>
                </a:solidFill>
                <a:cs typeface="Times New Roman" panose="02020603050405020304" pitchFamily="18" charset="0"/>
              </a:rPr>
              <a:t>riêng</a:t>
            </a:r>
            <a:r>
              <a:rPr lang="en-US" altLang="en-US" sz="3200" i="1" dirty="0">
                <a:solidFill>
                  <a:srgbClr val="000000"/>
                </a:solidFill>
                <a:cs typeface="Times New Roman" panose="02020603050405020304" pitchFamily="18" charset="0"/>
              </a:rPr>
              <a:t> </a:t>
            </a:r>
            <a:r>
              <a:rPr lang="en-US" altLang="en-US" sz="3200" i="1" dirty="0" err="1">
                <a:solidFill>
                  <a:srgbClr val="000000"/>
                </a:solidFill>
                <a:cs typeface="Times New Roman" panose="02020603050405020304" pitchFamily="18" charset="0"/>
              </a:rPr>
              <a:t>về</a:t>
            </a:r>
            <a:r>
              <a:rPr lang="en-US" altLang="en-US" sz="3200" i="1" dirty="0">
                <a:solidFill>
                  <a:srgbClr val="000000"/>
                </a:solidFill>
                <a:cs typeface="Times New Roman" panose="02020603050405020304" pitchFamily="18" charset="0"/>
              </a:rPr>
              <a:t> </a:t>
            </a:r>
            <a:r>
              <a:rPr lang="en-US" altLang="en-US" sz="3200" i="1" dirty="0" err="1">
                <a:solidFill>
                  <a:srgbClr val="000000"/>
                </a:solidFill>
                <a:cs typeface="Times New Roman" panose="02020603050405020304" pitchFamily="18" charset="0"/>
              </a:rPr>
              <a:t>kinh</a:t>
            </a:r>
            <a:r>
              <a:rPr lang="en-US" altLang="en-US" sz="3200" i="1" dirty="0">
                <a:solidFill>
                  <a:srgbClr val="000000"/>
                </a:solidFill>
                <a:cs typeface="Times New Roman" panose="02020603050405020304" pitchFamily="18" charset="0"/>
              </a:rPr>
              <a:t> </a:t>
            </a:r>
            <a:r>
              <a:rPr lang="en-US" altLang="en-US" sz="3200" i="1" dirty="0" err="1">
                <a:solidFill>
                  <a:srgbClr val="000000"/>
                </a:solidFill>
                <a:cs typeface="Times New Roman" panose="02020603050405020304" pitchFamily="18" charset="0"/>
              </a:rPr>
              <a:t>tế</a:t>
            </a:r>
            <a:r>
              <a:rPr lang="en-US" altLang="en-US" sz="3200" i="1" dirty="0">
                <a:solidFill>
                  <a:srgbClr val="000000"/>
                </a:solidFill>
                <a:cs typeface="Times New Roman" panose="02020603050405020304" pitchFamily="18" charset="0"/>
              </a:rPr>
              <a:t> - </a:t>
            </a:r>
            <a:r>
              <a:rPr lang="en-US" altLang="en-US" sz="3200" i="1" dirty="0" err="1">
                <a:solidFill>
                  <a:srgbClr val="000000"/>
                </a:solidFill>
                <a:cs typeface="Times New Roman" panose="02020603050405020304" pitchFamily="18" charset="0"/>
              </a:rPr>
              <a:t>xã</a:t>
            </a:r>
            <a:r>
              <a:rPr lang="en-US" altLang="en-US" sz="3200" i="1" dirty="0">
                <a:solidFill>
                  <a:srgbClr val="000000"/>
                </a:solidFill>
                <a:cs typeface="Times New Roman" panose="02020603050405020304" pitchFamily="18" charset="0"/>
              </a:rPr>
              <a:t> </a:t>
            </a:r>
            <a:r>
              <a:rPr lang="en-US" altLang="en-US" sz="3200" i="1" dirty="0" err="1">
                <a:solidFill>
                  <a:srgbClr val="000000"/>
                </a:solidFill>
                <a:cs typeface="Times New Roman" panose="02020603050405020304" pitchFamily="18" charset="0"/>
              </a:rPr>
              <a:t>hội</a:t>
            </a:r>
            <a:r>
              <a:rPr lang="en-US" altLang="en-US" sz="3200" i="1" dirty="0">
                <a:solidFill>
                  <a:srgbClr val="000000"/>
                </a:solidFill>
                <a:cs typeface="Times New Roman" panose="02020603050405020304" pitchFamily="18" charset="0"/>
              </a:rPr>
              <a:t> </a:t>
            </a:r>
            <a:r>
              <a:rPr lang="en-US" altLang="en-US" sz="3200" i="1" dirty="0" err="1">
                <a:solidFill>
                  <a:srgbClr val="000000"/>
                </a:solidFill>
                <a:cs typeface="Times New Roman" panose="02020603050405020304" pitchFamily="18" charset="0"/>
              </a:rPr>
              <a:t>thì</a:t>
            </a:r>
            <a:r>
              <a:rPr lang="en-US" altLang="en-US" sz="3200" i="1" dirty="0">
                <a:solidFill>
                  <a:srgbClr val="000000"/>
                </a:solidFill>
                <a:cs typeface="Times New Roman" panose="02020603050405020304" pitchFamily="18" charset="0"/>
              </a:rPr>
              <a:t> </a:t>
            </a:r>
            <a:r>
              <a:rPr lang="en-US" altLang="en-US" sz="3200" i="1" dirty="0" err="1">
                <a:solidFill>
                  <a:srgbClr val="000000"/>
                </a:solidFill>
                <a:cs typeface="Times New Roman" panose="02020603050405020304" pitchFamily="18" charset="0"/>
              </a:rPr>
              <a:t>dân</a:t>
            </a:r>
            <a:r>
              <a:rPr lang="en-US" altLang="en-US" sz="3200" i="1" dirty="0">
                <a:solidFill>
                  <a:srgbClr val="000000"/>
                </a:solidFill>
                <a:cs typeface="Times New Roman" panose="02020603050405020304" pitchFamily="18" charset="0"/>
              </a:rPr>
              <a:t> </a:t>
            </a:r>
            <a:r>
              <a:rPr lang="en-US" altLang="en-US" sz="3200" i="1" dirty="0" err="1">
                <a:solidFill>
                  <a:srgbClr val="000000"/>
                </a:solidFill>
                <a:cs typeface="Times New Roman" panose="02020603050405020304" pitchFamily="18" charset="0"/>
              </a:rPr>
              <a:t>số</a:t>
            </a:r>
            <a:r>
              <a:rPr lang="en-US" altLang="en-US" sz="3200" i="1" dirty="0">
                <a:solidFill>
                  <a:srgbClr val="000000"/>
                </a:solidFill>
                <a:cs typeface="Times New Roman" panose="02020603050405020304" pitchFamily="18" charset="0"/>
              </a:rPr>
              <a:t> </a:t>
            </a:r>
            <a:r>
              <a:rPr lang="en-US" altLang="en-US" sz="3200" i="1" dirty="0" err="1">
                <a:solidFill>
                  <a:srgbClr val="000000"/>
                </a:solidFill>
                <a:cs typeface="Times New Roman" panose="02020603050405020304" pitchFamily="18" charset="0"/>
              </a:rPr>
              <a:t>là</a:t>
            </a:r>
            <a:r>
              <a:rPr lang="en-US" altLang="en-US" sz="3200" i="1" dirty="0">
                <a:solidFill>
                  <a:srgbClr val="000000"/>
                </a:solidFill>
                <a:cs typeface="Times New Roman" panose="02020603050405020304" pitchFamily="18" charset="0"/>
              </a:rPr>
              <a:t> </a:t>
            </a:r>
            <a:r>
              <a:rPr lang="en-US" altLang="en-US" sz="3200" i="1" dirty="0" err="1">
                <a:solidFill>
                  <a:srgbClr val="000000"/>
                </a:solidFill>
                <a:cs typeface="Times New Roman" panose="02020603050405020304" pitchFamily="18" charset="0"/>
              </a:rPr>
              <a:t>bài</a:t>
            </a:r>
            <a:r>
              <a:rPr lang="en-US" altLang="en-US" sz="3200" i="1" dirty="0">
                <a:solidFill>
                  <a:srgbClr val="000000"/>
                </a:solidFill>
                <a:cs typeface="Times New Roman" panose="02020603050405020304" pitchFamily="18" charset="0"/>
              </a:rPr>
              <a:t> </a:t>
            </a:r>
            <a:r>
              <a:rPr lang="en-US" altLang="en-US" sz="3200" i="1" dirty="0" err="1">
                <a:solidFill>
                  <a:srgbClr val="000000"/>
                </a:solidFill>
                <a:cs typeface="Times New Roman" panose="02020603050405020304" pitchFamily="18" charset="0"/>
              </a:rPr>
              <a:t>toán</a:t>
            </a:r>
            <a:r>
              <a:rPr lang="en-US" altLang="en-US" sz="3200" i="1" dirty="0">
                <a:solidFill>
                  <a:srgbClr val="000000"/>
                </a:solidFill>
                <a:cs typeface="Times New Roman" panose="02020603050405020304" pitchFamily="18" charset="0"/>
              </a:rPr>
              <a:t> </a:t>
            </a:r>
            <a:r>
              <a:rPr lang="en-US" altLang="en-US" sz="3200" i="1" dirty="0" err="1">
                <a:solidFill>
                  <a:srgbClr val="000000"/>
                </a:solidFill>
                <a:cs typeface="Times New Roman" panose="02020603050405020304" pitchFamily="18" charset="0"/>
              </a:rPr>
              <a:t>tổng</a:t>
            </a:r>
            <a:r>
              <a:rPr lang="en-US" altLang="en-US" sz="3200" i="1" dirty="0">
                <a:solidFill>
                  <a:srgbClr val="000000"/>
                </a:solidFill>
                <a:cs typeface="Times New Roman" panose="02020603050405020304" pitchFamily="18" charset="0"/>
              </a:rPr>
              <a:t> </a:t>
            </a:r>
            <a:r>
              <a:rPr lang="en-US" altLang="en-US" sz="3200" i="1" dirty="0" err="1">
                <a:solidFill>
                  <a:srgbClr val="000000"/>
                </a:solidFill>
                <a:cs typeface="Times New Roman" panose="02020603050405020304" pitchFamily="18" charset="0"/>
              </a:rPr>
              <a:t>thể</a:t>
            </a:r>
            <a:r>
              <a:rPr lang="en-US" altLang="en-US" sz="3200" i="1" dirty="0">
                <a:solidFill>
                  <a:srgbClr val="000000"/>
                </a:solidFill>
                <a:cs typeface="Times New Roman" panose="02020603050405020304" pitchFamily="18" charset="0"/>
              </a:rPr>
              <a:t>, "</a:t>
            </a:r>
            <a:r>
              <a:rPr lang="en-US" altLang="en-US" sz="3200" i="1" dirty="0" err="1">
                <a:solidFill>
                  <a:srgbClr val="000000"/>
                </a:solidFill>
                <a:cs typeface="Times New Roman" panose="02020603050405020304" pitchFamily="18" charset="0"/>
              </a:rPr>
              <a:t>bài</a:t>
            </a:r>
            <a:r>
              <a:rPr lang="en-US" altLang="en-US" sz="3200" i="1" dirty="0">
                <a:solidFill>
                  <a:srgbClr val="000000"/>
                </a:solidFill>
                <a:cs typeface="Times New Roman" panose="02020603050405020304" pitchFamily="18" charset="0"/>
              </a:rPr>
              <a:t> </a:t>
            </a:r>
            <a:r>
              <a:rPr lang="en-US" altLang="en-US" sz="3200" i="1" dirty="0" err="1">
                <a:solidFill>
                  <a:srgbClr val="000000"/>
                </a:solidFill>
                <a:cs typeface="Times New Roman" panose="02020603050405020304" pitchFamily="18" charset="0"/>
              </a:rPr>
              <a:t>toán</a:t>
            </a:r>
            <a:r>
              <a:rPr lang="en-US" altLang="en-US" sz="3200" i="1" dirty="0">
                <a:solidFill>
                  <a:srgbClr val="000000"/>
                </a:solidFill>
                <a:cs typeface="Times New Roman" panose="02020603050405020304" pitchFamily="18" charset="0"/>
              </a:rPr>
              <a:t> </a:t>
            </a:r>
            <a:r>
              <a:rPr lang="en-US" altLang="en-US" sz="3200" i="1" dirty="0" err="1">
                <a:solidFill>
                  <a:srgbClr val="000000"/>
                </a:solidFill>
                <a:cs typeface="Times New Roman" panose="02020603050405020304" pitchFamily="18" charset="0"/>
              </a:rPr>
              <a:t>mẹ</a:t>
            </a:r>
            <a:r>
              <a:rPr lang="en-US" altLang="en-US" sz="3200" i="1" dirty="0">
                <a:solidFill>
                  <a:srgbClr val="000000"/>
                </a:solidFill>
                <a:cs typeface="Times New Roman" panose="02020603050405020304" pitchFamily="18" charset="0"/>
              </a:rPr>
              <a:t>" </a:t>
            </a:r>
            <a:r>
              <a:rPr lang="en-US" altLang="en-US" sz="3200" i="1" dirty="0" err="1">
                <a:solidFill>
                  <a:srgbClr val="000000"/>
                </a:solidFill>
                <a:cs typeface="Times New Roman" panose="02020603050405020304" pitchFamily="18" charset="0"/>
              </a:rPr>
              <a:t>của</a:t>
            </a:r>
            <a:r>
              <a:rPr lang="en-US" altLang="en-US" sz="3200" i="1" dirty="0">
                <a:solidFill>
                  <a:srgbClr val="000000"/>
                </a:solidFill>
                <a:cs typeface="Times New Roman" panose="02020603050405020304" pitchFamily="18" charset="0"/>
              </a:rPr>
              <a:t> </a:t>
            </a:r>
            <a:r>
              <a:rPr lang="en-US" altLang="en-US" sz="3200" i="1" dirty="0" err="1">
                <a:solidFill>
                  <a:srgbClr val="000000"/>
                </a:solidFill>
                <a:cs typeface="Times New Roman" panose="02020603050405020304" pitchFamily="18" charset="0"/>
              </a:rPr>
              <a:t>tất</a:t>
            </a:r>
            <a:r>
              <a:rPr lang="en-US" altLang="en-US" sz="3200" i="1" dirty="0">
                <a:solidFill>
                  <a:srgbClr val="000000"/>
                </a:solidFill>
                <a:cs typeface="Times New Roman" panose="02020603050405020304" pitchFamily="18" charset="0"/>
              </a:rPr>
              <a:t> </a:t>
            </a:r>
            <a:r>
              <a:rPr lang="en-US" altLang="en-US" sz="3200" i="1" dirty="0" err="1">
                <a:solidFill>
                  <a:srgbClr val="000000"/>
                </a:solidFill>
                <a:cs typeface="Times New Roman" panose="02020603050405020304" pitchFamily="18" charset="0"/>
              </a:rPr>
              <a:t>cả</a:t>
            </a:r>
            <a:r>
              <a:rPr lang="en-US" altLang="en-US" sz="3200" i="1" dirty="0">
                <a:solidFill>
                  <a:srgbClr val="000000"/>
                </a:solidFill>
                <a:cs typeface="Times New Roman" panose="02020603050405020304" pitchFamily="18" charset="0"/>
              </a:rPr>
              <a:t> </a:t>
            </a:r>
            <a:r>
              <a:rPr lang="en-US" altLang="en-US" sz="3200" i="1" dirty="0" err="1">
                <a:solidFill>
                  <a:srgbClr val="000000"/>
                </a:solidFill>
                <a:cs typeface="Times New Roman" panose="02020603050405020304" pitchFamily="18" charset="0"/>
              </a:rPr>
              <a:t>các</a:t>
            </a:r>
            <a:r>
              <a:rPr lang="en-US" altLang="en-US" sz="3200" i="1" dirty="0">
                <a:solidFill>
                  <a:srgbClr val="000000"/>
                </a:solidFill>
                <a:cs typeface="Times New Roman" panose="02020603050405020304" pitchFamily="18" charset="0"/>
              </a:rPr>
              <a:t> </a:t>
            </a:r>
            <a:r>
              <a:rPr lang="en-US" altLang="en-US" sz="3200" i="1" dirty="0" err="1">
                <a:solidFill>
                  <a:srgbClr val="000000"/>
                </a:solidFill>
                <a:cs typeface="Times New Roman" panose="02020603050405020304" pitchFamily="18" charset="0"/>
              </a:rPr>
              <a:t>bài</a:t>
            </a:r>
            <a:r>
              <a:rPr lang="en-US" altLang="en-US" sz="3200" i="1" dirty="0">
                <a:solidFill>
                  <a:srgbClr val="000000"/>
                </a:solidFill>
                <a:cs typeface="Times New Roman" panose="02020603050405020304" pitchFamily="18" charset="0"/>
              </a:rPr>
              <a:t> </a:t>
            </a:r>
            <a:r>
              <a:rPr lang="en-US" altLang="en-US" sz="3200" i="1" dirty="0" err="1">
                <a:solidFill>
                  <a:srgbClr val="000000"/>
                </a:solidFill>
                <a:cs typeface="Times New Roman" panose="02020603050405020304" pitchFamily="18" charset="0"/>
              </a:rPr>
              <a:t>toán</a:t>
            </a:r>
            <a:r>
              <a:rPr lang="en-US" altLang="en-US" sz="3200" i="1" dirty="0">
                <a:solidFill>
                  <a:srgbClr val="000000"/>
                </a:solidFill>
                <a:cs typeface="Times New Roman" panose="02020603050405020304" pitchFamily="18" charset="0"/>
              </a:rPr>
              <a:t> chi </a:t>
            </a:r>
            <a:r>
              <a:rPr lang="en-US" altLang="en-US" sz="3200" i="1" dirty="0" err="1">
                <a:solidFill>
                  <a:srgbClr val="000000"/>
                </a:solidFill>
                <a:cs typeface="Times New Roman" panose="02020603050405020304" pitchFamily="18" charset="0"/>
              </a:rPr>
              <a:t>tiết</a:t>
            </a:r>
            <a:r>
              <a:rPr lang="en-US" altLang="en-US" sz="3200" i="1" dirty="0">
                <a:solidFill>
                  <a:srgbClr val="000000"/>
                </a:solidFill>
                <a:cs typeface="Times New Roman" panose="02020603050405020304" pitchFamily="18" charset="0"/>
              </a:rPr>
              <a:t>: </a:t>
            </a:r>
            <a:r>
              <a:rPr lang="en-US" altLang="en-US" sz="3200" i="1" dirty="0" err="1">
                <a:solidFill>
                  <a:srgbClr val="000000"/>
                </a:solidFill>
                <a:cs typeface="Times New Roman" panose="02020603050405020304" pitchFamily="18" charset="0"/>
              </a:rPr>
              <a:t>Dân</a:t>
            </a:r>
            <a:r>
              <a:rPr lang="en-US" altLang="en-US" sz="3200" i="1" dirty="0">
                <a:solidFill>
                  <a:srgbClr val="000000"/>
                </a:solidFill>
                <a:cs typeface="Times New Roman" panose="02020603050405020304" pitchFamily="18" charset="0"/>
              </a:rPr>
              <a:t> </a:t>
            </a:r>
            <a:r>
              <a:rPr lang="en-US" altLang="en-US" sz="3200" i="1" dirty="0" err="1">
                <a:solidFill>
                  <a:srgbClr val="000000"/>
                </a:solidFill>
                <a:cs typeface="Times New Roman" panose="02020603050405020304" pitchFamily="18" charset="0"/>
              </a:rPr>
              <a:t>số</a:t>
            </a:r>
            <a:r>
              <a:rPr lang="en-US" altLang="en-US" sz="3200" i="1" dirty="0">
                <a:solidFill>
                  <a:srgbClr val="000000"/>
                </a:solidFill>
                <a:cs typeface="Times New Roman" panose="02020603050405020304" pitchFamily="18" charset="0"/>
              </a:rPr>
              <a:t> </a:t>
            </a:r>
            <a:r>
              <a:rPr lang="en-US" altLang="en-US" sz="3200" i="1" dirty="0" err="1">
                <a:solidFill>
                  <a:srgbClr val="000000"/>
                </a:solidFill>
                <a:cs typeface="Times New Roman" panose="02020603050405020304" pitchFamily="18" charset="0"/>
              </a:rPr>
              <a:t>là</a:t>
            </a:r>
            <a:r>
              <a:rPr lang="en-US" altLang="en-US" sz="3200" i="1" dirty="0">
                <a:solidFill>
                  <a:srgbClr val="000000"/>
                </a:solidFill>
                <a:cs typeface="Times New Roman" panose="02020603050405020304" pitchFamily="18" charset="0"/>
              </a:rPr>
              <a:t> </a:t>
            </a:r>
            <a:r>
              <a:rPr lang="en-US" altLang="en-US" sz="3200" i="1" dirty="0" err="1">
                <a:solidFill>
                  <a:srgbClr val="000000"/>
                </a:solidFill>
                <a:cs typeface="Times New Roman" panose="02020603050405020304" pitchFamily="18" charset="0"/>
              </a:rPr>
              <a:t>bài</a:t>
            </a:r>
            <a:r>
              <a:rPr lang="en-US" altLang="en-US" sz="3200" i="1" dirty="0">
                <a:solidFill>
                  <a:srgbClr val="000000"/>
                </a:solidFill>
                <a:cs typeface="Times New Roman" panose="02020603050405020304" pitchFamily="18" charset="0"/>
              </a:rPr>
              <a:t> </a:t>
            </a:r>
            <a:r>
              <a:rPr lang="en-US" altLang="en-US" sz="3200" i="1" dirty="0" err="1">
                <a:solidFill>
                  <a:srgbClr val="000000"/>
                </a:solidFill>
                <a:cs typeface="Times New Roman" panose="02020603050405020304" pitchFamily="18" charset="0"/>
              </a:rPr>
              <a:t>toán</a:t>
            </a:r>
            <a:r>
              <a:rPr lang="en-US" altLang="en-US" sz="3200" i="1" dirty="0">
                <a:solidFill>
                  <a:srgbClr val="000000"/>
                </a:solidFill>
                <a:cs typeface="Times New Roman" panose="02020603050405020304" pitchFamily="18" charset="0"/>
              </a:rPr>
              <a:t> </a:t>
            </a:r>
            <a:r>
              <a:rPr lang="en-US" altLang="en-US" sz="3200" i="1" dirty="0" err="1">
                <a:solidFill>
                  <a:srgbClr val="000000"/>
                </a:solidFill>
                <a:cs typeface="Times New Roman" panose="02020603050405020304" pitchFamily="18" charset="0"/>
              </a:rPr>
              <a:t>của</a:t>
            </a:r>
            <a:r>
              <a:rPr lang="en-US" altLang="en-US" sz="3200" i="1" dirty="0">
                <a:solidFill>
                  <a:srgbClr val="000000"/>
                </a:solidFill>
                <a:cs typeface="Times New Roman" panose="02020603050405020304" pitchFamily="18" charset="0"/>
              </a:rPr>
              <a:t> </a:t>
            </a:r>
            <a:r>
              <a:rPr lang="en-US" altLang="en-US" sz="3200" i="1" dirty="0" err="1">
                <a:solidFill>
                  <a:srgbClr val="000000"/>
                </a:solidFill>
                <a:cs typeface="Times New Roman" panose="02020603050405020304" pitchFamily="18" charset="0"/>
              </a:rPr>
              <a:t>cơ</a:t>
            </a:r>
            <a:r>
              <a:rPr lang="en-US" altLang="en-US" sz="3200" i="1" dirty="0">
                <a:solidFill>
                  <a:srgbClr val="000000"/>
                </a:solidFill>
                <a:cs typeface="Times New Roman" panose="02020603050405020304" pitchFamily="18" charset="0"/>
              </a:rPr>
              <a:t> </a:t>
            </a:r>
            <a:r>
              <a:rPr lang="en-US" altLang="en-US" sz="3200" i="1" dirty="0" err="1">
                <a:solidFill>
                  <a:srgbClr val="000000"/>
                </a:solidFill>
                <a:cs typeface="Times New Roman" panose="02020603050405020304" pitchFamily="18" charset="0"/>
              </a:rPr>
              <a:t>sở</a:t>
            </a:r>
            <a:r>
              <a:rPr lang="en-US" altLang="en-US" sz="3200" i="1" dirty="0">
                <a:solidFill>
                  <a:srgbClr val="000000"/>
                </a:solidFill>
                <a:cs typeface="Times New Roman" panose="02020603050405020304" pitchFamily="18" charset="0"/>
              </a:rPr>
              <a:t> </a:t>
            </a:r>
            <a:r>
              <a:rPr lang="en-US" altLang="en-US" sz="3200" i="1" dirty="0" err="1">
                <a:solidFill>
                  <a:srgbClr val="000000"/>
                </a:solidFill>
                <a:cs typeface="Times New Roman" panose="02020603050405020304" pitchFamily="18" charset="0"/>
              </a:rPr>
              <a:t>hạ</a:t>
            </a:r>
            <a:r>
              <a:rPr lang="en-US" altLang="en-US" sz="3200" i="1" dirty="0">
                <a:solidFill>
                  <a:srgbClr val="000000"/>
                </a:solidFill>
                <a:cs typeface="Times New Roman" panose="02020603050405020304" pitchFamily="18" charset="0"/>
              </a:rPr>
              <a:t> </a:t>
            </a:r>
            <a:r>
              <a:rPr lang="en-US" altLang="en-US" sz="3200" i="1" dirty="0" err="1">
                <a:solidFill>
                  <a:srgbClr val="000000"/>
                </a:solidFill>
                <a:cs typeface="Times New Roman" panose="02020603050405020304" pitchFamily="18" charset="0"/>
              </a:rPr>
              <a:t>tầng</a:t>
            </a:r>
            <a:r>
              <a:rPr lang="en-US" altLang="en-US" sz="3200" i="1" dirty="0">
                <a:solidFill>
                  <a:srgbClr val="000000"/>
                </a:solidFill>
                <a:cs typeface="Times New Roman" panose="02020603050405020304" pitchFamily="18" charset="0"/>
              </a:rPr>
              <a:t>, </a:t>
            </a:r>
            <a:r>
              <a:rPr lang="en-US" altLang="en-US" sz="3200" i="1" dirty="0" err="1">
                <a:solidFill>
                  <a:srgbClr val="000000"/>
                </a:solidFill>
                <a:cs typeface="Times New Roman" panose="02020603050405020304" pitchFamily="18" charset="0"/>
              </a:rPr>
              <a:t>nhà</a:t>
            </a:r>
            <a:r>
              <a:rPr lang="en-US" altLang="en-US" sz="3200" i="1" dirty="0">
                <a:solidFill>
                  <a:srgbClr val="000000"/>
                </a:solidFill>
                <a:cs typeface="Times New Roman" panose="02020603050405020304" pitchFamily="18" charset="0"/>
              </a:rPr>
              <a:t> ở, </a:t>
            </a:r>
            <a:r>
              <a:rPr lang="en-US" altLang="en-US" sz="3200" i="1" dirty="0" err="1">
                <a:solidFill>
                  <a:srgbClr val="000000"/>
                </a:solidFill>
                <a:cs typeface="Times New Roman" panose="02020603050405020304" pitchFamily="18" charset="0"/>
              </a:rPr>
              <a:t>đường</a:t>
            </a:r>
            <a:r>
              <a:rPr lang="en-US" altLang="en-US" sz="3200" i="1" dirty="0">
                <a:solidFill>
                  <a:srgbClr val="000000"/>
                </a:solidFill>
                <a:cs typeface="Times New Roman" panose="02020603050405020304" pitchFamily="18" charset="0"/>
              </a:rPr>
              <a:t> </a:t>
            </a:r>
            <a:r>
              <a:rPr lang="en-US" altLang="en-US" sz="3200" i="1" dirty="0" err="1">
                <a:solidFill>
                  <a:srgbClr val="000000"/>
                </a:solidFill>
                <a:cs typeface="Times New Roman" panose="02020603050405020304" pitchFamily="18" charset="0"/>
              </a:rPr>
              <a:t>sá</a:t>
            </a:r>
            <a:r>
              <a:rPr lang="en-US" altLang="en-US" sz="3200" i="1" dirty="0">
                <a:solidFill>
                  <a:srgbClr val="000000"/>
                </a:solidFill>
                <a:cs typeface="Times New Roman" panose="02020603050405020304" pitchFamily="18" charset="0"/>
              </a:rPr>
              <a:t> </a:t>
            </a:r>
            <a:r>
              <a:rPr lang="en-US" altLang="en-US" sz="3200" i="1" dirty="0" err="1">
                <a:solidFill>
                  <a:srgbClr val="000000"/>
                </a:solidFill>
                <a:cs typeface="Times New Roman" panose="02020603050405020304" pitchFamily="18" charset="0"/>
              </a:rPr>
              <a:t>giao</a:t>
            </a:r>
            <a:r>
              <a:rPr lang="en-US" altLang="en-US" sz="3200" i="1" dirty="0">
                <a:solidFill>
                  <a:srgbClr val="000000"/>
                </a:solidFill>
                <a:cs typeface="Times New Roman" panose="02020603050405020304" pitchFamily="18" charset="0"/>
              </a:rPr>
              <a:t> </a:t>
            </a:r>
            <a:r>
              <a:rPr lang="en-US" altLang="en-US" sz="3200" i="1" dirty="0" err="1">
                <a:solidFill>
                  <a:srgbClr val="000000"/>
                </a:solidFill>
                <a:cs typeface="Times New Roman" panose="02020603050405020304" pitchFamily="18" charset="0"/>
              </a:rPr>
              <a:t>thông</a:t>
            </a:r>
            <a:r>
              <a:rPr lang="en-US" altLang="en-US" sz="3200" i="1" dirty="0">
                <a:solidFill>
                  <a:srgbClr val="000000"/>
                </a:solidFill>
                <a:cs typeface="Times New Roman" panose="02020603050405020304" pitchFamily="18" charset="0"/>
              </a:rPr>
              <a:t>; </a:t>
            </a:r>
            <a:r>
              <a:rPr lang="en-US" altLang="en-US" sz="3200" i="1" dirty="0" err="1">
                <a:solidFill>
                  <a:srgbClr val="000000"/>
                </a:solidFill>
                <a:cs typeface="Times New Roman" panose="02020603050405020304" pitchFamily="18" charset="0"/>
              </a:rPr>
              <a:t>dân</a:t>
            </a:r>
            <a:r>
              <a:rPr lang="en-US" altLang="en-US" sz="3200" i="1" dirty="0">
                <a:solidFill>
                  <a:srgbClr val="000000"/>
                </a:solidFill>
                <a:cs typeface="Times New Roman" panose="02020603050405020304" pitchFamily="18" charset="0"/>
              </a:rPr>
              <a:t> </a:t>
            </a:r>
            <a:r>
              <a:rPr lang="en-US" altLang="en-US" sz="3200" i="1" dirty="0" err="1">
                <a:solidFill>
                  <a:srgbClr val="000000"/>
                </a:solidFill>
                <a:cs typeface="Times New Roman" panose="02020603050405020304" pitchFamily="18" charset="0"/>
              </a:rPr>
              <a:t>số</a:t>
            </a:r>
            <a:r>
              <a:rPr lang="en-US" altLang="en-US" sz="3200" i="1" dirty="0">
                <a:solidFill>
                  <a:srgbClr val="000000"/>
                </a:solidFill>
                <a:cs typeface="Times New Roman" panose="02020603050405020304" pitchFamily="18" charset="0"/>
              </a:rPr>
              <a:t> </a:t>
            </a:r>
            <a:r>
              <a:rPr lang="en-US" altLang="en-US" sz="3200" i="1" dirty="0" err="1">
                <a:solidFill>
                  <a:srgbClr val="000000"/>
                </a:solidFill>
                <a:cs typeface="Times New Roman" panose="02020603050405020304" pitchFamily="18" charset="0"/>
              </a:rPr>
              <a:t>là</a:t>
            </a:r>
            <a:r>
              <a:rPr lang="en-US" altLang="en-US" sz="3200" i="1" dirty="0">
                <a:solidFill>
                  <a:srgbClr val="000000"/>
                </a:solidFill>
                <a:cs typeface="Times New Roman" panose="02020603050405020304" pitchFamily="18" charset="0"/>
              </a:rPr>
              <a:t> </a:t>
            </a:r>
            <a:r>
              <a:rPr lang="en-US" altLang="en-US" sz="3200" i="1" dirty="0" err="1">
                <a:solidFill>
                  <a:srgbClr val="000000"/>
                </a:solidFill>
                <a:cs typeface="Times New Roman" panose="02020603050405020304" pitchFamily="18" charset="0"/>
              </a:rPr>
              <a:t>bài</a:t>
            </a:r>
            <a:r>
              <a:rPr lang="en-US" altLang="en-US" sz="3200" i="1" dirty="0">
                <a:solidFill>
                  <a:srgbClr val="000000"/>
                </a:solidFill>
                <a:cs typeface="Times New Roman" panose="02020603050405020304" pitchFamily="18" charset="0"/>
              </a:rPr>
              <a:t> </a:t>
            </a:r>
            <a:r>
              <a:rPr lang="en-US" altLang="en-US" sz="3200" i="1" dirty="0" err="1">
                <a:solidFill>
                  <a:srgbClr val="000000"/>
                </a:solidFill>
                <a:cs typeface="Times New Roman" panose="02020603050405020304" pitchFamily="18" charset="0"/>
              </a:rPr>
              <a:t>toán</a:t>
            </a:r>
            <a:r>
              <a:rPr lang="en-US" altLang="en-US" sz="3200" i="1" dirty="0">
                <a:solidFill>
                  <a:srgbClr val="000000"/>
                </a:solidFill>
                <a:cs typeface="Times New Roman" panose="02020603050405020304" pitchFamily="18" charset="0"/>
              </a:rPr>
              <a:t> </a:t>
            </a:r>
            <a:r>
              <a:rPr lang="en-US" altLang="en-US" sz="3200" i="1" dirty="0" err="1">
                <a:solidFill>
                  <a:srgbClr val="000000"/>
                </a:solidFill>
                <a:cs typeface="Times New Roman" panose="02020603050405020304" pitchFamily="18" charset="0"/>
              </a:rPr>
              <a:t>của</a:t>
            </a:r>
            <a:r>
              <a:rPr lang="en-US" altLang="en-US" sz="3200" i="1" dirty="0">
                <a:solidFill>
                  <a:srgbClr val="000000"/>
                </a:solidFill>
                <a:cs typeface="Times New Roman" panose="02020603050405020304" pitchFamily="18" charset="0"/>
              </a:rPr>
              <a:t> an </a:t>
            </a:r>
            <a:r>
              <a:rPr lang="en-US" altLang="en-US" sz="3200" i="1" dirty="0" err="1">
                <a:solidFill>
                  <a:srgbClr val="000000"/>
                </a:solidFill>
                <a:cs typeface="Times New Roman" panose="02020603050405020304" pitchFamily="18" charset="0"/>
              </a:rPr>
              <a:t>ninh</a:t>
            </a:r>
            <a:r>
              <a:rPr lang="en-US" altLang="en-US" sz="3200" i="1" dirty="0">
                <a:solidFill>
                  <a:srgbClr val="000000"/>
                </a:solidFill>
                <a:cs typeface="Times New Roman" panose="02020603050405020304" pitchFamily="18" charset="0"/>
              </a:rPr>
              <a:t> </a:t>
            </a:r>
            <a:r>
              <a:rPr lang="en-US" altLang="en-US" sz="3200" i="1" dirty="0" err="1">
                <a:solidFill>
                  <a:srgbClr val="000000"/>
                </a:solidFill>
                <a:cs typeface="Times New Roman" panose="02020603050405020304" pitchFamily="18" charset="0"/>
              </a:rPr>
              <a:t>lương</a:t>
            </a:r>
            <a:r>
              <a:rPr lang="en-US" altLang="en-US" sz="3200" i="1" dirty="0">
                <a:solidFill>
                  <a:srgbClr val="000000"/>
                </a:solidFill>
                <a:cs typeface="Times New Roman" panose="02020603050405020304" pitchFamily="18" charset="0"/>
              </a:rPr>
              <a:t> </a:t>
            </a:r>
            <a:r>
              <a:rPr lang="en-US" altLang="en-US" sz="3200" i="1" dirty="0" err="1">
                <a:solidFill>
                  <a:srgbClr val="000000"/>
                </a:solidFill>
                <a:cs typeface="Times New Roman" panose="02020603050405020304" pitchFamily="18" charset="0"/>
              </a:rPr>
              <a:t>thực</a:t>
            </a:r>
            <a:r>
              <a:rPr lang="en-US" altLang="en-US" sz="3200" i="1" dirty="0">
                <a:solidFill>
                  <a:srgbClr val="000000"/>
                </a:solidFill>
                <a:cs typeface="Times New Roman" panose="02020603050405020304" pitchFamily="18" charset="0"/>
              </a:rPr>
              <a:t>, </a:t>
            </a:r>
            <a:r>
              <a:rPr lang="en-US" altLang="en-US" sz="3200" i="1" dirty="0" err="1">
                <a:solidFill>
                  <a:srgbClr val="000000"/>
                </a:solidFill>
                <a:cs typeface="Times New Roman" panose="02020603050405020304" pitchFamily="18" charset="0"/>
              </a:rPr>
              <a:t>thực</a:t>
            </a:r>
            <a:r>
              <a:rPr lang="en-US" altLang="en-US" sz="3200" i="1" dirty="0">
                <a:solidFill>
                  <a:srgbClr val="000000"/>
                </a:solidFill>
                <a:cs typeface="Times New Roman" panose="02020603050405020304" pitchFamily="18" charset="0"/>
              </a:rPr>
              <a:t> </a:t>
            </a:r>
            <a:r>
              <a:rPr lang="en-US" altLang="en-US" sz="3200" i="1" dirty="0" err="1">
                <a:solidFill>
                  <a:srgbClr val="000000"/>
                </a:solidFill>
                <a:cs typeface="Times New Roman" panose="02020603050405020304" pitchFamily="18" charset="0"/>
              </a:rPr>
              <a:t>phẩm</a:t>
            </a:r>
            <a:r>
              <a:rPr lang="en-US" altLang="en-US" sz="3200" i="1" dirty="0">
                <a:solidFill>
                  <a:srgbClr val="000000"/>
                </a:solidFill>
                <a:cs typeface="Times New Roman" panose="02020603050405020304" pitchFamily="18" charset="0"/>
              </a:rPr>
              <a:t>; </a:t>
            </a:r>
            <a:r>
              <a:rPr lang="en-US" altLang="en-US" sz="3200" i="1" dirty="0" err="1">
                <a:solidFill>
                  <a:srgbClr val="000000"/>
                </a:solidFill>
                <a:cs typeface="Times New Roman" panose="02020603050405020304" pitchFamily="18" charset="0"/>
              </a:rPr>
              <a:t>dân</a:t>
            </a:r>
            <a:r>
              <a:rPr lang="en-US" altLang="en-US" sz="3200" i="1" dirty="0">
                <a:solidFill>
                  <a:srgbClr val="000000"/>
                </a:solidFill>
                <a:cs typeface="Times New Roman" panose="02020603050405020304" pitchFamily="18" charset="0"/>
              </a:rPr>
              <a:t> </a:t>
            </a:r>
            <a:r>
              <a:rPr lang="en-US" altLang="en-US" sz="3200" i="1" dirty="0" err="1">
                <a:solidFill>
                  <a:srgbClr val="000000"/>
                </a:solidFill>
                <a:cs typeface="Times New Roman" panose="02020603050405020304" pitchFamily="18" charset="0"/>
              </a:rPr>
              <a:t>số</a:t>
            </a:r>
            <a:r>
              <a:rPr lang="en-US" altLang="en-US" sz="3200" i="1" dirty="0">
                <a:solidFill>
                  <a:srgbClr val="000000"/>
                </a:solidFill>
                <a:cs typeface="Times New Roman" panose="02020603050405020304" pitchFamily="18" charset="0"/>
              </a:rPr>
              <a:t> </a:t>
            </a:r>
            <a:r>
              <a:rPr lang="en-US" altLang="en-US" sz="3200" i="1" dirty="0" err="1">
                <a:solidFill>
                  <a:srgbClr val="000000"/>
                </a:solidFill>
                <a:cs typeface="Times New Roman" panose="02020603050405020304" pitchFamily="18" charset="0"/>
              </a:rPr>
              <a:t>là</a:t>
            </a:r>
            <a:r>
              <a:rPr lang="en-US" altLang="en-US" sz="3200" i="1" dirty="0">
                <a:solidFill>
                  <a:srgbClr val="000000"/>
                </a:solidFill>
                <a:cs typeface="Times New Roman" panose="02020603050405020304" pitchFamily="18" charset="0"/>
              </a:rPr>
              <a:t> </a:t>
            </a:r>
            <a:r>
              <a:rPr lang="en-US" altLang="en-US" sz="3200" i="1" dirty="0" err="1">
                <a:solidFill>
                  <a:srgbClr val="000000"/>
                </a:solidFill>
                <a:cs typeface="Times New Roman" panose="02020603050405020304" pitchFamily="18" charset="0"/>
              </a:rPr>
              <a:t>bài</a:t>
            </a:r>
            <a:r>
              <a:rPr lang="en-US" altLang="en-US" sz="3200" i="1" dirty="0">
                <a:solidFill>
                  <a:srgbClr val="000000"/>
                </a:solidFill>
                <a:cs typeface="Times New Roman" panose="02020603050405020304" pitchFamily="18" charset="0"/>
              </a:rPr>
              <a:t> </a:t>
            </a:r>
            <a:r>
              <a:rPr lang="en-US" altLang="en-US" sz="3200" i="1" dirty="0" err="1">
                <a:solidFill>
                  <a:srgbClr val="000000"/>
                </a:solidFill>
                <a:cs typeface="Times New Roman" panose="02020603050405020304" pitchFamily="18" charset="0"/>
              </a:rPr>
              <a:t>toán</a:t>
            </a:r>
            <a:r>
              <a:rPr lang="en-US" altLang="en-US" sz="3200" i="1" dirty="0">
                <a:solidFill>
                  <a:srgbClr val="000000"/>
                </a:solidFill>
                <a:cs typeface="Times New Roman" panose="02020603050405020304" pitchFamily="18" charset="0"/>
              </a:rPr>
              <a:t> </a:t>
            </a:r>
            <a:r>
              <a:rPr lang="en-US" altLang="en-US" sz="3200" i="1" dirty="0" err="1">
                <a:solidFill>
                  <a:srgbClr val="000000"/>
                </a:solidFill>
                <a:cs typeface="Times New Roman" panose="02020603050405020304" pitchFamily="18" charset="0"/>
              </a:rPr>
              <a:t>của</a:t>
            </a:r>
            <a:r>
              <a:rPr lang="en-US" altLang="en-US" sz="3200" i="1" dirty="0">
                <a:solidFill>
                  <a:srgbClr val="000000"/>
                </a:solidFill>
                <a:cs typeface="Times New Roman" panose="02020603050405020304" pitchFamily="18" charset="0"/>
              </a:rPr>
              <a:t> </a:t>
            </a:r>
            <a:r>
              <a:rPr lang="en-US" altLang="en-US" sz="3200" i="1" dirty="0" err="1">
                <a:solidFill>
                  <a:srgbClr val="000000"/>
                </a:solidFill>
                <a:cs typeface="Times New Roman" panose="02020603050405020304" pitchFamily="18" charset="0"/>
              </a:rPr>
              <a:t>giáo</a:t>
            </a:r>
            <a:r>
              <a:rPr lang="en-US" altLang="en-US" sz="3200" i="1" dirty="0">
                <a:solidFill>
                  <a:srgbClr val="000000"/>
                </a:solidFill>
                <a:cs typeface="Times New Roman" panose="02020603050405020304" pitchFamily="18" charset="0"/>
              </a:rPr>
              <a:t> </a:t>
            </a:r>
            <a:r>
              <a:rPr lang="en-US" altLang="en-US" sz="3200" i="1" dirty="0" err="1">
                <a:solidFill>
                  <a:srgbClr val="000000"/>
                </a:solidFill>
                <a:cs typeface="Times New Roman" panose="02020603050405020304" pitchFamily="18" charset="0"/>
              </a:rPr>
              <a:t>dục</a:t>
            </a:r>
            <a:r>
              <a:rPr lang="en-US" altLang="en-US" sz="3200" i="1" dirty="0">
                <a:solidFill>
                  <a:srgbClr val="000000"/>
                </a:solidFill>
                <a:cs typeface="Times New Roman" panose="02020603050405020304" pitchFamily="18" charset="0"/>
              </a:rPr>
              <a:t>, </a:t>
            </a:r>
            <a:r>
              <a:rPr lang="en-US" altLang="en-US" sz="3200" i="1" dirty="0" err="1">
                <a:solidFill>
                  <a:srgbClr val="000000"/>
                </a:solidFill>
                <a:cs typeface="Times New Roman" panose="02020603050405020304" pitchFamily="18" charset="0"/>
              </a:rPr>
              <a:t>đào</a:t>
            </a:r>
            <a:r>
              <a:rPr lang="en-US" altLang="en-US" sz="3200" i="1" dirty="0">
                <a:solidFill>
                  <a:srgbClr val="000000"/>
                </a:solidFill>
                <a:cs typeface="Times New Roman" panose="02020603050405020304" pitchFamily="18" charset="0"/>
              </a:rPr>
              <a:t> </a:t>
            </a:r>
            <a:r>
              <a:rPr lang="en-US" altLang="en-US" sz="3200" i="1" dirty="0" err="1">
                <a:solidFill>
                  <a:srgbClr val="000000"/>
                </a:solidFill>
                <a:cs typeface="Times New Roman" panose="02020603050405020304" pitchFamily="18" charset="0"/>
              </a:rPr>
              <a:t>tạo</a:t>
            </a:r>
            <a:r>
              <a:rPr lang="en-US" altLang="en-US" sz="3200" i="1" dirty="0">
                <a:solidFill>
                  <a:srgbClr val="000000"/>
                </a:solidFill>
                <a:cs typeface="Times New Roman" panose="02020603050405020304" pitchFamily="18" charset="0"/>
              </a:rPr>
              <a:t>; </a:t>
            </a:r>
            <a:r>
              <a:rPr lang="en-US" altLang="en-US" sz="3200" i="1" dirty="0" err="1">
                <a:solidFill>
                  <a:srgbClr val="000000"/>
                </a:solidFill>
                <a:cs typeface="Times New Roman" panose="02020603050405020304" pitchFamily="18" charset="0"/>
              </a:rPr>
              <a:t>dân</a:t>
            </a:r>
            <a:r>
              <a:rPr lang="en-US" altLang="en-US" sz="3200" i="1" dirty="0">
                <a:solidFill>
                  <a:srgbClr val="000000"/>
                </a:solidFill>
                <a:cs typeface="Times New Roman" panose="02020603050405020304" pitchFamily="18" charset="0"/>
              </a:rPr>
              <a:t> </a:t>
            </a:r>
            <a:r>
              <a:rPr lang="en-US" altLang="en-US" sz="3200" i="1" dirty="0" err="1">
                <a:solidFill>
                  <a:srgbClr val="000000"/>
                </a:solidFill>
                <a:cs typeface="Times New Roman" panose="02020603050405020304" pitchFamily="18" charset="0"/>
              </a:rPr>
              <a:t>số</a:t>
            </a:r>
            <a:r>
              <a:rPr lang="en-US" altLang="en-US" sz="3200" i="1" dirty="0">
                <a:solidFill>
                  <a:srgbClr val="000000"/>
                </a:solidFill>
                <a:cs typeface="Times New Roman" panose="02020603050405020304" pitchFamily="18" charset="0"/>
              </a:rPr>
              <a:t> </a:t>
            </a:r>
            <a:r>
              <a:rPr lang="en-US" altLang="en-US" sz="3200" i="1" dirty="0" err="1">
                <a:solidFill>
                  <a:srgbClr val="000000"/>
                </a:solidFill>
                <a:cs typeface="Times New Roman" panose="02020603050405020304" pitchFamily="18" charset="0"/>
              </a:rPr>
              <a:t>là</a:t>
            </a:r>
            <a:r>
              <a:rPr lang="en-US" altLang="en-US" sz="3200" i="1" dirty="0">
                <a:solidFill>
                  <a:srgbClr val="000000"/>
                </a:solidFill>
                <a:cs typeface="Times New Roman" panose="02020603050405020304" pitchFamily="18" charset="0"/>
              </a:rPr>
              <a:t> </a:t>
            </a:r>
            <a:r>
              <a:rPr lang="en-US" altLang="en-US" sz="3200" i="1" dirty="0" err="1">
                <a:solidFill>
                  <a:srgbClr val="000000"/>
                </a:solidFill>
                <a:cs typeface="Times New Roman" panose="02020603050405020304" pitchFamily="18" charset="0"/>
              </a:rPr>
              <a:t>bài</a:t>
            </a:r>
            <a:r>
              <a:rPr lang="en-US" altLang="en-US" sz="3200" i="1" dirty="0">
                <a:solidFill>
                  <a:srgbClr val="000000"/>
                </a:solidFill>
                <a:cs typeface="Times New Roman" panose="02020603050405020304" pitchFamily="18" charset="0"/>
              </a:rPr>
              <a:t> </a:t>
            </a:r>
            <a:r>
              <a:rPr lang="en-US" altLang="en-US" sz="3200" i="1" dirty="0" err="1">
                <a:solidFill>
                  <a:srgbClr val="000000"/>
                </a:solidFill>
                <a:cs typeface="Times New Roman" panose="02020603050405020304" pitchFamily="18" charset="0"/>
              </a:rPr>
              <a:t>toán</a:t>
            </a:r>
            <a:r>
              <a:rPr lang="en-US" altLang="en-US" sz="3200" i="1" dirty="0">
                <a:solidFill>
                  <a:srgbClr val="000000"/>
                </a:solidFill>
                <a:cs typeface="Times New Roman" panose="02020603050405020304" pitchFamily="18" charset="0"/>
              </a:rPr>
              <a:t> </a:t>
            </a:r>
            <a:r>
              <a:rPr lang="en-US" altLang="en-US" sz="3200" i="1" dirty="0" err="1">
                <a:solidFill>
                  <a:srgbClr val="000000"/>
                </a:solidFill>
                <a:cs typeface="Times New Roman" panose="02020603050405020304" pitchFamily="18" charset="0"/>
              </a:rPr>
              <a:t>của</a:t>
            </a:r>
            <a:r>
              <a:rPr lang="en-US" altLang="en-US" sz="3200" i="1" dirty="0">
                <a:solidFill>
                  <a:srgbClr val="000000"/>
                </a:solidFill>
                <a:cs typeface="Times New Roman" panose="02020603050405020304" pitchFamily="18" charset="0"/>
              </a:rPr>
              <a:t> y </a:t>
            </a:r>
            <a:r>
              <a:rPr lang="en-US" altLang="en-US" sz="3200" i="1" dirty="0" err="1">
                <a:solidFill>
                  <a:srgbClr val="000000"/>
                </a:solidFill>
                <a:cs typeface="Times New Roman" panose="02020603050405020304" pitchFamily="18" charset="0"/>
              </a:rPr>
              <a:t>tế</a:t>
            </a:r>
            <a:r>
              <a:rPr lang="en-US" altLang="en-US" sz="3200" i="1" dirty="0">
                <a:solidFill>
                  <a:srgbClr val="000000"/>
                </a:solidFill>
                <a:cs typeface="Times New Roman" panose="02020603050405020304" pitchFamily="18" charset="0"/>
              </a:rPr>
              <a:t>, </a:t>
            </a:r>
            <a:r>
              <a:rPr lang="en-US" altLang="en-US" sz="3200" i="1" dirty="0" err="1">
                <a:solidFill>
                  <a:srgbClr val="000000"/>
                </a:solidFill>
                <a:cs typeface="Times New Roman" panose="02020603050405020304" pitchFamily="18" charset="0"/>
              </a:rPr>
              <a:t>khám</a:t>
            </a:r>
            <a:r>
              <a:rPr lang="en-US" altLang="en-US" sz="3200" i="1" dirty="0">
                <a:solidFill>
                  <a:srgbClr val="000000"/>
                </a:solidFill>
                <a:cs typeface="Times New Roman" panose="02020603050405020304" pitchFamily="18" charset="0"/>
              </a:rPr>
              <a:t>, </a:t>
            </a:r>
            <a:r>
              <a:rPr lang="en-US" altLang="en-US" sz="3200" i="1" dirty="0" err="1">
                <a:solidFill>
                  <a:srgbClr val="000000"/>
                </a:solidFill>
                <a:cs typeface="Times New Roman" panose="02020603050405020304" pitchFamily="18" charset="0"/>
              </a:rPr>
              <a:t>chữa</a:t>
            </a:r>
            <a:r>
              <a:rPr lang="en-US" altLang="en-US" sz="3200" i="1" dirty="0">
                <a:solidFill>
                  <a:srgbClr val="000000"/>
                </a:solidFill>
                <a:cs typeface="Times New Roman" panose="02020603050405020304" pitchFamily="18" charset="0"/>
              </a:rPr>
              <a:t> </a:t>
            </a:r>
            <a:r>
              <a:rPr lang="en-US" altLang="en-US" sz="3200" i="1" dirty="0" err="1">
                <a:solidFill>
                  <a:srgbClr val="000000"/>
                </a:solidFill>
                <a:cs typeface="Times New Roman" panose="02020603050405020304" pitchFamily="18" charset="0"/>
              </a:rPr>
              <a:t>bệnh</a:t>
            </a:r>
            <a:r>
              <a:rPr lang="en-US" altLang="en-US" sz="3200" i="1" dirty="0">
                <a:solidFill>
                  <a:srgbClr val="000000"/>
                </a:solidFill>
                <a:cs typeface="Times New Roman" panose="02020603050405020304" pitchFamily="18" charset="0"/>
              </a:rPr>
              <a:t>; </a:t>
            </a:r>
            <a:r>
              <a:rPr lang="en-US" altLang="en-US" sz="3200" i="1" dirty="0" err="1">
                <a:solidFill>
                  <a:srgbClr val="000000"/>
                </a:solidFill>
                <a:cs typeface="Times New Roman" panose="02020603050405020304" pitchFamily="18" charset="0"/>
              </a:rPr>
              <a:t>dân</a:t>
            </a:r>
            <a:r>
              <a:rPr lang="en-US" altLang="en-US" sz="3200" i="1" dirty="0">
                <a:solidFill>
                  <a:srgbClr val="000000"/>
                </a:solidFill>
                <a:cs typeface="Times New Roman" panose="02020603050405020304" pitchFamily="18" charset="0"/>
              </a:rPr>
              <a:t> </a:t>
            </a:r>
            <a:r>
              <a:rPr lang="en-US" altLang="en-US" sz="3200" i="1" dirty="0" err="1">
                <a:solidFill>
                  <a:srgbClr val="000000"/>
                </a:solidFill>
                <a:cs typeface="Times New Roman" panose="02020603050405020304" pitchFamily="18" charset="0"/>
              </a:rPr>
              <a:t>số</a:t>
            </a:r>
            <a:r>
              <a:rPr lang="en-US" altLang="en-US" sz="3200" i="1" dirty="0">
                <a:solidFill>
                  <a:srgbClr val="000000"/>
                </a:solidFill>
                <a:cs typeface="Times New Roman" panose="02020603050405020304" pitchFamily="18" charset="0"/>
              </a:rPr>
              <a:t> </a:t>
            </a:r>
            <a:r>
              <a:rPr lang="en-US" altLang="en-US" sz="3200" i="1" dirty="0" err="1">
                <a:solidFill>
                  <a:srgbClr val="000000"/>
                </a:solidFill>
                <a:cs typeface="Times New Roman" panose="02020603050405020304" pitchFamily="18" charset="0"/>
              </a:rPr>
              <a:t>là</a:t>
            </a:r>
            <a:r>
              <a:rPr lang="en-US" altLang="en-US" sz="3200" i="1" dirty="0">
                <a:solidFill>
                  <a:srgbClr val="000000"/>
                </a:solidFill>
                <a:cs typeface="Times New Roman" panose="02020603050405020304" pitchFamily="18" charset="0"/>
              </a:rPr>
              <a:t> </a:t>
            </a:r>
            <a:r>
              <a:rPr lang="en-US" altLang="en-US" sz="3200" i="1" dirty="0" err="1">
                <a:solidFill>
                  <a:srgbClr val="000000"/>
                </a:solidFill>
                <a:cs typeface="Times New Roman" panose="02020603050405020304" pitchFamily="18" charset="0"/>
              </a:rPr>
              <a:t>bài</a:t>
            </a:r>
            <a:r>
              <a:rPr lang="en-US" altLang="en-US" sz="3200" i="1" dirty="0">
                <a:solidFill>
                  <a:srgbClr val="000000"/>
                </a:solidFill>
                <a:cs typeface="Times New Roman" panose="02020603050405020304" pitchFamily="18" charset="0"/>
              </a:rPr>
              <a:t> </a:t>
            </a:r>
            <a:r>
              <a:rPr lang="en-US" altLang="en-US" sz="3200" i="1" dirty="0" err="1">
                <a:solidFill>
                  <a:srgbClr val="000000"/>
                </a:solidFill>
                <a:cs typeface="Times New Roman" panose="02020603050405020304" pitchFamily="18" charset="0"/>
              </a:rPr>
              <a:t>toán</a:t>
            </a:r>
            <a:r>
              <a:rPr lang="en-US" altLang="en-US" sz="3200" i="1" dirty="0">
                <a:solidFill>
                  <a:srgbClr val="000000"/>
                </a:solidFill>
                <a:cs typeface="Times New Roman" panose="02020603050405020304" pitchFamily="18" charset="0"/>
              </a:rPr>
              <a:t> </a:t>
            </a:r>
            <a:r>
              <a:rPr lang="en-US" altLang="en-US" sz="3200" i="1" dirty="0" err="1">
                <a:solidFill>
                  <a:srgbClr val="000000"/>
                </a:solidFill>
                <a:cs typeface="Times New Roman" panose="02020603050405020304" pitchFamily="18" charset="0"/>
              </a:rPr>
              <a:t>của</a:t>
            </a:r>
            <a:r>
              <a:rPr lang="en-US" altLang="en-US" sz="3200" i="1" dirty="0">
                <a:solidFill>
                  <a:srgbClr val="000000"/>
                </a:solidFill>
                <a:cs typeface="Times New Roman" panose="02020603050405020304" pitchFamily="18" charset="0"/>
              </a:rPr>
              <a:t> </a:t>
            </a:r>
            <a:r>
              <a:rPr lang="en-US" altLang="en-US" sz="3200" i="1" dirty="0" err="1">
                <a:solidFill>
                  <a:srgbClr val="000000"/>
                </a:solidFill>
                <a:cs typeface="Times New Roman" panose="02020603050405020304" pitchFamily="18" charset="0"/>
              </a:rPr>
              <a:t>lao</a:t>
            </a:r>
            <a:r>
              <a:rPr lang="en-US" altLang="en-US" sz="3200" i="1" dirty="0">
                <a:solidFill>
                  <a:srgbClr val="000000"/>
                </a:solidFill>
                <a:cs typeface="Times New Roman" panose="02020603050405020304" pitchFamily="18" charset="0"/>
              </a:rPr>
              <a:t> </a:t>
            </a:r>
            <a:r>
              <a:rPr lang="en-US" altLang="en-US" sz="3200" i="1" dirty="0" err="1">
                <a:solidFill>
                  <a:srgbClr val="000000"/>
                </a:solidFill>
                <a:cs typeface="Times New Roman" panose="02020603050405020304" pitchFamily="18" charset="0"/>
              </a:rPr>
              <a:t>động</a:t>
            </a:r>
            <a:r>
              <a:rPr lang="en-US" altLang="en-US" sz="3200" i="1" dirty="0">
                <a:solidFill>
                  <a:srgbClr val="000000"/>
                </a:solidFill>
                <a:cs typeface="Times New Roman" panose="02020603050405020304" pitchFamily="18" charset="0"/>
              </a:rPr>
              <a:t>, </a:t>
            </a:r>
            <a:r>
              <a:rPr lang="en-US" altLang="en-US" sz="3200" i="1" dirty="0" err="1">
                <a:solidFill>
                  <a:srgbClr val="000000"/>
                </a:solidFill>
                <a:cs typeface="Times New Roman" panose="02020603050405020304" pitchFamily="18" charset="0"/>
              </a:rPr>
              <a:t>việc</a:t>
            </a:r>
            <a:r>
              <a:rPr lang="en-US" altLang="en-US" sz="3200" i="1" dirty="0">
                <a:solidFill>
                  <a:srgbClr val="000000"/>
                </a:solidFill>
                <a:cs typeface="Times New Roman" panose="02020603050405020304" pitchFamily="18" charset="0"/>
              </a:rPr>
              <a:t> </a:t>
            </a:r>
            <a:r>
              <a:rPr lang="en-US" altLang="en-US" sz="3200" i="1" dirty="0" err="1">
                <a:solidFill>
                  <a:srgbClr val="000000"/>
                </a:solidFill>
                <a:cs typeface="Times New Roman" panose="02020603050405020304" pitchFamily="18" charset="0"/>
              </a:rPr>
              <a:t>làm</a:t>
            </a:r>
            <a:r>
              <a:rPr lang="en-US" altLang="en-US" sz="3200" i="1" dirty="0">
                <a:solidFill>
                  <a:srgbClr val="000000"/>
                </a:solidFill>
                <a:cs typeface="Times New Roman" panose="02020603050405020304" pitchFamily="18" charset="0"/>
              </a:rPr>
              <a:t>; </a:t>
            </a:r>
            <a:r>
              <a:rPr lang="en-US" altLang="en-US" sz="3200" i="1" dirty="0" err="1">
                <a:solidFill>
                  <a:srgbClr val="000000"/>
                </a:solidFill>
                <a:cs typeface="Times New Roman" panose="02020603050405020304" pitchFamily="18" charset="0"/>
              </a:rPr>
              <a:t>dân</a:t>
            </a:r>
            <a:r>
              <a:rPr lang="en-US" altLang="en-US" sz="3200" i="1" dirty="0">
                <a:solidFill>
                  <a:srgbClr val="000000"/>
                </a:solidFill>
                <a:cs typeface="Times New Roman" panose="02020603050405020304" pitchFamily="18" charset="0"/>
              </a:rPr>
              <a:t> </a:t>
            </a:r>
            <a:r>
              <a:rPr lang="en-US" altLang="en-US" sz="3200" i="1" dirty="0" err="1">
                <a:solidFill>
                  <a:srgbClr val="000000"/>
                </a:solidFill>
                <a:cs typeface="Times New Roman" panose="02020603050405020304" pitchFamily="18" charset="0"/>
              </a:rPr>
              <a:t>số</a:t>
            </a:r>
            <a:r>
              <a:rPr lang="en-US" altLang="en-US" sz="3200" i="1" dirty="0">
                <a:solidFill>
                  <a:srgbClr val="000000"/>
                </a:solidFill>
                <a:cs typeface="Times New Roman" panose="02020603050405020304" pitchFamily="18" charset="0"/>
              </a:rPr>
              <a:t> </a:t>
            </a:r>
            <a:r>
              <a:rPr lang="en-US" altLang="en-US" sz="3200" i="1" dirty="0" err="1">
                <a:solidFill>
                  <a:srgbClr val="000000"/>
                </a:solidFill>
                <a:cs typeface="Times New Roman" panose="02020603050405020304" pitchFamily="18" charset="0"/>
              </a:rPr>
              <a:t>là</a:t>
            </a:r>
            <a:r>
              <a:rPr lang="en-US" altLang="en-US" sz="3200" i="1" dirty="0">
                <a:solidFill>
                  <a:srgbClr val="000000"/>
                </a:solidFill>
                <a:cs typeface="Times New Roman" panose="02020603050405020304" pitchFamily="18" charset="0"/>
              </a:rPr>
              <a:t> </a:t>
            </a:r>
            <a:r>
              <a:rPr lang="en-US" altLang="en-US" sz="3200" i="1" dirty="0" err="1">
                <a:solidFill>
                  <a:srgbClr val="000000"/>
                </a:solidFill>
                <a:cs typeface="Times New Roman" panose="02020603050405020304" pitchFamily="18" charset="0"/>
              </a:rPr>
              <a:t>bài</a:t>
            </a:r>
            <a:r>
              <a:rPr lang="en-US" altLang="en-US" sz="3200" i="1" dirty="0">
                <a:solidFill>
                  <a:srgbClr val="000000"/>
                </a:solidFill>
                <a:cs typeface="Times New Roman" panose="02020603050405020304" pitchFamily="18" charset="0"/>
              </a:rPr>
              <a:t> </a:t>
            </a:r>
            <a:r>
              <a:rPr lang="en-US" altLang="en-US" sz="3200" i="1" dirty="0" err="1">
                <a:solidFill>
                  <a:srgbClr val="000000"/>
                </a:solidFill>
                <a:cs typeface="Times New Roman" panose="02020603050405020304" pitchFamily="18" charset="0"/>
              </a:rPr>
              <a:t>toán</a:t>
            </a:r>
            <a:r>
              <a:rPr lang="en-US" altLang="en-US" sz="3200" i="1" dirty="0">
                <a:solidFill>
                  <a:srgbClr val="000000"/>
                </a:solidFill>
                <a:cs typeface="Times New Roman" panose="02020603050405020304" pitchFamily="18" charset="0"/>
              </a:rPr>
              <a:t> </a:t>
            </a:r>
            <a:r>
              <a:rPr lang="en-US" altLang="en-US" sz="3200" i="1" dirty="0" err="1">
                <a:solidFill>
                  <a:srgbClr val="000000"/>
                </a:solidFill>
                <a:cs typeface="Times New Roman" panose="02020603050405020304" pitchFamily="18" charset="0"/>
              </a:rPr>
              <a:t>của</a:t>
            </a:r>
            <a:r>
              <a:rPr lang="en-US" altLang="en-US" sz="3200" i="1" dirty="0">
                <a:solidFill>
                  <a:srgbClr val="000000"/>
                </a:solidFill>
                <a:cs typeface="Times New Roman" panose="02020603050405020304" pitchFamily="18" charset="0"/>
              </a:rPr>
              <a:t> </a:t>
            </a:r>
            <a:r>
              <a:rPr lang="en-US" altLang="en-US" sz="3200" i="1" dirty="0" err="1">
                <a:solidFill>
                  <a:srgbClr val="000000"/>
                </a:solidFill>
                <a:cs typeface="Times New Roman" panose="02020603050405020304" pitchFamily="18" charset="0"/>
              </a:rPr>
              <a:t>môi</a:t>
            </a:r>
            <a:r>
              <a:rPr lang="en-US" altLang="en-US" sz="3200" i="1" dirty="0">
                <a:solidFill>
                  <a:srgbClr val="000000"/>
                </a:solidFill>
                <a:cs typeface="Times New Roman" panose="02020603050405020304" pitchFamily="18" charset="0"/>
              </a:rPr>
              <a:t> </a:t>
            </a:r>
            <a:r>
              <a:rPr lang="en-US" altLang="en-US" sz="3200" i="1" dirty="0" err="1">
                <a:solidFill>
                  <a:srgbClr val="000000"/>
                </a:solidFill>
                <a:cs typeface="Times New Roman" panose="02020603050405020304" pitchFamily="18" charset="0"/>
              </a:rPr>
              <a:t>trường</a:t>
            </a:r>
            <a:r>
              <a:rPr lang="en-US" altLang="en-US" sz="3200" i="1" dirty="0">
                <a:solidFill>
                  <a:srgbClr val="000000"/>
                </a:solidFill>
                <a:cs typeface="Times New Roman" panose="02020603050405020304" pitchFamily="18" charset="0"/>
              </a:rPr>
              <a:t>, </a:t>
            </a:r>
            <a:r>
              <a:rPr lang="en-US" altLang="en-US" sz="3200" i="1" dirty="0" err="1">
                <a:solidFill>
                  <a:srgbClr val="000000"/>
                </a:solidFill>
                <a:cs typeface="Times New Roman" panose="02020603050405020304" pitchFamily="18" charset="0"/>
              </a:rPr>
              <a:t>của</a:t>
            </a:r>
            <a:r>
              <a:rPr lang="en-US" altLang="en-US" sz="3200" i="1" dirty="0">
                <a:solidFill>
                  <a:srgbClr val="000000"/>
                </a:solidFill>
                <a:cs typeface="Times New Roman" panose="02020603050405020304" pitchFamily="18" charset="0"/>
              </a:rPr>
              <a:t> </a:t>
            </a:r>
            <a:r>
              <a:rPr lang="en-US" altLang="en-US" sz="3200" i="1" dirty="0" err="1">
                <a:solidFill>
                  <a:srgbClr val="000000"/>
                </a:solidFill>
                <a:cs typeface="Times New Roman" panose="02020603050405020304" pitchFamily="18" charset="0"/>
              </a:rPr>
              <a:t>nước</a:t>
            </a:r>
            <a:r>
              <a:rPr lang="en-US" altLang="en-US" sz="3200" i="1" dirty="0">
                <a:solidFill>
                  <a:srgbClr val="000000"/>
                </a:solidFill>
                <a:cs typeface="Times New Roman" panose="02020603050405020304" pitchFamily="18" charset="0"/>
              </a:rPr>
              <a:t> </a:t>
            </a:r>
            <a:r>
              <a:rPr lang="en-US" altLang="en-US" sz="3200" i="1" dirty="0" err="1">
                <a:solidFill>
                  <a:srgbClr val="000000"/>
                </a:solidFill>
                <a:cs typeface="Times New Roman" panose="02020603050405020304" pitchFamily="18" charset="0"/>
              </a:rPr>
              <a:t>sạch</a:t>
            </a:r>
            <a:r>
              <a:rPr lang="en-US" altLang="en-US" sz="3200" i="1" dirty="0">
                <a:solidFill>
                  <a:srgbClr val="000000"/>
                </a:solidFill>
                <a:cs typeface="Times New Roman" panose="02020603050405020304" pitchFamily="18" charset="0"/>
              </a:rPr>
              <a:t> </a:t>
            </a:r>
            <a:r>
              <a:rPr lang="en-US" altLang="en-US" sz="3200" i="1" dirty="0" err="1">
                <a:solidFill>
                  <a:srgbClr val="000000"/>
                </a:solidFill>
                <a:cs typeface="Times New Roman" panose="02020603050405020304" pitchFamily="18" charset="0"/>
              </a:rPr>
              <a:t>nông</a:t>
            </a:r>
            <a:r>
              <a:rPr lang="en-US" altLang="en-US" sz="3200" i="1" dirty="0">
                <a:solidFill>
                  <a:srgbClr val="000000"/>
                </a:solidFill>
                <a:cs typeface="Times New Roman" panose="02020603050405020304" pitchFamily="18" charset="0"/>
              </a:rPr>
              <a:t> </a:t>
            </a:r>
            <a:r>
              <a:rPr lang="en-US" altLang="en-US" sz="3200" i="1" dirty="0" err="1">
                <a:solidFill>
                  <a:srgbClr val="000000"/>
                </a:solidFill>
                <a:cs typeface="Times New Roman" panose="02020603050405020304" pitchFamily="18" charset="0"/>
              </a:rPr>
              <a:t>thôn</a:t>
            </a:r>
            <a:r>
              <a:rPr lang="en-US" altLang="en-US" sz="3200" i="1" dirty="0">
                <a:solidFill>
                  <a:srgbClr val="000000"/>
                </a:solidFill>
                <a:cs typeface="Times New Roman" panose="02020603050405020304" pitchFamily="18" charset="0"/>
              </a:rPr>
              <a:t>, </a:t>
            </a:r>
            <a:r>
              <a:rPr lang="en-US" altLang="en-US" sz="3200" i="1" dirty="0" err="1">
                <a:solidFill>
                  <a:srgbClr val="000000"/>
                </a:solidFill>
                <a:cs typeface="Times New Roman" panose="02020603050405020304" pitchFamily="18" charset="0"/>
              </a:rPr>
              <a:t>miền</a:t>
            </a:r>
            <a:r>
              <a:rPr lang="en-US" altLang="en-US" sz="3200" i="1" dirty="0">
                <a:solidFill>
                  <a:srgbClr val="000000"/>
                </a:solidFill>
                <a:cs typeface="Times New Roman" panose="02020603050405020304" pitchFamily="18" charset="0"/>
              </a:rPr>
              <a:t> </a:t>
            </a:r>
            <a:r>
              <a:rPr lang="en-US" altLang="en-US" sz="3200" i="1" dirty="0" err="1">
                <a:solidFill>
                  <a:srgbClr val="000000"/>
                </a:solidFill>
                <a:cs typeface="Times New Roman" panose="02020603050405020304" pitchFamily="18" charset="0"/>
              </a:rPr>
              <a:t>núi</a:t>
            </a:r>
            <a:r>
              <a:rPr lang="en-US" altLang="en-US" sz="3200" i="1" dirty="0">
                <a:solidFill>
                  <a:srgbClr val="000000"/>
                </a:solidFill>
                <a:cs typeface="Times New Roman" panose="02020603050405020304" pitchFamily="18" charset="0"/>
              </a:rPr>
              <a:t>; </a:t>
            </a:r>
            <a:r>
              <a:rPr lang="en-US" altLang="en-US" sz="3200" i="1" dirty="0" err="1">
                <a:solidFill>
                  <a:srgbClr val="000000"/>
                </a:solidFill>
                <a:cs typeface="Times New Roman" panose="02020603050405020304" pitchFamily="18" charset="0"/>
              </a:rPr>
              <a:t>dân</a:t>
            </a:r>
            <a:r>
              <a:rPr lang="en-US" altLang="en-US" sz="3200" i="1" dirty="0">
                <a:solidFill>
                  <a:srgbClr val="000000"/>
                </a:solidFill>
                <a:cs typeface="Times New Roman" panose="02020603050405020304" pitchFamily="18" charset="0"/>
              </a:rPr>
              <a:t> </a:t>
            </a:r>
            <a:r>
              <a:rPr lang="en-US" altLang="en-US" sz="3200" i="1" dirty="0" err="1">
                <a:solidFill>
                  <a:srgbClr val="000000"/>
                </a:solidFill>
                <a:cs typeface="Times New Roman" panose="02020603050405020304" pitchFamily="18" charset="0"/>
              </a:rPr>
              <a:t>số</a:t>
            </a:r>
            <a:r>
              <a:rPr lang="en-US" altLang="en-US" sz="3200" i="1" dirty="0">
                <a:solidFill>
                  <a:srgbClr val="000000"/>
                </a:solidFill>
                <a:cs typeface="Times New Roman" panose="02020603050405020304" pitchFamily="18" charset="0"/>
              </a:rPr>
              <a:t> </a:t>
            </a:r>
            <a:r>
              <a:rPr lang="en-US" altLang="en-US" sz="3200" i="1" dirty="0" err="1">
                <a:solidFill>
                  <a:srgbClr val="000000"/>
                </a:solidFill>
                <a:cs typeface="Times New Roman" panose="02020603050405020304" pitchFamily="18" charset="0"/>
              </a:rPr>
              <a:t>là</a:t>
            </a:r>
            <a:r>
              <a:rPr lang="en-US" altLang="en-US" sz="3200" i="1" dirty="0">
                <a:solidFill>
                  <a:srgbClr val="000000"/>
                </a:solidFill>
                <a:cs typeface="Times New Roman" panose="02020603050405020304" pitchFamily="18" charset="0"/>
              </a:rPr>
              <a:t> </a:t>
            </a:r>
            <a:r>
              <a:rPr lang="en-US" altLang="en-US" sz="3200" i="1" dirty="0" err="1">
                <a:solidFill>
                  <a:srgbClr val="000000"/>
                </a:solidFill>
                <a:cs typeface="Times New Roman" panose="02020603050405020304" pitchFamily="18" charset="0"/>
              </a:rPr>
              <a:t>bài</a:t>
            </a:r>
            <a:r>
              <a:rPr lang="en-US" altLang="en-US" sz="3200" i="1" dirty="0">
                <a:solidFill>
                  <a:srgbClr val="000000"/>
                </a:solidFill>
                <a:cs typeface="Times New Roman" panose="02020603050405020304" pitchFamily="18" charset="0"/>
              </a:rPr>
              <a:t> </a:t>
            </a:r>
            <a:r>
              <a:rPr lang="en-US" altLang="en-US" sz="3200" i="1" dirty="0" err="1">
                <a:solidFill>
                  <a:srgbClr val="000000"/>
                </a:solidFill>
                <a:cs typeface="Times New Roman" panose="02020603050405020304" pitchFamily="18" charset="0"/>
              </a:rPr>
              <a:t>toán</a:t>
            </a:r>
            <a:r>
              <a:rPr lang="en-US" altLang="en-US" sz="3200" i="1" dirty="0">
                <a:solidFill>
                  <a:srgbClr val="000000"/>
                </a:solidFill>
                <a:cs typeface="Times New Roman" panose="02020603050405020304" pitchFamily="18" charset="0"/>
              </a:rPr>
              <a:t> </a:t>
            </a:r>
            <a:r>
              <a:rPr lang="en-US" altLang="en-US" sz="3200" i="1" dirty="0" err="1">
                <a:solidFill>
                  <a:srgbClr val="000000"/>
                </a:solidFill>
                <a:cs typeface="Times New Roman" panose="02020603050405020304" pitchFamily="18" charset="0"/>
              </a:rPr>
              <a:t>của</a:t>
            </a:r>
            <a:r>
              <a:rPr lang="en-US" altLang="en-US" sz="3200" i="1" dirty="0">
                <a:solidFill>
                  <a:srgbClr val="000000"/>
                </a:solidFill>
                <a:cs typeface="Times New Roman" panose="02020603050405020304" pitchFamily="18" charset="0"/>
              </a:rPr>
              <a:t> </a:t>
            </a:r>
            <a:r>
              <a:rPr lang="en-US" altLang="en-US" sz="3200" i="1" dirty="0" err="1">
                <a:solidFill>
                  <a:srgbClr val="000000"/>
                </a:solidFill>
                <a:cs typeface="Times New Roman" panose="02020603050405020304" pitchFamily="18" charset="0"/>
              </a:rPr>
              <a:t>xóa</a:t>
            </a:r>
            <a:r>
              <a:rPr lang="en-US" altLang="en-US" sz="3200" i="1" dirty="0">
                <a:solidFill>
                  <a:srgbClr val="000000"/>
                </a:solidFill>
                <a:cs typeface="Times New Roman" panose="02020603050405020304" pitchFamily="18" charset="0"/>
              </a:rPr>
              <a:t> </a:t>
            </a:r>
            <a:r>
              <a:rPr lang="en-US" altLang="en-US" sz="3200" i="1" dirty="0" err="1">
                <a:solidFill>
                  <a:srgbClr val="000000"/>
                </a:solidFill>
                <a:cs typeface="Times New Roman" panose="02020603050405020304" pitchFamily="18" charset="0"/>
              </a:rPr>
              <a:t>đói</a:t>
            </a:r>
            <a:r>
              <a:rPr lang="en-US" altLang="en-US" sz="3200" i="1" dirty="0">
                <a:solidFill>
                  <a:srgbClr val="000000"/>
                </a:solidFill>
                <a:cs typeface="Times New Roman" panose="02020603050405020304" pitchFamily="18" charset="0"/>
              </a:rPr>
              <a:t>, </a:t>
            </a:r>
            <a:r>
              <a:rPr lang="en-US" altLang="en-US" sz="3200" i="1" dirty="0" err="1">
                <a:solidFill>
                  <a:srgbClr val="000000"/>
                </a:solidFill>
                <a:cs typeface="Times New Roman" panose="02020603050405020304" pitchFamily="18" charset="0"/>
              </a:rPr>
              <a:t>giảm</a:t>
            </a:r>
            <a:r>
              <a:rPr lang="en-US" altLang="en-US" sz="3200" i="1" dirty="0">
                <a:solidFill>
                  <a:srgbClr val="000000"/>
                </a:solidFill>
                <a:cs typeface="Times New Roman" panose="02020603050405020304" pitchFamily="18" charset="0"/>
              </a:rPr>
              <a:t> </a:t>
            </a:r>
            <a:r>
              <a:rPr lang="en-US" altLang="en-US" sz="3200" i="1" dirty="0" err="1">
                <a:solidFill>
                  <a:srgbClr val="000000"/>
                </a:solidFill>
                <a:cs typeface="Times New Roman" panose="02020603050405020304" pitchFamily="18" charset="0"/>
              </a:rPr>
              <a:t>nghèo</a:t>
            </a:r>
            <a:r>
              <a:rPr lang="en-US" altLang="en-US" sz="3200" i="1" dirty="0">
                <a:solidFill>
                  <a:srgbClr val="000000"/>
                </a:solidFill>
                <a:cs typeface="Times New Roman" panose="02020603050405020304" pitchFamily="18" charset="0"/>
              </a:rPr>
              <a:t>; </a:t>
            </a:r>
            <a:r>
              <a:rPr lang="en-US" altLang="en-US" sz="3200" i="1" dirty="0" err="1">
                <a:solidFill>
                  <a:srgbClr val="000000"/>
                </a:solidFill>
                <a:cs typeface="Times New Roman" panose="02020603050405020304" pitchFamily="18" charset="0"/>
              </a:rPr>
              <a:t>dân</a:t>
            </a:r>
            <a:r>
              <a:rPr lang="en-US" altLang="en-US" sz="3200" i="1" dirty="0">
                <a:solidFill>
                  <a:srgbClr val="000000"/>
                </a:solidFill>
                <a:cs typeface="Times New Roman" panose="02020603050405020304" pitchFamily="18" charset="0"/>
              </a:rPr>
              <a:t> </a:t>
            </a:r>
            <a:r>
              <a:rPr lang="en-US" altLang="en-US" sz="3200" i="1" dirty="0" err="1">
                <a:solidFill>
                  <a:srgbClr val="000000"/>
                </a:solidFill>
                <a:cs typeface="Times New Roman" panose="02020603050405020304" pitchFamily="18" charset="0"/>
              </a:rPr>
              <a:t>số</a:t>
            </a:r>
            <a:r>
              <a:rPr lang="en-US" altLang="en-US" sz="3200" i="1" dirty="0">
                <a:solidFill>
                  <a:srgbClr val="000000"/>
                </a:solidFill>
                <a:cs typeface="Times New Roman" panose="02020603050405020304" pitchFamily="18" charset="0"/>
              </a:rPr>
              <a:t> </a:t>
            </a:r>
            <a:r>
              <a:rPr lang="en-US" altLang="en-US" sz="3200" i="1" dirty="0" err="1">
                <a:solidFill>
                  <a:srgbClr val="000000"/>
                </a:solidFill>
                <a:cs typeface="Times New Roman" panose="02020603050405020304" pitchFamily="18" charset="0"/>
              </a:rPr>
              <a:t>là</a:t>
            </a:r>
            <a:r>
              <a:rPr lang="en-US" altLang="en-US" sz="3200" i="1" dirty="0">
                <a:solidFill>
                  <a:srgbClr val="000000"/>
                </a:solidFill>
                <a:cs typeface="Times New Roman" panose="02020603050405020304" pitchFamily="18" charset="0"/>
              </a:rPr>
              <a:t> </a:t>
            </a:r>
            <a:r>
              <a:rPr lang="en-US" altLang="en-US" sz="3200" i="1" dirty="0" err="1">
                <a:solidFill>
                  <a:srgbClr val="000000"/>
                </a:solidFill>
                <a:cs typeface="Times New Roman" panose="02020603050405020304" pitchFamily="18" charset="0"/>
              </a:rPr>
              <a:t>bài</a:t>
            </a:r>
            <a:r>
              <a:rPr lang="en-US" altLang="en-US" sz="3200" i="1" dirty="0">
                <a:solidFill>
                  <a:srgbClr val="000000"/>
                </a:solidFill>
                <a:cs typeface="Times New Roman" panose="02020603050405020304" pitchFamily="18" charset="0"/>
              </a:rPr>
              <a:t> </a:t>
            </a:r>
            <a:r>
              <a:rPr lang="en-US" altLang="en-US" sz="3200" i="1" dirty="0" err="1">
                <a:solidFill>
                  <a:srgbClr val="000000"/>
                </a:solidFill>
                <a:cs typeface="Times New Roman" panose="02020603050405020304" pitchFamily="18" charset="0"/>
              </a:rPr>
              <a:t>toán</a:t>
            </a:r>
            <a:r>
              <a:rPr lang="en-US" altLang="en-US" sz="3200" i="1" dirty="0">
                <a:solidFill>
                  <a:srgbClr val="000000"/>
                </a:solidFill>
                <a:cs typeface="Times New Roman" panose="02020603050405020304" pitchFamily="18" charset="0"/>
              </a:rPr>
              <a:t> </a:t>
            </a:r>
            <a:r>
              <a:rPr lang="en-US" altLang="en-US" sz="3200" i="1" dirty="0" err="1">
                <a:solidFill>
                  <a:srgbClr val="000000"/>
                </a:solidFill>
                <a:cs typeface="Times New Roman" panose="02020603050405020304" pitchFamily="18" charset="0"/>
              </a:rPr>
              <a:t>của</a:t>
            </a:r>
            <a:r>
              <a:rPr lang="en-US" altLang="en-US" sz="3200" i="1" dirty="0">
                <a:solidFill>
                  <a:srgbClr val="000000"/>
                </a:solidFill>
                <a:cs typeface="Times New Roman" panose="02020603050405020304" pitchFamily="18" charset="0"/>
              </a:rPr>
              <a:t> an </a:t>
            </a:r>
            <a:r>
              <a:rPr lang="en-US" altLang="en-US" sz="3200" i="1" dirty="0" err="1">
                <a:solidFill>
                  <a:srgbClr val="000000"/>
                </a:solidFill>
                <a:cs typeface="Times New Roman" panose="02020603050405020304" pitchFamily="18" charset="0"/>
              </a:rPr>
              <a:t>sinh</a:t>
            </a:r>
            <a:r>
              <a:rPr lang="en-US" altLang="en-US" sz="3200" i="1" dirty="0">
                <a:solidFill>
                  <a:srgbClr val="000000"/>
                </a:solidFill>
                <a:cs typeface="Times New Roman" panose="02020603050405020304" pitchFamily="18" charset="0"/>
              </a:rPr>
              <a:t> </a:t>
            </a:r>
            <a:r>
              <a:rPr lang="en-US" altLang="en-US" sz="3200" i="1" dirty="0" err="1">
                <a:solidFill>
                  <a:srgbClr val="000000"/>
                </a:solidFill>
                <a:cs typeface="Times New Roman" panose="02020603050405020304" pitchFamily="18" charset="0"/>
              </a:rPr>
              <a:t>xã</a:t>
            </a:r>
            <a:r>
              <a:rPr lang="en-US" altLang="en-US" sz="3200" i="1" dirty="0">
                <a:solidFill>
                  <a:srgbClr val="000000"/>
                </a:solidFill>
                <a:cs typeface="Times New Roman" panose="02020603050405020304" pitchFamily="18" charset="0"/>
              </a:rPr>
              <a:t> </a:t>
            </a:r>
            <a:r>
              <a:rPr lang="en-US" altLang="en-US" sz="3200" i="1" dirty="0" err="1">
                <a:solidFill>
                  <a:srgbClr val="000000"/>
                </a:solidFill>
                <a:cs typeface="Times New Roman" panose="02020603050405020304" pitchFamily="18" charset="0"/>
              </a:rPr>
              <a:t>hội</a:t>
            </a:r>
            <a:r>
              <a:rPr lang="en-US" altLang="en-US" sz="3200" i="1" dirty="0">
                <a:solidFill>
                  <a:srgbClr val="000000"/>
                </a:solidFill>
                <a:cs typeface="Times New Roman" panose="02020603050405020304" pitchFamily="18" charset="0"/>
              </a:rPr>
              <a:t>, </a:t>
            </a:r>
            <a:r>
              <a:rPr lang="en-US" altLang="en-US" sz="3200" i="1" dirty="0" err="1">
                <a:solidFill>
                  <a:srgbClr val="000000"/>
                </a:solidFill>
                <a:cs typeface="Times New Roman" panose="02020603050405020304" pitchFamily="18" charset="0"/>
              </a:rPr>
              <a:t>cứu</a:t>
            </a:r>
            <a:r>
              <a:rPr lang="en-US" altLang="en-US" sz="3200" i="1" dirty="0">
                <a:solidFill>
                  <a:srgbClr val="000000"/>
                </a:solidFill>
                <a:cs typeface="Times New Roman" panose="02020603050405020304" pitchFamily="18" charset="0"/>
              </a:rPr>
              <a:t> </a:t>
            </a:r>
            <a:r>
              <a:rPr lang="en-US" altLang="en-US" sz="3200" i="1" dirty="0" err="1">
                <a:solidFill>
                  <a:srgbClr val="000000"/>
                </a:solidFill>
                <a:cs typeface="Times New Roman" panose="02020603050405020304" pitchFamily="18" charset="0"/>
              </a:rPr>
              <a:t>trợ</a:t>
            </a:r>
            <a:r>
              <a:rPr lang="en-US" altLang="en-US" sz="3200" i="1" dirty="0">
                <a:solidFill>
                  <a:srgbClr val="000000"/>
                </a:solidFill>
                <a:cs typeface="Times New Roman" panose="02020603050405020304" pitchFamily="18" charset="0"/>
              </a:rPr>
              <a:t> </a:t>
            </a:r>
            <a:r>
              <a:rPr lang="en-US" altLang="en-US" sz="3200" i="1" dirty="0" err="1">
                <a:solidFill>
                  <a:srgbClr val="000000"/>
                </a:solidFill>
                <a:cs typeface="Times New Roman" panose="02020603050405020304" pitchFamily="18" charset="0"/>
              </a:rPr>
              <a:t>xã</a:t>
            </a:r>
            <a:r>
              <a:rPr lang="en-US" altLang="en-US" sz="3200" i="1" dirty="0">
                <a:solidFill>
                  <a:srgbClr val="000000"/>
                </a:solidFill>
                <a:cs typeface="Times New Roman" panose="02020603050405020304" pitchFamily="18" charset="0"/>
              </a:rPr>
              <a:t> </a:t>
            </a:r>
            <a:r>
              <a:rPr lang="en-US" altLang="en-US" sz="3200" i="1" dirty="0" err="1">
                <a:solidFill>
                  <a:srgbClr val="000000"/>
                </a:solidFill>
                <a:cs typeface="Times New Roman" panose="02020603050405020304" pitchFamily="18" charset="0"/>
              </a:rPr>
              <a:t>hội</a:t>
            </a:r>
            <a:r>
              <a:rPr lang="en-US" altLang="en-US" sz="3200" i="1" dirty="0">
                <a:solidFill>
                  <a:srgbClr val="000000"/>
                </a:solidFill>
                <a:cs typeface="Times New Roman" panose="02020603050405020304" pitchFamily="18" charset="0"/>
              </a:rPr>
              <a:t>...</a:t>
            </a:r>
          </a:p>
          <a:p>
            <a:pPr algn="r" eaLnBrk="0" fontAlgn="base" hangingPunct="0">
              <a:spcBef>
                <a:spcPct val="50000"/>
              </a:spcBef>
              <a:spcAft>
                <a:spcPct val="0"/>
              </a:spcAft>
            </a:pPr>
            <a:r>
              <a:rPr lang="en-US" altLang="en-US" sz="2800" dirty="0">
                <a:solidFill>
                  <a:srgbClr val="002060"/>
                </a:solidFill>
                <a:cs typeface="Times New Roman" panose="02020603050405020304" pitchFamily="18" charset="0"/>
              </a:rPr>
              <a:t>       (</a:t>
            </a:r>
            <a:r>
              <a:rPr lang="en-US" altLang="en-US" sz="2800" dirty="0" err="1">
                <a:solidFill>
                  <a:srgbClr val="002060"/>
                </a:solidFill>
                <a:cs typeface="Times New Roman" panose="02020603050405020304" pitchFamily="18" charset="0"/>
              </a:rPr>
              <a:t>Bùi</a:t>
            </a:r>
            <a:r>
              <a:rPr lang="en-US" altLang="en-US" sz="2800" dirty="0">
                <a:solidFill>
                  <a:srgbClr val="002060"/>
                </a:solidFill>
                <a:cs typeface="Times New Roman" panose="02020603050405020304" pitchFamily="18" charset="0"/>
              </a:rPr>
              <a:t> </a:t>
            </a:r>
            <a:r>
              <a:rPr lang="en-US" altLang="en-US" sz="2800" dirty="0" err="1">
                <a:solidFill>
                  <a:srgbClr val="002060"/>
                </a:solidFill>
                <a:cs typeface="Times New Roman" panose="02020603050405020304" pitchFamily="18" charset="0"/>
              </a:rPr>
              <a:t>Ngọc</a:t>
            </a:r>
            <a:r>
              <a:rPr lang="en-US" altLang="en-US" sz="2800" dirty="0">
                <a:solidFill>
                  <a:srgbClr val="002060"/>
                </a:solidFill>
                <a:cs typeface="Times New Roman" panose="02020603050405020304" pitchFamily="18" charset="0"/>
              </a:rPr>
              <a:t> Thanh- </a:t>
            </a:r>
            <a:r>
              <a:rPr lang="en-US" altLang="en-US" sz="2800" dirty="0" err="1">
                <a:solidFill>
                  <a:srgbClr val="002060"/>
                </a:solidFill>
                <a:cs typeface="Times New Roman" panose="02020603050405020304" pitchFamily="18" charset="0"/>
              </a:rPr>
              <a:t>chủ</a:t>
            </a:r>
            <a:r>
              <a:rPr lang="en-US" altLang="en-US" sz="2800" dirty="0">
                <a:solidFill>
                  <a:srgbClr val="002060"/>
                </a:solidFill>
                <a:cs typeface="Times New Roman" panose="02020603050405020304" pitchFamily="18" charset="0"/>
              </a:rPr>
              <a:t> </a:t>
            </a:r>
            <a:r>
              <a:rPr lang="en-US" altLang="en-US" sz="2800" dirty="0" err="1">
                <a:solidFill>
                  <a:srgbClr val="002060"/>
                </a:solidFill>
                <a:cs typeface="Times New Roman" panose="02020603050405020304" pitchFamily="18" charset="0"/>
              </a:rPr>
              <a:t>nhiệm</a:t>
            </a:r>
            <a:r>
              <a:rPr lang="en-US" altLang="en-US" sz="2800" dirty="0">
                <a:solidFill>
                  <a:srgbClr val="002060"/>
                </a:solidFill>
                <a:cs typeface="Times New Roman" panose="02020603050405020304" pitchFamily="18" charset="0"/>
              </a:rPr>
              <a:t> </a:t>
            </a:r>
            <a:r>
              <a:rPr lang="en-US" altLang="en-US" sz="2800" dirty="0" err="1">
                <a:solidFill>
                  <a:srgbClr val="002060"/>
                </a:solidFill>
                <a:cs typeface="Times New Roman" panose="02020603050405020304" pitchFamily="18" charset="0"/>
              </a:rPr>
              <a:t>văn</a:t>
            </a:r>
            <a:r>
              <a:rPr lang="en-US" altLang="en-US" sz="2800" dirty="0">
                <a:solidFill>
                  <a:srgbClr val="002060"/>
                </a:solidFill>
                <a:cs typeface="Times New Roman" panose="02020603050405020304" pitchFamily="18" charset="0"/>
              </a:rPr>
              <a:t> </a:t>
            </a:r>
            <a:r>
              <a:rPr lang="en-US" altLang="en-US" sz="2800" dirty="0" err="1">
                <a:solidFill>
                  <a:srgbClr val="002060"/>
                </a:solidFill>
                <a:cs typeface="Times New Roman" panose="02020603050405020304" pitchFamily="18" charset="0"/>
              </a:rPr>
              <a:t>phòng</a:t>
            </a:r>
            <a:r>
              <a:rPr lang="en-US" altLang="en-US" sz="2800" dirty="0">
                <a:solidFill>
                  <a:srgbClr val="002060"/>
                </a:solidFill>
                <a:cs typeface="Times New Roman" panose="02020603050405020304" pitchFamily="18" charset="0"/>
              </a:rPr>
              <a:t> </a:t>
            </a:r>
            <a:r>
              <a:rPr lang="en-US" altLang="en-US" sz="2800" dirty="0" err="1">
                <a:solidFill>
                  <a:srgbClr val="002060"/>
                </a:solidFill>
                <a:cs typeface="Times New Roman" panose="02020603050405020304" pitchFamily="18" charset="0"/>
              </a:rPr>
              <a:t>Quốc</a:t>
            </a:r>
            <a:r>
              <a:rPr lang="en-US" altLang="en-US" sz="2800" dirty="0">
                <a:solidFill>
                  <a:srgbClr val="002060"/>
                </a:solidFill>
                <a:cs typeface="Times New Roman" panose="02020603050405020304" pitchFamily="18" charset="0"/>
              </a:rPr>
              <a:t> </a:t>
            </a:r>
            <a:r>
              <a:rPr lang="en-US" altLang="en-US" sz="2800" dirty="0" err="1">
                <a:solidFill>
                  <a:srgbClr val="002060"/>
                </a:solidFill>
                <a:cs typeface="Times New Roman" panose="02020603050405020304" pitchFamily="18" charset="0"/>
              </a:rPr>
              <a:t>hội</a:t>
            </a:r>
            <a:r>
              <a:rPr lang="en-US" altLang="en-US" sz="2800" dirty="0">
                <a:solidFill>
                  <a:srgbClr val="002060"/>
                </a:solidFill>
                <a:cs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117762">
                                            <p:txEl>
                                              <p:pRg st="0" end="0"/>
                                            </p:txEl>
                                          </p:spTgt>
                                        </p:tgtEl>
                                        <p:attrNameLst>
                                          <p:attrName>style.visibility</p:attrName>
                                        </p:attrNameLst>
                                      </p:cBhvr>
                                      <p:to>
                                        <p:strVal val="visible"/>
                                      </p:to>
                                    </p:set>
                                    <p:animEffect transition="in" filter="box(in)">
                                      <p:cBhvr>
                                        <p:cTn id="7" dur="500"/>
                                        <p:tgtEl>
                                          <p:spTgt spid="11776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117762">
                                            <p:txEl>
                                              <p:pRg st="1" end="1"/>
                                            </p:txEl>
                                          </p:spTgt>
                                        </p:tgtEl>
                                        <p:attrNameLst>
                                          <p:attrName>style.visibility</p:attrName>
                                        </p:attrNameLst>
                                      </p:cBhvr>
                                      <p:to>
                                        <p:strVal val="visible"/>
                                      </p:to>
                                    </p:set>
                                    <p:animEffect transition="in" filter="box(in)">
                                      <p:cBhvr>
                                        <p:cTn id="12" dur="500"/>
                                        <p:tgtEl>
                                          <p:spTgt spid="11776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1D094D8-A33D-4C50-9AE9-8C62B29DED1F}"/>
              </a:ext>
            </a:extLst>
          </p:cNvPr>
          <p:cNvPicPr>
            <a:picLocks noChangeAspect="1"/>
          </p:cNvPicPr>
          <p:nvPr/>
        </p:nvPicPr>
        <p:blipFill>
          <a:blip r:embed="rId2"/>
          <a:stretch>
            <a:fillRect/>
          </a:stretch>
        </p:blipFill>
        <p:spPr>
          <a:xfrm>
            <a:off x="1805" y="0"/>
            <a:ext cx="12188389" cy="6858000"/>
          </a:xfrm>
          <a:prstGeom prst="rect">
            <a:avLst/>
          </a:prstGeom>
        </p:spPr>
      </p:pic>
      <p:pic>
        <p:nvPicPr>
          <p:cNvPr id="6" name="Picture 5">
            <a:extLst>
              <a:ext uri="{FF2B5EF4-FFF2-40B4-BE49-F238E27FC236}">
                <a16:creationId xmlns:a16="http://schemas.microsoft.com/office/drawing/2014/main" id="{9146F919-22FE-4D6D-9DB3-7A4CB4C4A6B9}"/>
              </a:ext>
            </a:extLst>
          </p:cNvPr>
          <p:cNvPicPr>
            <a:picLocks noChangeAspect="1"/>
          </p:cNvPicPr>
          <p:nvPr/>
        </p:nvPicPr>
        <p:blipFill>
          <a:blip r:embed="rId3"/>
          <a:stretch>
            <a:fillRect/>
          </a:stretch>
        </p:blipFill>
        <p:spPr>
          <a:xfrm>
            <a:off x="1248555" y="4895944"/>
            <a:ext cx="9949534" cy="1603387"/>
          </a:xfrm>
          <a:prstGeom prst="rect">
            <a:avLst/>
          </a:prstGeom>
        </p:spPr>
      </p:pic>
    </p:spTree>
    <p:extLst>
      <p:ext uri="{BB962C8B-B14F-4D97-AF65-F5344CB8AC3E}">
        <p14:creationId xmlns:p14="http://schemas.microsoft.com/office/powerpoint/2010/main" val="4320732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hought Bubble: Cloud 4">
            <a:extLst>
              <a:ext uri="{FF2B5EF4-FFF2-40B4-BE49-F238E27FC236}">
                <a16:creationId xmlns:a16="http://schemas.microsoft.com/office/drawing/2014/main" id="{A169A430-67ED-4315-B835-1043C75B21A9}"/>
              </a:ext>
            </a:extLst>
          </p:cNvPr>
          <p:cNvSpPr/>
          <p:nvPr/>
        </p:nvSpPr>
        <p:spPr>
          <a:xfrm>
            <a:off x="4121069" y="2760065"/>
            <a:ext cx="6199309" cy="3038123"/>
          </a:xfrm>
          <a:prstGeom prst="cloudCallout">
            <a:avLst>
              <a:gd name="adj1" fmla="val -76620"/>
              <a:gd name="adj2" fmla="val 29982"/>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CE41AE2D-7039-4F23-8A22-9098A08DE76B}"/>
              </a:ext>
            </a:extLst>
          </p:cNvPr>
          <p:cNvPicPr>
            <a:picLocks noChangeAspect="1"/>
          </p:cNvPicPr>
          <p:nvPr/>
        </p:nvPicPr>
        <p:blipFill>
          <a:blip r:embed="rId2"/>
          <a:stretch>
            <a:fillRect/>
          </a:stretch>
        </p:blipFill>
        <p:spPr>
          <a:xfrm>
            <a:off x="195259" y="0"/>
            <a:ext cx="7420883" cy="1195890"/>
          </a:xfrm>
          <a:prstGeom prst="rect">
            <a:avLst/>
          </a:prstGeom>
        </p:spPr>
      </p:pic>
      <p:pic>
        <p:nvPicPr>
          <p:cNvPr id="9218" name="Picture 2" descr="Hình ảnh Suy Nghĩ Của Cậu Bé , Suy Nghĩ Clipart, Cậu Bé Clipart, Suy Nghĩ  Vector và PNG với nền trong suốt để tải xuống miễn phí">
            <a:extLst>
              <a:ext uri="{FF2B5EF4-FFF2-40B4-BE49-F238E27FC236}">
                <a16:creationId xmlns:a16="http://schemas.microsoft.com/office/drawing/2014/main" id="{344A57BD-987C-4A85-816B-185C8895C60C}"/>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79688" y1="19531" x2="83125" y2="27813"/>
                        <a14:foregroundMark x1="83125" y1="27813" x2="80469" y2="32656"/>
                        <a14:foregroundMark x1="77969" y1="40313" x2="81406" y2="40469"/>
                      </a14:backgroundRemoval>
                    </a14:imgEffect>
                  </a14:imgLayer>
                </a14:imgProps>
              </a:ext>
              <a:ext uri="{28A0092B-C50C-407E-A947-70E740481C1C}">
                <a14:useLocalDpi xmlns:a14="http://schemas.microsoft.com/office/drawing/2010/main" val="0"/>
              </a:ext>
            </a:extLst>
          </a:blip>
          <a:srcRect/>
          <a:stretch>
            <a:fillRect/>
          </a:stretch>
        </p:blipFill>
        <p:spPr bwMode="auto">
          <a:xfrm>
            <a:off x="-374248" y="3429000"/>
            <a:ext cx="3519568" cy="3519568"/>
          </a:xfrm>
          <a:prstGeom prst="rect">
            <a:avLst/>
          </a:prstGeom>
          <a:noFill/>
          <a:extLst>
            <a:ext uri="{909E8E84-426E-40DD-AFC4-6F175D3DCCD1}">
              <a14:hiddenFill xmlns:a14="http://schemas.microsoft.com/office/drawing/2010/main">
                <a:solidFill>
                  <a:srgbClr val="FFFFFF"/>
                </a:solidFill>
              </a14:hiddenFill>
            </a:ext>
          </a:extLst>
        </p:spPr>
      </p:pic>
      <p:sp>
        <p:nvSpPr>
          <p:cNvPr id="6" name="Text Box 6">
            <a:extLst>
              <a:ext uri="{FF2B5EF4-FFF2-40B4-BE49-F238E27FC236}">
                <a16:creationId xmlns:a16="http://schemas.microsoft.com/office/drawing/2014/main" id="{9C1DEB10-BC96-4A60-A202-B2C339793D0E}"/>
              </a:ext>
            </a:extLst>
          </p:cNvPr>
          <p:cNvSpPr txBox="1">
            <a:spLocks noChangeArrowheads="1"/>
          </p:cNvSpPr>
          <p:nvPr/>
        </p:nvSpPr>
        <p:spPr bwMode="auto">
          <a:xfrm>
            <a:off x="425369" y="1082412"/>
            <a:ext cx="7391400" cy="579438"/>
          </a:xfrm>
          <a:prstGeom prst="rect">
            <a:avLst/>
          </a:prstGeom>
          <a:solidFill>
            <a:schemeClr val="accent4">
              <a:lumMod val="40000"/>
              <a:lumOff val="60000"/>
            </a:schemeClr>
          </a:solidFill>
          <a:ln>
            <a:noFill/>
          </a:ln>
          <a:effec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just" fontAlgn="base">
              <a:spcBef>
                <a:spcPct val="50000"/>
              </a:spcBef>
              <a:spcAft>
                <a:spcPct val="0"/>
              </a:spcAft>
            </a:pPr>
            <a:r>
              <a:rPr lang="en-US" altLang="en-US" sz="3200" dirty="0">
                <a:solidFill>
                  <a:srgbClr val="000000"/>
                </a:solidFill>
                <a:cs typeface="Times New Roman" panose="02020603050405020304" pitchFamily="18" charset="0"/>
              </a:rPr>
              <a:t>- </a:t>
            </a:r>
            <a:r>
              <a:rPr lang="en-US" altLang="en-US" sz="3200" b="1" dirty="0">
                <a:solidFill>
                  <a:srgbClr val="000000"/>
                </a:solidFill>
                <a:cs typeface="Times New Roman" panose="02020603050405020304" pitchFamily="18" charset="0"/>
              </a:rPr>
              <a:t> </a:t>
            </a:r>
            <a:r>
              <a:rPr lang="en-US" altLang="en-US" sz="3200" dirty="0" err="1">
                <a:solidFill>
                  <a:srgbClr val="000000"/>
                </a:solidFill>
                <a:cs typeface="Times New Roman" panose="02020603050405020304" pitchFamily="18" charset="0"/>
              </a:rPr>
              <a:t>Hạn</a:t>
            </a:r>
            <a:r>
              <a:rPr lang="en-US" altLang="en-US" sz="3200" dirty="0">
                <a:solidFill>
                  <a:srgbClr val="000000"/>
                </a:solidFill>
                <a:cs typeface="Times New Roman" panose="02020603050405020304" pitchFamily="18" charset="0"/>
              </a:rPr>
              <a:t> </a:t>
            </a:r>
            <a:r>
              <a:rPr lang="en-US" altLang="en-US" sz="3200" dirty="0" err="1">
                <a:solidFill>
                  <a:srgbClr val="000000"/>
                </a:solidFill>
                <a:cs typeface="Times New Roman" panose="02020603050405020304" pitchFamily="18" charset="0"/>
              </a:rPr>
              <a:t>chế</a:t>
            </a:r>
            <a:r>
              <a:rPr lang="en-US" altLang="en-US" sz="3200" dirty="0">
                <a:solidFill>
                  <a:srgbClr val="000000"/>
                </a:solidFill>
                <a:cs typeface="Times New Roman" panose="02020603050405020304" pitchFamily="18" charset="0"/>
              </a:rPr>
              <a:t> </a:t>
            </a:r>
            <a:r>
              <a:rPr lang="en-US" altLang="en-US" sz="3200" dirty="0" err="1">
                <a:solidFill>
                  <a:srgbClr val="000000"/>
                </a:solidFill>
                <a:cs typeface="Times New Roman" panose="02020603050405020304" pitchFamily="18" charset="0"/>
              </a:rPr>
              <a:t>sự</a:t>
            </a:r>
            <a:r>
              <a:rPr lang="en-US" altLang="en-US" sz="3200" dirty="0">
                <a:solidFill>
                  <a:srgbClr val="000000"/>
                </a:solidFill>
                <a:cs typeface="Times New Roman" panose="02020603050405020304" pitchFamily="18" charset="0"/>
              </a:rPr>
              <a:t> </a:t>
            </a:r>
            <a:r>
              <a:rPr lang="en-US" altLang="en-US" sz="3200" dirty="0" err="1">
                <a:solidFill>
                  <a:srgbClr val="000000"/>
                </a:solidFill>
                <a:cs typeface="Times New Roman" panose="02020603050405020304" pitchFamily="18" charset="0"/>
              </a:rPr>
              <a:t>gia</a:t>
            </a:r>
            <a:r>
              <a:rPr lang="en-US" altLang="en-US" sz="3200" dirty="0">
                <a:solidFill>
                  <a:srgbClr val="000000"/>
                </a:solidFill>
                <a:cs typeface="Times New Roman" panose="02020603050405020304" pitchFamily="18" charset="0"/>
              </a:rPr>
              <a:t> </a:t>
            </a:r>
            <a:r>
              <a:rPr lang="en-US" altLang="en-US" sz="3200" dirty="0" err="1">
                <a:solidFill>
                  <a:srgbClr val="000000"/>
                </a:solidFill>
                <a:cs typeface="Times New Roman" panose="02020603050405020304" pitchFamily="18" charset="0"/>
              </a:rPr>
              <a:t>tăng</a:t>
            </a:r>
            <a:r>
              <a:rPr lang="en-US" altLang="en-US" sz="3200" dirty="0">
                <a:solidFill>
                  <a:srgbClr val="000000"/>
                </a:solidFill>
                <a:cs typeface="Times New Roman" panose="02020603050405020304" pitchFamily="18" charset="0"/>
              </a:rPr>
              <a:t> </a:t>
            </a:r>
            <a:r>
              <a:rPr lang="en-US" altLang="en-US" sz="3200" dirty="0" err="1">
                <a:solidFill>
                  <a:srgbClr val="000000"/>
                </a:solidFill>
                <a:cs typeface="Times New Roman" panose="02020603050405020304" pitchFamily="18" charset="0"/>
              </a:rPr>
              <a:t>dân</a:t>
            </a:r>
            <a:r>
              <a:rPr lang="en-US" altLang="en-US" sz="3200" dirty="0">
                <a:solidFill>
                  <a:srgbClr val="000000"/>
                </a:solidFill>
                <a:cs typeface="Times New Roman" panose="02020603050405020304" pitchFamily="18" charset="0"/>
              </a:rPr>
              <a:t> </a:t>
            </a:r>
            <a:r>
              <a:rPr lang="en-US" altLang="en-US" sz="3200" dirty="0" err="1">
                <a:solidFill>
                  <a:srgbClr val="000000"/>
                </a:solidFill>
                <a:cs typeface="Times New Roman" panose="02020603050405020304" pitchFamily="18" charset="0"/>
              </a:rPr>
              <a:t>số</a:t>
            </a:r>
            <a:endParaRPr lang="en-US" altLang="en-US" sz="3200" b="1" dirty="0">
              <a:solidFill>
                <a:srgbClr val="000000"/>
              </a:solidFill>
              <a:cs typeface="Times New Roman" panose="02020603050405020304" pitchFamily="18" charset="0"/>
            </a:endParaRPr>
          </a:p>
        </p:txBody>
      </p:sp>
      <p:sp>
        <p:nvSpPr>
          <p:cNvPr id="7" name="Text Box 7">
            <a:extLst>
              <a:ext uri="{FF2B5EF4-FFF2-40B4-BE49-F238E27FC236}">
                <a16:creationId xmlns:a16="http://schemas.microsoft.com/office/drawing/2014/main" id="{E72F4C1C-DE5C-46C9-8FED-E505C7CA4472}"/>
              </a:ext>
            </a:extLst>
          </p:cNvPr>
          <p:cNvSpPr txBox="1">
            <a:spLocks noChangeArrowheads="1"/>
          </p:cNvSpPr>
          <p:nvPr/>
        </p:nvSpPr>
        <p:spPr bwMode="auto">
          <a:xfrm>
            <a:off x="425369" y="1843467"/>
            <a:ext cx="11334509"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just" fontAlgn="base">
              <a:spcBef>
                <a:spcPct val="50000"/>
              </a:spcBef>
              <a:spcAft>
                <a:spcPct val="0"/>
              </a:spcAft>
            </a:pPr>
            <a:r>
              <a:rPr lang="en-US" altLang="en-US" sz="3200" b="1" dirty="0">
                <a:solidFill>
                  <a:schemeClr val="accent1">
                    <a:lumMod val="50000"/>
                  </a:schemeClr>
                </a:solidFill>
                <a:cs typeface="Times New Roman" panose="02020603050405020304" pitchFamily="18" charset="0"/>
              </a:rPr>
              <a:t>=&gt; </a:t>
            </a:r>
            <a:r>
              <a:rPr lang="en-US" altLang="en-US" sz="3200" b="1" dirty="0" err="1">
                <a:solidFill>
                  <a:schemeClr val="accent1">
                    <a:lumMod val="50000"/>
                  </a:schemeClr>
                </a:solidFill>
                <a:cs typeface="Times New Roman" panose="02020603050405020304" pitchFamily="18" charset="0"/>
              </a:rPr>
              <a:t>Vấn</a:t>
            </a:r>
            <a:r>
              <a:rPr lang="en-US" altLang="en-US" sz="3200" b="1" dirty="0">
                <a:solidFill>
                  <a:schemeClr val="accent1">
                    <a:lumMod val="50000"/>
                  </a:schemeClr>
                </a:solidFill>
                <a:cs typeface="Times New Roman" panose="02020603050405020304" pitchFamily="18" charset="0"/>
              </a:rPr>
              <a:t> </a:t>
            </a:r>
            <a:r>
              <a:rPr lang="en-US" altLang="en-US" sz="3200" b="1" dirty="0" err="1">
                <a:solidFill>
                  <a:schemeClr val="accent1">
                    <a:lumMod val="50000"/>
                  </a:schemeClr>
                </a:solidFill>
                <a:cs typeface="Times New Roman" panose="02020603050405020304" pitchFamily="18" charset="0"/>
              </a:rPr>
              <a:t>đề</a:t>
            </a:r>
            <a:r>
              <a:rPr lang="en-US" altLang="en-US" sz="3200" b="1" dirty="0">
                <a:solidFill>
                  <a:schemeClr val="accent1">
                    <a:lumMod val="50000"/>
                  </a:schemeClr>
                </a:solidFill>
                <a:cs typeface="Times New Roman" panose="02020603050405020304" pitchFamily="18" charset="0"/>
              </a:rPr>
              <a:t> “</a:t>
            </a:r>
            <a:r>
              <a:rPr lang="en-US" altLang="en-US" sz="3200" b="1" dirty="0" err="1">
                <a:solidFill>
                  <a:schemeClr val="accent1">
                    <a:lumMod val="50000"/>
                  </a:schemeClr>
                </a:solidFill>
                <a:cs typeface="Times New Roman" panose="02020603050405020304" pitchFamily="18" charset="0"/>
              </a:rPr>
              <a:t>tồn</a:t>
            </a:r>
            <a:r>
              <a:rPr lang="en-US" altLang="en-US" sz="3200" b="1" dirty="0">
                <a:solidFill>
                  <a:schemeClr val="accent1">
                    <a:lumMod val="50000"/>
                  </a:schemeClr>
                </a:solidFill>
                <a:cs typeface="Times New Roman" panose="02020603050405020304" pitchFamily="18" charset="0"/>
              </a:rPr>
              <a:t> </a:t>
            </a:r>
            <a:r>
              <a:rPr lang="en-US" altLang="en-US" sz="3200" b="1" dirty="0" err="1">
                <a:solidFill>
                  <a:schemeClr val="accent1">
                    <a:lumMod val="50000"/>
                  </a:schemeClr>
                </a:solidFill>
                <a:cs typeface="Times New Roman" panose="02020603050405020304" pitchFamily="18" charset="0"/>
              </a:rPr>
              <a:t>tại</a:t>
            </a:r>
            <a:r>
              <a:rPr lang="en-US" altLang="en-US" sz="3200" b="1" dirty="0">
                <a:solidFill>
                  <a:schemeClr val="accent1">
                    <a:lumMod val="50000"/>
                  </a:schemeClr>
                </a:solidFill>
                <a:cs typeface="Times New Roman" panose="02020603050405020304" pitchFamily="18" charset="0"/>
              </a:rPr>
              <a:t> hay </a:t>
            </a:r>
            <a:r>
              <a:rPr lang="en-US" altLang="en-US" sz="3200" b="1" dirty="0" err="1">
                <a:solidFill>
                  <a:schemeClr val="accent1">
                    <a:lumMod val="50000"/>
                  </a:schemeClr>
                </a:solidFill>
                <a:cs typeface="Times New Roman" panose="02020603050405020304" pitchFamily="18" charset="0"/>
              </a:rPr>
              <a:t>không</a:t>
            </a:r>
            <a:r>
              <a:rPr lang="en-US" altLang="en-US" sz="3200" b="1" dirty="0">
                <a:solidFill>
                  <a:schemeClr val="accent1">
                    <a:lumMod val="50000"/>
                  </a:schemeClr>
                </a:solidFill>
                <a:cs typeface="Times New Roman" panose="02020603050405020304" pitchFamily="18" charset="0"/>
              </a:rPr>
              <a:t> </a:t>
            </a:r>
            <a:r>
              <a:rPr lang="en-US" altLang="en-US" sz="3200" b="1" dirty="0" err="1">
                <a:solidFill>
                  <a:schemeClr val="accent1">
                    <a:lumMod val="50000"/>
                  </a:schemeClr>
                </a:solidFill>
                <a:cs typeface="Times New Roman" panose="02020603050405020304" pitchFamily="18" charset="0"/>
              </a:rPr>
              <a:t>tồn</a:t>
            </a:r>
            <a:r>
              <a:rPr lang="en-US" altLang="en-US" sz="3200" b="1" dirty="0">
                <a:solidFill>
                  <a:schemeClr val="accent1">
                    <a:lumMod val="50000"/>
                  </a:schemeClr>
                </a:solidFill>
                <a:cs typeface="Times New Roman" panose="02020603050405020304" pitchFamily="18" charset="0"/>
              </a:rPr>
              <a:t> </a:t>
            </a:r>
            <a:r>
              <a:rPr lang="en-US" altLang="en-US" sz="3200" b="1" dirty="0" err="1">
                <a:solidFill>
                  <a:schemeClr val="accent1">
                    <a:lumMod val="50000"/>
                  </a:schemeClr>
                </a:solidFill>
                <a:cs typeface="Times New Roman" panose="02020603050405020304" pitchFamily="18" charset="0"/>
              </a:rPr>
              <a:t>tại</a:t>
            </a:r>
            <a:r>
              <a:rPr lang="en-US" altLang="en-US" sz="3200" b="1" dirty="0">
                <a:solidFill>
                  <a:schemeClr val="accent1">
                    <a:lumMod val="50000"/>
                  </a:schemeClr>
                </a:solidFill>
                <a:cs typeface="Times New Roman" panose="02020603050405020304" pitchFamily="18" charset="0"/>
              </a:rPr>
              <a:t>” </a:t>
            </a:r>
            <a:r>
              <a:rPr lang="en-US" altLang="en-US" sz="3200" b="1" dirty="0" err="1">
                <a:solidFill>
                  <a:schemeClr val="accent1">
                    <a:lumMod val="50000"/>
                  </a:schemeClr>
                </a:solidFill>
                <a:cs typeface="Times New Roman" panose="02020603050405020304" pitchFamily="18" charset="0"/>
              </a:rPr>
              <a:t>của</a:t>
            </a:r>
            <a:r>
              <a:rPr lang="en-US" altLang="en-US" sz="3200" b="1" dirty="0">
                <a:solidFill>
                  <a:schemeClr val="accent1">
                    <a:lumMod val="50000"/>
                  </a:schemeClr>
                </a:solidFill>
                <a:cs typeface="Times New Roman" panose="02020603050405020304" pitchFamily="18" charset="0"/>
              </a:rPr>
              <a:t> </a:t>
            </a:r>
            <a:r>
              <a:rPr lang="en-US" altLang="en-US" sz="3200" b="1" dirty="0" err="1">
                <a:solidFill>
                  <a:schemeClr val="accent1">
                    <a:lumMod val="50000"/>
                  </a:schemeClr>
                </a:solidFill>
                <a:cs typeface="Times New Roman" panose="02020603050405020304" pitchFamily="18" charset="0"/>
              </a:rPr>
              <a:t>chính</a:t>
            </a:r>
            <a:r>
              <a:rPr lang="en-US" altLang="en-US" sz="3200" b="1" dirty="0">
                <a:solidFill>
                  <a:schemeClr val="accent1">
                    <a:lumMod val="50000"/>
                  </a:schemeClr>
                </a:solidFill>
                <a:cs typeface="Times New Roman" panose="02020603050405020304" pitchFamily="18" charset="0"/>
              </a:rPr>
              <a:t> </a:t>
            </a:r>
            <a:r>
              <a:rPr lang="en-US" altLang="en-US" sz="3200" b="1" dirty="0" err="1">
                <a:solidFill>
                  <a:schemeClr val="accent1">
                    <a:lumMod val="50000"/>
                  </a:schemeClr>
                </a:solidFill>
                <a:cs typeface="Times New Roman" panose="02020603050405020304" pitchFamily="18" charset="0"/>
              </a:rPr>
              <a:t>loài</a:t>
            </a:r>
            <a:r>
              <a:rPr lang="en-US" altLang="en-US" sz="3200" b="1" dirty="0">
                <a:solidFill>
                  <a:schemeClr val="accent1">
                    <a:lumMod val="50000"/>
                  </a:schemeClr>
                </a:solidFill>
                <a:cs typeface="Times New Roman" panose="02020603050405020304" pitchFamily="18" charset="0"/>
              </a:rPr>
              <a:t> </a:t>
            </a:r>
            <a:r>
              <a:rPr lang="en-US" altLang="en-US" sz="3200" b="1" dirty="0" err="1">
                <a:solidFill>
                  <a:schemeClr val="accent1">
                    <a:lumMod val="50000"/>
                  </a:schemeClr>
                </a:solidFill>
                <a:cs typeface="Times New Roman" panose="02020603050405020304" pitchFamily="18" charset="0"/>
              </a:rPr>
              <a:t>người</a:t>
            </a:r>
            <a:r>
              <a:rPr lang="en-US" altLang="en-US" sz="3200" b="1" dirty="0">
                <a:solidFill>
                  <a:schemeClr val="accent1">
                    <a:lumMod val="50000"/>
                  </a:schemeClr>
                </a:solidFill>
                <a:cs typeface="Times New Roman" panose="02020603050405020304" pitchFamily="18" charset="0"/>
              </a:rPr>
              <a:t>.</a:t>
            </a:r>
          </a:p>
        </p:txBody>
      </p:sp>
      <p:sp>
        <p:nvSpPr>
          <p:cNvPr id="8" name="Rectangle 4">
            <a:extLst>
              <a:ext uri="{FF2B5EF4-FFF2-40B4-BE49-F238E27FC236}">
                <a16:creationId xmlns:a16="http://schemas.microsoft.com/office/drawing/2014/main" id="{8EA4B86A-E74A-4B3A-A53C-21A3C5659691}"/>
              </a:ext>
            </a:extLst>
          </p:cNvPr>
          <p:cNvSpPr>
            <a:spLocks noChangeArrowheads="1"/>
          </p:cNvSpPr>
          <p:nvPr/>
        </p:nvSpPr>
        <p:spPr bwMode="auto">
          <a:xfrm>
            <a:off x="4977115" y="3401963"/>
            <a:ext cx="5081285"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0" fontAlgn="base" hangingPunct="0">
              <a:spcBef>
                <a:spcPct val="0"/>
              </a:spcBef>
              <a:spcAft>
                <a:spcPct val="0"/>
              </a:spcAft>
              <a:buFontTx/>
              <a:buNone/>
            </a:pPr>
            <a:r>
              <a:rPr lang="en-US" altLang="en-US" sz="3600" dirty="0">
                <a:solidFill>
                  <a:srgbClr val="000000"/>
                </a:solidFill>
                <a:latin typeface="Times New Roman" panose="02020603050405020304" pitchFamily="18" charset="0"/>
                <a:cs typeface="Arial" panose="020B0604020202020204" pitchFamily="34" charset="0"/>
              </a:rPr>
              <a:t>Con </a:t>
            </a:r>
            <a:r>
              <a:rPr lang="en-US" altLang="en-US" sz="3600" dirty="0" err="1">
                <a:solidFill>
                  <a:srgbClr val="000000"/>
                </a:solidFill>
                <a:latin typeface="Times New Roman" panose="02020603050405020304" pitchFamily="18" charset="0"/>
                <a:cs typeface="Arial" panose="020B0604020202020204" pitchFamily="34" charset="0"/>
              </a:rPr>
              <a:t>đường</a:t>
            </a:r>
            <a:r>
              <a:rPr lang="en-US" altLang="en-US" sz="3600" dirty="0">
                <a:solidFill>
                  <a:srgbClr val="000000"/>
                </a:solidFill>
                <a:latin typeface="Times New Roman" panose="02020603050405020304" pitchFamily="18" charset="0"/>
                <a:cs typeface="Arial" panose="020B0604020202020204" pitchFamily="34" charset="0"/>
              </a:rPr>
              <a:t> </a:t>
            </a:r>
            <a:r>
              <a:rPr lang="en-US" altLang="en-US" sz="3600" dirty="0" err="1">
                <a:solidFill>
                  <a:srgbClr val="000000"/>
                </a:solidFill>
                <a:latin typeface="Times New Roman" panose="02020603050405020304" pitchFamily="18" charset="0"/>
                <a:cs typeface="Arial" panose="020B0604020202020204" pitchFamily="34" charset="0"/>
              </a:rPr>
              <a:t>nào</a:t>
            </a:r>
            <a:r>
              <a:rPr lang="en-US" altLang="en-US" sz="3600" dirty="0">
                <a:solidFill>
                  <a:srgbClr val="000000"/>
                </a:solidFill>
                <a:latin typeface="Times New Roman" panose="02020603050405020304" pitchFamily="18" charset="0"/>
                <a:cs typeface="Arial" panose="020B0604020202020204" pitchFamily="34" charset="0"/>
              </a:rPr>
              <a:t> </a:t>
            </a:r>
            <a:r>
              <a:rPr lang="en-US" altLang="en-US" sz="3600" dirty="0" err="1">
                <a:solidFill>
                  <a:srgbClr val="000000"/>
                </a:solidFill>
                <a:latin typeface="Times New Roman" panose="02020603050405020304" pitchFamily="18" charset="0"/>
                <a:cs typeface="Arial" panose="020B0604020202020204" pitchFamily="34" charset="0"/>
              </a:rPr>
              <a:t>là</a:t>
            </a:r>
            <a:r>
              <a:rPr lang="en-US" altLang="en-US" sz="3600" dirty="0">
                <a:solidFill>
                  <a:srgbClr val="000000"/>
                </a:solidFill>
                <a:latin typeface="Times New Roman" panose="02020603050405020304" pitchFamily="18" charset="0"/>
                <a:cs typeface="Arial" panose="020B0604020202020204" pitchFamily="34" charset="0"/>
              </a:rPr>
              <a:t> con </a:t>
            </a:r>
            <a:r>
              <a:rPr lang="en-US" altLang="en-US" sz="3600" dirty="0" err="1">
                <a:solidFill>
                  <a:srgbClr val="000000"/>
                </a:solidFill>
                <a:latin typeface="Times New Roman" panose="02020603050405020304" pitchFamily="18" charset="0"/>
                <a:cs typeface="Arial" panose="020B0604020202020204" pitchFamily="34" charset="0"/>
              </a:rPr>
              <a:t>đường</a:t>
            </a:r>
            <a:r>
              <a:rPr lang="en-US" altLang="en-US" sz="3600" dirty="0">
                <a:solidFill>
                  <a:srgbClr val="000000"/>
                </a:solidFill>
                <a:latin typeface="Times New Roman" panose="02020603050405020304" pitchFamily="18" charset="0"/>
                <a:cs typeface="Arial" panose="020B0604020202020204" pitchFamily="34" charset="0"/>
              </a:rPr>
              <a:t> </a:t>
            </a:r>
            <a:r>
              <a:rPr lang="en-US" altLang="en-US" sz="3600" dirty="0" err="1">
                <a:solidFill>
                  <a:srgbClr val="000000"/>
                </a:solidFill>
                <a:latin typeface="Times New Roman" panose="02020603050405020304" pitchFamily="18" charset="0"/>
                <a:cs typeface="Arial" panose="020B0604020202020204" pitchFamily="34" charset="0"/>
              </a:rPr>
              <a:t>tốt</a:t>
            </a:r>
            <a:r>
              <a:rPr lang="en-US" altLang="en-US" sz="3600" dirty="0">
                <a:solidFill>
                  <a:srgbClr val="000000"/>
                </a:solidFill>
                <a:latin typeface="Times New Roman" panose="02020603050405020304" pitchFamily="18" charset="0"/>
                <a:cs typeface="Arial" panose="020B0604020202020204" pitchFamily="34" charset="0"/>
              </a:rPr>
              <a:t> </a:t>
            </a:r>
            <a:r>
              <a:rPr lang="en-US" altLang="en-US" sz="3600" dirty="0" err="1">
                <a:solidFill>
                  <a:srgbClr val="000000"/>
                </a:solidFill>
                <a:latin typeface="Times New Roman" panose="02020603050405020304" pitchFamily="18" charset="0"/>
                <a:cs typeface="Arial" panose="020B0604020202020204" pitchFamily="34" charset="0"/>
              </a:rPr>
              <a:t>nhất</a:t>
            </a:r>
            <a:r>
              <a:rPr lang="en-US" altLang="en-US" sz="3600" dirty="0">
                <a:solidFill>
                  <a:srgbClr val="000000"/>
                </a:solidFill>
                <a:latin typeface="Times New Roman" panose="02020603050405020304" pitchFamily="18" charset="0"/>
                <a:cs typeface="Arial" panose="020B0604020202020204" pitchFamily="34" charset="0"/>
              </a:rPr>
              <a:t> </a:t>
            </a:r>
            <a:r>
              <a:rPr lang="en-US" altLang="en-US" sz="3600" dirty="0" err="1">
                <a:solidFill>
                  <a:srgbClr val="000000"/>
                </a:solidFill>
                <a:latin typeface="Times New Roman" panose="02020603050405020304" pitchFamily="18" charset="0"/>
                <a:cs typeface="Arial" panose="020B0604020202020204" pitchFamily="34" charset="0"/>
              </a:rPr>
              <a:t>để</a:t>
            </a:r>
            <a:r>
              <a:rPr lang="en-US" altLang="en-US" sz="3600" dirty="0">
                <a:solidFill>
                  <a:srgbClr val="000000"/>
                </a:solidFill>
                <a:latin typeface="Times New Roman" panose="02020603050405020304" pitchFamily="18" charset="0"/>
                <a:cs typeface="Arial" panose="020B0604020202020204" pitchFamily="34" charset="0"/>
              </a:rPr>
              <a:t> </a:t>
            </a:r>
            <a:r>
              <a:rPr lang="en-US" altLang="en-US" sz="3600" dirty="0" err="1">
                <a:solidFill>
                  <a:srgbClr val="000000"/>
                </a:solidFill>
                <a:latin typeface="Times New Roman" panose="02020603050405020304" pitchFamily="18" charset="0"/>
                <a:cs typeface="Arial" panose="020B0604020202020204" pitchFamily="34" charset="0"/>
              </a:rPr>
              <a:t>hạn</a:t>
            </a:r>
            <a:r>
              <a:rPr lang="en-US" altLang="en-US" sz="3600" dirty="0">
                <a:solidFill>
                  <a:srgbClr val="000000"/>
                </a:solidFill>
                <a:latin typeface="Times New Roman" panose="02020603050405020304" pitchFamily="18" charset="0"/>
                <a:cs typeface="Arial" panose="020B0604020202020204" pitchFamily="34" charset="0"/>
              </a:rPr>
              <a:t> </a:t>
            </a:r>
            <a:r>
              <a:rPr lang="en-US" altLang="en-US" sz="3600" dirty="0" err="1">
                <a:solidFill>
                  <a:srgbClr val="000000"/>
                </a:solidFill>
                <a:latin typeface="Times New Roman" panose="02020603050405020304" pitchFamily="18" charset="0"/>
                <a:cs typeface="Arial" panose="020B0604020202020204" pitchFamily="34" charset="0"/>
              </a:rPr>
              <a:t>chế</a:t>
            </a:r>
            <a:r>
              <a:rPr lang="en-US" altLang="en-US" sz="3600" dirty="0">
                <a:solidFill>
                  <a:srgbClr val="000000"/>
                </a:solidFill>
                <a:latin typeface="Times New Roman" panose="02020603050405020304" pitchFamily="18" charset="0"/>
                <a:cs typeface="Arial" panose="020B0604020202020204" pitchFamily="34" charset="0"/>
              </a:rPr>
              <a:t> </a:t>
            </a:r>
            <a:r>
              <a:rPr lang="en-US" altLang="en-US" sz="3600" dirty="0" err="1">
                <a:solidFill>
                  <a:srgbClr val="000000"/>
                </a:solidFill>
                <a:latin typeface="Times New Roman" panose="02020603050405020304" pitchFamily="18" charset="0"/>
                <a:cs typeface="Arial" panose="020B0604020202020204" pitchFamily="34" charset="0"/>
              </a:rPr>
              <a:t>sự</a:t>
            </a:r>
            <a:r>
              <a:rPr lang="en-US" altLang="en-US" sz="3600" dirty="0">
                <a:solidFill>
                  <a:srgbClr val="000000"/>
                </a:solidFill>
                <a:latin typeface="Times New Roman" panose="02020603050405020304" pitchFamily="18" charset="0"/>
                <a:cs typeface="Arial" panose="020B0604020202020204" pitchFamily="34" charset="0"/>
              </a:rPr>
              <a:t> </a:t>
            </a:r>
            <a:r>
              <a:rPr lang="en-US" altLang="en-US" sz="3600" dirty="0" err="1">
                <a:solidFill>
                  <a:srgbClr val="000000"/>
                </a:solidFill>
                <a:latin typeface="Times New Roman" panose="02020603050405020304" pitchFamily="18" charset="0"/>
                <a:cs typeface="Arial" panose="020B0604020202020204" pitchFamily="34" charset="0"/>
              </a:rPr>
              <a:t>gia</a:t>
            </a:r>
            <a:r>
              <a:rPr lang="en-US" altLang="en-US" sz="3600" dirty="0">
                <a:solidFill>
                  <a:srgbClr val="000000"/>
                </a:solidFill>
                <a:latin typeface="Times New Roman" panose="02020603050405020304" pitchFamily="18" charset="0"/>
                <a:cs typeface="Arial" panose="020B0604020202020204" pitchFamily="34" charset="0"/>
              </a:rPr>
              <a:t> </a:t>
            </a:r>
            <a:r>
              <a:rPr lang="en-US" altLang="en-US" sz="3600" dirty="0" err="1">
                <a:solidFill>
                  <a:srgbClr val="000000"/>
                </a:solidFill>
                <a:latin typeface="Times New Roman" panose="02020603050405020304" pitchFamily="18" charset="0"/>
                <a:cs typeface="Arial" panose="020B0604020202020204" pitchFamily="34" charset="0"/>
              </a:rPr>
              <a:t>tăng</a:t>
            </a:r>
            <a:r>
              <a:rPr lang="en-US" altLang="en-US" sz="3600" dirty="0">
                <a:solidFill>
                  <a:srgbClr val="000000"/>
                </a:solidFill>
                <a:latin typeface="Times New Roman" panose="02020603050405020304" pitchFamily="18" charset="0"/>
                <a:cs typeface="Arial" panose="020B0604020202020204" pitchFamily="34" charset="0"/>
              </a:rPr>
              <a:t> </a:t>
            </a:r>
            <a:r>
              <a:rPr lang="en-US" altLang="en-US" sz="3600" dirty="0" err="1">
                <a:solidFill>
                  <a:srgbClr val="000000"/>
                </a:solidFill>
                <a:latin typeface="Times New Roman" panose="02020603050405020304" pitchFamily="18" charset="0"/>
                <a:cs typeface="Arial" panose="020B0604020202020204" pitchFamily="34" charset="0"/>
              </a:rPr>
              <a:t>dân</a:t>
            </a:r>
            <a:r>
              <a:rPr lang="en-US" altLang="en-US" sz="3600" dirty="0">
                <a:solidFill>
                  <a:srgbClr val="000000"/>
                </a:solidFill>
                <a:latin typeface="Times New Roman" panose="02020603050405020304" pitchFamily="18" charset="0"/>
                <a:cs typeface="Arial" panose="020B0604020202020204" pitchFamily="34" charset="0"/>
              </a:rPr>
              <a:t> </a:t>
            </a:r>
            <a:r>
              <a:rPr lang="en-US" altLang="en-US" sz="3600" dirty="0" err="1">
                <a:solidFill>
                  <a:srgbClr val="000000"/>
                </a:solidFill>
                <a:latin typeface="Times New Roman" panose="02020603050405020304" pitchFamily="18" charset="0"/>
                <a:cs typeface="Arial" panose="020B0604020202020204" pitchFamily="34" charset="0"/>
              </a:rPr>
              <a:t>số</a:t>
            </a:r>
            <a:r>
              <a:rPr lang="en-US" altLang="en-US" sz="3600" dirty="0">
                <a:solidFill>
                  <a:srgbClr val="000000"/>
                </a:solidFill>
                <a:latin typeface="Times New Roman" panose="02020603050405020304" pitchFamily="18" charset="0"/>
                <a:cs typeface="Arial" panose="020B0604020202020204" pitchFamily="34" charset="0"/>
              </a:rPr>
              <a:t>? </a:t>
            </a:r>
            <a:endParaRPr lang="en-US" altLang="en-US" sz="2800" dirty="0">
              <a:solidFill>
                <a:srgbClr val="000000"/>
              </a:solidFill>
              <a:latin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567615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amond(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heckerboard(across)">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 calcmode="lin" valueType="num">
                                      <p:cBhvr additive="base">
                                        <p:cTn id="1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8">
                                            <p:txEl>
                                              <p:pRg st="0" end="0"/>
                                            </p:txEl>
                                          </p:spTgt>
                                        </p:tgtEl>
                                        <p:attrNameLst>
                                          <p:attrName>ppt_y</p:attrName>
                                        </p:attrNameLst>
                                      </p:cBhvr>
                                      <p:tavLst>
                                        <p:tav tm="0">
                                          <p:val>
                                            <p:strVal val="1+#ppt_h/2"/>
                                          </p:val>
                                        </p:tav>
                                        <p:tav tm="100000">
                                          <p:val>
                                            <p:strVal val="#ppt_y"/>
                                          </p:val>
                                        </p:tav>
                                      </p:tavLst>
                                    </p:anim>
                                  </p:childTnLst>
                                </p:cTn>
                              </p:par>
                              <p:par>
                                <p:cTn id="19" presetID="22" presetClass="entr" presetSubtype="4"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down)">
                                      <p:cBhvr>
                                        <p:cTn id="21" dur="500"/>
                                        <p:tgtEl>
                                          <p:spTgt spid="5"/>
                                        </p:tgtEl>
                                      </p:cBhvr>
                                    </p:animEffect>
                                  </p:childTnLst>
                                </p:cTn>
                              </p:par>
                              <p:par>
                                <p:cTn id="22" presetID="22" presetClass="entr" presetSubtype="4" fill="hold" nodeType="withEffect">
                                  <p:stCondLst>
                                    <p:cond delay="0"/>
                                  </p:stCondLst>
                                  <p:childTnLst>
                                    <p:set>
                                      <p:cBhvr>
                                        <p:cTn id="23" dur="1" fill="hold">
                                          <p:stCondLst>
                                            <p:cond delay="0"/>
                                          </p:stCondLst>
                                        </p:cTn>
                                        <p:tgtEl>
                                          <p:spTgt spid="9218"/>
                                        </p:tgtEl>
                                        <p:attrNameLst>
                                          <p:attrName>style.visibility</p:attrName>
                                        </p:attrNameLst>
                                      </p:cBhvr>
                                      <p:to>
                                        <p:strVal val="visible"/>
                                      </p:to>
                                    </p:set>
                                    <p:animEffect transition="in" filter="wipe(down)">
                                      <p:cBhvr>
                                        <p:cTn id="24" dur="500"/>
                                        <p:tgtEl>
                                          <p:spTgt spid="9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Large Stock Illustrations – 297,684 Large Stock Illustrations, Vectors &amp;amp;  Clipart - Dreamstime">
            <a:extLst>
              <a:ext uri="{FF2B5EF4-FFF2-40B4-BE49-F238E27FC236}">
                <a16:creationId xmlns:a16="http://schemas.microsoft.com/office/drawing/2014/main" id="{4D85A9DB-1BD1-41D3-875D-05BFDF0A6E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384" y="312516"/>
            <a:ext cx="5860457" cy="619498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32093EC9-66B1-43AB-A384-2699A60871A2}"/>
              </a:ext>
            </a:extLst>
          </p:cNvPr>
          <p:cNvPicPr>
            <a:picLocks noChangeAspect="1"/>
          </p:cNvPicPr>
          <p:nvPr/>
        </p:nvPicPr>
        <p:blipFill>
          <a:blip r:embed="rId4"/>
          <a:stretch>
            <a:fillRect/>
          </a:stretch>
        </p:blipFill>
        <p:spPr>
          <a:xfrm>
            <a:off x="5751755" y="0"/>
            <a:ext cx="6341861" cy="1304376"/>
          </a:xfrm>
          <a:prstGeom prst="rect">
            <a:avLst/>
          </a:prstGeom>
        </p:spPr>
      </p:pic>
      <p:sp>
        <p:nvSpPr>
          <p:cNvPr id="7" name="Rectangle 5">
            <a:extLst>
              <a:ext uri="{FF2B5EF4-FFF2-40B4-BE49-F238E27FC236}">
                <a16:creationId xmlns:a16="http://schemas.microsoft.com/office/drawing/2014/main" id="{7F30A811-B9B2-4CBD-88A4-DC14785F97AC}"/>
              </a:ext>
            </a:extLst>
          </p:cNvPr>
          <p:cNvSpPr>
            <a:spLocks noChangeArrowheads="1"/>
          </p:cNvSpPr>
          <p:nvPr/>
        </p:nvSpPr>
        <p:spPr bwMode="auto">
          <a:xfrm>
            <a:off x="5958841" y="1304376"/>
            <a:ext cx="5915821" cy="48119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914400" eaLnBrk="0" fontAlgn="base" latinLnBrk="0" hangingPunct="0">
              <a:lnSpc>
                <a:spcPct val="100000"/>
              </a:lnSpc>
              <a:spcBef>
                <a:spcPct val="20000"/>
              </a:spcBef>
              <a:spcAft>
                <a:spcPct val="0"/>
              </a:spcAft>
              <a:buClrTx/>
              <a:buSzTx/>
              <a:buFontTx/>
              <a:buChar char="•"/>
              <a:tabLst/>
              <a:defRPr/>
            </a:pPr>
            <a:r>
              <a:rPr kumimoji="0" lang="en-US" altLang="en-US" sz="2800" b="0"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800" b="0" i="0"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Đẩy</a:t>
            </a:r>
            <a:r>
              <a:rPr kumimoji="0" lang="en-US" altLang="en-US" sz="2800" b="0"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800" b="0" i="0"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mạnh</a:t>
            </a:r>
            <a:r>
              <a:rPr kumimoji="0" lang="en-US" altLang="en-US" sz="2800" b="0"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800" b="0" i="0"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giáo</a:t>
            </a:r>
            <a:r>
              <a:rPr kumimoji="0" lang="en-US" altLang="en-US" sz="2800" b="0"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800" b="0" i="0"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dục</a:t>
            </a:r>
            <a:r>
              <a:rPr kumimoji="0" lang="en-US" altLang="en-US" sz="2800" b="0"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800" b="0" i="0"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đặc</a:t>
            </a:r>
            <a:r>
              <a:rPr kumimoji="0" lang="en-US" altLang="en-US" sz="2800" b="0"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800" b="0" i="0"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biệt</a:t>
            </a:r>
            <a:r>
              <a:rPr kumimoji="0" lang="en-US" altLang="en-US" sz="2800" b="0"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800" b="0" i="0"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là</a:t>
            </a:r>
            <a:r>
              <a:rPr kumimoji="0" lang="en-US" altLang="en-US" sz="2800" b="0"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800" b="0" i="0"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giáo</a:t>
            </a:r>
            <a:r>
              <a:rPr kumimoji="0" lang="en-US" altLang="en-US" sz="2800" b="0"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800" b="0" i="0"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dục</a:t>
            </a:r>
            <a:r>
              <a:rPr kumimoji="0" lang="en-US" altLang="en-US" sz="2800" b="0"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800" b="0" i="0"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cho</a:t>
            </a:r>
            <a:r>
              <a:rPr kumimoji="0" lang="en-US" altLang="en-US" sz="2800" b="0"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800" b="0" i="0"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phụ</a:t>
            </a:r>
            <a:r>
              <a:rPr kumimoji="0" lang="en-US" altLang="en-US" sz="2800" b="0"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800" b="0" i="0"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nữ</a:t>
            </a:r>
            <a:r>
              <a:rPr kumimoji="0" lang="en-US" altLang="en-US" sz="2800" b="0"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800" b="0" i="0"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là</a:t>
            </a:r>
            <a:r>
              <a:rPr kumimoji="0" lang="en-US" altLang="en-US" sz="2800" b="0"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con </a:t>
            </a:r>
            <a:r>
              <a:rPr kumimoji="0" lang="en-US" altLang="en-US" sz="2800" b="0" i="0"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đường</a:t>
            </a:r>
            <a:r>
              <a:rPr kumimoji="0" lang="en-US" altLang="en-US" sz="2800" b="0"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800" b="0" i="0"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tốt</a:t>
            </a:r>
            <a:r>
              <a:rPr kumimoji="0" lang="en-US" altLang="en-US" sz="2800" b="0"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800" b="0" i="0"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nhất</a:t>
            </a:r>
            <a:r>
              <a:rPr kumimoji="0" lang="en-US" altLang="en-US" sz="2800" b="0"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800" b="0" i="0"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để</a:t>
            </a:r>
            <a:r>
              <a:rPr kumimoji="0" lang="en-US" altLang="en-US" sz="2800" b="0"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800" b="0" i="0"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kìm</a:t>
            </a:r>
            <a:r>
              <a:rPr kumimoji="0" lang="en-US" altLang="en-US" sz="2800" b="0"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800" b="0" i="0"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hãm</a:t>
            </a:r>
            <a:r>
              <a:rPr kumimoji="0" lang="en-US" altLang="en-US" sz="2800" b="0"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800" b="0" i="0"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sự</a:t>
            </a:r>
            <a:r>
              <a:rPr kumimoji="0" lang="en-US" altLang="en-US" sz="2800" b="0"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800" b="0" i="0"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phát</a:t>
            </a:r>
            <a:r>
              <a:rPr kumimoji="0" lang="en-US" altLang="en-US" sz="2800" b="0"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800" b="0" i="0"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triển</a:t>
            </a:r>
            <a:r>
              <a:rPr kumimoji="0" lang="en-US" altLang="en-US" sz="2800" b="0"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800" b="0" i="0"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và</a:t>
            </a:r>
            <a:r>
              <a:rPr kumimoji="0" lang="en-US" altLang="en-US" sz="2800" b="0"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800" b="0" i="0"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bùng</a:t>
            </a:r>
            <a:r>
              <a:rPr kumimoji="0" lang="en-US" altLang="en-US" sz="2800" b="0"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800" b="0" i="0"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nổ</a:t>
            </a:r>
            <a:r>
              <a:rPr kumimoji="0" lang="en-US" altLang="en-US" sz="2800" b="0"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800" b="0" i="0"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dân</a:t>
            </a:r>
            <a:r>
              <a:rPr kumimoji="0" lang="en-US" altLang="en-US" sz="2800" b="0"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800" b="0" i="0"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số</a:t>
            </a:r>
            <a:r>
              <a:rPr kumimoji="0" lang="en-US" altLang="en-US" sz="2800" b="0"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a:t>
            </a:r>
          </a:p>
          <a:p>
            <a:pPr marL="0" marR="0" lvl="0" indent="0" algn="just" defTabSz="914400" eaLnBrk="0" fontAlgn="base" latinLnBrk="0" hangingPunct="0">
              <a:lnSpc>
                <a:spcPct val="100000"/>
              </a:lnSpc>
              <a:spcBef>
                <a:spcPct val="20000"/>
              </a:spcBef>
              <a:spcAft>
                <a:spcPct val="0"/>
              </a:spcAft>
              <a:buClrTx/>
              <a:buSzTx/>
              <a:buFontTx/>
              <a:buChar char="•"/>
              <a:tabLst/>
              <a:defRPr/>
            </a:pPr>
            <a:r>
              <a:rPr lang="en-US" altLang="en-US" sz="2800" kern="0" dirty="0">
                <a:latin typeface="Times New Roman" panose="02020603050405020304" pitchFamily="18" charset="0"/>
                <a:cs typeface="Times New Roman" panose="02020603050405020304" pitchFamily="18" charset="0"/>
              </a:rPr>
              <a:t> </a:t>
            </a:r>
            <a:r>
              <a:rPr kumimoji="0" lang="en-US" altLang="en-US" sz="2800" b="0" i="0"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Vì</a:t>
            </a:r>
            <a:r>
              <a:rPr kumimoji="0" lang="en-US" altLang="en-US" sz="2800" b="0"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a:t>
            </a:r>
            <a:r>
              <a:rPr lang="en-US" altLang="en-US" sz="2800" kern="0" dirty="0">
                <a:latin typeface="Times New Roman" panose="02020603050405020304" pitchFamily="18" charset="0"/>
                <a:cs typeface="Times New Roman" panose="02020603050405020304" pitchFamily="18" charset="0"/>
              </a:rPr>
              <a:t>s</a:t>
            </a:r>
            <a:r>
              <a:rPr kumimoji="0" lang="en-US" altLang="en-US" sz="2800" b="0" i="0"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inh</a:t>
            </a:r>
            <a:r>
              <a:rPr kumimoji="0" lang="en-US" altLang="en-US" sz="2800" b="0"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800" b="0" i="0"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đẻ</a:t>
            </a:r>
            <a:r>
              <a:rPr kumimoji="0" lang="en-US" altLang="en-US" sz="2800" b="0"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800" b="0" i="0"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là</a:t>
            </a:r>
            <a:r>
              <a:rPr kumimoji="0" lang="en-US" altLang="en-US" sz="2800" b="0"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800" b="0" i="0"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quyền</a:t>
            </a:r>
            <a:r>
              <a:rPr kumimoji="0" lang="en-US" altLang="en-US" sz="2800" b="0"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800" b="0" i="0"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của</a:t>
            </a:r>
            <a:r>
              <a:rPr kumimoji="0" lang="en-US" altLang="en-US" sz="2800" b="0"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800" b="0" i="0"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phụ</a:t>
            </a:r>
            <a:r>
              <a:rPr kumimoji="0" lang="en-US" altLang="en-US" sz="2800" b="0"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800" b="0" i="0"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nữ</a:t>
            </a:r>
            <a:r>
              <a:rPr kumimoji="0" lang="en-US" altLang="en-US" sz="2800" b="0"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800" b="0" i="0"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không</a:t>
            </a:r>
            <a:r>
              <a:rPr kumimoji="0" lang="en-US" altLang="en-US" sz="2800" b="0"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800" b="0" i="0"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thể</a:t>
            </a:r>
            <a:r>
              <a:rPr kumimoji="0" lang="en-US" altLang="en-US" sz="2800" b="0"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800" b="0" i="0"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cấm</a:t>
            </a:r>
            <a:r>
              <a:rPr kumimoji="0" lang="en-US" altLang="en-US" sz="2800" b="0"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800" b="0" i="0"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đoán</a:t>
            </a:r>
            <a:r>
              <a:rPr kumimoji="0" lang="en-US" altLang="en-US" sz="2800" b="0"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800" b="0" i="0"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bằng</a:t>
            </a:r>
            <a:r>
              <a:rPr kumimoji="0" lang="en-US" altLang="en-US" sz="2800" b="0"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800" b="0" i="0"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mệnh</a:t>
            </a:r>
            <a:r>
              <a:rPr kumimoji="0" lang="en-US" altLang="en-US" sz="2800" b="0"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800" b="0" i="0"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lệnh</a:t>
            </a:r>
            <a:r>
              <a:rPr kumimoji="0" lang="en-US" altLang="en-US" sz="2800" b="0"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800" b="0" i="0"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và</a:t>
            </a:r>
            <a:r>
              <a:rPr kumimoji="0" lang="en-US" altLang="en-US" sz="2800" b="0"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800" b="0" i="0"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các</a:t>
            </a:r>
            <a:r>
              <a:rPr kumimoji="0" lang="en-US" altLang="en-US" sz="2800" b="0"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800" b="0" i="0"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biện</a:t>
            </a:r>
            <a:r>
              <a:rPr kumimoji="0" lang="en-US" altLang="en-US" sz="2800" b="0"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800" b="0" i="0"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pháp</a:t>
            </a:r>
            <a:r>
              <a:rPr kumimoji="0" lang="en-US" altLang="en-US" sz="2800" b="0"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800" b="0" i="0"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thô</a:t>
            </a:r>
            <a:r>
              <a:rPr kumimoji="0" lang="en-US" altLang="en-US" sz="2800" b="0"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800" b="0" i="0"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bạo</a:t>
            </a:r>
            <a:r>
              <a:rPr kumimoji="0" lang="en-US" altLang="en-US" sz="2800" b="0"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a:t>
            </a:r>
            <a:r>
              <a:rPr kumimoji="0" lang="en-US" altLang="en-US" sz="2800" b="0" i="0"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chỉ</a:t>
            </a:r>
            <a:r>
              <a:rPr kumimoji="0" lang="en-US" altLang="en-US" sz="2800" b="0"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800" b="0" i="0"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có</a:t>
            </a:r>
            <a:r>
              <a:rPr kumimoji="0" lang="en-US" altLang="en-US" sz="2800" b="0"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800" b="0" i="0"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giáo</a:t>
            </a:r>
            <a:r>
              <a:rPr kumimoji="0" lang="en-US" altLang="en-US" sz="2800" b="0"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800" b="0" i="0"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dục</a:t>
            </a:r>
            <a:r>
              <a:rPr kumimoji="0" lang="en-US" altLang="en-US" sz="2800" b="0"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800" b="0" i="0"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mới</a:t>
            </a:r>
            <a:r>
              <a:rPr kumimoji="0" lang="en-US" altLang="en-US" sz="2800" b="0"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800" b="0" i="0"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giúp</a:t>
            </a:r>
            <a:r>
              <a:rPr kumimoji="0" lang="en-US" altLang="en-US" sz="2800" b="0"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800" b="0" i="0"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mọi</a:t>
            </a:r>
            <a:r>
              <a:rPr kumimoji="0" lang="en-US" altLang="en-US" sz="2800" b="0"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800" b="0" i="0"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người</a:t>
            </a:r>
            <a:r>
              <a:rPr kumimoji="0" lang="en-US" altLang="en-US" sz="2800" b="0"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800" b="0" i="0"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hiểu</a:t>
            </a:r>
            <a:r>
              <a:rPr kumimoji="0" lang="en-US" altLang="en-US" sz="2800" b="0"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800" b="0" i="0"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rõ</a:t>
            </a:r>
            <a:r>
              <a:rPr kumimoji="0" lang="en-US" altLang="en-US" sz="2800" b="0"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800" b="0" i="0"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hậu</a:t>
            </a:r>
            <a:r>
              <a:rPr kumimoji="0" lang="en-US" altLang="en-US" sz="2800" b="0"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800" b="0" i="0"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quả</a:t>
            </a:r>
            <a:r>
              <a:rPr kumimoji="0" lang="en-US" altLang="en-US" sz="2800" b="0"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800" b="0" i="0"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của</a:t>
            </a:r>
            <a:r>
              <a:rPr kumimoji="0" lang="en-US" altLang="en-US" sz="2800" b="0"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800" b="0" i="0"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bùng</a:t>
            </a:r>
            <a:r>
              <a:rPr kumimoji="0" lang="en-US" altLang="en-US" sz="2800" b="0"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800" b="0" i="0"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nổ</a:t>
            </a:r>
            <a:r>
              <a:rPr kumimoji="0" lang="en-US" altLang="en-US" sz="2800" b="0"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800" b="0" i="0"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dân</a:t>
            </a:r>
            <a:r>
              <a:rPr kumimoji="0" lang="en-US" altLang="en-US" sz="2800" b="0"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800" b="0" i="0"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số</a:t>
            </a:r>
            <a:r>
              <a:rPr kumimoji="0" lang="en-US" altLang="en-US" sz="2800" b="0"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800" b="0" i="0"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gắn</a:t>
            </a:r>
            <a:r>
              <a:rPr kumimoji="0" lang="en-US" altLang="en-US" sz="2800" b="0"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800" b="0" i="0"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liền</a:t>
            </a:r>
            <a:r>
              <a:rPr kumimoji="0" lang="en-US" altLang="en-US" sz="2800" b="0"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800" b="0" i="0"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với</a:t>
            </a:r>
            <a:r>
              <a:rPr kumimoji="0" lang="en-US" altLang="en-US" sz="2800" b="0"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800" b="0" i="0"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đói</a:t>
            </a:r>
            <a:r>
              <a:rPr kumimoji="0" lang="en-US" altLang="en-US" sz="2800" b="0"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800" b="0" i="0"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nghèo</a:t>
            </a:r>
            <a:r>
              <a:rPr kumimoji="0" lang="en-US" altLang="en-US" sz="2800" b="0"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800" b="0" i="0"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và</a:t>
            </a:r>
            <a:r>
              <a:rPr kumimoji="0" lang="en-US" altLang="en-US" sz="2800" b="0"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800" b="0" i="0"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lạc</a:t>
            </a:r>
            <a:r>
              <a:rPr kumimoji="0" lang="en-US" altLang="en-US" sz="2800" b="0"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800" b="0" i="0"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hậu</a:t>
            </a:r>
            <a:r>
              <a:rPr kumimoji="0" lang="en-US" altLang="en-US" sz="2800" b="0"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a:t>
            </a:r>
          </a:p>
          <a:p>
            <a:pPr marL="0" marR="0" lvl="0" indent="0" algn="just" defTabSz="914400" eaLnBrk="0" fontAlgn="base" latinLnBrk="0" hangingPunct="0">
              <a:lnSpc>
                <a:spcPct val="100000"/>
              </a:lnSpc>
              <a:spcBef>
                <a:spcPct val="0"/>
              </a:spcBef>
              <a:spcAft>
                <a:spcPct val="0"/>
              </a:spcAft>
              <a:buClrTx/>
              <a:buSzTx/>
              <a:buFontTx/>
              <a:buNone/>
              <a:tabLst/>
              <a:defRPr/>
            </a:pPr>
            <a:endParaRPr kumimoji="0" lang="en-US" altLang="en-US" sz="2800" b="1"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endParaRPr>
          </a:p>
          <a:p>
            <a:pPr marL="0" marR="0" lvl="0" indent="0" algn="just" defTabSz="914400" eaLnBrk="0" fontAlgn="base" latinLnBrk="0" hangingPunct="0">
              <a:lnSpc>
                <a:spcPct val="100000"/>
              </a:lnSpc>
              <a:spcBef>
                <a:spcPct val="20000"/>
              </a:spcBef>
              <a:spcAft>
                <a:spcPct val="0"/>
              </a:spcAft>
              <a:buClrTx/>
              <a:buSzTx/>
              <a:buFontTx/>
              <a:buNone/>
              <a:tabLst/>
              <a:defRPr/>
            </a:pPr>
            <a:endParaRPr kumimoji="0" lang="en-US" altLang="en-US" sz="2800" b="1"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endParaRPr>
          </a:p>
          <a:p>
            <a:pPr marL="0" marR="0" lvl="0" indent="0" algn="just" defTabSz="914400" eaLnBrk="0" fontAlgn="base" latinLnBrk="0" hangingPunct="0">
              <a:lnSpc>
                <a:spcPct val="100000"/>
              </a:lnSpc>
              <a:spcBef>
                <a:spcPct val="20000"/>
              </a:spcBef>
              <a:spcAft>
                <a:spcPct val="0"/>
              </a:spcAft>
              <a:buClrTx/>
              <a:buSzTx/>
              <a:buFontTx/>
              <a:buNone/>
              <a:tabLst/>
              <a:defRPr/>
            </a:pPr>
            <a:endParaRPr kumimoji="0" lang="en-US" altLang="en-US" sz="2800" b="1"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endParaRPr>
          </a:p>
          <a:p>
            <a:pPr marL="0" marR="0" lvl="0" indent="0" algn="just" defTabSz="914400" eaLnBrk="0" fontAlgn="base" latinLnBrk="0" hangingPunct="0">
              <a:lnSpc>
                <a:spcPct val="100000"/>
              </a:lnSpc>
              <a:spcBef>
                <a:spcPct val="20000"/>
              </a:spcBef>
              <a:spcAft>
                <a:spcPct val="0"/>
              </a:spcAft>
              <a:buClrTx/>
              <a:buSzTx/>
              <a:buFontTx/>
              <a:buNone/>
              <a:tabLst/>
              <a:defRPr/>
            </a:pPr>
            <a:endParaRPr kumimoji="0" lang="en-US" altLang="en-US" sz="2800" b="1"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9F8ED136-2B00-4313-A8DD-C6C876FCA5BE}"/>
              </a:ext>
            </a:extLst>
          </p:cNvPr>
          <p:cNvPicPr>
            <a:picLocks noChangeAspect="1"/>
          </p:cNvPicPr>
          <p:nvPr/>
        </p:nvPicPr>
        <p:blipFill>
          <a:blip r:embed="rId5"/>
          <a:stretch>
            <a:fillRect/>
          </a:stretch>
        </p:blipFill>
        <p:spPr>
          <a:xfrm>
            <a:off x="157981" y="182598"/>
            <a:ext cx="11876037" cy="6492803"/>
          </a:xfrm>
          <a:prstGeom prst="rect">
            <a:avLst/>
          </a:prstGeom>
        </p:spPr>
      </p:pic>
    </p:spTree>
    <p:extLst>
      <p:ext uri="{BB962C8B-B14F-4D97-AF65-F5344CB8AC3E}">
        <p14:creationId xmlns:p14="http://schemas.microsoft.com/office/powerpoint/2010/main" val="3143442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checkerboard(across)">
                                      <p:cBhvr>
                                        <p:cTn id="7" dur="500"/>
                                        <p:tgtEl>
                                          <p:spTgt spid="7">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par>
                          <p:cTn id="8" fill="hold">
                            <p:stCondLst>
                              <p:cond delay="500"/>
                            </p:stCondLst>
                            <p:childTnLst>
                              <p:par>
                                <p:cTn id="9" presetID="5" presetClass="entr" presetSubtype="10" fill="hold" nodeType="after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animEffect transition="in" filter="checkerboard(across)">
                                      <p:cBhvr>
                                        <p:cTn id="11" dur="500"/>
                                        <p:tgtEl>
                                          <p:spTgt spid="7">
                                            <p:txEl>
                                              <p:pRg st="1" end="1"/>
                                            </p:txEl>
                                          </p:spTgt>
                                        </p:tgtEl>
                                      </p:cBhvr>
                                    </p:animEffect>
                                  </p:childTnLst>
                                  <p:subTnLst>
                                    <p:audio>
                                      <p:cMediaNode>
                                        <p:cTn display="0" masterRel="sameClick">
                                          <p:stCondLst>
                                            <p:cond evt="begin" delay="0">
                                              <p:tn val="9"/>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C35ED9B-1D00-433A-BB8B-1E3F103EDED6}"/>
              </a:ext>
            </a:extLst>
          </p:cNvPr>
          <p:cNvPicPr>
            <a:picLocks noChangeAspect="1"/>
          </p:cNvPicPr>
          <p:nvPr/>
        </p:nvPicPr>
        <p:blipFill>
          <a:blip r:embed="rId2"/>
          <a:stretch>
            <a:fillRect/>
          </a:stretch>
        </p:blipFill>
        <p:spPr>
          <a:xfrm>
            <a:off x="0" y="1"/>
            <a:ext cx="5989320" cy="3261360"/>
          </a:xfrm>
          <a:prstGeom prst="rect">
            <a:avLst/>
          </a:prstGeom>
        </p:spPr>
      </p:pic>
      <p:pic>
        <p:nvPicPr>
          <p:cNvPr id="11266" name="Picture 2" descr="Tranh Cổ Động Kế Hoạch Hóa Gia Đình, Vector Corel 2 - Free.Vector6.com">
            <a:extLst>
              <a:ext uri="{FF2B5EF4-FFF2-40B4-BE49-F238E27FC236}">
                <a16:creationId xmlns:a16="http://schemas.microsoft.com/office/drawing/2014/main" id="{CA541F48-B567-427C-AA18-069A7A382E8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682" t="13234" r="2709" b="15617"/>
          <a:stretch/>
        </p:blipFill>
        <p:spPr bwMode="auto">
          <a:xfrm>
            <a:off x="5989320" y="3261360"/>
            <a:ext cx="6202680" cy="359664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3">
            <a:extLst>
              <a:ext uri="{FF2B5EF4-FFF2-40B4-BE49-F238E27FC236}">
                <a16:creationId xmlns:a16="http://schemas.microsoft.com/office/drawing/2014/main" id="{77B70BCB-ECA8-44AD-8000-D700BEC7378D}"/>
              </a:ext>
            </a:extLst>
          </p:cNvPr>
          <p:cNvSpPr txBox="1">
            <a:spLocks noChangeArrowheads="1"/>
          </p:cNvSpPr>
          <p:nvPr/>
        </p:nvSpPr>
        <p:spPr bwMode="auto">
          <a:xfrm>
            <a:off x="5120640" y="990917"/>
            <a:ext cx="8229600" cy="4068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Tx/>
              <a:buNone/>
            </a:pPr>
            <a:r>
              <a:rPr lang="en-US" altLang="en-US" dirty="0">
                <a:latin typeface="Times New Roman" panose="02020603050405020304" pitchFamily="18" charset="0"/>
              </a:rPr>
              <a:t>Gia </a:t>
            </a:r>
            <a:r>
              <a:rPr lang="en-US" altLang="en-US" dirty="0" err="1">
                <a:latin typeface="Times New Roman" panose="02020603050405020304" pitchFamily="18" charset="0"/>
              </a:rPr>
              <a:t>đình</a:t>
            </a:r>
            <a:r>
              <a:rPr lang="en-US" altLang="en-US" dirty="0">
                <a:latin typeface="Times New Roman" panose="02020603050405020304" pitchFamily="18" charset="0"/>
              </a:rPr>
              <a:t> </a:t>
            </a:r>
            <a:r>
              <a:rPr lang="en-US" altLang="en-US" dirty="0" err="1">
                <a:latin typeface="Times New Roman" panose="02020603050405020304" pitchFamily="18" charset="0"/>
              </a:rPr>
              <a:t>chỉ</a:t>
            </a:r>
            <a:r>
              <a:rPr lang="en-US" altLang="en-US" dirty="0">
                <a:latin typeface="Times New Roman" panose="02020603050405020304" pitchFamily="18" charset="0"/>
              </a:rPr>
              <a:t> </a:t>
            </a:r>
            <a:r>
              <a:rPr lang="en-US" altLang="en-US" dirty="0" err="1">
                <a:latin typeface="Times New Roman" panose="02020603050405020304" pitchFamily="18" charset="0"/>
              </a:rPr>
              <a:t>một</a:t>
            </a:r>
            <a:r>
              <a:rPr lang="en-US" altLang="en-US" dirty="0">
                <a:latin typeface="Times New Roman" panose="02020603050405020304" pitchFamily="18" charset="0"/>
              </a:rPr>
              <a:t>, </a:t>
            </a:r>
            <a:r>
              <a:rPr lang="en-US" altLang="en-US" dirty="0" err="1">
                <a:latin typeface="Times New Roman" panose="02020603050405020304" pitchFamily="18" charset="0"/>
              </a:rPr>
              <a:t>hai</a:t>
            </a:r>
            <a:r>
              <a:rPr lang="en-US" altLang="en-US" dirty="0">
                <a:latin typeface="Times New Roman" panose="02020603050405020304" pitchFamily="18" charset="0"/>
              </a:rPr>
              <a:t> con</a:t>
            </a:r>
          </a:p>
          <a:p>
            <a:pPr algn="ctr">
              <a:buFontTx/>
              <a:buNone/>
            </a:pPr>
            <a:r>
              <a:rPr lang="en-US" altLang="en-US" dirty="0" err="1">
                <a:latin typeface="Times New Roman" panose="02020603050405020304" pitchFamily="18" charset="0"/>
              </a:rPr>
              <a:t>Mới</a:t>
            </a:r>
            <a:r>
              <a:rPr lang="en-US" altLang="en-US" dirty="0">
                <a:latin typeface="Times New Roman" panose="02020603050405020304" pitchFamily="18" charset="0"/>
              </a:rPr>
              <a:t> </a:t>
            </a:r>
            <a:r>
              <a:rPr lang="en-US" altLang="en-US" dirty="0" err="1">
                <a:latin typeface="Times New Roman" panose="02020603050405020304" pitchFamily="18" charset="0"/>
              </a:rPr>
              <a:t>có</a:t>
            </a:r>
            <a:r>
              <a:rPr lang="en-US" altLang="en-US" dirty="0">
                <a:latin typeface="Times New Roman" panose="02020603050405020304" pitchFamily="18" charset="0"/>
              </a:rPr>
              <a:t> </a:t>
            </a:r>
            <a:r>
              <a:rPr lang="en-US" altLang="en-US" dirty="0" err="1">
                <a:latin typeface="Times New Roman" panose="02020603050405020304" pitchFamily="18" charset="0"/>
              </a:rPr>
              <a:t>hạnh</a:t>
            </a:r>
            <a:r>
              <a:rPr lang="en-US" altLang="en-US" dirty="0">
                <a:latin typeface="Times New Roman" panose="02020603050405020304" pitchFamily="18" charset="0"/>
              </a:rPr>
              <a:t> </a:t>
            </a:r>
            <a:r>
              <a:rPr lang="en-US" altLang="en-US" dirty="0" err="1">
                <a:latin typeface="Times New Roman" panose="02020603050405020304" pitchFamily="18" charset="0"/>
              </a:rPr>
              <a:t>phúc</a:t>
            </a:r>
            <a:r>
              <a:rPr lang="en-US" altLang="en-US" dirty="0">
                <a:latin typeface="Times New Roman" panose="02020603050405020304" pitchFamily="18" charset="0"/>
              </a:rPr>
              <a:t>, </a:t>
            </a:r>
            <a:r>
              <a:rPr lang="en-US" altLang="en-US" dirty="0" err="1">
                <a:latin typeface="Times New Roman" panose="02020603050405020304" pitchFamily="18" charset="0"/>
              </a:rPr>
              <a:t>mới</a:t>
            </a:r>
            <a:r>
              <a:rPr lang="en-US" altLang="en-US" dirty="0">
                <a:latin typeface="Times New Roman" panose="02020603050405020304" pitchFamily="18" charset="0"/>
              </a:rPr>
              <a:t> </a:t>
            </a:r>
            <a:r>
              <a:rPr lang="en-US" altLang="en-US" dirty="0" err="1">
                <a:latin typeface="Times New Roman" panose="02020603050405020304" pitchFamily="18" charset="0"/>
              </a:rPr>
              <a:t>tròn</a:t>
            </a:r>
            <a:r>
              <a:rPr lang="en-US" altLang="en-US" dirty="0">
                <a:latin typeface="Times New Roman" panose="02020603050405020304" pitchFamily="18" charset="0"/>
              </a:rPr>
              <a:t> </a:t>
            </a:r>
            <a:r>
              <a:rPr lang="en-US" altLang="en-US" dirty="0" err="1">
                <a:latin typeface="Times New Roman" panose="02020603050405020304" pitchFamily="18" charset="0"/>
              </a:rPr>
              <a:t>ấm</a:t>
            </a:r>
            <a:r>
              <a:rPr lang="en-US" altLang="en-US" dirty="0">
                <a:latin typeface="Times New Roman" panose="02020603050405020304" pitchFamily="18" charset="0"/>
              </a:rPr>
              <a:t> no.</a:t>
            </a:r>
          </a:p>
          <a:p>
            <a:pPr algn="ctr">
              <a:buFontTx/>
              <a:buNone/>
            </a:pPr>
            <a:endParaRPr lang="en-US" altLang="en-US" dirty="0">
              <a:latin typeface="Times New Roman" panose="02020603050405020304" pitchFamily="18" charset="0"/>
            </a:endParaRPr>
          </a:p>
        </p:txBody>
      </p:sp>
      <p:sp>
        <p:nvSpPr>
          <p:cNvPr id="7" name="Rectangle 3">
            <a:extLst>
              <a:ext uri="{FF2B5EF4-FFF2-40B4-BE49-F238E27FC236}">
                <a16:creationId xmlns:a16="http://schemas.microsoft.com/office/drawing/2014/main" id="{FF793AA3-64CE-4B2A-8AB4-A7D216BF3838}"/>
              </a:ext>
            </a:extLst>
          </p:cNvPr>
          <p:cNvSpPr txBox="1">
            <a:spLocks noChangeArrowheads="1"/>
          </p:cNvSpPr>
          <p:nvPr/>
        </p:nvSpPr>
        <p:spPr bwMode="auto">
          <a:xfrm>
            <a:off x="-1120140" y="4252277"/>
            <a:ext cx="8229600" cy="4068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Tx/>
              <a:buNone/>
            </a:pPr>
            <a:r>
              <a:rPr lang="en-US" altLang="en-US" dirty="0" err="1">
                <a:latin typeface="Times New Roman" panose="02020603050405020304" pitchFamily="18" charset="0"/>
              </a:rPr>
              <a:t>Đẻ</a:t>
            </a:r>
            <a:r>
              <a:rPr lang="en-US" altLang="en-US" dirty="0">
                <a:latin typeface="Times New Roman" panose="02020603050405020304" pitchFamily="18" charset="0"/>
              </a:rPr>
              <a:t> </a:t>
            </a:r>
            <a:r>
              <a:rPr lang="en-US" altLang="en-US" dirty="0" err="1">
                <a:latin typeface="Times New Roman" panose="02020603050405020304" pitchFamily="18" charset="0"/>
              </a:rPr>
              <a:t>nhiều</a:t>
            </a:r>
            <a:r>
              <a:rPr lang="en-US" altLang="en-US" dirty="0">
                <a:latin typeface="Times New Roman" panose="02020603050405020304" pitchFamily="18" charset="0"/>
              </a:rPr>
              <a:t>, </a:t>
            </a:r>
            <a:r>
              <a:rPr lang="en-US" altLang="en-US" dirty="0" err="1">
                <a:latin typeface="Times New Roman" panose="02020603050405020304" pitchFamily="18" charset="0"/>
              </a:rPr>
              <a:t>đẻ</a:t>
            </a:r>
            <a:r>
              <a:rPr lang="en-US" altLang="en-US" dirty="0">
                <a:latin typeface="Times New Roman" panose="02020603050405020304" pitchFamily="18" charset="0"/>
              </a:rPr>
              <a:t> </a:t>
            </a:r>
            <a:r>
              <a:rPr lang="en-US" altLang="en-US" dirty="0" err="1">
                <a:latin typeface="Times New Roman" panose="02020603050405020304" pitchFamily="18" charset="0"/>
              </a:rPr>
              <a:t>sớm</a:t>
            </a:r>
            <a:r>
              <a:rPr lang="en-US" altLang="en-US" dirty="0">
                <a:latin typeface="Times New Roman" panose="02020603050405020304" pitchFamily="18" charset="0"/>
              </a:rPr>
              <a:t>, </a:t>
            </a:r>
            <a:r>
              <a:rPr lang="en-US" altLang="en-US" dirty="0" err="1">
                <a:latin typeface="Times New Roman" panose="02020603050405020304" pitchFamily="18" charset="0"/>
              </a:rPr>
              <a:t>đẻ</a:t>
            </a:r>
            <a:r>
              <a:rPr lang="en-US" altLang="en-US" dirty="0">
                <a:latin typeface="Times New Roman" panose="02020603050405020304" pitchFamily="18" charset="0"/>
              </a:rPr>
              <a:t> </a:t>
            </a:r>
            <a:r>
              <a:rPr lang="en-US" altLang="en-US" dirty="0" err="1">
                <a:latin typeface="Times New Roman" panose="02020603050405020304" pitchFamily="18" charset="0"/>
              </a:rPr>
              <a:t>dầy</a:t>
            </a:r>
            <a:endParaRPr lang="en-US" altLang="en-US" dirty="0">
              <a:latin typeface="Times New Roman" panose="02020603050405020304" pitchFamily="18" charset="0"/>
            </a:endParaRPr>
          </a:p>
          <a:p>
            <a:pPr algn="ctr">
              <a:buFontTx/>
              <a:buNone/>
            </a:pPr>
            <a:r>
              <a:rPr lang="en-US" altLang="en-US" dirty="0" err="1">
                <a:latin typeface="Times New Roman" panose="02020603050405020304" pitchFamily="18" charset="0"/>
              </a:rPr>
              <a:t>Đã</a:t>
            </a:r>
            <a:r>
              <a:rPr lang="en-US" altLang="en-US" dirty="0">
                <a:latin typeface="Times New Roman" panose="02020603050405020304" pitchFamily="18" charset="0"/>
              </a:rPr>
              <a:t> </a:t>
            </a:r>
            <a:r>
              <a:rPr lang="en-US" altLang="en-US" dirty="0" err="1">
                <a:latin typeface="Times New Roman" panose="02020603050405020304" pitchFamily="18" charset="0"/>
              </a:rPr>
              <a:t>vơi</a:t>
            </a:r>
            <a:r>
              <a:rPr lang="en-US" altLang="en-US" dirty="0">
                <a:latin typeface="Times New Roman" panose="02020603050405020304" pitchFamily="18" charset="0"/>
              </a:rPr>
              <a:t> </a:t>
            </a:r>
            <a:r>
              <a:rPr lang="en-US" altLang="en-US" dirty="0" err="1">
                <a:latin typeface="Times New Roman" panose="02020603050405020304" pitchFamily="18" charset="0"/>
              </a:rPr>
              <a:t>hạnh</a:t>
            </a:r>
            <a:r>
              <a:rPr lang="en-US" altLang="en-US" dirty="0">
                <a:latin typeface="Times New Roman" panose="02020603050405020304" pitchFamily="18" charset="0"/>
              </a:rPr>
              <a:t> </a:t>
            </a:r>
            <a:r>
              <a:rPr lang="en-US" altLang="en-US" dirty="0" err="1">
                <a:latin typeface="Times New Roman" panose="02020603050405020304" pitchFamily="18" charset="0"/>
              </a:rPr>
              <a:t>phúc</a:t>
            </a:r>
            <a:r>
              <a:rPr lang="en-US" altLang="en-US" dirty="0">
                <a:latin typeface="Times New Roman" panose="02020603050405020304" pitchFamily="18" charset="0"/>
              </a:rPr>
              <a:t>, </a:t>
            </a:r>
            <a:r>
              <a:rPr lang="en-US" altLang="en-US" dirty="0" err="1">
                <a:latin typeface="Times New Roman" panose="02020603050405020304" pitchFamily="18" charset="0"/>
              </a:rPr>
              <a:t>lại</a:t>
            </a:r>
            <a:r>
              <a:rPr lang="en-US" altLang="en-US" dirty="0">
                <a:latin typeface="Times New Roman" panose="02020603050405020304" pitchFamily="18" charset="0"/>
              </a:rPr>
              <a:t> </a:t>
            </a:r>
            <a:r>
              <a:rPr lang="en-US" altLang="en-US" dirty="0" err="1">
                <a:latin typeface="Times New Roman" panose="02020603050405020304" pitchFamily="18" charset="0"/>
              </a:rPr>
              <a:t>đầy</a:t>
            </a:r>
            <a:r>
              <a:rPr lang="en-US" altLang="en-US" dirty="0">
                <a:latin typeface="Times New Roman" panose="02020603050405020304" pitchFamily="18" charset="0"/>
              </a:rPr>
              <a:t> </a:t>
            </a:r>
            <a:r>
              <a:rPr lang="en-US" altLang="en-US" dirty="0" err="1">
                <a:latin typeface="Times New Roman" panose="02020603050405020304" pitchFamily="18" charset="0"/>
              </a:rPr>
              <a:t>gian</a:t>
            </a:r>
            <a:r>
              <a:rPr lang="en-US" altLang="en-US" dirty="0">
                <a:latin typeface="Times New Roman" panose="02020603050405020304" pitchFamily="18" charset="0"/>
              </a:rPr>
              <a:t> nan</a:t>
            </a:r>
          </a:p>
          <a:p>
            <a:pPr>
              <a:buFontTx/>
              <a:buNone/>
            </a:pPr>
            <a:endParaRPr lang="en-US" altLang="en-US" dirty="0">
              <a:latin typeface="Times New Roman" panose="02020603050405020304" pitchFamily="18" charset="0"/>
            </a:endParaRPr>
          </a:p>
        </p:txBody>
      </p:sp>
    </p:spTree>
    <p:extLst>
      <p:ext uri="{BB962C8B-B14F-4D97-AF65-F5344CB8AC3E}">
        <p14:creationId xmlns:p14="http://schemas.microsoft.com/office/powerpoint/2010/main" val="3178810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diamond(in)">
                                      <p:cBhvr>
                                        <p:cTn id="7" dur="20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diamond(in)">
                                      <p:cBhvr>
                                        <p:cTn id="12" dur="20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diamond(in)">
                                      <p:cBhvr>
                                        <p:cTn id="17" dur="2000"/>
                                        <p:tgtEl>
                                          <p:spTgt spid="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grpId="0" nodeType="clickEffect">
                                  <p:stCondLst>
                                    <p:cond delay="0"/>
                                  </p:stCondLst>
                                  <p:childTnLst>
                                    <p:set>
                                      <p:cBhvr>
                                        <p:cTn id="21" dur="1" fill="hold">
                                          <p:stCondLst>
                                            <p:cond delay="0"/>
                                          </p:stCondLst>
                                        </p:cTn>
                                        <p:tgtEl>
                                          <p:spTgt spid="7">
                                            <p:txEl>
                                              <p:pRg st="1" end="1"/>
                                            </p:txEl>
                                          </p:spTgt>
                                        </p:tgtEl>
                                        <p:attrNameLst>
                                          <p:attrName>style.visibility</p:attrName>
                                        </p:attrNameLst>
                                      </p:cBhvr>
                                      <p:to>
                                        <p:strVal val="visible"/>
                                      </p:to>
                                    </p:set>
                                    <p:animEffect transition="in" filter="diamond(in)">
                                      <p:cBhvr>
                                        <p:cTn id="22" dur="20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7"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Cuộc sống tại Hàn có &amp;quot; ĐẸP &amp;quot; như trong phim ??? Korea.net.vn">
            <a:extLst>
              <a:ext uri="{FF2B5EF4-FFF2-40B4-BE49-F238E27FC236}">
                <a16:creationId xmlns:a16="http://schemas.microsoft.com/office/drawing/2014/main" id="{2332F003-E674-4516-B894-7F370B5BFE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52946" y="713159"/>
            <a:ext cx="5601894" cy="576834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A894ABF-69E7-4301-9F2E-E625482F1E08}"/>
              </a:ext>
            </a:extLst>
          </p:cNvPr>
          <p:cNvSpPr txBox="1"/>
          <p:nvPr/>
        </p:nvSpPr>
        <p:spPr>
          <a:xfrm>
            <a:off x="234901" y="1231803"/>
            <a:ext cx="6903720" cy="584775"/>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600"/>
              </a:spcBef>
              <a:spcAft>
                <a:spcPts val="600"/>
              </a:spcAft>
              <a:buClrTx/>
              <a:buSzTx/>
              <a:buFontTx/>
              <a:buAutoNum type="arabicPeriod"/>
              <a:tabLst/>
              <a:defRPr/>
            </a:pP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Nội</a:t>
            </a:r>
            <a:r>
              <a:rPr lang="en-US" sz="3200" b="1" dirty="0">
                <a:solidFill>
                  <a:srgbClr val="0070C0"/>
                </a:solidFill>
                <a:latin typeface="Times New Roman" panose="02020603050405020304" pitchFamily="18" charset="0"/>
                <a:cs typeface="Times New Roman" panose="02020603050405020304" pitchFamily="18" charset="0"/>
              </a:rPr>
              <a:t> dung</a:t>
            </a:r>
            <a:endPar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
        <p:nvSpPr>
          <p:cNvPr id="7" name="Rectangle 6">
            <a:extLst>
              <a:ext uri="{FF2B5EF4-FFF2-40B4-BE49-F238E27FC236}">
                <a16:creationId xmlns:a16="http://schemas.microsoft.com/office/drawing/2014/main" id="{3F30A46C-6400-4CC4-A326-182A92FCE388}"/>
              </a:ext>
            </a:extLst>
          </p:cNvPr>
          <p:cNvSpPr/>
          <p:nvPr/>
        </p:nvSpPr>
        <p:spPr>
          <a:xfrm>
            <a:off x="137160" y="182880"/>
            <a:ext cx="11863182" cy="6477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79292847-1FEB-4AD4-A668-2676219A51E0}"/>
              </a:ext>
            </a:extLst>
          </p:cNvPr>
          <p:cNvPicPr>
            <a:picLocks noChangeAspect="1"/>
          </p:cNvPicPr>
          <p:nvPr/>
        </p:nvPicPr>
        <p:blipFill>
          <a:blip r:embed="rId3"/>
          <a:stretch>
            <a:fillRect/>
          </a:stretch>
        </p:blipFill>
        <p:spPr>
          <a:xfrm>
            <a:off x="-106680" y="-21451"/>
            <a:ext cx="5066215" cy="1603387"/>
          </a:xfrm>
          <a:prstGeom prst="rect">
            <a:avLst/>
          </a:prstGeom>
        </p:spPr>
      </p:pic>
      <p:sp>
        <p:nvSpPr>
          <p:cNvPr id="8" name="Text Box 6">
            <a:extLst>
              <a:ext uri="{FF2B5EF4-FFF2-40B4-BE49-F238E27FC236}">
                <a16:creationId xmlns:a16="http://schemas.microsoft.com/office/drawing/2014/main" id="{260A608A-B46A-45C8-8767-C91C0E2CBD19}"/>
              </a:ext>
            </a:extLst>
          </p:cNvPr>
          <p:cNvSpPr txBox="1">
            <a:spLocks noChangeArrowheads="1"/>
          </p:cNvSpPr>
          <p:nvPr/>
        </p:nvSpPr>
        <p:spPr bwMode="auto">
          <a:xfrm>
            <a:off x="234901" y="1868133"/>
            <a:ext cx="6218045" cy="1569660"/>
          </a:xfrm>
          <a:prstGeom prst="rect">
            <a:avLst/>
          </a:prstGeom>
          <a:noFill/>
          <a:ln>
            <a:noFill/>
          </a:ln>
          <a:effectLst>
            <a:outerShdw dist="35921" dir="2700000" sy="50000" kx="2115830" algn="bl" rotWithShape="0">
              <a:srgbClr val="808080">
                <a:alpha val="78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eaLnBrk="1" fontAlgn="base" latinLnBrk="0" hangingPunct="1">
              <a:lnSpc>
                <a:spcPct val="100000"/>
              </a:lnSpc>
              <a:spcBef>
                <a:spcPct val="50000"/>
              </a:spcBef>
              <a:spcAft>
                <a:spcPct val="0"/>
              </a:spcAft>
              <a:buClrTx/>
              <a:buSzTx/>
              <a:buFontTx/>
              <a:buNone/>
              <a:tabLst/>
              <a:defRPr/>
            </a:pPr>
            <a:r>
              <a:rPr kumimoji="0" lang="pt-BR" altLang="en-US" sz="320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Văn bản nêu lên vấn đề thời sự của đời sống hiện đại: </a:t>
            </a:r>
            <a:r>
              <a:rPr kumimoji="0" lang="pt-BR" altLang="en-US" sz="320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Dân số và tương lai của dân tộc, nhân loại.</a:t>
            </a:r>
            <a:endParaRPr kumimoji="0" lang="en-US" altLang="en-US" sz="320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EDB76C54-979F-43E3-8866-5EF4D58DBAB4}"/>
              </a:ext>
            </a:extLst>
          </p:cNvPr>
          <p:cNvSpPr txBox="1"/>
          <p:nvPr/>
        </p:nvSpPr>
        <p:spPr>
          <a:xfrm>
            <a:off x="234901" y="3590882"/>
            <a:ext cx="6903720" cy="584775"/>
          </a:xfrm>
          <a:prstGeom prst="rect">
            <a:avLst/>
          </a:prstGeom>
          <a:noFill/>
        </p:spPr>
        <p:txBody>
          <a:bodyPr wrap="square" rtlCol="0">
            <a:spAutoFit/>
          </a:bodyPr>
          <a:lstStyle/>
          <a:p>
            <a:pPr marR="0" lvl="0" algn="l" defTabSz="914400" rtl="0" eaLnBrk="1" fontAlgn="auto" latinLnBrk="0" hangingPunct="1">
              <a:lnSpc>
                <a:spcPct val="100000"/>
              </a:lnSpc>
              <a:spcBef>
                <a:spcPts val="600"/>
              </a:spcBef>
              <a:spcAft>
                <a:spcPts val="600"/>
              </a:spcAft>
              <a:buClrTx/>
              <a:buSzTx/>
              <a:tabLst/>
              <a:defRPr/>
            </a:pPr>
            <a:r>
              <a:rPr lang="en-US" sz="3200" b="1" dirty="0">
                <a:solidFill>
                  <a:srgbClr val="0070C0"/>
                </a:solidFill>
                <a:latin typeface="Times New Roman" panose="02020603050405020304" pitchFamily="18" charset="0"/>
                <a:cs typeface="Times New Roman" panose="02020603050405020304" pitchFamily="18" charset="0"/>
              </a:rPr>
              <a:t>2. </a:t>
            </a:r>
            <a:r>
              <a:rPr lang="en-US" sz="3200" b="1" dirty="0" err="1">
                <a:solidFill>
                  <a:srgbClr val="0070C0"/>
                </a:solidFill>
                <a:latin typeface="Times New Roman" panose="02020603050405020304" pitchFamily="18" charset="0"/>
                <a:cs typeface="Times New Roman" panose="02020603050405020304" pitchFamily="18" charset="0"/>
              </a:rPr>
              <a:t>Nghệ</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thuật</a:t>
            </a:r>
            <a:endPar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
        <p:nvSpPr>
          <p:cNvPr id="10" name="Text Box 5">
            <a:extLst>
              <a:ext uri="{FF2B5EF4-FFF2-40B4-BE49-F238E27FC236}">
                <a16:creationId xmlns:a16="http://schemas.microsoft.com/office/drawing/2014/main" id="{88C9B79C-2B10-4037-8803-EBA05747621E}"/>
              </a:ext>
            </a:extLst>
          </p:cNvPr>
          <p:cNvSpPr txBox="1">
            <a:spLocks noChangeArrowheads="1"/>
          </p:cNvSpPr>
          <p:nvPr/>
        </p:nvSpPr>
        <p:spPr bwMode="auto">
          <a:xfrm>
            <a:off x="234901" y="4221326"/>
            <a:ext cx="7446059" cy="2062103"/>
          </a:xfrm>
          <a:prstGeom prst="rect">
            <a:avLst/>
          </a:prstGeom>
          <a:noFill/>
          <a:ln>
            <a:noFill/>
          </a:ln>
          <a:effectLst>
            <a:outerShdw dist="35921" dir="2700000" sy="50000" kx="2115830" algn="bl" rotWithShape="0">
              <a:srgbClr val="808080">
                <a:alpha val="78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320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320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Sử</a:t>
            </a:r>
            <a:r>
              <a:rPr kumimoji="0" lang="en-US" altLang="en-US" sz="320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320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dụng</a:t>
            </a:r>
            <a:r>
              <a:rPr kumimoji="0" lang="en-US" altLang="en-US" sz="320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320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kết</a:t>
            </a:r>
            <a:r>
              <a:rPr kumimoji="0" lang="en-US" altLang="en-US" sz="320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320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hợp</a:t>
            </a:r>
            <a:r>
              <a:rPr kumimoji="0" lang="en-US" altLang="en-US" sz="320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320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các</a:t>
            </a:r>
            <a:r>
              <a:rPr kumimoji="0" lang="en-US" altLang="en-US" sz="320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320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phương</a:t>
            </a:r>
            <a:r>
              <a:rPr kumimoji="0" lang="en-US" altLang="en-US" sz="320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320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pháp</a:t>
            </a:r>
            <a:r>
              <a:rPr kumimoji="0" lang="en-US" altLang="en-US" sz="320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so </a:t>
            </a:r>
            <a:r>
              <a:rPr kumimoji="0" lang="en-US" altLang="en-US" sz="320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sánh</a:t>
            </a:r>
            <a:r>
              <a:rPr kumimoji="0" lang="en-US" altLang="en-US" sz="320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320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dùng</a:t>
            </a:r>
            <a:r>
              <a:rPr kumimoji="0" lang="en-US" altLang="en-US" sz="320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320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số</a:t>
            </a:r>
            <a:r>
              <a:rPr kumimoji="0" lang="en-US" altLang="en-US" sz="320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320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liệu</a:t>
            </a:r>
            <a:r>
              <a:rPr kumimoji="0" lang="en-US" altLang="en-US" sz="320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320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phân</a:t>
            </a:r>
            <a:r>
              <a:rPr kumimoji="0" lang="en-US" altLang="en-US" sz="320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320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tích</a:t>
            </a:r>
            <a:r>
              <a:rPr kumimoji="0" lang="en-US" altLang="en-US" sz="320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a:t>
            </a:r>
          </a:p>
          <a:p>
            <a:pPr marL="0" marR="0" lvl="0" indent="0" defTabSz="91440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altLang="en-US" sz="320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320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Lập</a:t>
            </a:r>
            <a:r>
              <a:rPr kumimoji="0" lang="en-US" altLang="en-US" sz="320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320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luận</a:t>
            </a:r>
            <a:r>
              <a:rPr kumimoji="0" lang="en-US" altLang="en-US" sz="320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320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chặt</a:t>
            </a:r>
            <a:r>
              <a:rPr kumimoji="0" lang="en-US" altLang="en-US" sz="320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320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chẽ</a:t>
            </a:r>
            <a:r>
              <a:rPr kumimoji="0" lang="en-US" altLang="en-US" sz="320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320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ngắn</a:t>
            </a:r>
            <a:r>
              <a:rPr kumimoji="0" lang="en-US" altLang="en-US" sz="320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320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gọn</a:t>
            </a:r>
            <a:r>
              <a:rPr kumimoji="0" lang="en-US" altLang="en-US" sz="320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p>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320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320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Ngôn</a:t>
            </a:r>
            <a:r>
              <a:rPr kumimoji="0" lang="en-US" altLang="en-US" sz="320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320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ngữ</a:t>
            </a:r>
            <a:r>
              <a:rPr kumimoji="0" lang="en-US" altLang="en-US" sz="320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khoa </a:t>
            </a:r>
            <a:r>
              <a:rPr kumimoji="0" lang="en-US" altLang="en-US" sz="320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học</a:t>
            </a:r>
            <a:r>
              <a:rPr kumimoji="0" lang="en-US" altLang="en-US" sz="320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320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giàu</a:t>
            </a:r>
            <a:r>
              <a:rPr kumimoji="0" lang="en-US" altLang="en-US" sz="320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320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sức</a:t>
            </a:r>
            <a:r>
              <a:rPr kumimoji="0" lang="en-US" altLang="en-US" sz="320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320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thuyết</a:t>
            </a:r>
            <a:r>
              <a:rPr kumimoji="0" lang="en-US" altLang="en-US" sz="320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320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phục</a:t>
            </a:r>
            <a:r>
              <a:rPr kumimoji="0" lang="en-US" altLang="en-US" sz="320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348494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8"/>
                                        </p:tgtEl>
                                        <p:attrNameLst>
                                          <p:attrName>style.visibility</p:attrName>
                                        </p:attrNameLst>
                                      </p:cBhvr>
                                      <p:to>
                                        <p:strVal val="visible"/>
                                      </p:to>
                                    </p:set>
                                    <p:anim calcmode="discrete" valueType="clr">
                                      <p:cBhvr override="childStyle">
                                        <p:cTn id="7" dur="80"/>
                                        <p:tgtEl>
                                          <p:spTgt spid="8"/>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8"/>
                                        </p:tgtEl>
                                        <p:attrNameLst>
                                          <p:attrName>fillcolor</p:attrName>
                                        </p:attrNameLst>
                                      </p:cBhvr>
                                      <p:tavLst>
                                        <p:tav tm="0">
                                          <p:val>
                                            <p:clrVal>
                                              <a:schemeClr val="accent2"/>
                                            </p:clrVal>
                                          </p:val>
                                        </p:tav>
                                        <p:tav tm="50000">
                                          <p:val>
                                            <p:clrVal>
                                              <a:schemeClr val="hlink"/>
                                            </p:clrVal>
                                          </p:val>
                                        </p:tav>
                                      </p:tavLst>
                                    </p:anim>
                                    <p:set>
                                      <p:cBhvr>
                                        <p:cTn id="9" dur="80"/>
                                        <p:tgtEl>
                                          <p:spTgt spid="8"/>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10"/>
                                        </p:tgtEl>
                                        <p:attrNameLst>
                                          <p:attrName>style.visibility</p:attrName>
                                        </p:attrNameLst>
                                      </p:cBhvr>
                                      <p:to>
                                        <p:strVal val="visible"/>
                                      </p:to>
                                    </p:set>
                                    <p:anim calcmode="discrete" valueType="clr">
                                      <p:cBhvr override="childStyle">
                                        <p:cTn id="14" dur="80"/>
                                        <p:tgtEl>
                                          <p:spTgt spid="10"/>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10"/>
                                        </p:tgtEl>
                                        <p:attrNameLst>
                                          <p:attrName>fillcolor</p:attrName>
                                        </p:attrNameLst>
                                      </p:cBhvr>
                                      <p:tavLst>
                                        <p:tav tm="0">
                                          <p:val>
                                            <p:clrVal>
                                              <a:schemeClr val="accent2"/>
                                            </p:clrVal>
                                          </p:val>
                                        </p:tav>
                                        <p:tav tm="50000">
                                          <p:val>
                                            <p:clrVal>
                                              <a:schemeClr val="hlink"/>
                                            </p:clrVal>
                                          </p:val>
                                        </p:tav>
                                      </p:tavLst>
                                    </p:anim>
                                    <p:set>
                                      <p:cBhvr>
                                        <p:cTn id="16" dur="80"/>
                                        <p:tgtEl>
                                          <p:spTgt spid="1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utoUpdateAnimBg="0"/>
      <p:bldP spid="10" grpId="0"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61 đặc Biệt Ngày Thiếu Nhi 61 Ngày Thiếu Nhi Phim Hoạt Hình, Màu Xanh, Day,  Background Hình nền Vector để tải xuống miễn phí">
            <a:extLst>
              <a:ext uri="{FF2B5EF4-FFF2-40B4-BE49-F238E27FC236}">
                <a16:creationId xmlns:a16="http://schemas.microsoft.com/office/drawing/2014/main" id="{D63E50A4-FB9D-4045-8925-57258A819C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222866" cy="685800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4BB13AF3-9C42-4902-8D10-6EB8DA4C1BB4}"/>
              </a:ext>
            </a:extLst>
          </p:cNvPr>
          <p:cNvPicPr>
            <a:picLocks noChangeAspect="1"/>
          </p:cNvPicPr>
          <p:nvPr/>
        </p:nvPicPr>
        <p:blipFill>
          <a:blip r:embed="rId3"/>
          <a:stretch>
            <a:fillRect/>
          </a:stretch>
        </p:blipFill>
        <p:spPr>
          <a:xfrm>
            <a:off x="2633160" y="2008521"/>
            <a:ext cx="7200000" cy="2566638"/>
          </a:xfrm>
          <a:prstGeom prst="rect">
            <a:avLst/>
          </a:prstGeom>
        </p:spPr>
      </p:pic>
    </p:spTree>
    <p:extLst>
      <p:ext uri="{BB962C8B-B14F-4D97-AF65-F5344CB8AC3E}">
        <p14:creationId xmlns:p14="http://schemas.microsoft.com/office/powerpoint/2010/main" val="34845844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92A149B-8745-432A-9BF9-CD97444C31F4}"/>
              </a:ext>
            </a:extLst>
          </p:cNvPr>
          <p:cNvSpPr txBox="1">
            <a:spLocks/>
          </p:cNvSpPr>
          <p:nvPr/>
        </p:nvSpPr>
        <p:spPr bwMode="auto">
          <a:xfrm>
            <a:off x="228600" y="0"/>
            <a:ext cx="1092708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br>
              <a:rPr kumimoji="0" lang="it-IT" alt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br>
            <a:r>
              <a:rPr kumimoji="0" lang="it-IT" altLang="en-US" sz="2800" b="1" i="1"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Em  hãy chỉ ra mối liên hệ về nội dung của ba  văn bản đã học: </a:t>
            </a:r>
            <a:br>
              <a:rPr kumimoji="0" lang="en-US" altLang="en-US" sz="2800" b="1" i="1"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br>
            <a:r>
              <a:rPr kumimoji="0" lang="en-US" altLang="en-US" sz="2800" b="1" i="1"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pt-BR" altLang="en-US" sz="2800" b="1" i="1"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Thông tin về Ngày Trái Đất năm 2000 .</a:t>
            </a:r>
            <a:br>
              <a:rPr kumimoji="0" lang="en-US" altLang="en-US" sz="2800" b="1" i="1"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br>
            <a:r>
              <a:rPr kumimoji="0" lang="en-US" altLang="en-US" sz="2800" b="1" i="1"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altLang="en-US" sz="2800" b="1" i="1"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Ôn</a:t>
            </a:r>
            <a:r>
              <a:rPr kumimoji="0" lang="en-US" altLang="en-US" sz="2800" b="1" i="1"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altLang="en-US" sz="2800" b="1" i="1"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dịch</a:t>
            </a:r>
            <a:r>
              <a:rPr kumimoji="0" lang="en-US" altLang="en-US" sz="2800" b="1" i="1"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altLang="en-US" sz="2800" b="1" i="1"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thuốc</a:t>
            </a:r>
            <a:r>
              <a:rPr kumimoji="0" lang="en-US" altLang="en-US" sz="2800" b="1" i="1"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altLang="en-US" sz="2800" b="1" i="1"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lá</a:t>
            </a:r>
            <a:r>
              <a:rPr kumimoji="0" lang="en-US" altLang="en-US" sz="2800" b="1" i="1"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br>
              <a:rPr kumimoji="0" lang="en-US" altLang="en-US" sz="2800" b="1" i="1"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br>
            <a:r>
              <a:rPr kumimoji="0" lang="en-US" altLang="en-US" sz="2800" b="1" i="1"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altLang="en-US" sz="2800" b="1" i="1"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Bài</a:t>
            </a:r>
            <a:r>
              <a:rPr kumimoji="0" lang="en-US" altLang="en-US" sz="2800" b="1" i="1"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altLang="en-US" sz="2800" b="1" i="1"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toán</a:t>
            </a:r>
            <a:r>
              <a:rPr kumimoji="0" lang="en-US" altLang="en-US" sz="2800" b="1" i="1"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altLang="en-US" sz="2800" b="1" i="1"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dân</a:t>
            </a:r>
            <a:r>
              <a:rPr kumimoji="0" lang="en-US" altLang="en-US" sz="2800" b="1" i="1"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altLang="en-US" sz="2800" b="1" i="1"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số</a:t>
            </a:r>
            <a:r>
              <a:rPr kumimoji="0" lang="en-US" altLang="en-US" sz="2800" b="1" i="1"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a:t>
            </a:r>
            <a:br>
              <a:rPr kumimoji="0" lang="en-US" altLang="en-US" sz="2800" b="0" i="0" u="none" strike="noStrike" kern="1200" cap="none" spc="0" normalizeH="0" baseline="0" noProof="0" dirty="0">
                <a:ln>
                  <a:noFill/>
                </a:ln>
                <a:solidFill>
                  <a:sysClr val="windowText" lastClr="000000"/>
                </a:solidFill>
                <a:effectLst/>
                <a:uLnTx/>
                <a:uFillTx/>
                <a:latin typeface="Calibri"/>
                <a:ea typeface="+mj-ea"/>
              </a:rPr>
            </a:br>
            <a:endParaRPr kumimoji="0" lang="en-US" altLang="en-US" sz="2800" b="0" i="0" u="none" strike="noStrike" kern="1200" cap="none" spc="0" normalizeH="0" baseline="0" noProof="0" dirty="0">
              <a:ln>
                <a:noFill/>
              </a:ln>
              <a:solidFill>
                <a:sysClr val="windowText" lastClr="000000"/>
              </a:solidFill>
              <a:effectLst/>
              <a:uLnTx/>
              <a:uFillTx/>
              <a:latin typeface="Calibri"/>
              <a:ea typeface="+mj-ea"/>
            </a:endParaRPr>
          </a:p>
        </p:txBody>
      </p:sp>
      <p:sp>
        <p:nvSpPr>
          <p:cNvPr id="5" name="Content Placeholder 2">
            <a:extLst>
              <a:ext uri="{FF2B5EF4-FFF2-40B4-BE49-F238E27FC236}">
                <a16:creationId xmlns:a16="http://schemas.microsoft.com/office/drawing/2014/main" id="{7EA0C1DE-A78B-43BB-A609-553955ED9B1C}"/>
              </a:ext>
            </a:extLst>
          </p:cNvPr>
          <p:cNvSpPr txBox="1">
            <a:spLocks/>
          </p:cNvSpPr>
          <p:nvPr/>
        </p:nvSpPr>
        <p:spPr bwMode="auto">
          <a:xfrm>
            <a:off x="167640" y="2133600"/>
            <a:ext cx="1202436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Arial" panose="020B0604020202020204" pitchFamily="34" charset="0"/>
              <a:buNone/>
            </a:pPr>
            <a:r>
              <a:rPr lang="en-US" altLang="en-US" sz="2800" u="sng" dirty="0" err="1">
                <a:latin typeface="Times New Roman" panose="02020603050405020304" pitchFamily="18" charset="0"/>
                <a:cs typeface="Times New Roman" panose="02020603050405020304" pitchFamily="18" charset="0"/>
              </a:rPr>
              <a:t>Đáp</a:t>
            </a:r>
            <a:r>
              <a:rPr lang="en-US" altLang="en-US" sz="2800" u="sng" dirty="0">
                <a:latin typeface="Times New Roman" panose="02020603050405020304" pitchFamily="18" charset="0"/>
                <a:cs typeface="Times New Roman" panose="02020603050405020304" pitchFamily="18" charset="0"/>
              </a:rPr>
              <a:t> </a:t>
            </a:r>
            <a:r>
              <a:rPr lang="en-US" altLang="en-US" sz="2800" u="sng" dirty="0" err="1">
                <a:latin typeface="Times New Roman" panose="02020603050405020304" pitchFamily="18" charset="0"/>
                <a:cs typeface="Times New Roman" panose="02020603050405020304" pitchFamily="18" charset="0"/>
              </a:rPr>
              <a:t>án</a:t>
            </a:r>
            <a:r>
              <a:rPr lang="en-US" altLang="en-US" sz="2800" dirty="0">
                <a:latin typeface="Times New Roman" panose="02020603050405020304" pitchFamily="18" charset="0"/>
                <a:cs typeface="Times New Roman" panose="02020603050405020304" pitchFamily="18" charset="0"/>
              </a:rPr>
              <a:t> : - </a:t>
            </a:r>
            <a:r>
              <a:rPr lang="en-US" altLang="en-US" sz="2800" dirty="0" err="1">
                <a:latin typeface="Times New Roman" panose="02020603050405020304" pitchFamily="18" charset="0"/>
                <a:cs typeface="Times New Roman" panose="02020603050405020304" pitchFamily="18" charset="0"/>
              </a:rPr>
              <a:t>Đều</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là</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văn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bản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nhật</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dụng</a:t>
            </a:r>
            <a:r>
              <a:rPr lang="en-US" altLang="en-US" sz="2800" dirty="0">
                <a:latin typeface="Times New Roman" panose="02020603050405020304" pitchFamily="18" charset="0"/>
                <a:cs typeface="Times New Roman" panose="02020603050405020304" pitchFamily="18" charset="0"/>
              </a:rPr>
              <a:t> .</a:t>
            </a:r>
          </a:p>
          <a:p>
            <a:pPr>
              <a:buFont typeface="Arial" panose="020B0604020202020204" pitchFamily="34" charset="0"/>
              <a:buNone/>
            </a:pPr>
            <a:r>
              <a:rPr lang="en-US" altLang="en-US" sz="2800" dirty="0">
                <a:latin typeface="Times New Roman" panose="02020603050405020304" pitchFamily="18" charset="0"/>
                <a:cs typeface="Times New Roman" panose="02020603050405020304" pitchFamily="18" charset="0"/>
              </a:rPr>
              <a:t>               - </a:t>
            </a:r>
            <a:r>
              <a:rPr lang="en-US" altLang="en-US" sz="2800" dirty="0" err="1">
                <a:latin typeface="Times New Roman" panose="02020603050405020304" pitchFamily="18" charset="0"/>
                <a:cs typeface="Times New Roman" panose="02020603050405020304" pitchFamily="18" charset="0"/>
              </a:rPr>
              <a:t>Đề</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cập</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đến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những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vấn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đề</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mang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tính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thời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sự</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nóng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hổi</a:t>
            </a:r>
            <a:r>
              <a:rPr lang="en-US" altLang="en-US" sz="2800" dirty="0">
                <a:latin typeface="Times New Roman" panose="02020603050405020304" pitchFamily="18" charset="0"/>
                <a:cs typeface="Times New Roman" panose="02020603050405020304" pitchFamily="18" charset="0"/>
              </a:rPr>
              <a:t> .</a:t>
            </a:r>
          </a:p>
          <a:p>
            <a:pPr>
              <a:buFont typeface="Arial" panose="020B0604020202020204" pitchFamily="34" charset="0"/>
              <a:buNone/>
            </a:pPr>
            <a:r>
              <a:rPr lang="en-US" altLang="en-US" sz="2800" dirty="0">
                <a:latin typeface="Times New Roman" panose="02020603050405020304" pitchFamily="18" charset="0"/>
                <a:cs typeface="Times New Roman" panose="02020603050405020304" pitchFamily="18" charset="0"/>
              </a:rPr>
              <a:t>                 + </a:t>
            </a:r>
            <a:r>
              <a:rPr lang="en-US" altLang="en-US" sz="2800" dirty="0" err="1">
                <a:latin typeface="Times New Roman" panose="02020603050405020304" pitchFamily="18" charset="0"/>
                <a:cs typeface="Times New Roman" panose="02020603050405020304" pitchFamily="18" charset="0"/>
              </a:rPr>
              <a:t>Môi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trường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bị</a:t>
            </a:r>
            <a:r>
              <a:rPr lang="en-US" altLang="en-US" sz="2800" dirty="0">
                <a:latin typeface="Times New Roman" panose="02020603050405020304" pitchFamily="18" charset="0"/>
                <a:cs typeface="Times New Roman" panose="02020603050405020304" pitchFamily="18" charset="0"/>
              </a:rPr>
              <a:t> ô </a:t>
            </a:r>
            <a:r>
              <a:rPr lang="en-US" altLang="en-US" sz="2800" dirty="0" err="1">
                <a:latin typeface="Times New Roman" panose="02020603050405020304" pitchFamily="18" charset="0"/>
                <a:cs typeface="Times New Roman" panose="02020603050405020304" pitchFamily="18" charset="0"/>
              </a:rPr>
              <a:t>nhiễm</a:t>
            </a:r>
            <a:r>
              <a:rPr lang="en-US" altLang="en-US" sz="2800" dirty="0">
                <a:latin typeface="Times New Roman" panose="02020603050405020304" pitchFamily="18" charset="0"/>
                <a:cs typeface="Times New Roman" panose="02020603050405020304" pitchFamily="18" charset="0"/>
              </a:rPr>
              <a:t> do con </a:t>
            </a:r>
            <a:r>
              <a:rPr lang="en-US" altLang="en-US" sz="2800" dirty="0" err="1">
                <a:latin typeface="Times New Roman" panose="02020603050405020304" pitchFamily="18" charset="0"/>
                <a:cs typeface="Times New Roman" panose="02020603050405020304" pitchFamily="18" charset="0"/>
              </a:rPr>
              <a:t>người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gây</a:t>
            </a:r>
            <a:r>
              <a:rPr lang="en-US" altLang="en-US" sz="2800" dirty="0">
                <a:latin typeface="Times New Roman" panose="02020603050405020304" pitchFamily="18" charset="0"/>
                <a:cs typeface="Times New Roman" panose="02020603050405020304" pitchFamily="18" charset="0"/>
              </a:rPr>
              <a:t> ra </a:t>
            </a:r>
            <a:r>
              <a:rPr lang="en-US" altLang="en-US" sz="2800" dirty="0" err="1">
                <a:latin typeface="Times New Roman" panose="02020603050405020304" pitchFamily="18" charset="0"/>
                <a:cs typeface="Times New Roman" panose="02020603050405020304" pitchFamily="18" charset="0"/>
              </a:rPr>
              <a:t>và</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ảnh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hưởng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trực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tiếp</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tới</a:t>
            </a:r>
            <a:r>
              <a:rPr lang="en-US" altLang="en-US" sz="2800" dirty="0">
                <a:latin typeface="Times New Roman" panose="02020603050405020304" pitchFamily="18" charset="0"/>
                <a:cs typeface="Times New Roman" panose="02020603050405020304" pitchFamily="18" charset="0"/>
              </a:rPr>
              <a:t> con </a:t>
            </a:r>
            <a:r>
              <a:rPr lang="en-US" altLang="en-US" sz="2800" dirty="0" err="1">
                <a:latin typeface="Times New Roman" panose="02020603050405020304" pitchFamily="18" charset="0"/>
                <a:cs typeface="Times New Roman" panose="02020603050405020304" pitchFamily="18" charset="0"/>
              </a:rPr>
              <a:t>người</a:t>
            </a:r>
            <a:r>
              <a:rPr lang="en-US" altLang="en-US" sz="2800" dirty="0">
                <a:latin typeface="Times New Roman" panose="02020603050405020304" pitchFamily="18" charset="0"/>
                <a:cs typeface="Times New Roman" panose="02020603050405020304" pitchFamily="18" charset="0"/>
              </a:rPr>
              <a:t> ở </a:t>
            </a:r>
            <a:r>
              <a:rPr lang="en-US" altLang="en-US" sz="2800" dirty="0" err="1">
                <a:latin typeface="Times New Roman" panose="02020603050405020304" pitchFamily="18" charset="0"/>
                <a:cs typeface="Times New Roman" panose="02020603050405020304" pitchFamily="18" charset="0"/>
              </a:rPr>
              <a:t>nhiều</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phương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diện</a:t>
            </a:r>
            <a:r>
              <a:rPr lang="en-US" altLang="en-US" sz="2800" dirty="0">
                <a:latin typeface="Times New Roman" panose="02020603050405020304" pitchFamily="18" charset="0"/>
                <a:cs typeface="Times New Roman" panose="02020603050405020304" pitchFamily="18" charset="0"/>
              </a:rPr>
              <a:t>. </a:t>
            </a:r>
          </a:p>
          <a:p>
            <a:pPr>
              <a:buFont typeface="Arial" panose="020B0604020202020204" pitchFamily="34" charset="0"/>
              <a:buNone/>
            </a:pPr>
            <a:r>
              <a:rPr lang="en-US" altLang="en-US" sz="2800" dirty="0">
                <a:latin typeface="Times New Roman" panose="02020603050405020304" pitchFamily="18" charset="0"/>
                <a:cs typeface="Times New Roman" panose="02020603050405020304" pitchFamily="18" charset="0"/>
              </a:rPr>
              <a:t>              + </a:t>
            </a:r>
            <a:r>
              <a:rPr lang="en-US" altLang="en-US" sz="2800" dirty="0" err="1">
                <a:latin typeface="Times New Roman" panose="02020603050405020304" pitchFamily="18" charset="0"/>
                <a:cs typeface="Times New Roman" panose="02020603050405020304" pitchFamily="18" charset="0"/>
              </a:rPr>
              <a:t>Hút</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thuốc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lá</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là</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thói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quen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xấu</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của</a:t>
            </a:r>
            <a:r>
              <a:rPr lang="en-US" altLang="en-US" sz="2800" dirty="0">
                <a:latin typeface="Times New Roman" panose="02020603050405020304" pitchFamily="18" charset="0"/>
                <a:cs typeface="Times New Roman" panose="02020603050405020304" pitchFamily="18" charset="0"/>
              </a:rPr>
              <a:t> con </a:t>
            </a:r>
            <a:r>
              <a:rPr lang="en-US" altLang="en-US" sz="2800" dirty="0" err="1">
                <a:latin typeface="Times New Roman" panose="02020603050405020304" pitchFamily="18" charset="0"/>
                <a:cs typeface="Times New Roman" panose="02020603050405020304" pitchFamily="18" charset="0"/>
              </a:rPr>
              <a:t>người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ảnh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hưởng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tới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môi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trường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sống</a:t>
            </a:r>
            <a:r>
              <a:rPr lang="en-US" altLang="en-US" sz="2800" dirty="0">
                <a:latin typeface="Times New Roman" panose="02020603050405020304" pitchFamily="18" charset="0"/>
                <a:cs typeface="Times New Roman" panose="02020603050405020304" pitchFamily="18" charset="0"/>
              </a:rPr>
              <a:t>…</a:t>
            </a:r>
          </a:p>
          <a:p>
            <a:pPr>
              <a:buFont typeface="Arial" panose="020B0604020202020204" pitchFamily="34" charset="0"/>
              <a:buNone/>
            </a:pPr>
            <a:r>
              <a:rPr lang="en-US" altLang="en-US" sz="2800" dirty="0">
                <a:latin typeface="Times New Roman" panose="02020603050405020304" pitchFamily="18" charset="0"/>
                <a:cs typeface="Times New Roman" panose="02020603050405020304" pitchFamily="18" charset="0"/>
              </a:rPr>
              <a:t>              + </a:t>
            </a:r>
            <a:r>
              <a:rPr lang="en-US" altLang="en-US" sz="2800" dirty="0" err="1">
                <a:latin typeface="Times New Roman" panose="02020603050405020304" pitchFamily="18" charset="0"/>
                <a:cs typeface="Times New Roman" panose="02020603050405020304" pitchFamily="18" charset="0"/>
              </a:rPr>
              <a:t>Dân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số</a:t>
            </a:r>
            <a:r>
              <a:rPr lang="en-US" altLang="en-US" sz="2800" dirty="0">
                <a:latin typeface="Times New Roman" panose="02020603050405020304" pitchFamily="18" charset="0"/>
                <a:cs typeface="Times New Roman" panose="02020603050405020304" pitchFamily="18" charset="0"/>
              </a:rPr>
              <a:t> (con </a:t>
            </a:r>
            <a:r>
              <a:rPr lang="en-US" altLang="en-US" sz="2800" dirty="0" err="1">
                <a:latin typeface="Times New Roman" panose="02020603050405020304" pitchFamily="18" charset="0"/>
                <a:cs typeface="Times New Roman" panose="02020603050405020304" pitchFamily="18" charset="0"/>
              </a:rPr>
              <a:t>người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đông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tăng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nhanh</a:t>
            </a:r>
            <a:r>
              <a:rPr lang="en-US" altLang="en-US" sz="2800" dirty="0">
                <a:latin typeface="Times New Roman" panose="02020603050405020304" pitchFamily="18" charset="0"/>
                <a:cs typeface="Times New Roman" panose="02020603050405020304" pitchFamily="18" charset="0"/>
              </a:rPr>
              <a:t>.</a:t>
            </a:r>
          </a:p>
          <a:p>
            <a:pPr>
              <a:buFont typeface="Arial" panose="020B0604020202020204" pitchFamily="34" charset="0"/>
              <a:buNone/>
            </a:pPr>
            <a:r>
              <a:rPr lang="en-US" altLang="en-US" sz="2800" dirty="0">
                <a:latin typeface="Times New Roman" panose="02020603050405020304" pitchFamily="18" charset="0"/>
                <a:cs typeface="Times New Roman" panose="02020603050405020304" pitchFamily="18" charset="0"/>
              </a:rPr>
              <a:t>=&gt; </a:t>
            </a:r>
            <a:r>
              <a:rPr lang="en-US" altLang="en-US" sz="2800" dirty="0" err="1">
                <a:latin typeface="Times New Roman" panose="02020603050405020304" pitchFamily="18" charset="0"/>
                <a:cs typeface="Times New Roman" panose="02020603050405020304" pitchFamily="18" charset="0"/>
              </a:rPr>
              <a:t>Liên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quan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đến</a:t>
            </a:r>
            <a:r>
              <a:rPr lang="en-US" altLang="en-US" sz="2800" dirty="0">
                <a:latin typeface="Times New Roman" panose="02020603050405020304" pitchFamily="18" charset="0"/>
                <a:cs typeface="Times New Roman" panose="02020603050405020304" pitchFamily="18" charset="0"/>
              </a:rPr>
              <a:t> con </a:t>
            </a:r>
            <a:r>
              <a:rPr lang="en-US" altLang="en-US" sz="2800" dirty="0" err="1">
                <a:latin typeface="Times New Roman" panose="02020603050405020304" pitchFamily="18" charset="0"/>
                <a:cs typeface="Times New Roman" panose="02020603050405020304" pitchFamily="18" charset="0"/>
              </a:rPr>
              <a:t>người</a:t>
            </a:r>
            <a:r>
              <a:rPr lang="en-US" altLang="en-US" sz="2800" dirty="0">
                <a:latin typeface="Times New Roman" panose="02020603050405020304" pitchFamily="18" charset="0"/>
                <a:cs typeface="Times New Roman" panose="02020603050405020304" pitchFamily="18" charset="0"/>
              </a:rPr>
              <a:t> → </a:t>
            </a:r>
            <a:r>
              <a:rPr lang="en-US" altLang="en-US" sz="2800" dirty="0" err="1">
                <a:latin typeface="Times New Roman" panose="02020603050405020304" pitchFamily="18" charset="0"/>
                <a:cs typeface="Times New Roman" panose="02020603050405020304" pitchFamily="18" charset="0"/>
              </a:rPr>
              <a:t>Cảnh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báo</a:t>
            </a:r>
            <a:r>
              <a:rPr lang="en-US" altLang="en-US" sz="2800" dirty="0">
                <a:latin typeface="Times New Roman" panose="02020603050405020304" pitchFamily="18" charset="0"/>
                <a:cs typeface="Times New Roman" panose="02020603050405020304" pitchFamily="18" charset="0"/>
              </a:rPr>
              <a:t> → </a:t>
            </a:r>
            <a:r>
              <a:rPr lang="en-US" altLang="en-US" sz="2800" dirty="0" err="1">
                <a:latin typeface="Times New Roman" panose="02020603050405020304" pitchFamily="18" charset="0"/>
                <a:cs typeface="Times New Roman" panose="02020603050405020304" pitchFamily="18" charset="0"/>
              </a:rPr>
              <a:t>Cần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đến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lúc</a:t>
            </a:r>
            <a:r>
              <a:rPr lang="en-US" altLang="en-US" sz="2800" dirty="0">
                <a:latin typeface="Times New Roman" panose="02020603050405020304" pitchFamily="18" charset="0"/>
                <a:cs typeface="Times New Roman" panose="02020603050405020304" pitchFamily="18" charset="0"/>
              </a:rPr>
              <a:t> con </a:t>
            </a:r>
            <a:r>
              <a:rPr lang="en-US" altLang="en-US" sz="2800" dirty="0" err="1">
                <a:latin typeface="Times New Roman" panose="02020603050405020304" pitchFamily="18" charset="0"/>
                <a:cs typeface="Times New Roman" panose="02020603050405020304" pitchFamily="18" charset="0"/>
              </a:rPr>
              <a:t>người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bảo</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vệ</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chính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mình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bằng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những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hành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động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thiết</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thực</a:t>
            </a:r>
            <a:r>
              <a:rPr lang="en-US" altLang="en-US" sz="2800" dirty="0">
                <a:latin typeface="Times New Roman" panose="02020603050405020304" pitchFamily="18" charset="0"/>
                <a:cs typeface="Times New Roman" panose="02020603050405020304" pitchFamily="18" charset="0"/>
              </a:rPr>
              <a:t>.</a:t>
            </a:r>
          </a:p>
        </p:txBody>
      </p:sp>
      <p:pic>
        <p:nvPicPr>
          <p:cNvPr id="6" name="Picture 5">
            <a:extLst>
              <a:ext uri="{FF2B5EF4-FFF2-40B4-BE49-F238E27FC236}">
                <a16:creationId xmlns:a16="http://schemas.microsoft.com/office/drawing/2014/main" id="{06B58BE0-98D0-4974-863D-5A6772391317}"/>
              </a:ext>
            </a:extLst>
          </p:cNvPr>
          <p:cNvPicPr>
            <a:picLocks noChangeAspect="1"/>
          </p:cNvPicPr>
          <p:nvPr/>
        </p:nvPicPr>
        <p:blipFill>
          <a:blip r:embed="rId2"/>
          <a:stretch>
            <a:fillRect/>
          </a:stretch>
        </p:blipFill>
        <p:spPr>
          <a:xfrm>
            <a:off x="8970111" y="0"/>
            <a:ext cx="3517697" cy="3517697"/>
          </a:xfrm>
          <a:prstGeom prst="rect">
            <a:avLst/>
          </a:prstGeom>
        </p:spPr>
      </p:pic>
    </p:spTree>
    <p:extLst>
      <p:ext uri="{BB962C8B-B14F-4D97-AF65-F5344CB8AC3E}">
        <p14:creationId xmlns:p14="http://schemas.microsoft.com/office/powerpoint/2010/main" val="3341345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ox(in)">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box(in)">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box(in)">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box(in)">
                                      <p:cBhvr>
                                        <p:cTn id="27" dur="500"/>
                                        <p:tgtEl>
                                          <p:spTgt spid="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5">
                                            <p:txEl>
                                              <p:pRg st="4" end="4"/>
                                            </p:txEl>
                                          </p:spTgt>
                                        </p:tgtEl>
                                        <p:attrNameLst>
                                          <p:attrName>style.visibility</p:attrName>
                                        </p:attrNameLst>
                                      </p:cBhvr>
                                      <p:to>
                                        <p:strVal val="visible"/>
                                      </p:to>
                                    </p:set>
                                    <p:animEffect transition="in" filter="box(in)">
                                      <p:cBhvr>
                                        <p:cTn id="32" dur="500"/>
                                        <p:tgtEl>
                                          <p:spTgt spid="5">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Effect transition="in" filter="box(in)">
                                      <p:cBhvr>
                                        <p:cTn id="37"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Phim Hoạt Hình đơn Giản Ngày Thiếu Nhi Ngày Quốc Tế Thiếu Nhi, Kỷ Niệm Ngày  Thiếu Nhi, Poster, Em Hình nền Vector để tải xuống miễn phí">
            <a:extLst>
              <a:ext uri="{FF2B5EF4-FFF2-40B4-BE49-F238E27FC236}">
                <a16:creationId xmlns:a16="http://schemas.microsoft.com/office/drawing/2014/main" id="{9A26D020-4558-4492-B499-01CA0C77E9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9716"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79AD6940-A90A-4A98-830E-09BE3DDC6DBC}"/>
              </a:ext>
            </a:extLst>
          </p:cNvPr>
          <p:cNvPicPr>
            <a:picLocks noChangeAspect="1"/>
          </p:cNvPicPr>
          <p:nvPr/>
        </p:nvPicPr>
        <p:blipFill>
          <a:blip r:embed="rId3"/>
          <a:stretch>
            <a:fillRect/>
          </a:stretch>
        </p:blipFill>
        <p:spPr>
          <a:xfrm>
            <a:off x="1984663" y="332384"/>
            <a:ext cx="7340220" cy="1841152"/>
          </a:xfrm>
          <a:prstGeom prst="rect">
            <a:avLst/>
          </a:prstGeom>
        </p:spPr>
      </p:pic>
      <p:sp>
        <p:nvSpPr>
          <p:cNvPr id="9" name="Rounded Rectangle 9">
            <a:extLst>
              <a:ext uri="{FF2B5EF4-FFF2-40B4-BE49-F238E27FC236}">
                <a16:creationId xmlns:a16="http://schemas.microsoft.com/office/drawing/2014/main" id="{DAEA5F53-8F41-4BD9-9AEF-D90CDBE1457B}"/>
              </a:ext>
            </a:extLst>
          </p:cNvPr>
          <p:cNvSpPr/>
          <p:nvPr/>
        </p:nvSpPr>
        <p:spPr bwMode="auto">
          <a:xfrm>
            <a:off x="1814331" y="2042932"/>
            <a:ext cx="8794831" cy="2281476"/>
          </a:xfrm>
          <a:prstGeom prst="roundRect">
            <a:avLst/>
          </a:prstGeom>
          <a:noFill/>
          <a:ln w="25400" cap="flat" cmpd="sng" algn="ctr">
            <a:noFill/>
            <a:prstDash val="solid"/>
          </a:ln>
          <a:effectLst/>
        </p:spPr>
        <p:txBody>
          <a:bodyPr wrap="square">
            <a:spAutoFit/>
          </a:bodyPr>
          <a:lstStyle/>
          <a:p>
            <a:pPr marL="0" marR="0" lvl="0" indent="0" algn="just" defTabSz="914400" eaLnBrk="1" fontAlgn="base" latinLnBrk="0" hangingPunct="1">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Luật</a:t>
            </a:r>
            <a:r>
              <a:rPr kumimoji="0" lang="en-US" sz="32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chơi</a:t>
            </a:r>
            <a:r>
              <a:rPr kumimoji="0" lang="en-US" sz="32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a:t>
            </a:r>
          </a:p>
          <a:p>
            <a:pPr marL="0" marR="0" lvl="0" indent="0" algn="just" defTabSz="914400" eaLnBrk="1" fontAlgn="base" latinLnBrk="0" hangingPunct="1">
              <a:lnSpc>
                <a:spcPct val="100000"/>
              </a:lnSpc>
              <a:spcBef>
                <a:spcPct val="0"/>
              </a:spcBef>
              <a:spcAft>
                <a:spcPct val="0"/>
              </a:spcAft>
              <a:buClrTx/>
              <a:buSzTx/>
              <a:buFontTx/>
              <a:buNone/>
              <a:tabLst/>
              <a:defRPr/>
            </a:pP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Học</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sinh</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cả</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lớp</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chia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thành</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4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nhóm</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trong</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thời</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gian</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1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phút</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tìm</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những</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câu</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thành</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ngữ</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tục</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ngữ</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ca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dao</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có</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liên</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qua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đến</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vấn</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đề</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dân</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số</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(con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người</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575714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0D17A9F-0DF1-40BA-922F-948ACEBC17A9}"/>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Lst>
          </a:blip>
          <a:srcRect l="41312"/>
          <a:stretch/>
        </p:blipFill>
        <p:spPr>
          <a:xfrm>
            <a:off x="840517" y="1352272"/>
            <a:ext cx="3824327" cy="1689421"/>
          </a:xfrm>
          <a:prstGeom prst="rect">
            <a:avLst/>
          </a:prstGeom>
        </p:spPr>
      </p:pic>
      <p:pic>
        <p:nvPicPr>
          <p:cNvPr id="6" name="Picture 5">
            <a:extLst>
              <a:ext uri="{FF2B5EF4-FFF2-40B4-BE49-F238E27FC236}">
                <a16:creationId xmlns:a16="http://schemas.microsoft.com/office/drawing/2014/main" id="{61BB307D-E0B9-489C-BE63-95945C1D22F6}"/>
              </a:ext>
            </a:extLst>
          </p:cNvPr>
          <p:cNvPicPr>
            <a:picLocks noChangeAspect="1"/>
          </p:cNvPicPr>
          <p:nvPr/>
        </p:nvPicPr>
        <p:blipFill rotWithShape="1">
          <a:blip r:embed="rId4">
            <a:extLst>
              <a:ext uri="{BEBA8EAE-BF5A-486C-A8C5-ECC9F3942E4B}">
                <a14:imgProps xmlns:a14="http://schemas.microsoft.com/office/drawing/2010/main">
                  <a14:imgLayer r:embed="rId3">
                    <a14:imgEffect>
                      <a14:brightnessContrast bright="40000" contrast="-40000"/>
                    </a14:imgEffect>
                  </a14:imgLayer>
                </a14:imgProps>
              </a:ext>
            </a:extLst>
          </a:blip>
          <a:srcRect r="57856"/>
          <a:stretch/>
        </p:blipFill>
        <p:spPr>
          <a:xfrm>
            <a:off x="994776" y="935102"/>
            <a:ext cx="3189387" cy="2014967"/>
          </a:xfrm>
          <a:prstGeom prst="rect">
            <a:avLst/>
          </a:prstGeom>
        </p:spPr>
      </p:pic>
      <p:pic>
        <p:nvPicPr>
          <p:cNvPr id="17" name="Picture 16">
            <a:extLst>
              <a:ext uri="{FF2B5EF4-FFF2-40B4-BE49-F238E27FC236}">
                <a16:creationId xmlns:a16="http://schemas.microsoft.com/office/drawing/2014/main" id="{6DF91D4F-6DBB-4727-846B-2641C7211CD5}"/>
              </a:ext>
            </a:extLst>
          </p:cNvPr>
          <p:cNvPicPr>
            <a:picLocks noChangeAspect="1"/>
          </p:cNvPicPr>
          <p:nvPr/>
        </p:nvPicPr>
        <p:blipFill>
          <a:blip r:embed="rId5">
            <a:duotone>
              <a:schemeClr val="accent6">
                <a:shade val="45000"/>
                <a:satMod val="135000"/>
              </a:schemeClr>
              <a:prstClr val="white"/>
            </a:duotone>
            <a:extLst>
              <a:ext uri="{BEBA8EAE-BF5A-486C-A8C5-ECC9F3942E4B}">
                <a14:imgProps xmlns:a14="http://schemas.microsoft.com/office/drawing/2010/main">
                  <a14:imgLayer r:embed="rId6">
                    <a14:imgEffect>
                      <a14:backgroundRemoval t="10000" b="90000" l="2750" r="99250">
                        <a14:foregroundMark x1="15417" y1="29000" x2="9000" y2="33583"/>
                        <a14:foregroundMark x1="9000" y1="33583" x2="2750" y2="57333"/>
                        <a14:foregroundMark x1="2750" y1="57333" x2="19250" y2="75917"/>
                        <a14:foregroundMark x1="19250" y1="75917" x2="41000" y2="82333"/>
                        <a14:foregroundMark x1="41000" y1="82333" x2="49083" y2="80500"/>
                        <a14:foregroundMark x1="49083" y1="80500" x2="51917" y2="77833"/>
                        <a14:foregroundMark x1="90250" y1="31417" x2="90333" y2="39000"/>
                        <a14:foregroundMark x1="90333" y1="39000" x2="97083" y2="46250"/>
                        <a14:foregroundMark x1="97083" y1="46250" x2="96833" y2="55000"/>
                        <a14:foregroundMark x1="96833" y1="55000" x2="91667" y2="63500"/>
                        <a14:foregroundMark x1="91667" y1="63500" x2="91250" y2="71167"/>
                        <a14:foregroundMark x1="91250" y1="71167" x2="90917" y2="71583"/>
                        <a14:foregroundMark x1="90917" y1="17750" x2="98167" y2="25333"/>
                        <a14:foregroundMark x1="97417" y1="47500" x2="99250" y2="53833"/>
                      </a14:backgroundRemoval>
                    </a14:imgEffect>
                  </a14:imgLayer>
                </a14:imgProps>
              </a:ext>
            </a:extLst>
          </a:blip>
          <a:stretch>
            <a:fillRect/>
          </a:stretch>
        </p:blipFill>
        <p:spPr>
          <a:xfrm>
            <a:off x="6565322" y="3304443"/>
            <a:ext cx="4363695" cy="3687501"/>
          </a:xfrm>
          <a:prstGeom prst="rect">
            <a:avLst/>
          </a:prstGeom>
        </p:spPr>
      </p:pic>
      <p:pic>
        <p:nvPicPr>
          <p:cNvPr id="18" name="Picture 17">
            <a:extLst>
              <a:ext uri="{FF2B5EF4-FFF2-40B4-BE49-F238E27FC236}">
                <a16:creationId xmlns:a16="http://schemas.microsoft.com/office/drawing/2014/main" id="{10843B16-6863-428B-A631-707AA1F5BA92}"/>
              </a:ext>
            </a:extLst>
          </p:cNvPr>
          <p:cNvPicPr>
            <a:picLocks noChangeAspect="1"/>
          </p:cNvPicPr>
          <p:nvPr/>
        </p:nvPicPr>
        <p:blipFill>
          <a:blip r:embed="rId5">
            <a:duotone>
              <a:schemeClr val="accent2">
                <a:shade val="45000"/>
                <a:satMod val="135000"/>
              </a:schemeClr>
              <a:prstClr val="white"/>
            </a:duotone>
            <a:extLst>
              <a:ext uri="{BEBA8EAE-BF5A-486C-A8C5-ECC9F3942E4B}">
                <a14:imgProps xmlns:a14="http://schemas.microsoft.com/office/drawing/2010/main">
                  <a14:imgLayer r:embed="rId6">
                    <a14:imgEffect>
                      <a14:backgroundRemoval t="10000" b="90000" l="2750" r="99250">
                        <a14:foregroundMark x1="15417" y1="29000" x2="9000" y2="33583"/>
                        <a14:foregroundMark x1="9000" y1="33583" x2="2750" y2="57333"/>
                        <a14:foregroundMark x1="2750" y1="57333" x2="19250" y2="75917"/>
                        <a14:foregroundMark x1="19250" y1="75917" x2="41000" y2="82333"/>
                        <a14:foregroundMark x1="41000" y1="82333" x2="49083" y2="80500"/>
                        <a14:foregroundMark x1="49083" y1="80500" x2="51917" y2="77833"/>
                        <a14:foregroundMark x1="90250" y1="31417" x2="90333" y2="39000"/>
                        <a14:foregroundMark x1="90333" y1="39000" x2="97083" y2="46250"/>
                        <a14:foregroundMark x1="97083" y1="46250" x2="96833" y2="55000"/>
                        <a14:foregroundMark x1="96833" y1="55000" x2="91667" y2="63500"/>
                        <a14:foregroundMark x1="91667" y1="63500" x2="91250" y2="71167"/>
                        <a14:foregroundMark x1="91250" y1="71167" x2="90917" y2="71583"/>
                        <a14:foregroundMark x1="90917" y1="17750" x2="98167" y2="25333"/>
                        <a14:foregroundMark x1="97417" y1="47500" x2="99250" y2="53833"/>
                      </a14:backgroundRemoval>
                    </a14:imgEffect>
                  </a14:imgLayer>
                </a14:imgProps>
              </a:ext>
            </a:extLst>
          </a:blip>
          <a:stretch>
            <a:fillRect/>
          </a:stretch>
        </p:blipFill>
        <p:spPr>
          <a:xfrm>
            <a:off x="1747845" y="3074043"/>
            <a:ext cx="3687501" cy="3687501"/>
          </a:xfrm>
          <a:prstGeom prst="rect">
            <a:avLst/>
          </a:prstGeom>
        </p:spPr>
      </p:pic>
      <p:pic>
        <p:nvPicPr>
          <p:cNvPr id="19" name="Picture 18">
            <a:extLst>
              <a:ext uri="{FF2B5EF4-FFF2-40B4-BE49-F238E27FC236}">
                <a16:creationId xmlns:a16="http://schemas.microsoft.com/office/drawing/2014/main" id="{DF50FE58-58B7-4A0C-81D0-F488FC7BF673}"/>
              </a:ext>
            </a:extLst>
          </p:cNvPr>
          <p:cNvPicPr>
            <a:picLocks noChangeAspect="1"/>
          </p:cNvPicPr>
          <p:nvPr/>
        </p:nvPicPr>
        <p:blipFill>
          <a:blip r:embed="rId5">
            <a:duotone>
              <a:schemeClr val="accent5">
                <a:shade val="45000"/>
                <a:satMod val="135000"/>
              </a:schemeClr>
              <a:prstClr val="white"/>
            </a:duotone>
            <a:extLst>
              <a:ext uri="{BEBA8EAE-BF5A-486C-A8C5-ECC9F3942E4B}">
                <a14:imgProps xmlns:a14="http://schemas.microsoft.com/office/drawing/2010/main">
                  <a14:imgLayer r:embed="rId6">
                    <a14:imgEffect>
                      <a14:backgroundRemoval t="10000" b="90000" l="2750" r="99250">
                        <a14:foregroundMark x1="15417" y1="29000" x2="9000" y2="33583"/>
                        <a14:foregroundMark x1="9000" y1="33583" x2="2750" y2="57333"/>
                        <a14:foregroundMark x1="2750" y1="57333" x2="19250" y2="75917"/>
                        <a14:foregroundMark x1="19250" y1="75917" x2="41000" y2="82333"/>
                        <a14:foregroundMark x1="41000" y1="82333" x2="49083" y2="80500"/>
                        <a14:foregroundMark x1="49083" y1="80500" x2="51917" y2="77833"/>
                        <a14:foregroundMark x1="90250" y1="31417" x2="90333" y2="39000"/>
                        <a14:foregroundMark x1="90333" y1="39000" x2="97083" y2="46250"/>
                        <a14:foregroundMark x1="97083" y1="46250" x2="96833" y2="55000"/>
                        <a14:foregroundMark x1="96833" y1="55000" x2="91667" y2="63500"/>
                        <a14:foregroundMark x1="91667" y1="63500" x2="91250" y2="71167"/>
                        <a14:foregroundMark x1="91250" y1="71167" x2="90917" y2="71583"/>
                        <a14:foregroundMark x1="90917" y1="17750" x2="98167" y2="25333"/>
                        <a14:foregroundMark x1="97417" y1="47500" x2="99250" y2="53833"/>
                      </a14:backgroundRemoval>
                    </a14:imgEffect>
                  </a14:imgLayer>
                </a14:imgProps>
              </a:ext>
            </a:extLst>
          </a:blip>
          <a:stretch>
            <a:fillRect/>
          </a:stretch>
        </p:blipFill>
        <p:spPr>
          <a:xfrm>
            <a:off x="5435346" y="-244073"/>
            <a:ext cx="4363695" cy="4363695"/>
          </a:xfrm>
          <a:prstGeom prst="rect">
            <a:avLst/>
          </a:prstGeom>
        </p:spPr>
      </p:pic>
      <p:sp>
        <p:nvSpPr>
          <p:cNvPr id="12" name="TextBox 11">
            <a:extLst>
              <a:ext uri="{FF2B5EF4-FFF2-40B4-BE49-F238E27FC236}">
                <a16:creationId xmlns:a16="http://schemas.microsoft.com/office/drawing/2014/main" id="{060354C5-2096-454E-8BE5-59E0B77DFC03}"/>
              </a:ext>
            </a:extLst>
          </p:cNvPr>
          <p:cNvSpPr txBox="1"/>
          <p:nvPr/>
        </p:nvSpPr>
        <p:spPr>
          <a:xfrm>
            <a:off x="6412117" y="1399165"/>
            <a:ext cx="2616422" cy="1077218"/>
          </a:xfrm>
          <a:prstGeom prst="rect">
            <a:avLst/>
          </a:prstGeom>
          <a:noFill/>
        </p:spPr>
        <p:txBody>
          <a:bodyPr wrap="none" rtlCol="0">
            <a:spAutoFit/>
          </a:bodyPr>
          <a:lstStyle/>
          <a:p>
            <a:pPr algn="ctr"/>
            <a:r>
              <a:rPr lang="en-US" sz="3200" b="1" dirty="0" err="1">
                <a:solidFill>
                  <a:srgbClr val="FF0000"/>
                </a:solidFill>
                <a:latin typeface="Times New Roman" panose="02020603050405020304" pitchFamily="18" charset="0"/>
                <a:cs typeface="Times New Roman" panose="02020603050405020304" pitchFamily="18" charset="0"/>
              </a:rPr>
              <a:t>Trời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sinh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voi</a:t>
            </a:r>
            <a:r>
              <a:rPr lang="en-US" sz="3200" b="1" dirty="0">
                <a:solidFill>
                  <a:srgbClr val="FF0000"/>
                </a:solidFill>
                <a:latin typeface="Times New Roman" panose="02020603050405020304" pitchFamily="18" charset="0"/>
                <a:cs typeface="Times New Roman" panose="02020603050405020304" pitchFamily="18" charset="0"/>
              </a:rPr>
              <a:t>, </a:t>
            </a:r>
          </a:p>
          <a:p>
            <a:pPr algn="ctr"/>
            <a:r>
              <a:rPr lang="en-US" sz="3200" b="1" dirty="0" err="1">
                <a:solidFill>
                  <a:srgbClr val="FF0000"/>
                </a:solidFill>
                <a:latin typeface="Times New Roman" panose="02020603050405020304" pitchFamily="18" charset="0"/>
                <a:cs typeface="Times New Roman" panose="02020603050405020304" pitchFamily="18" charset="0"/>
              </a:rPr>
              <a:t>trời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sinh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cỏ</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id="{0F6316E4-2D77-4649-94E5-F324705B2D54}"/>
              </a:ext>
            </a:extLst>
          </p:cNvPr>
          <p:cNvSpPr txBox="1"/>
          <p:nvPr/>
        </p:nvSpPr>
        <p:spPr>
          <a:xfrm>
            <a:off x="2337793" y="4563419"/>
            <a:ext cx="2441694" cy="584775"/>
          </a:xfrm>
          <a:prstGeom prst="rect">
            <a:avLst/>
          </a:prstGeom>
          <a:noFill/>
        </p:spPr>
        <p:txBody>
          <a:bodyPr wrap="none" rtlCol="0">
            <a:spAutoFit/>
          </a:bodyPr>
          <a:lstStyle/>
          <a:p>
            <a:pPr algn="ctr"/>
            <a:r>
              <a:rPr lang="en-US" sz="3200" b="1" dirty="0" err="1">
                <a:solidFill>
                  <a:srgbClr val="FF0000"/>
                </a:solidFill>
                <a:latin typeface="Times New Roman" panose="02020603050405020304" pitchFamily="18" charset="0"/>
                <a:cs typeface="Times New Roman" panose="02020603050405020304" pitchFamily="18" charset="0"/>
              </a:rPr>
              <a:t>Có</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nếp</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có</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tẻ</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22" name="TextBox 21">
            <a:extLst>
              <a:ext uri="{FF2B5EF4-FFF2-40B4-BE49-F238E27FC236}">
                <a16:creationId xmlns:a16="http://schemas.microsoft.com/office/drawing/2014/main" id="{0E296D45-02C2-47F3-8049-3061E23F49AA}"/>
              </a:ext>
            </a:extLst>
          </p:cNvPr>
          <p:cNvSpPr txBox="1"/>
          <p:nvPr/>
        </p:nvSpPr>
        <p:spPr>
          <a:xfrm>
            <a:off x="6900350" y="4855807"/>
            <a:ext cx="3693640" cy="584775"/>
          </a:xfrm>
          <a:prstGeom prst="rect">
            <a:avLst/>
          </a:prstGeom>
          <a:noFill/>
        </p:spPr>
        <p:txBody>
          <a:bodyPr wrap="none" rtlCol="0">
            <a:spAutoFit/>
          </a:bodyPr>
          <a:lstStyle/>
          <a:p>
            <a:pPr algn="ctr"/>
            <a:r>
              <a:rPr lang="en-US" sz="3200" b="1" dirty="0">
                <a:solidFill>
                  <a:srgbClr val="FF0000"/>
                </a:solidFill>
                <a:latin typeface="Times New Roman" panose="02020603050405020304" pitchFamily="18" charset="0"/>
                <a:cs typeface="Times New Roman" panose="02020603050405020304" pitchFamily="18" charset="0"/>
              </a:rPr>
              <a:t>Con </a:t>
            </a:r>
            <a:r>
              <a:rPr lang="en-US" sz="3200" b="1" dirty="0" err="1">
                <a:solidFill>
                  <a:srgbClr val="FF0000"/>
                </a:solidFill>
                <a:latin typeface="Times New Roman" panose="02020603050405020304" pitchFamily="18" charset="0"/>
                <a:cs typeface="Times New Roman" panose="02020603050405020304" pitchFamily="18" charset="0"/>
              </a:rPr>
              <a:t>đàn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cháu</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đống</a:t>
            </a:r>
            <a:endParaRPr lang="en-US" sz="32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23598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wipe(down)">
                                      <p:cBhvr>
                                        <p:cTn id="12" dur="500"/>
                                        <p:tgtEl>
                                          <p:spTgt spid="1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down)">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wipe(down)">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down)">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wipe(down)">
                                      <p:cBhvr>
                                        <p:cTn id="3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Mom And Family - Busy Mom Clipart Png Transparent Png (#1190282) -  PinClipart">
            <a:extLst>
              <a:ext uri="{FF2B5EF4-FFF2-40B4-BE49-F238E27FC236}">
                <a16:creationId xmlns:a16="http://schemas.microsoft.com/office/drawing/2014/main" id="{F279131B-011E-4B9D-8B4C-9B0BF70BA559}"/>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8457" b="89958" l="10000" r="94205">
                        <a14:foregroundMark x1="48295" y1="8879" x2="58409" y2="8457"/>
                        <a14:foregroundMark x1="58409" y1="8457" x2="60227" y2="8457"/>
                        <a14:foregroundMark x1="91818" y1="52643" x2="92500" y2="54440"/>
                        <a14:foregroundMark x1="89886" y1="80655" x2="94205" y2="87949"/>
                        <a14:foregroundMark x1="82273" y1="82875" x2="83182" y2="86258"/>
                        <a14:foregroundMark x1="12500" y1="33087" x2="16136" y2="29281"/>
                        <a14:foregroundMark x1="19659" y1="27378" x2="20909" y2="31290"/>
                        <a14:foregroundMark x1="20682" y1="31607" x2="17045" y2="32664"/>
                        <a14:foregroundMark x1="24432" y1="30444" x2="25909" y2="32241"/>
                        <a14:foregroundMark x1="52841" y1="27801" x2="57614" y2="28224"/>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8944082" y="734936"/>
            <a:ext cx="3461278" cy="4650517"/>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Hình ảnh Mẹ Siêu Nhân Mẹ Có Một đứa Con Mẹ Bận Rộn Mẹ Vất Vả, Mẹ Vất Vả,  Siêu, Mẹ Bận Rộn miễn phí tải tập tin PNG PSDComment và Vector">
            <a:extLst>
              <a:ext uri="{FF2B5EF4-FFF2-40B4-BE49-F238E27FC236}">
                <a16:creationId xmlns:a16="http://schemas.microsoft.com/office/drawing/2014/main" id="{DB7FC604-5636-4F9F-9BF4-517414249BD2}"/>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1250" l="10000" r="90000">
                        <a14:foregroundMark x1="38417" y1="23083" x2="33167" y2="33000"/>
                        <a14:foregroundMark x1="33167" y1="33000" x2="37917" y2="42500"/>
                        <a14:foregroundMark x1="37917" y1="42500" x2="50917" y2="50917"/>
                        <a14:foregroundMark x1="53333" y1="34000" x2="56000" y2="66417"/>
                        <a14:foregroundMark x1="44667" y1="50250" x2="45333" y2="75333"/>
                        <a14:foregroundMark x1="18667" y1="38000" x2="24083" y2="46417"/>
                        <a14:foregroundMark x1="24083" y1="46417" x2="29917" y2="51083"/>
                        <a14:foregroundMark x1="29917" y1="51083" x2="37583" y2="52000"/>
                        <a14:foregroundMark x1="66250" y1="15583" x2="73583" y2="20500"/>
                        <a14:foregroundMark x1="73583" y1="20500" x2="77583" y2="27917"/>
                        <a14:foregroundMark x1="77583" y1="27917" x2="72917" y2="37167"/>
                        <a14:foregroundMark x1="72917" y1="37167" x2="59917" y2="44583"/>
                        <a14:foregroundMark x1="59917" y1="44583" x2="56250" y2="51750"/>
                        <a14:foregroundMark x1="56250" y1="51750" x2="67250" y2="54333"/>
                        <a14:foregroundMark x1="67250" y1="54333" x2="77583" y2="54083"/>
                        <a14:foregroundMark x1="77583" y1="54083" x2="84000" y2="48667"/>
                        <a14:foregroundMark x1="84000" y1="48667" x2="84000" y2="48417"/>
                        <a14:foregroundMark x1="59583" y1="50417" x2="66417" y2="52417"/>
                        <a14:foregroundMark x1="77333" y1="23583" x2="78917" y2="24250"/>
                        <a14:foregroundMark x1="51083" y1="51083" x2="50250" y2="52667"/>
                        <a14:foregroundMark x1="49583" y1="53083" x2="53333" y2="66000"/>
                        <a14:foregroundMark x1="56000" y1="71750" x2="59750" y2="81583"/>
                        <a14:foregroundMark x1="36917" y1="72417" x2="45750" y2="84250"/>
                        <a14:foregroundMark x1="18417" y1="39083" x2="22667" y2="35333"/>
                        <a14:foregroundMark x1="21083" y1="36667" x2="18417" y2="36667"/>
                        <a14:foregroundMark x1="52917" y1="26917" x2="61583" y2="31333"/>
                        <a14:foregroundMark x1="52417" y1="31583" x2="61250" y2="38167"/>
                        <a14:foregroundMark x1="61250" y1="38167" x2="60250" y2="43583"/>
                        <a14:foregroundMark x1="85083" y1="50667" x2="87333" y2="49750"/>
                        <a14:foregroundMark x1="17583" y1="51333" x2="18667" y2="58917"/>
                        <a14:foregroundMark x1="18667" y1="58917" x2="18667" y2="58917"/>
                        <a14:foregroundMark x1="25750" y1="89583" x2="41333" y2="93417"/>
                        <a14:foregroundMark x1="41333" y1="93417" x2="61917" y2="91250"/>
                        <a14:foregroundMark x1="61917" y1="91250" x2="64250" y2="90000"/>
                      </a14:backgroundRemoval>
                    </a14:imgEffect>
                  </a14:imgLayer>
                </a14:imgProps>
              </a:ext>
              <a:ext uri="{28A0092B-C50C-407E-A947-70E740481C1C}">
                <a14:useLocalDpi xmlns:a14="http://schemas.microsoft.com/office/drawing/2010/main" val="0"/>
              </a:ext>
            </a:extLst>
          </a:blip>
          <a:srcRect/>
          <a:stretch>
            <a:fillRect/>
          </a:stretch>
        </p:blipFill>
        <p:spPr bwMode="auto">
          <a:xfrm>
            <a:off x="-673890" y="929640"/>
            <a:ext cx="5108730" cy="6042287"/>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0B27F663-2D1D-4E96-8920-7A4C8AD7AB68}"/>
              </a:ext>
            </a:extLst>
          </p:cNvPr>
          <p:cNvSpPr/>
          <p:nvPr/>
        </p:nvSpPr>
        <p:spPr>
          <a:xfrm>
            <a:off x="2549195" y="445390"/>
            <a:ext cx="7093609" cy="923330"/>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eaLnBrk="0" fontAlgn="base" hangingPunct="0">
              <a:spcBef>
                <a:spcPct val="0"/>
              </a:spcBef>
              <a:spcAft>
                <a:spcPct val="0"/>
              </a:spcAft>
              <a:defRPr/>
            </a:pPr>
            <a:r>
              <a:rPr lang="en-US" sz="5400" dirty="0">
                <a:ln w="11430"/>
                <a:solidFill>
                  <a:srgbClr val="00B050"/>
                </a:solidFill>
                <a:latin typeface="SVN-Gretoon" panose="02040603050506020204" pitchFamily="18" charset="0"/>
              </a:rPr>
              <a:t>BÀI CA DAO VUI</a:t>
            </a:r>
          </a:p>
        </p:txBody>
      </p:sp>
      <p:sp>
        <p:nvSpPr>
          <p:cNvPr id="7" name="TextBox 6">
            <a:extLst>
              <a:ext uri="{FF2B5EF4-FFF2-40B4-BE49-F238E27FC236}">
                <a16:creationId xmlns:a16="http://schemas.microsoft.com/office/drawing/2014/main" id="{6BB12C9A-782B-428D-86C0-0E5CE024F28B}"/>
              </a:ext>
            </a:extLst>
          </p:cNvPr>
          <p:cNvSpPr txBox="1">
            <a:spLocks noChangeArrowheads="1"/>
          </p:cNvSpPr>
          <p:nvPr/>
        </p:nvSpPr>
        <p:spPr bwMode="auto">
          <a:xfrm>
            <a:off x="2495070" y="1676461"/>
            <a:ext cx="8397240" cy="3785652"/>
          </a:xfrm>
          <a:prstGeom prst="rect">
            <a:avLst/>
          </a:prstGeom>
          <a:noFill/>
          <a:ln w="9525">
            <a:noFill/>
            <a:miter lim="800000"/>
            <a:headEnd/>
            <a:tailEnd/>
          </a:ln>
        </p:spPr>
        <p:txBody>
          <a:bodyPr wrap="square">
            <a:spAutoFit/>
          </a:bodyPr>
          <a:lstStyle/>
          <a:p>
            <a:pPr eaLnBrk="0" fontAlgn="base" hangingPunct="0">
              <a:spcBef>
                <a:spcPct val="0"/>
              </a:spcBef>
              <a:spcAft>
                <a:spcPct val="0"/>
              </a:spcAft>
            </a:pPr>
            <a:r>
              <a:rPr lang="en-US" sz="4000" dirty="0" err="1">
                <a:solidFill>
                  <a:srgbClr val="000000"/>
                </a:solidFill>
                <a:latin typeface="Times New Roman" panose="02020603050405020304" pitchFamily="18" charset="0"/>
                <a:cs typeface="Times New Roman" panose="02020603050405020304" pitchFamily="18" charset="0"/>
              </a:rPr>
              <a:t>Gái</a:t>
            </a:r>
            <a:r>
              <a:rPr lang="en-US" sz="4000" dirty="0">
                <a:solidFill>
                  <a:srgbClr val="00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một</a:t>
            </a:r>
            <a:r>
              <a:rPr lang="en-US" sz="4000" b="1" dirty="0">
                <a:solidFill>
                  <a:srgbClr val="FF0000"/>
                </a:solidFill>
                <a:latin typeface="Times New Roman" panose="02020603050405020304" pitchFamily="18" charset="0"/>
                <a:cs typeface="Times New Roman" panose="02020603050405020304" pitchFamily="18" charset="0"/>
              </a:rPr>
              <a:t> con </a:t>
            </a:r>
            <a:r>
              <a:rPr lang="en-US" sz="4000" dirty="0" err="1">
                <a:solidFill>
                  <a:srgbClr val="000000"/>
                </a:solidFill>
                <a:latin typeface="Times New Roman" panose="02020603050405020304" pitchFamily="18" charset="0"/>
                <a:cs typeface="Times New Roman" panose="02020603050405020304" pitchFamily="18" charset="0"/>
              </a:rPr>
              <a:t>trông</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mòn</a:t>
            </a:r>
            <a:r>
              <a:rPr lang="en-US" sz="4000" dirty="0">
                <a:solidFill>
                  <a:srgbClr val="000000"/>
                </a:solidFill>
                <a:latin typeface="Times New Roman" panose="02020603050405020304" pitchFamily="18" charset="0"/>
                <a:cs typeface="Times New Roman" panose="02020603050405020304" pitchFamily="18" charset="0"/>
              </a:rPr>
              <a:t> con </a:t>
            </a:r>
            <a:r>
              <a:rPr lang="en-US" sz="4000" dirty="0" err="1">
                <a:solidFill>
                  <a:srgbClr val="000000"/>
                </a:solidFill>
                <a:latin typeface="Times New Roman" panose="02020603050405020304" pitchFamily="18" charset="0"/>
                <a:cs typeface="Times New Roman" panose="02020603050405020304" pitchFamily="18" charset="0"/>
              </a:rPr>
              <a:t>mắt</a:t>
            </a:r>
            <a:endParaRPr lang="en-US" sz="4000" dirty="0">
              <a:solidFill>
                <a:srgbClr val="000000"/>
              </a:solidFill>
              <a:latin typeface="Times New Roman" panose="02020603050405020304" pitchFamily="18" charset="0"/>
              <a:cs typeface="Times New Roman" panose="02020603050405020304" pitchFamily="18" charset="0"/>
            </a:endParaRPr>
          </a:p>
          <a:p>
            <a:pPr eaLnBrk="0" fontAlgn="base" hangingPunct="0">
              <a:spcBef>
                <a:spcPct val="0"/>
              </a:spcBef>
              <a:spcAft>
                <a:spcPct val="0"/>
              </a:spcAft>
            </a:pPr>
            <a:r>
              <a:rPr lang="en-US" sz="4000" dirty="0" err="1">
                <a:solidFill>
                  <a:srgbClr val="000000"/>
                </a:solidFill>
                <a:latin typeface="Times New Roman" panose="02020603050405020304" pitchFamily="18" charset="0"/>
                <a:cs typeface="Times New Roman" panose="02020603050405020304" pitchFamily="18" charset="0"/>
              </a:rPr>
              <a:t>Gái</a:t>
            </a:r>
            <a:r>
              <a:rPr lang="en-US" sz="4000" dirty="0">
                <a:solidFill>
                  <a:srgbClr val="00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hai</a:t>
            </a:r>
            <a:r>
              <a:rPr lang="en-US" sz="4000" b="1" dirty="0">
                <a:solidFill>
                  <a:srgbClr val="FF0000"/>
                </a:solidFill>
                <a:latin typeface="Times New Roman" panose="02020603050405020304" pitchFamily="18" charset="0"/>
                <a:cs typeface="Times New Roman" panose="02020603050405020304" pitchFamily="18" charset="0"/>
              </a:rPr>
              <a:t> con </a:t>
            </a:r>
            <a:r>
              <a:rPr lang="en-US" sz="4000" dirty="0" err="1">
                <a:solidFill>
                  <a:srgbClr val="000000"/>
                </a:solidFill>
                <a:latin typeface="Times New Roman" panose="02020603050405020304" pitchFamily="18" charset="0"/>
                <a:cs typeface="Times New Roman" panose="02020603050405020304" pitchFamily="18" charset="0"/>
              </a:rPr>
              <a:t>con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mắt</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liếc</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ngang</a:t>
            </a:r>
            <a:endParaRPr lang="en-US" sz="4000" dirty="0">
              <a:solidFill>
                <a:srgbClr val="000000"/>
              </a:solidFill>
              <a:latin typeface="Times New Roman" panose="02020603050405020304" pitchFamily="18" charset="0"/>
              <a:cs typeface="Times New Roman" panose="02020603050405020304" pitchFamily="18" charset="0"/>
            </a:endParaRPr>
          </a:p>
          <a:p>
            <a:pPr eaLnBrk="0" fontAlgn="base" hangingPunct="0">
              <a:spcBef>
                <a:spcPct val="0"/>
              </a:spcBef>
              <a:spcAft>
                <a:spcPct val="0"/>
              </a:spcAft>
            </a:pPr>
            <a:r>
              <a:rPr lang="en-US" sz="4000" b="1" dirty="0">
                <a:solidFill>
                  <a:srgbClr val="FF0000"/>
                </a:solidFill>
                <a:latin typeface="Times New Roman" panose="02020603050405020304" pitchFamily="18" charset="0"/>
                <a:cs typeface="Times New Roman" panose="02020603050405020304" pitchFamily="18" charset="0"/>
              </a:rPr>
              <a:t>Ba con </a:t>
            </a:r>
            <a:r>
              <a:rPr lang="en-US" sz="4000" dirty="0" err="1">
                <a:solidFill>
                  <a:srgbClr val="000000"/>
                </a:solidFill>
                <a:latin typeface="Times New Roman" panose="02020603050405020304" pitchFamily="18" charset="0"/>
                <a:cs typeface="Times New Roman" panose="02020603050405020304" pitchFamily="18" charset="0"/>
              </a:rPr>
              <a:t>cổ</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ngẳng</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răng</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vàng</a:t>
            </a:r>
            <a:endParaRPr lang="en-US" sz="4000" dirty="0">
              <a:solidFill>
                <a:srgbClr val="000000"/>
              </a:solidFill>
              <a:latin typeface="Times New Roman" panose="02020603050405020304" pitchFamily="18" charset="0"/>
              <a:cs typeface="Times New Roman" panose="02020603050405020304" pitchFamily="18" charset="0"/>
            </a:endParaRPr>
          </a:p>
          <a:p>
            <a:pPr eaLnBrk="0" fontAlgn="base" hangingPunct="0">
              <a:spcBef>
                <a:spcPct val="0"/>
              </a:spcBef>
              <a:spcAft>
                <a:spcPct val="0"/>
              </a:spcAft>
            </a:pPr>
            <a:r>
              <a:rPr lang="en-US" sz="4000" b="1" dirty="0" err="1">
                <a:solidFill>
                  <a:srgbClr val="FF0000"/>
                </a:solidFill>
                <a:latin typeface="Times New Roman" panose="02020603050405020304" pitchFamily="18" charset="0"/>
                <a:cs typeface="Times New Roman" panose="02020603050405020304" pitchFamily="18" charset="0"/>
              </a:rPr>
              <a:t>Bốn</a:t>
            </a:r>
            <a:r>
              <a:rPr lang="en-US" sz="4000" b="1" dirty="0">
                <a:solidFill>
                  <a:srgbClr val="FF0000"/>
                </a:solidFill>
                <a:latin typeface="Times New Roman" panose="02020603050405020304" pitchFamily="18" charset="0"/>
                <a:cs typeface="Times New Roman" panose="02020603050405020304" pitchFamily="18" charset="0"/>
              </a:rPr>
              <a:t> con </a:t>
            </a:r>
            <a:r>
              <a:rPr lang="en-US" sz="4000" dirty="0" err="1">
                <a:solidFill>
                  <a:srgbClr val="000000"/>
                </a:solidFill>
                <a:latin typeface="Times New Roman" panose="02020603050405020304" pitchFamily="18" charset="0"/>
                <a:cs typeface="Times New Roman" panose="02020603050405020304" pitchFamily="18" charset="0"/>
              </a:rPr>
              <a:t>quần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áo</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đi</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ngang</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khét</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mù</a:t>
            </a:r>
            <a:endParaRPr lang="en-US" sz="4000" dirty="0">
              <a:solidFill>
                <a:srgbClr val="000000"/>
              </a:solidFill>
              <a:latin typeface="Times New Roman" panose="02020603050405020304" pitchFamily="18" charset="0"/>
              <a:cs typeface="Times New Roman" panose="02020603050405020304" pitchFamily="18" charset="0"/>
            </a:endParaRPr>
          </a:p>
          <a:p>
            <a:pPr eaLnBrk="0" fontAlgn="base" hangingPunct="0">
              <a:spcBef>
                <a:spcPct val="0"/>
              </a:spcBef>
              <a:spcAft>
                <a:spcPct val="0"/>
              </a:spcAft>
            </a:pPr>
            <a:r>
              <a:rPr lang="en-US" sz="4000" b="1" dirty="0" err="1">
                <a:solidFill>
                  <a:srgbClr val="FF0000"/>
                </a:solidFill>
                <a:latin typeface="Times New Roman" panose="02020603050405020304" pitchFamily="18" charset="0"/>
                <a:cs typeface="Times New Roman" panose="02020603050405020304" pitchFamily="18" charset="0"/>
              </a:rPr>
              <a:t>Năm</a:t>
            </a:r>
            <a:r>
              <a:rPr lang="en-US" sz="4000" b="1" dirty="0">
                <a:solidFill>
                  <a:srgbClr val="FF0000"/>
                </a:solidFill>
                <a:latin typeface="Times New Roman" panose="02020603050405020304" pitchFamily="18" charset="0"/>
                <a:cs typeface="Times New Roman" panose="02020603050405020304" pitchFamily="18" charset="0"/>
              </a:rPr>
              <a:t> con </a:t>
            </a:r>
            <a:r>
              <a:rPr lang="en-US" sz="4000" dirty="0" err="1">
                <a:solidFill>
                  <a:srgbClr val="000000"/>
                </a:solidFill>
                <a:latin typeface="Times New Roman" panose="02020603050405020304" pitchFamily="18" charset="0"/>
                <a:cs typeface="Times New Roman" panose="02020603050405020304" pitchFamily="18" charset="0"/>
              </a:rPr>
              <a:t>tóc</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rối</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tổ</a:t>
            </a:r>
            <a:r>
              <a:rPr lang="en-US" sz="4000" dirty="0">
                <a:solidFill>
                  <a:srgbClr val="000000"/>
                </a:solidFill>
                <a:latin typeface="Times New Roman" panose="02020603050405020304" pitchFamily="18" charset="0"/>
                <a:cs typeface="Times New Roman" panose="02020603050405020304" pitchFamily="18" charset="0"/>
              </a:rPr>
              <a:t> cu</a:t>
            </a:r>
          </a:p>
          <a:p>
            <a:pPr eaLnBrk="0" fontAlgn="base" hangingPunct="0">
              <a:spcBef>
                <a:spcPct val="0"/>
              </a:spcBef>
              <a:spcAft>
                <a:spcPct val="0"/>
              </a:spcAft>
            </a:pPr>
            <a:r>
              <a:rPr lang="en-US" sz="4000" b="1" dirty="0" err="1">
                <a:solidFill>
                  <a:srgbClr val="C00000"/>
                </a:solidFill>
                <a:latin typeface="Times New Roman" panose="02020603050405020304" pitchFamily="18" charset="0"/>
                <a:cs typeface="Times New Roman" panose="02020603050405020304" pitchFamily="18" charset="0"/>
              </a:rPr>
              <a:t>Sáu</a:t>
            </a:r>
            <a:r>
              <a:rPr lang="en-US" sz="4000" b="1" dirty="0">
                <a:solidFill>
                  <a:srgbClr val="C00000"/>
                </a:solidFill>
                <a:latin typeface="Times New Roman" panose="02020603050405020304" pitchFamily="18" charset="0"/>
                <a:cs typeface="Times New Roman" panose="02020603050405020304" pitchFamily="18" charset="0"/>
              </a:rPr>
              <a:t> con </a:t>
            </a:r>
            <a:r>
              <a:rPr lang="en-US" sz="4000" dirty="0" err="1">
                <a:solidFill>
                  <a:srgbClr val="000000"/>
                </a:solidFill>
                <a:latin typeface="Times New Roman" panose="02020603050405020304" pitchFamily="18" charset="0"/>
                <a:cs typeface="Times New Roman" panose="02020603050405020304" pitchFamily="18" charset="0"/>
              </a:rPr>
              <a:t>yếm</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trụt</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váy</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dù</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vặn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ngang</a:t>
            </a:r>
            <a:r>
              <a:rPr lang="en-US" sz="4000" dirty="0">
                <a:solidFill>
                  <a:srgbClr val="00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413152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0675FAE-EFB0-475F-9B3A-A8868A8FBE14}"/>
              </a:ext>
            </a:extLst>
          </p:cNvPr>
          <p:cNvPicPr>
            <a:picLocks noChangeAspect="1"/>
          </p:cNvPicPr>
          <p:nvPr/>
        </p:nvPicPr>
        <p:blipFill>
          <a:blip r:embed="rId2"/>
          <a:stretch>
            <a:fillRect/>
          </a:stretch>
        </p:blipFill>
        <p:spPr>
          <a:xfrm>
            <a:off x="0" y="0"/>
            <a:ext cx="12184264" cy="6858000"/>
          </a:xfrm>
          <a:prstGeom prst="rect">
            <a:avLst/>
          </a:prstGeom>
        </p:spPr>
      </p:pic>
    </p:spTree>
    <p:extLst>
      <p:ext uri="{BB962C8B-B14F-4D97-AF65-F5344CB8AC3E}">
        <p14:creationId xmlns:p14="http://schemas.microsoft.com/office/powerpoint/2010/main" val="14790964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Cuộc sống tại Hàn có &amp;quot; ĐẸP &amp;quot; như trong phim ??? Korea.net.vn">
            <a:extLst>
              <a:ext uri="{FF2B5EF4-FFF2-40B4-BE49-F238E27FC236}">
                <a16:creationId xmlns:a16="http://schemas.microsoft.com/office/drawing/2014/main" id="{2332F003-E674-4516-B894-7F370B5BFE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5275" y="520504"/>
            <a:ext cx="5858622" cy="603269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02EEC493-FD97-49D8-906C-A197EDE87DCA}"/>
              </a:ext>
            </a:extLst>
          </p:cNvPr>
          <p:cNvPicPr>
            <a:picLocks noChangeAspect="1"/>
          </p:cNvPicPr>
          <p:nvPr/>
        </p:nvPicPr>
        <p:blipFill>
          <a:blip r:embed="rId3"/>
          <a:stretch>
            <a:fillRect/>
          </a:stretch>
        </p:blipFill>
        <p:spPr>
          <a:xfrm>
            <a:off x="5904342" y="990601"/>
            <a:ext cx="6096000" cy="1563077"/>
          </a:xfrm>
          <a:prstGeom prst="rect">
            <a:avLst/>
          </a:prstGeom>
        </p:spPr>
      </p:pic>
      <p:sp>
        <p:nvSpPr>
          <p:cNvPr id="6" name="TextBox 5">
            <a:extLst>
              <a:ext uri="{FF2B5EF4-FFF2-40B4-BE49-F238E27FC236}">
                <a16:creationId xmlns:a16="http://schemas.microsoft.com/office/drawing/2014/main" id="{1A894ABF-69E7-4301-9F2E-E625482F1E08}"/>
              </a:ext>
            </a:extLst>
          </p:cNvPr>
          <p:cNvSpPr txBox="1"/>
          <p:nvPr/>
        </p:nvSpPr>
        <p:spPr>
          <a:xfrm>
            <a:off x="6333897" y="2270760"/>
            <a:ext cx="5226111" cy="3170099"/>
          </a:xfrm>
          <a:prstGeom prst="rect">
            <a:avLst/>
          </a:prstGeom>
          <a:noFill/>
        </p:spPr>
        <p:txBody>
          <a:bodyPr wrap="none" rtlCol="0">
            <a:spAutoFit/>
          </a:bodyPr>
          <a:lstStyle/>
          <a:p>
            <a:pPr marL="342900" indent="-342900">
              <a:buAutoNum type="arabicPeriod"/>
            </a:pPr>
            <a:r>
              <a:rPr lang="en-US" sz="4000" b="1" dirty="0">
                <a:solidFill>
                  <a:srgbClr val="0070C0"/>
                </a:solidFill>
                <a:latin typeface="Times New Roman" panose="02020603050405020304" pitchFamily="18" charset="0"/>
                <a:cs typeface="Times New Roman" panose="02020603050405020304" pitchFamily="18" charset="0"/>
              </a:rPr>
              <a:t> </a:t>
            </a:r>
            <a:r>
              <a:rPr lang="en-US" sz="4000" b="1" dirty="0" err="1">
                <a:solidFill>
                  <a:srgbClr val="0070C0"/>
                </a:solidFill>
                <a:latin typeface="Times New Roman" panose="02020603050405020304" pitchFamily="18" charset="0"/>
                <a:cs typeface="Times New Roman" panose="02020603050405020304" pitchFamily="18" charset="0"/>
              </a:rPr>
              <a:t>Tác</a:t>
            </a:r>
            <a:r>
              <a:rPr lang="en-US" sz="4000" b="1" dirty="0">
                <a:solidFill>
                  <a:srgbClr val="0070C0"/>
                </a:solidFill>
                <a:latin typeface="Times New Roman" panose="02020603050405020304" pitchFamily="18" charset="0"/>
                <a:cs typeface="Times New Roman" panose="02020603050405020304" pitchFamily="18" charset="0"/>
              </a:rPr>
              <a:t> </a:t>
            </a:r>
            <a:r>
              <a:rPr lang="en-US" sz="4000" b="1" dirty="0" err="1">
                <a:solidFill>
                  <a:srgbClr val="0070C0"/>
                </a:solidFill>
                <a:latin typeface="Times New Roman" panose="02020603050405020304" pitchFamily="18" charset="0"/>
                <a:cs typeface="Times New Roman" panose="02020603050405020304" pitchFamily="18" charset="0"/>
              </a:rPr>
              <a:t>giả</a:t>
            </a:r>
            <a:endParaRPr lang="en-US" sz="4000" b="1" dirty="0">
              <a:solidFill>
                <a:srgbClr val="0070C0"/>
              </a:solidFill>
              <a:latin typeface="Times New Roman" panose="02020603050405020304" pitchFamily="18" charset="0"/>
              <a:cs typeface="Times New Roman" panose="02020603050405020304" pitchFamily="18" charset="0"/>
            </a:endParaRPr>
          </a:p>
          <a:p>
            <a:pPr marL="342900" indent="-342900">
              <a:buAutoNum type="arabicPeriod"/>
            </a:pPr>
            <a:r>
              <a:rPr lang="en-US" sz="4000" b="1" dirty="0">
                <a:solidFill>
                  <a:srgbClr val="0070C0"/>
                </a:solidFill>
                <a:latin typeface="Times New Roman" panose="02020603050405020304" pitchFamily="18" charset="0"/>
                <a:cs typeface="Times New Roman" panose="02020603050405020304" pitchFamily="18" charset="0"/>
              </a:rPr>
              <a:t> </a:t>
            </a:r>
            <a:r>
              <a:rPr lang="en-US" sz="4000" b="1" dirty="0" err="1">
                <a:solidFill>
                  <a:srgbClr val="0070C0"/>
                </a:solidFill>
                <a:latin typeface="Times New Roman" panose="02020603050405020304" pitchFamily="18" charset="0"/>
                <a:cs typeface="Times New Roman" panose="02020603050405020304" pitchFamily="18" charset="0"/>
              </a:rPr>
              <a:t>Tác</a:t>
            </a:r>
            <a:r>
              <a:rPr lang="en-US" sz="4000" b="1" dirty="0">
                <a:solidFill>
                  <a:srgbClr val="0070C0"/>
                </a:solidFill>
                <a:latin typeface="Times New Roman" panose="02020603050405020304" pitchFamily="18" charset="0"/>
                <a:cs typeface="Times New Roman" panose="02020603050405020304" pitchFamily="18" charset="0"/>
              </a:rPr>
              <a:t> </a:t>
            </a:r>
            <a:r>
              <a:rPr lang="en-US" sz="4000" b="1" dirty="0" err="1">
                <a:solidFill>
                  <a:srgbClr val="0070C0"/>
                </a:solidFill>
                <a:latin typeface="Times New Roman" panose="02020603050405020304" pitchFamily="18" charset="0"/>
                <a:cs typeface="Times New Roman" panose="02020603050405020304" pitchFamily="18" charset="0"/>
              </a:rPr>
              <a:t>phẩm</a:t>
            </a:r>
            <a:endParaRPr lang="en-US" sz="4000" b="1" dirty="0">
              <a:solidFill>
                <a:srgbClr val="0070C0"/>
              </a:solidFill>
              <a:latin typeface="Times New Roman" panose="02020603050405020304" pitchFamily="18" charset="0"/>
              <a:cs typeface="Times New Roman" panose="02020603050405020304" pitchFamily="18" charset="0"/>
            </a:endParaRPr>
          </a:p>
          <a:p>
            <a:pPr marL="342900" indent="-342900">
              <a:buAutoNum type="alphaLcPeriod"/>
            </a:pPr>
            <a:r>
              <a:rPr lang="en-US" sz="4000" i="1" dirty="0">
                <a:solidFill>
                  <a:srgbClr val="0070C0"/>
                </a:solidFill>
                <a:latin typeface="Times New Roman" panose="02020603050405020304" pitchFamily="18" charset="0"/>
                <a:cs typeface="Times New Roman" panose="02020603050405020304" pitchFamily="18" charset="0"/>
              </a:rPr>
              <a:t> </a:t>
            </a:r>
            <a:r>
              <a:rPr lang="en-US" sz="4000" i="1" dirty="0" err="1">
                <a:solidFill>
                  <a:srgbClr val="0070C0"/>
                </a:solidFill>
                <a:latin typeface="Times New Roman" panose="02020603050405020304" pitchFamily="18" charset="0"/>
                <a:cs typeface="Times New Roman" panose="02020603050405020304" pitchFamily="18" charset="0"/>
              </a:rPr>
              <a:t>Xuất</a:t>
            </a:r>
            <a:r>
              <a:rPr lang="en-US" sz="4000" i="1" dirty="0">
                <a:solidFill>
                  <a:srgbClr val="0070C0"/>
                </a:solidFill>
                <a:latin typeface="Times New Roman" panose="02020603050405020304" pitchFamily="18" charset="0"/>
                <a:cs typeface="Times New Roman" panose="02020603050405020304" pitchFamily="18" charset="0"/>
              </a:rPr>
              <a:t> </a:t>
            </a:r>
            <a:r>
              <a:rPr lang="en-US" sz="4000" i="1" dirty="0" err="1">
                <a:solidFill>
                  <a:srgbClr val="0070C0"/>
                </a:solidFill>
                <a:latin typeface="Times New Roman" panose="02020603050405020304" pitchFamily="18" charset="0"/>
                <a:cs typeface="Times New Roman" panose="02020603050405020304" pitchFamily="18" charset="0"/>
              </a:rPr>
              <a:t>xứ</a:t>
            </a:r>
            <a:endParaRPr lang="en-US" sz="4000" i="1" dirty="0">
              <a:solidFill>
                <a:srgbClr val="0070C0"/>
              </a:solidFill>
              <a:latin typeface="Times New Roman" panose="02020603050405020304" pitchFamily="18" charset="0"/>
              <a:cs typeface="Times New Roman" panose="02020603050405020304" pitchFamily="18" charset="0"/>
            </a:endParaRPr>
          </a:p>
          <a:p>
            <a:pPr marL="342900" indent="-342900">
              <a:buAutoNum type="alphaLcPeriod"/>
            </a:pPr>
            <a:r>
              <a:rPr lang="en-US" sz="4000" i="1" dirty="0">
                <a:solidFill>
                  <a:srgbClr val="0070C0"/>
                </a:solidFill>
                <a:latin typeface="Times New Roman" panose="02020603050405020304" pitchFamily="18" charset="0"/>
                <a:cs typeface="Times New Roman" panose="02020603050405020304" pitchFamily="18" charset="0"/>
              </a:rPr>
              <a:t> </a:t>
            </a:r>
            <a:r>
              <a:rPr lang="en-US" sz="4000" i="1" dirty="0" err="1">
                <a:solidFill>
                  <a:srgbClr val="0070C0"/>
                </a:solidFill>
                <a:latin typeface="Times New Roman" panose="02020603050405020304" pitchFamily="18" charset="0"/>
                <a:cs typeface="Times New Roman" panose="02020603050405020304" pitchFamily="18" charset="0"/>
              </a:rPr>
              <a:t>Kiểu</a:t>
            </a:r>
            <a:r>
              <a:rPr lang="en-US" sz="4000" i="1" dirty="0">
                <a:solidFill>
                  <a:srgbClr val="0070C0"/>
                </a:solidFill>
                <a:latin typeface="Times New Roman" panose="02020603050405020304" pitchFamily="18" charset="0"/>
                <a:cs typeface="Times New Roman" panose="02020603050405020304" pitchFamily="18" charset="0"/>
              </a:rPr>
              <a:t> </a:t>
            </a:r>
            <a:r>
              <a:rPr lang="en-US" sz="4000" i="1" dirty="0" err="1">
                <a:solidFill>
                  <a:srgbClr val="0070C0"/>
                </a:solidFill>
                <a:latin typeface="Times New Roman" panose="02020603050405020304" pitchFamily="18" charset="0"/>
                <a:cs typeface="Times New Roman" panose="02020603050405020304" pitchFamily="18" charset="0"/>
              </a:rPr>
              <a:t>văn</a:t>
            </a:r>
            <a:r>
              <a:rPr lang="en-US" sz="4000" i="1" dirty="0">
                <a:solidFill>
                  <a:srgbClr val="0070C0"/>
                </a:solidFill>
                <a:latin typeface="Times New Roman" panose="02020603050405020304" pitchFamily="18" charset="0"/>
                <a:cs typeface="Times New Roman" panose="02020603050405020304" pitchFamily="18" charset="0"/>
              </a:rPr>
              <a:t> </a:t>
            </a:r>
            <a:r>
              <a:rPr lang="en-US" sz="4000" i="1" dirty="0" err="1">
                <a:solidFill>
                  <a:srgbClr val="0070C0"/>
                </a:solidFill>
                <a:latin typeface="Times New Roman" panose="02020603050405020304" pitchFamily="18" charset="0"/>
                <a:cs typeface="Times New Roman" panose="02020603050405020304" pitchFamily="18" charset="0"/>
              </a:rPr>
              <a:t>bản</a:t>
            </a:r>
            <a:r>
              <a:rPr lang="en-US" sz="4000" i="1" dirty="0">
                <a:solidFill>
                  <a:srgbClr val="0070C0"/>
                </a:solidFill>
                <a:latin typeface="Times New Roman" panose="02020603050405020304" pitchFamily="18" charset="0"/>
                <a:cs typeface="Times New Roman" panose="02020603050405020304" pitchFamily="18" charset="0"/>
              </a:rPr>
              <a:t> – PTBĐ</a:t>
            </a:r>
          </a:p>
          <a:p>
            <a:pPr marL="342900" indent="-342900">
              <a:buAutoNum type="alphaLcPeriod"/>
            </a:pPr>
            <a:r>
              <a:rPr lang="en-US" sz="4000" i="1" dirty="0">
                <a:solidFill>
                  <a:srgbClr val="0070C0"/>
                </a:solidFill>
                <a:latin typeface="Times New Roman" panose="02020603050405020304" pitchFamily="18" charset="0"/>
                <a:cs typeface="Times New Roman" panose="02020603050405020304" pitchFamily="18" charset="0"/>
              </a:rPr>
              <a:t> </a:t>
            </a:r>
            <a:r>
              <a:rPr lang="en-US" sz="4000" i="1" dirty="0" err="1">
                <a:solidFill>
                  <a:srgbClr val="0070C0"/>
                </a:solidFill>
                <a:latin typeface="Times New Roman" panose="02020603050405020304" pitchFamily="18" charset="0"/>
                <a:cs typeface="Times New Roman" panose="02020603050405020304" pitchFamily="18" charset="0"/>
              </a:rPr>
              <a:t>Bố</a:t>
            </a:r>
            <a:r>
              <a:rPr lang="en-US" sz="4000" i="1" dirty="0">
                <a:solidFill>
                  <a:srgbClr val="0070C0"/>
                </a:solidFill>
                <a:latin typeface="Times New Roman" panose="02020603050405020304" pitchFamily="18" charset="0"/>
                <a:cs typeface="Times New Roman" panose="02020603050405020304" pitchFamily="18" charset="0"/>
              </a:rPr>
              <a:t> </a:t>
            </a:r>
            <a:r>
              <a:rPr lang="en-US" sz="4000" i="1" dirty="0" err="1">
                <a:solidFill>
                  <a:srgbClr val="0070C0"/>
                </a:solidFill>
                <a:latin typeface="Times New Roman" panose="02020603050405020304" pitchFamily="18" charset="0"/>
                <a:cs typeface="Times New Roman" panose="02020603050405020304" pitchFamily="18" charset="0"/>
              </a:rPr>
              <a:t>cục</a:t>
            </a:r>
            <a:endParaRPr lang="en-US" sz="4000" i="1" dirty="0">
              <a:solidFill>
                <a:srgbClr val="0070C0"/>
              </a:solidFill>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3F30A46C-6400-4CC4-A326-182A92FCE388}"/>
              </a:ext>
            </a:extLst>
          </p:cNvPr>
          <p:cNvSpPr/>
          <p:nvPr/>
        </p:nvSpPr>
        <p:spPr>
          <a:xfrm>
            <a:off x="137160" y="182880"/>
            <a:ext cx="11863182" cy="6477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25177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wipe(down)">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wipe(down)">
                                      <p:cBhvr>
                                        <p:cTn id="17" dur="500"/>
                                        <p:tgtEl>
                                          <p:spTgt spid="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animEffect transition="in" filter="wipe(down)">
                                      <p:cBhvr>
                                        <p:cTn id="22" dur="500"/>
                                        <p:tgtEl>
                                          <p:spTgt spid="6">
                                            <p:txEl>
                                              <p:pRg st="2" end="2"/>
                                            </p:txEl>
                                          </p:spTgt>
                                        </p:tgtEl>
                                      </p:cBhvr>
                                    </p:animEffect>
                                  </p:childTnLst>
                                </p:cTn>
                              </p:par>
                              <p:par>
                                <p:cTn id="23" presetID="22" presetClass="entr" presetSubtype="4" fill="hold" nodeType="with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animEffect transition="in" filter="wipe(down)">
                                      <p:cBhvr>
                                        <p:cTn id="25" dur="500"/>
                                        <p:tgtEl>
                                          <p:spTgt spid="6">
                                            <p:txEl>
                                              <p:pRg st="3" end="3"/>
                                            </p:txEl>
                                          </p:spTgt>
                                        </p:tgtEl>
                                      </p:cBhvr>
                                    </p:animEffect>
                                  </p:childTnLst>
                                </p:cTn>
                              </p:par>
                              <p:par>
                                <p:cTn id="26" presetID="22" presetClass="entr" presetSubtype="4" fill="hold" nodeType="withEffect">
                                  <p:stCondLst>
                                    <p:cond delay="0"/>
                                  </p:stCondLst>
                                  <p:childTnLst>
                                    <p:set>
                                      <p:cBhvr>
                                        <p:cTn id="27" dur="1" fill="hold">
                                          <p:stCondLst>
                                            <p:cond delay="0"/>
                                          </p:stCondLst>
                                        </p:cTn>
                                        <p:tgtEl>
                                          <p:spTgt spid="6">
                                            <p:txEl>
                                              <p:pRg st="4" end="4"/>
                                            </p:txEl>
                                          </p:spTgt>
                                        </p:tgtEl>
                                        <p:attrNameLst>
                                          <p:attrName>style.visibility</p:attrName>
                                        </p:attrNameLst>
                                      </p:cBhvr>
                                      <p:to>
                                        <p:strVal val="visible"/>
                                      </p:to>
                                    </p:set>
                                    <p:animEffect transition="in" filter="wipe(down)">
                                      <p:cBhvr>
                                        <p:cTn id="28"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9D6D16B0-C199-4441-A41F-D824C5FBA6CB}"/>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956" b="98756" l="4315" r="98244">
                        <a14:foregroundMark x1="14952" y1="45067" x2="8931" y2="58489"/>
                        <a14:foregroundMark x1="8931" y1="58489" x2="9333" y2="79911"/>
                        <a14:foregroundMark x1="9333" y1="79911" x2="13397" y2="91378"/>
                        <a14:foregroundMark x1="13397" y1="91378" x2="21074" y2="98756"/>
                        <a14:foregroundMark x1="26994" y1="88089" x2="36227" y2="72178"/>
                        <a14:foregroundMark x1="36227" y1="72178" x2="36779" y2="68889"/>
                        <a14:foregroundMark x1="90216" y1="61600" x2="96086" y2="68178"/>
                        <a14:foregroundMark x1="96086" y1="68178" x2="99699" y2="79289"/>
                        <a14:foregroundMark x1="99699" y1="79289" x2="98294" y2="94489"/>
                        <a14:foregroundMark x1="98294" y1="94489" x2="97592" y2="97244"/>
                        <a14:foregroundMark x1="5820" y1="52356" x2="5620" y2="71556"/>
                        <a14:foregroundMark x1="5620" y1="71556" x2="4315" y2="83378"/>
                      </a14:backgroundRemoval>
                    </a14:imgEffect>
                  </a14:imgLayer>
                </a14:imgProps>
              </a:ext>
            </a:extLst>
          </a:blip>
          <a:stretch>
            <a:fillRect/>
          </a:stretch>
        </p:blipFill>
        <p:spPr>
          <a:xfrm>
            <a:off x="4603154" y="2586324"/>
            <a:ext cx="7567510" cy="4271675"/>
          </a:xfrm>
          <a:prstGeom prst="rect">
            <a:avLst/>
          </a:prstGeom>
        </p:spPr>
      </p:pic>
      <p:grpSp>
        <p:nvGrpSpPr>
          <p:cNvPr id="7" name="Group 6">
            <a:extLst>
              <a:ext uri="{FF2B5EF4-FFF2-40B4-BE49-F238E27FC236}">
                <a16:creationId xmlns:a16="http://schemas.microsoft.com/office/drawing/2014/main" id="{96524F69-7799-447E-867D-01BDA1329448}"/>
              </a:ext>
            </a:extLst>
          </p:cNvPr>
          <p:cNvGrpSpPr/>
          <p:nvPr/>
        </p:nvGrpSpPr>
        <p:grpSpPr>
          <a:xfrm>
            <a:off x="354987" y="1006997"/>
            <a:ext cx="4248167" cy="4381018"/>
            <a:chOff x="582573" y="1006997"/>
            <a:chExt cx="4248167" cy="4381018"/>
          </a:xfrm>
        </p:grpSpPr>
        <p:pic>
          <p:nvPicPr>
            <p:cNvPr id="6150" name="Picture 6" descr="Fond Musical Rond Avec Des Notes Illustration de Vecteur - Illustration du  trame, roche: 89058946">
              <a:extLst>
                <a:ext uri="{FF2B5EF4-FFF2-40B4-BE49-F238E27FC236}">
                  <a16:creationId xmlns:a16="http://schemas.microsoft.com/office/drawing/2014/main" id="{53EBF8B9-C20D-45ED-9074-D591E51E27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2573" y="1006997"/>
              <a:ext cx="4248167" cy="438101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52F41EC6-D1D2-48F0-88F2-B07CCE926B82}"/>
                </a:ext>
              </a:extLst>
            </p:cNvPr>
            <p:cNvPicPr>
              <a:picLocks noChangeAspect="1"/>
            </p:cNvPicPr>
            <p:nvPr/>
          </p:nvPicPr>
          <p:blipFill>
            <a:blip r:embed="rId5"/>
            <a:stretch>
              <a:fillRect/>
            </a:stretch>
          </p:blipFill>
          <p:spPr>
            <a:xfrm>
              <a:off x="1217461" y="1730555"/>
              <a:ext cx="2891551" cy="2887744"/>
            </a:xfrm>
            <a:prstGeom prst="ellipse">
              <a:avLst/>
            </a:prstGeom>
            <a:ln w="3175" cap="rnd">
              <a:solidFill>
                <a:schemeClr val="bg1"/>
              </a:solidFill>
            </a:ln>
            <a:effectLst>
              <a:outerShdw blurRad="381000" dist="292100" dir="5400000" sx="-80000" sy="-18000" rotWithShape="0">
                <a:srgbClr val="000000">
                  <a:alpha val="22000"/>
                </a:srgbClr>
              </a:outerShdw>
            </a:effectLst>
          </p:spPr>
        </p:pic>
      </p:grpSp>
      <p:sp>
        <p:nvSpPr>
          <p:cNvPr id="6" name="TextBox 5">
            <a:extLst>
              <a:ext uri="{FF2B5EF4-FFF2-40B4-BE49-F238E27FC236}">
                <a16:creationId xmlns:a16="http://schemas.microsoft.com/office/drawing/2014/main" id="{C5C0C59C-7F56-456F-9E16-278078974014}"/>
              </a:ext>
            </a:extLst>
          </p:cNvPr>
          <p:cNvSpPr txBox="1"/>
          <p:nvPr/>
        </p:nvSpPr>
        <p:spPr>
          <a:xfrm>
            <a:off x="4472025" y="1653328"/>
            <a:ext cx="7677102" cy="1877437"/>
          </a:xfrm>
          <a:prstGeom prst="rect">
            <a:avLst/>
          </a:prstGeom>
          <a:noFill/>
        </p:spPr>
        <p:txBody>
          <a:bodyPr wrap="none" rtlCol="0">
            <a:spAutoFit/>
          </a:bodyPr>
          <a:lstStyle/>
          <a:p>
            <a:pPr marL="285750" indent="-285750">
              <a:spcBef>
                <a:spcPts val="600"/>
              </a:spcBef>
              <a:spcAft>
                <a:spcPts val="600"/>
              </a:spcAft>
              <a:buFontTx/>
              <a:buChar char="-"/>
            </a:pPr>
            <a:r>
              <a:rPr lang="en-US" sz="3200" dirty="0" err="1">
                <a:latin typeface="Times New Roman" panose="02020603050405020304" pitchFamily="18" charset="0"/>
                <a:cs typeface="Times New Roman" panose="02020603050405020304" pitchFamily="18" charset="0"/>
              </a:rPr>
              <a:t>Nhà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báo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Thái</a:t>
            </a:r>
            <a:r>
              <a:rPr lang="en-US" sz="3200" dirty="0">
                <a:latin typeface="Times New Roman" panose="02020603050405020304" pitchFamily="18" charset="0"/>
                <a:cs typeface="Times New Roman" panose="02020603050405020304" pitchFamily="18" charset="0"/>
              </a:rPr>
              <a:t> An</a:t>
            </a:r>
          </a:p>
          <a:p>
            <a:pPr marL="285750" indent="-285750">
              <a:spcBef>
                <a:spcPts val="600"/>
              </a:spcBef>
              <a:spcAft>
                <a:spcPts val="600"/>
              </a:spcAft>
              <a:buFontTx/>
              <a:buChar char="-"/>
            </a:pPr>
            <a:r>
              <a:rPr lang="en-US" sz="3200" dirty="0" err="1">
                <a:latin typeface="Times New Roman" panose="02020603050405020304" pitchFamily="18" charset="0"/>
                <a:cs typeface="Times New Roman" panose="02020603050405020304" pitchFamily="18" charset="0"/>
              </a:rPr>
              <a:t>Làm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việc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báo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Giáo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dục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Thời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đại</a:t>
            </a:r>
            <a:r>
              <a:rPr lang="en-US" sz="3200" dirty="0">
                <a:latin typeface="Times New Roman" panose="02020603050405020304" pitchFamily="18" charset="0"/>
                <a:cs typeface="Times New Roman" panose="02020603050405020304" pitchFamily="18" charset="0"/>
              </a:rPr>
              <a:t>”.</a:t>
            </a:r>
          </a:p>
          <a:p>
            <a:pPr marL="285750" indent="-285750">
              <a:spcBef>
                <a:spcPts val="600"/>
              </a:spcBef>
              <a:spcAft>
                <a:spcPts val="600"/>
              </a:spcAft>
              <a:buFontTx/>
              <a:buChar char="-"/>
            </a:pPr>
            <a:r>
              <a:rPr lang="en-US" sz="3200" dirty="0" err="1">
                <a:latin typeface="Times New Roman" panose="02020603050405020304" pitchFamily="18" charset="0"/>
                <a:cs typeface="Times New Roman" panose="02020603050405020304" pitchFamily="18" charset="0"/>
              </a:rPr>
              <a:t>Ngòi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bút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sắc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sảo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mang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tính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thời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sự</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sâu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sắc</a:t>
            </a:r>
            <a:r>
              <a:rPr lang="en-US" sz="3200" dirty="0">
                <a:latin typeface="Times New Roman" panose="02020603050405020304" pitchFamily="18" charset="0"/>
                <a:cs typeface="Times New Roman" panose="02020603050405020304" pitchFamily="18" charset="0"/>
              </a:rPr>
              <a:t>.</a:t>
            </a:r>
          </a:p>
        </p:txBody>
      </p:sp>
      <p:sp>
        <p:nvSpPr>
          <p:cNvPr id="14" name="TextBox 13">
            <a:extLst>
              <a:ext uri="{FF2B5EF4-FFF2-40B4-BE49-F238E27FC236}">
                <a16:creationId xmlns:a16="http://schemas.microsoft.com/office/drawing/2014/main" id="{6CCA8C8C-17AF-4224-93D3-26CD7446E1BD}"/>
              </a:ext>
            </a:extLst>
          </p:cNvPr>
          <p:cNvSpPr txBox="1"/>
          <p:nvPr/>
        </p:nvSpPr>
        <p:spPr>
          <a:xfrm>
            <a:off x="1264982" y="5388015"/>
            <a:ext cx="2804935" cy="523220"/>
          </a:xfrm>
          <a:prstGeom prst="rect">
            <a:avLst/>
          </a:prstGeom>
          <a:noFill/>
        </p:spPr>
        <p:txBody>
          <a:bodyPr wrap="none" rtlCol="0">
            <a:spAutoFit/>
          </a:bodyPr>
          <a:lstStyle/>
          <a:p>
            <a:r>
              <a:rPr lang="en-US" sz="2800" b="1" dirty="0" err="1">
                <a:solidFill>
                  <a:srgbClr val="002060"/>
                </a:solidFill>
                <a:latin typeface="Times New Roman" panose="02020603050405020304" pitchFamily="18" charset="0"/>
                <a:cs typeface="Times New Roman" panose="02020603050405020304" pitchFamily="18" charset="0"/>
              </a:rPr>
              <a:t>Nhà</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báo</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Thái</a:t>
            </a:r>
            <a:r>
              <a:rPr lang="en-US" sz="2800" b="1" dirty="0">
                <a:solidFill>
                  <a:srgbClr val="002060"/>
                </a:solidFill>
                <a:latin typeface="Times New Roman" panose="02020603050405020304" pitchFamily="18" charset="0"/>
                <a:cs typeface="Times New Roman" panose="02020603050405020304" pitchFamily="18" charset="0"/>
              </a:rPr>
              <a:t> An</a:t>
            </a:r>
          </a:p>
        </p:txBody>
      </p:sp>
      <p:pic>
        <p:nvPicPr>
          <p:cNvPr id="15" name="Picture 14">
            <a:extLst>
              <a:ext uri="{FF2B5EF4-FFF2-40B4-BE49-F238E27FC236}">
                <a16:creationId xmlns:a16="http://schemas.microsoft.com/office/drawing/2014/main" id="{D84D667A-7953-4FA5-B564-90E3BB37F72C}"/>
              </a:ext>
            </a:extLst>
          </p:cNvPr>
          <p:cNvPicPr>
            <a:picLocks noChangeAspect="1"/>
          </p:cNvPicPr>
          <p:nvPr/>
        </p:nvPicPr>
        <p:blipFill>
          <a:blip r:embed="rId6"/>
          <a:stretch>
            <a:fillRect/>
          </a:stretch>
        </p:blipFill>
        <p:spPr>
          <a:xfrm>
            <a:off x="4313897" y="427985"/>
            <a:ext cx="7523116" cy="975445"/>
          </a:xfrm>
          <a:prstGeom prst="rect">
            <a:avLst/>
          </a:prstGeom>
        </p:spPr>
      </p:pic>
    </p:spTree>
    <p:extLst>
      <p:ext uri="{BB962C8B-B14F-4D97-AF65-F5344CB8AC3E}">
        <p14:creationId xmlns:p14="http://schemas.microsoft.com/office/powerpoint/2010/main" val="4035399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6">
                                            <p:txEl>
                                              <p:pRg st="0" end="0"/>
                                            </p:txEl>
                                          </p:spTgt>
                                        </p:tgtEl>
                                        <p:attrNameLst>
                                          <p:attrName>style.visibility</p:attrName>
                                        </p:attrNameLst>
                                      </p:cBhvr>
                                      <p:to>
                                        <p:strVal val="visible"/>
                                      </p:to>
                                    </p:set>
                                    <p:animEffect transition="in" filter="wipe(down)">
                                      <p:cBhvr>
                                        <p:cTn id="20" dur="500"/>
                                        <p:tgtEl>
                                          <p:spTgt spid="6">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6">
                                            <p:txEl>
                                              <p:pRg st="1" end="1"/>
                                            </p:txEl>
                                          </p:spTgt>
                                        </p:tgtEl>
                                        <p:attrNameLst>
                                          <p:attrName>style.visibility</p:attrName>
                                        </p:attrNameLst>
                                      </p:cBhvr>
                                      <p:to>
                                        <p:strVal val="visible"/>
                                      </p:to>
                                    </p:set>
                                    <p:animEffect transition="in" filter="wipe(down)">
                                      <p:cBhvr>
                                        <p:cTn id="25" dur="500"/>
                                        <p:tgtEl>
                                          <p:spTgt spid="6">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6">
                                            <p:txEl>
                                              <p:pRg st="2" end="2"/>
                                            </p:txEl>
                                          </p:spTgt>
                                        </p:tgtEl>
                                        <p:attrNameLst>
                                          <p:attrName>style.visibility</p:attrName>
                                        </p:attrNameLst>
                                      </p:cBhvr>
                                      <p:to>
                                        <p:strVal val="visible"/>
                                      </p:to>
                                    </p:set>
                                    <p:animEffect transition="in" filter="wipe(down)">
                                      <p:cBhvr>
                                        <p:cTn id="30"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Khóm Hoa Cỏ Mùa Xuân Tươi Mát Hình ảnh | Định dạng hình ảnh PSD 400178336|  vn.lovepik.com">
            <a:extLst>
              <a:ext uri="{FF2B5EF4-FFF2-40B4-BE49-F238E27FC236}">
                <a16:creationId xmlns:a16="http://schemas.microsoft.com/office/drawing/2014/main" id="{F7079E52-E53E-4DC2-BC7A-D848D2A9F148}"/>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9651" l="5349" r="94302">
                        <a14:foregroundMark x1="16279" y1="70930" x2="24419" y2="88488"/>
                        <a14:foregroundMark x1="24419" y1="88488" x2="24884" y2="91279"/>
                        <a14:foregroundMark x1="7558" y1="72442" x2="12326" y2="86977"/>
                        <a14:foregroundMark x1="12326" y1="86977" x2="21047" y2="97093"/>
                        <a14:foregroundMark x1="5349" y1="86628" x2="9535" y2="96860"/>
                        <a14:foregroundMark x1="57093" y1="64767" x2="51628" y2="74651"/>
                        <a14:foregroundMark x1="51628" y1="74651" x2="50000" y2="81047"/>
                        <a14:foregroundMark x1="49767" y1="67558" x2="50349" y2="72442"/>
                        <a14:foregroundMark x1="88721" y1="73023" x2="93605" y2="70930"/>
                        <a14:foregroundMark x1="42674" y1="92442" x2="70465" y2="94186"/>
                        <a14:foregroundMark x1="58953" y1="81047" x2="59302" y2="93953"/>
                        <a14:foregroundMark x1="69302" y1="68140" x2="66047" y2="84419"/>
                        <a14:foregroundMark x1="61047" y1="70233" x2="65116" y2="86047"/>
                        <a14:foregroundMark x1="7674" y1="69535" x2="17209" y2="99651"/>
                        <a14:foregroundMark x1="17209" y1="99651" x2="17326" y2="99767"/>
                        <a14:foregroundMark x1="27442" y1="97442" x2="52558" y2="99767"/>
                        <a14:foregroundMark x1="93140" y1="80000" x2="94302" y2="99186"/>
                        <a14:foregroundMark x1="94302" y1="99186" x2="94302" y2="99186"/>
                      </a14:backgroundRemoval>
                    </a14:imgEffect>
                  </a14:imgLayer>
                </a14:imgProps>
              </a:ext>
              <a:ext uri="{28A0092B-C50C-407E-A947-70E740481C1C}">
                <a14:useLocalDpi xmlns:a14="http://schemas.microsoft.com/office/drawing/2010/main" val="0"/>
              </a:ext>
            </a:extLst>
          </a:blip>
          <a:srcRect/>
          <a:stretch>
            <a:fillRect/>
          </a:stretch>
        </p:blipFill>
        <p:spPr bwMode="auto">
          <a:xfrm>
            <a:off x="4228859" y="3625234"/>
            <a:ext cx="3714970" cy="306977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44354813-2613-45DE-8129-56C479A8FC6D}"/>
              </a:ext>
            </a:extLst>
          </p:cNvPr>
          <p:cNvPicPr>
            <a:picLocks noChangeAspect="1"/>
          </p:cNvPicPr>
          <p:nvPr/>
        </p:nvPicPr>
        <p:blipFill rotWithShape="1">
          <a:blip r:embed="rId4"/>
          <a:srcRect l="9493" t="6194" r="8709" b="17422"/>
          <a:stretch/>
        </p:blipFill>
        <p:spPr>
          <a:xfrm>
            <a:off x="4741136" y="2076398"/>
            <a:ext cx="2136495" cy="1352602"/>
          </a:xfrm>
          <a:prstGeom prst="rect">
            <a:avLst/>
          </a:prstGeom>
        </p:spPr>
      </p:pic>
      <p:pic>
        <p:nvPicPr>
          <p:cNvPr id="5" name="Picture 4">
            <a:extLst>
              <a:ext uri="{FF2B5EF4-FFF2-40B4-BE49-F238E27FC236}">
                <a16:creationId xmlns:a16="http://schemas.microsoft.com/office/drawing/2014/main" id="{85E7B668-DF51-49BE-96C0-257D4E40664F}"/>
              </a:ext>
            </a:extLst>
          </p:cNvPr>
          <p:cNvPicPr>
            <a:picLocks noChangeAspect="1"/>
          </p:cNvPicPr>
          <p:nvPr/>
        </p:nvPicPr>
        <p:blipFill>
          <a:blip r:embed="rId5"/>
          <a:stretch>
            <a:fillRect/>
          </a:stretch>
        </p:blipFill>
        <p:spPr>
          <a:xfrm>
            <a:off x="6877631" y="215709"/>
            <a:ext cx="6376969" cy="1079086"/>
          </a:xfrm>
          <a:prstGeom prst="rect">
            <a:avLst/>
          </a:prstGeom>
        </p:spPr>
      </p:pic>
      <p:sp>
        <p:nvSpPr>
          <p:cNvPr id="6" name="Text Box 18">
            <a:extLst>
              <a:ext uri="{FF2B5EF4-FFF2-40B4-BE49-F238E27FC236}">
                <a16:creationId xmlns:a16="http://schemas.microsoft.com/office/drawing/2014/main" id="{091A68DD-EB34-4AC2-887A-9BE3F462B2FA}"/>
              </a:ext>
            </a:extLst>
          </p:cNvPr>
          <p:cNvSpPr txBox="1">
            <a:spLocks noChangeArrowheads="1"/>
          </p:cNvSpPr>
          <p:nvPr/>
        </p:nvSpPr>
        <p:spPr bwMode="auto">
          <a:xfrm>
            <a:off x="296844" y="2715250"/>
            <a:ext cx="3333508" cy="1815882"/>
          </a:xfrm>
          <a:prstGeom prst="rect">
            <a:avLst/>
          </a:prstGeom>
          <a:noFill/>
          <a:ln>
            <a:noFill/>
          </a:ln>
          <a:effectLst>
            <a:outerShdw dist="35921" dir="2700000" sy="50000" kx="2115830" algn="bl" rotWithShape="0">
              <a:srgbClr val="969696">
                <a:alpha val="80000"/>
              </a:srgbClr>
            </a:outerShdw>
          </a:effectLst>
          <a:extLst>
            <a:ext uri="{909E8E84-426E-40DD-AFC4-6F175D3DCCD1}">
              <a14:hiddenFill xmlns:a14="http://schemas.microsoft.com/office/drawing/2010/mai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14:hiddenFill>
            </a:ext>
            <a:ext uri="{91240B29-F687-4F45-9708-019B960494DF}">
              <a14:hiddenLine xmlns:a14="http://schemas.microsoft.com/office/drawing/2010/main" w="12700" algn="ctr">
                <a:solidFill>
                  <a:schemeClr val="tx1"/>
                </a:solidFill>
                <a:miter lim="800000"/>
                <a:headEnd/>
                <a:tailEnd/>
              </a14:hiddenLine>
            </a:ext>
          </a:extLst>
        </p:spPr>
        <p:txBody>
          <a:bodyPr wrap="square">
            <a:spAutoFit/>
          </a:bodyPr>
          <a:lstStyle/>
          <a:p>
            <a:pPr marL="0" marR="0" lvl="0" indent="0" algn="ctr" defTabSz="914400" eaLnBrk="1" fontAlgn="base" latinLnBrk="0" hangingPunct="1">
              <a:lnSpc>
                <a:spcPct val="100000"/>
              </a:lnSpc>
              <a:spcAft>
                <a:spcPct val="0"/>
              </a:spcAft>
              <a:buClrTx/>
              <a:buSzTx/>
              <a:buFontTx/>
              <a:buNone/>
              <a:tabLst/>
              <a:defRPr/>
            </a:pPr>
            <a:r>
              <a:rPr kumimoji="0" lang="en-US" altLang="en-US" sz="2800" b="1" i="0" u="none" strike="noStrike" kern="0" cap="none" spc="0" normalizeH="0" baseline="0" noProof="0" dirty="0">
                <a:ln>
                  <a:noFill/>
                </a:ln>
                <a:solidFill>
                  <a:srgbClr val="FF0000"/>
                </a:solidFill>
                <a:effectLst/>
                <a:uLnTx/>
                <a:uFillTx/>
                <a:latin typeface="Times New Roman" panose="02020603050405020304" pitchFamily="18" charset="0"/>
              </a:rPr>
              <a:t>1. </a:t>
            </a:r>
            <a:r>
              <a:rPr kumimoji="0" lang="en-US" altLang="en-US" sz="2800" b="1" i="0" u="none" strike="noStrike" kern="0" cap="none" spc="0" normalizeH="0" baseline="0" noProof="0" dirty="0" err="1">
                <a:ln>
                  <a:noFill/>
                </a:ln>
                <a:solidFill>
                  <a:srgbClr val="FF0000"/>
                </a:solidFill>
                <a:effectLst/>
                <a:uLnTx/>
                <a:uFillTx/>
                <a:latin typeface="Times New Roman" panose="02020603050405020304" pitchFamily="18" charset="0"/>
              </a:rPr>
              <a:t>Xuất</a:t>
            </a:r>
            <a:r>
              <a:rPr kumimoji="0" lang="en-US" altLang="en-US" sz="2800" b="1" i="0" u="none" strike="noStrike" kern="0" cap="none" spc="0" normalizeH="0" noProof="0" dirty="0">
                <a:ln>
                  <a:noFill/>
                </a:ln>
                <a:solidFill>
                  <a:srgbClr val="FF0000"/>
                </a:solidFill>
                <a:effectLst/>
                <a:uLnTx/>
                <a:uFillTx/>
                <a:latin typeface="Times New Roman" panose="02020603050405020304" pitchFamily="18" charset="0"/>
              </a:rPr>
              <a:t> </a:t>
            </a:r>
            <a:r>
              <a:rPr kumimoji="0" lang="en-US" altLang="en-US" sz="2800" b="1" i="0" u="none" strike="noStrike" kern="0" cap="none" spc="0" normalizeH="0" noProof="0" dirty="0" err="1">
                <a:ln>
                  <a:noFill/>
                </a:ln>
                <a:solidFill>
                  <a:srgbClr val="FF0000"/>
                </a:solidFill>
                <a:effectLst/>
                <a:uLnTx/>
                <a:uFillTx/>
                <a:latin typeface="Times New Roman" panose="02020603050405020304" pitchFamily="18" charset="0"/>
              </a:rPr>
              <a:t>xứ</a:t>
            </a:r>
            <a:r>
              <a:rPr kumimoji="0" lang="en-US" altLang="en-US" sz="2800" b="1" i="0" u="none" strike="noStrike" kern="0" cap="none" spc="0" normalizeH="0" noProof="0" dirty="0">
                <a:ln>
                  <a:noFill/>
                </a:ln>
                <a:solidFill>
                  <a:srgbClr val="FF0000"/>
                </a:solidFill>
                <a:effectLst/>
                <a:uLnTx/>
                <a:uFillTx/>
                <a:latin typeface="Times New Roman" panose="02020603050405020304" pitchFamily="18" charset="0"/>
              </a:rPr>
              <a:t>:</a:t>
            </a:r>
            <a:endParaRPr kumimoji="0" lang="en-US" altLang="en-US" sz="2800" b="1" i="0" u="none" strike="noStrike" kern="0" cap="none" spc="0" normalizeH="0" baseline="0" noProof="0" dirty="0">
              <a:ln>
                <a:noFill/>
              </a:ln>
              <a:solidFill>
                <a:srgbClr val="FF0000"/>
              </a:solidFill>
              <a:effectLst/>
              <a:uLnTx/>
              <a:uFillTx/>
              <a:latin typeface="Times New Roman" panose="02020603050405020304" pitchFamily="18" charset="0"/>
            </a:endParaRPr>
          </a:p>
          <a:p>
            <a:pPr marL="0" marR="0" lvl="0" indent="0" algn="ctr" defTabSz="914400" eaLnBrk="1" fontAlgn="base" latinLnBrk="0" hangingPunct="1">
              <a:lnSpc>
                <a:spcPct val="100000"/>
              </a:lnSpc>
              <a:spcAft>
                <a:spcPct val="0"/>
              </a:spcAft>
              <a:buClrTx/>
              <a:buSzTx/>
              <a:buFontTx/>
              <a:buNone/>
              <a:tabLst/>
              <a:defRPr/>
            </a:pPr>
            <a:r>
              <a:rPr kumimoji="0" lang="en-US" altLang="en-US" sz="2800" i="0" u="none" strike="noStrike" kern="0" cap="none" spc="0" normalizeH="0" baseline="0" noProof="0" dirty="0" err="1">
                <a:ln>
                  <a:noFill/>
                </a:ln>
                <a:solidFill>
                  <a:srgbClr val="0070C0"/>
                </a:solidFill>
                <a:effectLst/>
                <a:uLnTx/>
                <a:uFillTx/>
                <a:latin typeface="Times New Roman" panose="02020603050405020304" pitchFamily="18" charset="0"/>
              </a:rPr>
              <a:t>Trích</a:t>
            </a:r>
            <a:r>
              <a:rPr lang="en-US" altLang="en-US" sz="2800" kern="0" dirty="0">
                <a:solidFill>
                  <a:srgbClr val="0070C0"/>
                </a:solidFill>
                <a:latin typeface="Times New Roman" panose="02020603050405020304" pitchFamily="18" charset="0"/>
              </a:rPr>
              <a:t> </a:t>
            </a:r>
            <a:r>
              <a:rPr kumimoji="0" lang="en-US" altLang="en-US" sz="2800" i="0" u="none" strike="noStrike" kern="0" cap="none" spc="0" normalizeH="0" baseline="0" noProof="0" dirty="0">
                <a:ln>
                  <a:noFill/>
                </a:ln>
                <a:solidFill>
                  <a:srgbClr val="0070C0"/>
                </a:solidFill>
                <a:effectLst/>
                <a:uLnTx/>
                <a:uFillTx/>
                <a:latin typeface="Times New Roman" panose="02020603050405020304" pitchFamily="18" charset="0"/>
              </a:rPr>
              <a:t>“</a:t>
            </a:r>
            <a:r>
              <a:rPr kumimoji="0" lang="en-US" altLang="en-US" sz="2800" i="1" u="none" strike="noStrike" kern="0" cap="none" spc="0" normalizeH="0" baseline="0" noProof="0" dirty="0" err="1">
                <a:ln>
                  <a:noFill/>
                </a:ln>
                <a:solidFill>
                  <a:srgbClr val="0070C0"/>
                </a:solidFill>
                <a:effectLst/>
                <a:uLnTx/>
                <a:uFillTx/>
                <a:latin typeface="Times New Roman" panose="02020603050405020304" pitchFamily="18" charset="0"/>
              </a:rPr>
              <a:t>Báo</a:t>
            </a:r>
            <a:r>
              <a:rPr kumimoji="0" lang="en-US" altLang="en-US" sz="2800" i="1" u="none" strike="noStrike" kern="0" cap="none" spc="0" normalizeH="0" baseline="0" noProof="0" dirty="0">
                <a:ln>
                  <a:noFill/>
                </a:ln>
                <a:solidFill>
                  <a:srgbClr val="0070C0"/>
                </a:solidFill>
                <a:effectLst/>
                <a:uLnTx/>
                <a:uFillTx/>
                <a:latin typeface="Times New Roman" panose="02020603050405020304" pitchFamily="18" charset="0"/>
              </a:rPr>
              <a:t> </a:t>
            </a:r>
            <a:r>
              <a:rPr kumimoji="0" lang="en-US" altLang="en-US" sz="2800" i="1" u="none" strike="noStrike" kern="0" cap="none" spc="0" normalizeH="0" baseline="0" noProof="0" dirty="0" err="1">
                <a:ln>
                  <a:noFill/>
                </a:ln>
                <a:solidFill>
                  <a:srgbClr val="0070C0"/>
                </a:solidFill>
                <a:effectLst/>
                <a:uLnTx/>
                <a:uFillTx/>
                <a:latin typeface="Times New Roman" panose="02020603050405020304" pitchFamily="18" charset="0"/>
              </a:rPr>
              <a:t>Giáo</a:t>
            </a:r>
            <a:r>
              <a:rPr kumimoji="0" lang="en-US" altLang="en-US" sz="2800" i="1" u="none" strike="noStrike" kern="0" cap="none" spc="0" normalizeH="0" baseline="0" noProof="0" dirty="0">
                <a:ln>
                  <a:noFill/>
                </a:ln>
                <a:solidFill>
                  <a:srgbClr val="0070C0"/>
                </a:solidFill>
                <a:effectLst/>
                <a:uLnTx/>
                <a:uFillTx/>
                <a:latin typeface="Times New Roman" panose="02020603050405020304" pitchFamily="18" charset="0"/>
              </a:rPr>
              <a:t> </a:t>
            </a:r>
            <a:r>
              <a:rPr kumimoji="0" lang="en-US" altLang="en-US" sz="2800" i="1" u="none" strike="noStrike" kern="0" cap="none" spc="0" normalizeH="0" baseline="0" noProof="0" dirty="0" err="1">
                <a:ln>
                  <a:noFill/>
                </a:ln>
                <a:solidFill>
                  <a:srgbClr val="0070C0"/>
                </a:solidFill>
                <a:effectLst/>
                <a:uLnTx/>
                <a:uFillTx/>
                <a:latin typeface="Times New Roman" panose="02020603050405020304" pitchFamily="18" charset="0"/>
              </a:rPr>
              <a:t>dục</a:t>
            </a:r>
            <a:r>
              <a:rPr kumimoji="0" lang="en-US" altLang="en-US" sz="2800" i="1" u="none" strike="noStrike" kern="0" cap="none" spc="0" normalizeH="0" baseline="0" noProof="0" dirty="0">
                <a:ln>
                  <a:noFill/>
                </a:ln>
                <a:solidFill>
                  <a:srgbClr val="0070C0"/>
                </a:solidFill>
                <a:effectLst/>
                <a:uLnTx/>
                <a:uFillTx/>
                <a:latin typeface="Times New Roman" panose="02020603050405020304" pitchFamily="18" charset="0"/>
              </a:rPr>
              <a:t> </a:t>
            </a:r>
            <a:r>
              <a:rPr kumimoji="0" lang="en-US" altLang="en-US" sz="2800" i="1" u="none" strike="noStrike" kern="0" cap="none" spc="0" normalizeH="0" baseline="0" noProof="0" dirty="0" err="1">
                <a:ln>
                  <a:noFill/>
                </a:ln>
                <a:solidFill>
                  <a:srgbClr val="0070C0"/>
                </a:solidFill>
                <a:effectLst/>
                <a:uLnTx/>
                <a:uFillTx/>
                <a:latin typeface="Times New Roman" panose="02020603050405020304" pitchFamily="18" charset="0"/>
              </a:rPr>
              <a:t>và</a:t>
            </a:r>
            <a:r>
              <a:rPr kumimoji="0" lang="en-US" altLang="en-US" sz="2800" i="1" u="none" strike="noStrike" kern="0" cap="none" spc="0" normalizeH="0" baseline="0" noProof="0" dirty="0">
                <a:ln>
                  <a:noFill/>
                </a:ln>
                <a:solidFill>
                  <a:srgbClr val="0070C0"/>
                </a:solidFill>
                <a:effectLst/>
                <a:uLnTx/>
                <a:uFillTx/>
                <a:latin typeface="Times New Roman" panose="02020603050405020304" pitchFamily="18" charset="0"/>
              </a:rPr>
              <a:t> </a:t>
            </a:r>
            <a:r>
              <a:rPr kumimoji="0" lang="en-US" altLang="en-US" sz="2800" i="1" u="none" strike="noStrike" kern="0" cap="none" spc="0" normalizeH="0" baseline="0" noProof="0" dirty="0" err="1">
                <a:ln>
                  <a:noFill/>
                </a:ln>
                <a:solidFill>
                  <a:srgbClr val="0070C0"/>
                </a:solidFill>
                <a:effectLst/>
                <a:uLnTx/>
                <a:uFillTx/>
                <a:latin typeface="Times New Roman" panose="02020603050405020304" pitchFamily="18" charset="0"/>
              </a:rPr>
              <a:t>Thời</a:t>
            </a:r>
            <a:r>
              <a:rPr kumimoji="0" lang="en-US" altLang="en-US" sz="2800" i="1" u="none" strike="noStrike" kern="0" cap="none" spc="0" normalizeH="0" baseline="0" noProof="0" dirty="0">
                <a:ln>
                  <a:noFill/>
                </a:ln>
                <a:solidFill>
                  <a:srgbClr val="0070C0"/>
                </a:solidFill>
                <a:effectLst/>
                <a:uLnTx/>
                <a:uFillTx/>
                <a:latin typeface="Times New Roman" panose="02020603050405020304" pitchFamily="18" charset="0"/>
              </a:rPr>
              <a:t> </a:t>
            </a:r>
            <a:r>
              <a:rPr kumimoji="0" lang="en-US" altLang="en-US" sz="2800" i="1" u="none" strike="noStrike" kern="0" cap="none" spc="0" normalizeH="0" baseline="0" noProof="0" dirty="0" err="1">
                <a:ln>
                  <a:noFill/>
                </a:ln>
                <a:solidFill>
                  <a:srgbClr val="0070C0"/>
                </a:solidFill>
                <a:effectLst/>
                <a:uLnTx/>
                <a:uFillTx/>
                <a:latin typeface="Times New Roman" panose="02020603050405020304" pitchFamily="18" charset="0"/>
              </a:rPr>
              <a:t>đại</a:t>
            </a:r>
            <a:r>
              <a:rPr lang="en-US" altLang="en-US" sz="2800" i="1" kern="0" dirty="0">
                <a:solidFill>
                  <a:srgbClr val="0070C0"/>
                </a:solidFill>
                <a:latin typeface="Times New Roman" panose="02020603050405020304" pitchFamily="18" charset="0"/>
              </a:rPr>
              <a:t>” - </a:t>
            </a:r>
            <a:r>
              <a:rPr kumimoji="0" lang="en-US" altLang="en-US" sz="2800" i="0" u="none" strike="noStrike" kern="0" cap="none" spc="0" normalizeH="0" baseline="0" noProof="0" dirty="0" err="1">
                <a:ln>
                  <a:noFill/>
                </a:ln>
                <a:solidFill>
                  <a:srgbClr val="0070C0"/>
                </a:solidFill>
                <a:effectLst/>
                <a:uLnTx/>
                <a:uFillTx/>
                <a:latin typeface="Times New Roman" panose="02020603050405020304" pitchFamily="18" charset="0"/>
              </a:rPr>
              <a:t>Chủ</a:t>
            </a:r>
            <a:r>
              <a:rPr kumimoji="0" lang="en-US" altLang="en-US" sz="2800" i="0" u="none" strike="noStrike" kern="0" cap="none" spc="0" normalizeH="0" baseline="0" noProof="0" dirty="0">
                <a:ln>
                  <a:noFill/>
                </a:ln>
                <a:solidFill>
                  <a:srgbClr val="0070C0"/>
                </a:solidFill>
                <a:effectLst/>
                <a:uLnTx/>
                <a:uFillTx/>
                <a:latin typeface="Times New Roman" panose="02020603050405020304" pitchFamily="18" charset="0"/>
              </a:rPr>
              <a:t> </a:t>
            </a:r>
            <a:r>
              <a:rPr kumimoji="0" lang="en-US" altLang="en-US" sz="2800" i="0" u="none" strike="noStrike" kern="0" cap="none" spc="0" normalizeH="0" baseline="0" noProof="0" dirty="0" err="1">
                <a:ln>
                  <a:noFill/>
                </a:ln>
                <a:solidFill>
                  <a:srgbClr val="0070C0"/>
                </a:solidFill>
                <a:effectLst/>
                <a:uLnTx/>
                <a:uFillTx/>
                <a:latin typeface="Times New Roman" panose="02020603050405020304" pitchFamily="18" charset="0"/>
              </a:rPr>
              <a:t>nhật</a:t>
            </a:r>
            <a:r>
              <a:rPr kumimoji="0" lang="en-US" altLang="en-US" sz="2800" i="0" u="none" strike="noStrike" kern="0" cap="none" spc="0" normalizeH="0" baseline="0" noProof="0" dirty="0">
                <a:ln>
                  <a:noFill/>
                </a:ln>
                <a:solidFill>
                  <a:srgbClr val="0070C0"/>
                </a:solidFill>
                <a:effectLst/>
                <a:uLnTx/>
                <a:uFillTx/>
                <a:latin typeface="Times New Roman" panose="02020603050405020304" pitchFamily="18" charset="0"/>
              </a:rPr>
              <a:t> </a:t>
            </a:r>
            <a:r>
              <a:rPr kumimoji="0" lang="en-US" altLang="en-US" sz="2800" i="0" u="none" strike="noStrike" kern="0" cap="none" spc="0" normalizeH="0" baseline="0" noProof="0" dirty="0" err="1">
                <a:ln>
                  <a:noFill/>
                </a:ln>
                <a:solidFill>
                  <a:srgbClr val="0070C0"/>
                </a:solidFill>
                <a:effectLst/>
                <a:uLnTx/>
                <a:uFillTx/>
                <a:latin typeface="Times New Roman" panose="02020603050405020304" pitchFamily="18" charset="0"/>
              </a:rPr>
              <a:t>số</a:t>
            </a:r>
            <a:r>
              <a:rPr kumimoji="0" lang="en-US" altLang="en-US" sz="2800" i="0" u="none" strike="noStrike" kern="0" cap="none" spc="0" normalizeH="0" baseline="0" noProof="0" dirty="0">
                <a:ln>
                  <a:noFill/>
                </a:ln>
                <a:solidFill>
                  <a:srgbClr val="0070C0"/>
                </a:solidFill>
                <a:effectLst/>
                <a:uLnTx/>
                <a:uFillTx/>
                <a:latin typeface="Times New Roman" panose="02020603050405020304" pitchFamily="18" charset="0"/>
              </a:rPr>
              <a:t> 28, 1995”.</a:t>
            </a:r>
          </a:p>
        </p:txBody>
      </p:sp>
      <p:pic>
        <p:nvPicPr>
          <p:cNvPr id="8" name="Picture 7">
            <a:extLst>
              <a:ext uri="{FF2B5EF4-FFF2-40B4-BE49-F238E27FC236}">
                <a16:creationId xmlns:a16="http://schemas.microsoft.com/office/drawing/2014/main" id="{2641FA91-E39D-4540-B83E-1FAB64CF10C2}"/>
              </a:ext>
            </a:extLst>
          </p:cNvPr>
          <p:cNvPicPr>
            <a:picLocks noChangeAspect="1"/>
          </p:cNvPicPr>
          <p:nvPr/>
        </p:nvPicPr>
        <p:blipFill rotWithShape="1">
          <a:blip r:embed="rId4"/>
          <a:srcRect l="9493" t="6194" r="8709" b="17422"/>
          <a:stretch/>
        </p:blipFill>
        <p:spPr>
          <a:xfrm>
            <a:off x="891251" y="1311157"/>
            <a:ext cx="2144694" cy="1357793"/>
          </a:xfrm>
          <a:prstGeom prst="rect">
            <a:avLst/>
          </a:prstGeom>
        </p:spPr>
      </p:pic>
      <p:sp>
        <p:nvSpPr>
          <p:cNvPr id="9" name="Text Box 18">
            <a:extLst>
              <a:ext uri="{FF2B5EF4-FFF2-40B4-BE49-F238E27FC236}">
                <a16:creationId xmlns:a16="http://schemas.microsoft.com/office/drawing/2014/main" id="{53B1C682-2FFD-4312-AB5C-90D9FE43B3EA}"/>
              </a:ext>
            </a:extLst>
          </p:cNvPr>
          <p:cNvSpPr txBox="1">
            <a:spLocks noChangeArrowheads="1"/>
          </p:cNvSpPr>
          <p:nvPr/>
        </p:nvSpPr>
        <p:spPr bwMode="auto">
          <a:xfrm>
            <a:off x="4142629" y="3606814"/>
            <a:ext cx="3333508" cy="954107"/>
          </a:xfrm>
          <a:prstGeom prst="rect">
            <a:avLst/>
          </a:prstGeom>
          <a:noFill/>
          <a:ln>
            <a:noFill/>
          </a:ln>
          <a:effectLst>
            <a:outerShdw dist="35921" dir="2700000" sy="50000" kx="2115830" algn="bl" rotWithShape="0">
              <a:srgbClr val="969696">
                <a:alpha val="80000"/>
              </a:srgbClr>
            </a:outerShdw>
          </a:effectLst>
          <a:extLst>
            <a:ext uri="{909E8E84-426E-40DD-AFC4-6F175D3DCCD1}">
              <a14:hiddenFill xmlns:a14="http://schemas.microsoft.com/office/drawing/2010/mai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14:hiddenFill>
            </a:ext>
            <a:ext uri="{91240B29-F687-4F45-9708-019B960494DF}">
              <a14:hiddenLine xmlns:a14="http://schemas.microsoft.com/office/drawing/2010/main" w="12700" algn="ctr">
                <a:solidFill>
                  <a:schemeClr val="tx1"/>
                </a:solidFill>
                <a:miter lim="800000"/>
                <a:headEnd/>
                <a:tailEnd/>
              </a14:hiddenLine>
            </a:ext>
          </a:extLst>
        </p:spPr>
        <p:txBody>
          <a:bodyPr wrap="square">
            <a:spAutoFit/>
          </a:bodyPr>
          <a:lstStyle/>
          <a:p>
            <a:pPr marL="0" marR="0" lvl="0" indent="0" algn="ctr" defTabSz="914400" eaLnBrk="1" fontAlgn="base" latinLnBrk="0" hangingPunct="1">
              <a:lnSpc>
                <a:spcPct val="100000"/>
              </a:lnSpc>
              <a:spcAft>
                <a:spcPct val="0"/>
              </a:spcAft>
              <a:buClrTx/>
              <a:buSzTx/>
              <a:buFontTx/>
              <a:buNone/>
              <a:tabLst/>
              <a:defRPr/>
            </a:pPr>
            <a:r>
              <a:rPr kumimoji="0" lang="en-US" altLang="en-US" sz="2800" b="1" i="0" u="none" strike="noStrike" kern="0" cap="none" spc="0" normalizeH="0" baseline="0" noProof="0" dirty="0">
                <a:ln>
                  <a:noFill/>
                </a:ln>
                <a:solidFill>
                  <a:srgbClr val="FF0000"/>
                </a:solidFill>
                <a:effectLst/>
                <a:uLnTx/>
                <a:uFillTx/>
                <a:latin typeface="Times New Roman" panose="02020603050405020304" pitchFamily="18" charset="0"/>
              </a:rPr>
              <a:t>2. </a:t>
            </a:r>
            <a:r>
              <a:rPr kumimoji="0" lang="en-US" altLang="en-US" sz="2800" b="1" i="0" u="none" strike="noStrike" kern="0" cap="none" spc="0" normalizeH="0" baseline="0" noProof="0" dirty="0" err="1">
                <a:ln>
                  <a:noFill/>
                </a:ln>
                <a:solidFill>
                  <a:srgbClr val="FF0000"/>
                </a:solidFill>
                <a:effectLst/>
                <a:uLnTx/>
                <a:uFillTx/>
                <a:latin typeface="Times New Roman" panose="02020603050405020304" pitchFamily="18" charset="0"/>
              </a:rPr>
              <a:t>Thể</a:t>
            </a:r>
            <a:r>
              <a:rPr kumimoji="0" lang="en-US" altLang="en-US" sz="2800" b="1" i="0" u="none" strike="noStrike" kern="0" cap="none" spc="0" normalizeH="0" noProof="0" dirty="0">
                <a:ln>
                  <a:noFill/>
                </a:ln>
                <a:solidFill>
                  <a:srgbClr val="FF0000"/>
                </a:solidFill>
                <a:effectLst/>
                <a:uLnTx/>
                <a:uFillTx/>
                <a:latin typeface="Times New Roman" panose="02020603050405020304" pitchFamily="18" charset="0"/>
              </a:rPr>
              <a:t> </a:t>
            </a:r>
            <a:r>
              <a:rPr kumimoji="0" lang="en-US" altLang="en-US" sz="2800" b="1" i="0" u="none" strike="noStrike" kern="0" cap="none" spc="0" normalizeH="0" noProof="0" dirty="0" err="1">
                <a:ln>
                  <a:noFill/>
                </a:ln>
                <a:solidFill>
                  <a:srgbClr val="FF0000"/>
                </a:solidFill>
                <a:effectLst/>
                <a:uLnTx/>
                <a:uFillTx/>
                <a:latin typeface="Times New Roman" panose="02020603050405020304" pitchFamily="18" charset="0"/>
              </a:rPr>
              <a:t>loại</a:t>
            </a:r>
            <a:r>
              <a:rPr kumimoji="0" lang="en-US" altLang="en-US" sz="2800" b="1" i="0" u="none" strike="noStrike" kern="0" cap="none" spc="0" normalizeH="0" noProof="0" dirty="0">
                <a:ln>
                  <a:noFill/>
                </a:ln>
                <a:solidFill>
                  <a:srgbClr val="FF0000"/>
                </a:solidFill>
                <a:effectLst/>
                <a:uLnTx/>
                <a:uFillTx/>
                <a:latin typeface="Times New Roman" panose="02020603050405020304" pitchFamily="18" charset="0"/>
              </a:rPr>
              <a:t>:</a:t>
            </a:r>
            <a:endParaRPr kumimoji="0" lang="en-US" altLang="en-US" sz="2800" b="1" i="0" u="none" strike="noStrike" kern="0" cap="none" spc="0" normalizeH="0" baseline="0" noProof="0" dirty="0">
              <a:ln>
                <a:noFill/>
              </a:ln>
              <a:solidFill>
                <a:srgbClr val="FF0000"/>
              </a:solidFill>
              <a:effectLst/>
              <a:uLnTx/>
              <a:uFillTx/>
              <a:latin typeface="Times New Roman" panose="02020603050405020304" pitchFamily="18" charset="0"/>
            </a:endParaRPr>
          </a:p>
          <a:p>
            <a:pPr marL="0" marR="0" lvl="0" indent="0" algn="ctr" defTabSz="914400" eaLnBrk="1" fontAlgn="base" latinLnBrk="0" hangingPunct="1">
              <a:lnSpc>
                <a:spcPct val="100000"/>
              </a:lnSpc>
              <a:spcAft>
                <a:spcPct val="0"/>
              </a:spcAft>
              <a:buClrTx/>
              <a:buSzTx/>
              <a:buFontTx/>
              <a:buNone/>
              <a:tabLst/>
              <a:defRPr/>
            </a:pPr>
            <a:r>
              <a:rPr kumimoji="0" lang="en-US" altLang="en-US" sz="2800" i="0" u="none" strike="noStrike" kern="0" cap="none" spc="0" normalizeH="0" baseline="0" noProof="0" dirty="0" err="1">
                <a:ln>
                  <a:noFill/>
                </a:ln>
                <a:solidFill>
                  <a:srgbClr val="0070C0"/>
                </a:solidFill>
                <a:effectLst/>
                <a:uLnTx/>
                <a:uFillTx/>
                <a:latin typeface="Times New Roman" panose="02020603050405020304" pitchFamily="18" charset="0"/>
              </a:rPr>
              <a:t>Văn</a:t>
            </a:r>
            <a:r>
              <a:rPr kumimoji="0" lang="en-US" altLang="en-US" sz="2800" i="0" u="none" strike="noStrike" kern="0" cap="none" spc="0" normalizeH="0" noProof="0" dirty="0">
                <a:ln>
                  <a:noFill/>
                </a:ln>
                <a:solidFill>
                  <a:srgbClr val="0070C0"/>
                </a:solidFill>
                <a:effectLst/>
                <a:uLnTx/>
                <a:uFillTx/>
                <a:latin typeface="Times New Roman" panose="02020603050405020304" pitchFamily="18" charset="0"/>
              </a:rPr>
              <a:t> </a:t>
            </a:r>
            <a:r>
              <a:rPr kumimoji="0" lang="en-US" altLang="en-US" sz="2800" i="0" u="none" strike="noStrike" kern="0" cap="none" spc="0" normalizeH="0" noProof="0" dirty="0" err="1">
                <a:ln>
                  <a:noFill/>
                </a:ln>
                <a:solidFill>
                  <a:srgbClr val="0070C0"/>
                </a:solidFill>
                <a:effectLst/>
                <a:uLnTx/>
                <a:uFillTx/>
                <a:latin typeface="Times New Roman" panose="02020603050405020304" pitchFamily="18" charset="0"/>
              </a:rPr>
              <a:t>bản</a:t>
            </a:r>
            <a:r>
              <a:rPr kumimoji="0" lang="en-US" altLang="en-US" sz="2800" i="0" u="none" strike="noStrike" kern="0" cap="none" spc="0" normalizeH="0" noProof="0" dirty="0">
                <a:ln>
                  <a:noFill/>
                </a:ln>
                <a:solidFill>
                  <a:srgbClr val="0070C0"/>
                </a:solidFill>
                <a:effectLst/>
                <a:uLnTx/>
                <a:uFillTx/>
                <a:latin typeface="Times New Roman" panose="02020603050405020304" pitchFamily="18" charset="0"/>
              </a:rPr>
              <a:t> </a:t>
            </a:r>
            <a:r>
              <a:rPr kumimoji="0" lang="en-US" altLang="en-US" sz="2800" i="0" u="none" strike="noStrike" kern="0" cap="none" spc="0" normalizeH="0" noProof="0" dirty="0" err="1">
                <a:ln>
                  <a:noFill/>
                </a:ln>
                <a:solidFill>
                  <a:srgbClr val="0070C0"/>
                </a:solidFill>
                <a:effectLst/>
                <a:uLnTx/>
                <a:uFillTx/>
                <a:latin typeface="Times New Roman" panose="02020603050405020304" pitchFamily="18" charset="0"/>
              </a:rPr>
              <a:t>nhật</a:t>
            </a:r>
            <a:r>
              <a:rPr kumimoji="0" lang="en-US" altLang="en-US" sz="2800" i="0" u="none" strike="noStrike" kern="0" cap="none" spc="0" normalizeH="0" noProof="0" dirty="0">
                <a:ln>
                  <a:noFill/>
                </a:ln>
                <a:solidFill>
                  <a:srgbClr val="0070C0"/>
                </a:solidFill>
                <a:effectLst/>
                <a:uLnTx/>
                <a:uFillTx/>
                <a:latin typeface="Times New Roman" panose="02020603050405020304" pitchFamily="18" charset="0"/>
              </a:rPr>
              <a:t> </a:t>
            </a:r>
            <a:r>
              <a:rPr kumimoji="0" lang="en-US" altLang="en-US" sz="2800" i="0" u="none" strike="noStrike" kern="0" cap="none" spc="0" normalizeH="0" noProof="0" dirty="0" err="1">
                <a:ln>
                  <a:noFill/>
                </a:ln>
                <a:solidFill>
                  <a:srgbClr val="0070C0"/>
                </a:solidFill>
                <a:effectLst/>
                <a:uLnTx/>
                <a:uFillTx/>
                <a:latin typeface="Times New Roman" panose="02020603050405020304" pitchFamily="18" charset="0"/>
              </a:rPr>
              <a:t>dụng</a:t>
            </a:r>
            <a:endParaRPr kumimoji="0" lang="en-US" altLang="en-US" sz="2800" i="0" u="none" strike="noStrike" kern="0" cap="none" spc="0" normalizeH="0" baseline="0" noProof="0" dirty="0">
              <a:ln>
                <a:noFill/>
              </a:ln>
              <a:solidFill>
                <a:srgbClr val="0070C0"/>
              </a:solidFill>
              <a:effectLst/>
              <a:uLnTx/>
              <a:uFillTx/>
              <a:latin typeface="Times New Roman" panose="02020603050405020304" pitchFamily="18" charset="0"/>
            </a:endParaRPr>
          </a:p>
        </p:txBody>
      </p:sp>
      <p:pic>
        <p:nvPicPr>
          <p:cNvPr id="10" name="Picture 9">
            <a:extLst>
              <a:ext uri="{FF2B5EF4-FFF2-40B4-BE49-F238E27FC236}">
                <a16:creationId xmlns:a16="http://schemas.microsoft.com/office/drawing/2014/main" id="{0C9CA22D-F14B-410F-911C-B8775F575AEB}"/>
              </a:ext>
            </a:extLst>
          </p:cNvPr>
          <p:cNvPicPr>
            <a:picLocks noChangeAspect="1"/>
          </p:cNvPicPr>
          <p:nvPr/>
        </p:nvPicPr>
        <p:blipFill rotWithShape="1">
          <a:blip r:embed="rId4"/>
          <a:srcRect l="9493" t="6194" r="8709" b="17422"/>
          <a:stretch/>
        </p:blipFill>
        <p:spPr>
          <a:xfrm>
            <a:off x="8838574" y="1902777"/>
            <a:ext cx="2136495" cy="1352602"/>
          </a:xfrm>
          <a:prstGeom prst="rect">
            <a:avLst/>
          </a:prstGeom>
        </p:spPr>
      </p:pic>
      <p:sp>
        <p:nvSpPr>
          <p:cNvPr id="11" name="Text Box 18">
            <a:extLst>
              <a:ext uri="{FF2B5EF4-FFF2-40B4-BE49-F238E27FC236}">
                <a16:creationId xmlns:a16="http://schemas.microsoft.com/office/drawing/2014/main" id="{4A413970-2CAF-45C4-B86A-28D1916C3DB0}"/>
              </a:ext>
            </a:extLst>
          </p:cNvPr>
          <p:cNvSpPr txBox="1">
            <a:spLocks noChangeArrowheads="1"/>
          </p:cNvSpPr>
          <p:nvPr/>
        </p:nvSpPr>
        <p:spPr bwMode="auto">
          <a:xfrm>
            <a:off x="8240067" y="3433193"/>
            <a:ext cx="3333508" cy="1815882"/>
          </a:xfrm>
          <a:prstGeom prst="rect">
            <a:avLst/>
          </a:prstGeom>
          <a:noFill/>
          <a:ln>
            <a:noFill/>
          </a:ln>
          <a:effectLst>
            <a:outerShdw dist="35921" dir="2700000" sy="50000" kx="2115830" algn="bl" rotWithShape="0">
              <a:srgbClr val="969696">
                <a:alpha val="80000"/>
              </a:srgbClr>
            </a:outerShdw>
          </a:effectLst>
          <a:extLst>
            <a:ext uri="{909E8E84-426E-40DD-AFC4-6F175D3DCCD1}">
              <a14:hiddenFill xmlns:a14="http://schemas.microsoft.com/office/drawing/2010/mai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14:hiddenFill>
            </a:ext>
            <a:ext uri="{91240B29-F687-4F45-9708-019B960494DF}">
              <a14:hiddenLine xmlns:a14="http://schemas.microsoft.com/office/drawing/2010/main" w="12700" algn="ctr">
                <a:solidFill>
                  <a:schemeClr val="tx1"/>
                </a:solidFill>
                <a:miter lim="800000"/>
                <a:headEnd/>
                <a:tailEnd/>
              </a14:hiddenLine>
            </a:ext>
          </a:extLst>
        </p:spPr>
        <p:txBody>
          <a:bodyPr wrap="square">
            <a:spAutoFit/>
          </a:bodyPr>
          <a:lstStyle/>
          <a:p>
            <a:pPr marL="0" marR="0" lvl="0" indent="0" algn="ctr" defTabSz="914400" eaLnBrk="1" fontAlgn="base" latinLnBrk="0" hangingPunct="1">
              <a:lnSpc>
                <a:spcPct val="100000"/>
              </a:lnSpc>
              <a:spcAft>
                <a:spcPct val="0"/>
              </a:spcAft>
              <a:buClrTx/>
              <a:buSzTx/>
              <a:buFontTx/>
              <a:buNone/>
              <a:tabLst/>
              <a:defRPr/>
            </a:pPr>
            <a:r>
              <a:rPr kumimoji="0" lang="en-US" altLang="en-US" sz="2800" b="1" i="0" u="none" strike="noStrike" kern="0" cap="none" spc="0" normalizeH="0" baseline="0" noProof="0" dirty="0">
                <a:ln>
                  <a:noFill/>
                </a:ln>
                <a:solidFill>
                  <a:srgbClr val="FF0000"/>
                </a:solidFill>
                <a:effectLst/>
                <a:uLnTx/>
                <a:uFillTx/>
                <a:latin typeface="Times New Roman" panose="02020603050405020304" pitchFamily="18" charset="0"/>
              </a:rPr>
              <a:t>3. PTBĐ</a:t>
            </a:r>
            <a:r>
              <a:rPr kumimoji="0" lang="en-US" altLang="en-US" sz="2800" b="1" i="0" u="none" strike="noStrike" kern="0" cap="none" spc="0" normalizeH="0" noProof="0" dirty="0">
                <a:ln>
                  <a:noFill/>
                </a:ln>
                <a:solidFill>
                  <a:srgbClr val="FF0000"/>
                </a:solidFill>
                <a:effectLst/>
                <a:uLnTx/>
                <a:uFillTx/>
                <a:latin typeface="Times New Roman" panose="02020603050405020304" pitchFamily="18" charset="0"/>
              </a:rPr>
              <a:t>:</a:t>
            </a:r>
            <a:endParaRPr kumimoji="0" lang="en-US" altLang="en-US" sz="2800" b="1" i="0" u="none" strike="noStrike" kern="0" cap="none" spc="0" normalizeH="0" baseline="0" noProof="0" dirty="0">
              <a:ln>
                <a:noFill/>
              </a:ln>
              <a:solidFill>
                <a:srgbClr val="FF0000"/>
              </a:solidFill>
              <a:effectLst/>
              <a:uLnTx/>
              <a:uFillTx/>
              <a:latin typeface="Times New Roman" panose="02020603050405020304" pitchFamily="18" charset="0"/>
            </a:endParaRPr>
          </a:p>
          <a:p>
            <a:pPr marL="0" marR="0" lvl="0" indent="0" algn="ctr" defTabSz="914400" eaLnBrk="1" fontAlgn="base" latinLnBrk="0" hangingPunct="1">
              <a:lnSpc>
                <a:spcPct val="100000"/>
              </a:lnSpc>
              <a:spcAft>
                <a:spcPct val="0"/>
              </a:spcAft>
              <a:buClrTx/>
              <a:buSzTx/>
              <a:buFontTx/>
              <a:buNone/>
              <a:tabLst/>
              <a:defRPr/>
            </a:pPr>
            <a:r>
              <a:rPr kumimoji="0" lang="en-US" altLang="en-US" sz="2800" i="0" u="none" strike="noStrike" kern="0" cap="none" spc="0" normalizeH="0" baseline="0" noProof="0" dirty="0" err="1">
                <a:ln>
                  <a:noFill/>
                </a:ln>
                <a:solidFill>
                  <a:srgbClr val="0070C0"/>
                </a:solidFill>
                <a:effectLst/>
                <a:uLnTx/>
                <a:uFillTx/>
                <a:latin typeface="Times New Roman" panose="02020603050405020304" pitchFamily="18" charset="0"/>
              </a:rPr>
              <a:t>Nghị</a:t>
            </a:r>
            <a:r>
              <a:rPr kumimoji="0" lang="en-US" altLang="en-US" sz="2800" i="0" u="none" strike="noStrike" kern="0" cap="none" spc="0" normalizeH="0" baseline="0" noProof="0" dirty="0">
                <a:ln>
                  <a:noFill/>
                </a:ln>
                <a:solidFill>
                  <a:srgbClr val="0070C0"/>
                </a:solidFill>
                <a:effectLst/>
                <a:uLnTx/>
                <a:uFillTx/>
                <a:latin typeface="Times New Roman" panose="02020603050405020304" pitchFamily="18" charset="0"/>
              </a:rPr>
              <a:t> </a:t>
            </a:r>
            <a:r>
              <a:rPr kumimoji="0" lang="en-US" altLang="en-US" sz="2800" i="0" u="none" strike="noStrike" kern="0" cap="none" spc="0" normalizeH="0" baseline="0" noProof="0" dirty="0" err="1">
                <a:ln>
                  <a:noFill/>
                </a:ln>
                <a:solidFill>
                  <a:srgbClr val="0070C0"/>
                </a:solidFill>
                <a:effectLst/>
                <a:uLnTx/>
                <a:uFillTx/>
                <a:latin typeface="Times New Roman" panose="02020603050405020304" pitchFamily="18" charset="0"/>
              </a:rPr>
              <a:t>luận</a:t>
            </a:r>
            <a:r>
              <a:rPr kumimoji="0" lang="en-US" altLang="en-US" sz="2800" i="0" u="none" strike="noStrike" kern="0" cap="none" spc="0" normalizeH="0" noProof="0" dirty="0">
                <a:ln>
                  <a:noFill/>
                </a:ln>
                <a:solidFill>
                  <a:srgbClr val="0070C0"/>
                </a:solidFill>
                <a:effectLst/>
                <a:uLnTx/>
                <a:uFillTx/>
                <a:latin typeface="Times New Roman" panose="02020603050405020304" pitchFamily="18" charset="0"/>
              </a:rPr>
              <a:t> </a:t>
            </a:r>
            <a:r>
              <a:rPr kumimoji="0" lang="en-US" altLang="en-US" sz="2800" i="0" u="none" strike="noStrike" kern="0" cap="none" spc="0" normalizeH="0" noProof="0" dirty="0" err="1">
                <a:ln>
                  <a:noFill/>
                </a:ln>
                <a:solidFill>
                  <a:srgbClr val="0070C0"/>
                </a:solidFill>
                <a:effectLst/>
                <a:uLnTx/>
                <a:uFillTx/>
                <a:latin typeface="Times New Roman" panose="02020603050405020304" pitchFamily="18" charset="0"/>
              </a:rPr>
              <a:t>kết</a:t>
            </a:r>
            <a:r>
              <a:rPr kumimoji="0" lang="en-US" altLang="en-US" sz="2800" i="0" u="none" strike="noStrike" kern="0" cap="none" spc="0" normalizeH="0" noProof="0" dirty="0">
                <a:ln>
                  <a:noFill/>
                </a:ln>
                <a:solidFill>
                  <a:srgbClr val="0070C0"/>
                </a:solidFill>
                <a:effectLst/>
                <a:uLnTx/>
                <a:uFillTx/>
                <a:latin typeface="Times New Roman" panose="02020603050405020304" pitchFamily="18" charset="0"/>
              </a:rPr>
              <a:t> </a:t>
            </a:r>
            <a:r>
              <a:rPr kumimoji="0" lang="en-US" altLang="en-US" sz="2800" i="0" u="none" strike="noStrike" kern="0" cap="none" spc="0" normalizeH="0" noProof="0" dirty="0" err="1">
                <a:ln>
                  <a:noFill/>
                </a:ln>
                <a:solidFill>
                  <a:srgbClr val="0070C0"/>
                </a:solidFill>
                <a:effectLst/>
                <a:uLnTx/>
                <a:uFillTx/>
                <a:latin typeface="Times New Roman" panose="02020603050405020304" pitchFamily="18" charset="0"/>
              </a:rPr>
              <a:t>hợp</a:t>
            </a:r>
            <a:r>
              <a:rPr kumimoji="0" lang="en-US" altLang="en-US" sz="2800" i="0" u="none" strike="noStrike" kern="0" cap="none" spc="0" normalizeH="0" noProof="0" dirty="0">
                <a:ln>
                  <a:noFill/>
                </a:ln>
                <a:solidFill>
                  <a:srgbClr val="0070C0"/>
                </a:solidFill>
                <a:effectLst/>
                <a:uLnTx/>
                <a:uFillTx/>
                <a:latin typeface="Times New Roman" panose="02020603050405020304" pitchFamily="18" charset="0"/>
              </a:rPr>
              <a:t> </a:t>
            </a:r>
            <a:r>
              <a:rPr kumimoji="0" lang="en-US" altLang="en-US" sz="2800" i="0" u="none" strike="noStrike" kern="0" cap="none" spc="0" normalizeH="0" noProof="0" dirty="0" err="1">
                <a:ln>
                  <a:noFill/>
                </a:ln>
                <a:solidFill>
                  <a:srgbClr val="0070C0"/>
                </a:solidFill>
                <a:effectLst/>
                <a:uLnTx/>
                <a:uFillTx/>
                <a:latin typeface="Times New Roman" panose="02020603050405020304" pitchFamily="18" charset="0"/>
              </a:rPr>
              <a:t>với</a:t>
            </a:r>
            <a:r>
              <a:rPr kumimoji="0" lang="en-US" altLang="en-US" sz="2800" i="0" u="none" strike="noStrike" kern="0" cap="none" spc="0" normalizeH="0" noProof="0" dirty="0">
                <a:ln>
                  <a:noFill/>
                </a:ln>
                <a:solidFill>
                  <a:srgbClr val="0070C0"/>
                </a:solidFill>
                <a:effectLst/>
                <a:uLnTx/>
                <a:uFillTx/>
                <a:latin typeface="Times New Roman" panose="02020603050405020304" pitchFamily="18" charset="0"/>
              </a:rPr>
              <a:t>  </a:t>
            </a:r>
            <a:r>
              <a:rPr kumimoji="0" lang="en-US" altLang="en-US" sz="2800" i="0" u="none" strike="noStrike" kern="0" cap="none" spc="0" normalizeH="0" noProof="0" dirty="0" err="1">
                <a:ln>
                  <a:noFill/>
                </a:ln>
                <a:solidFill>
                  <a:srgbClr val="0070C0"/>
                </a:solidFill>
                <a:effectLst/>
                <a:uLnTx/>
                <a:uFillTx/>
                <a:latin typeface="Times New Roman" panose="02020603050405020304" pitchFamily="18" charset="0"/>
              </a:rPr>
              <a:t>tự</a:t>
            </a:r>
            <a:r>
              <a:rPr kumimoji="0" lang="en-US" altLang="en-US" sz="2800" i="0" u="none" strike="noStrike" kern="0" cap="none" spc="0" normalizeH="0" noProof="0" dirty="0">
                <a:ln>
                  <a:noFill/>
                </a:ln>
                <a:solidFill>
                  <a:srgbClr val="0070C0"/>
                </a:solidFill>
                <a:effectLst/>
                <a:uLnTx/>
                <a:uFillTx/>
                <a:latin typeface="Times New Roman" panose="02020603050405020304" pitchFamily="18" charset="0"/>
              </a:rPr>
              <a:t> </a:t>
            </a:r>
            <a:r>
              <a:rPr kumimoji="0" lang="en-US" altLang="en-US" sz="2800" i="0" u="none" strike="noStrike" kern="0" cap="none" spc="0" normalizeH="0" noProof="0" dirty="0" err="1">
                <a:ln>
                  <a:noFill/>
                </a:ln>
                <a:solidFill>
                  <a:srgbClr val="0070C0"/>
                </a:solidFill>
                <a:effectLst/>
                <a:uLnTx/>
                <a:uFillTx/>
                <a:latin typeface="Times New Roman" panose="02020603050405020304" pitchFamily="18" charset="0"/>
              </a:rPr>
              <a:t>sự</a:t>
            </a:r>
            <a:r>
              <a:rPr kumimoji="0" lang="en-US" altLang="en-US" sz="2800" i="0" u="none" strike="noStrike" kern="0" cap="none" spc="0" normalizeH="0" noProof="0" dirty="0">
                <a:ln>
                  <a:noFill/>
                </a:ln>
                <a:solidFill>
                  <a:srgbClr val="0070C0"/>
                </a:solidFill>
                <a:effectLst/>
                <a:uLnTx/>
                <a:uFillTx/>
                <a:latin typeface="Times New Roman" panose="02020603050405020304" pitchFamily="18" charset="0"/>
              </a:rPr>
              <a:t>, </a:t>
            </a:r>
            <a:r>
              <a:rPr kumimoji="0" lang="en-US" altLang="en-US" sz="2800" i="0" u="none" strike="noStrike" kern="0" cap="none" spc="0" normalizeH="0" noProof="0" dirty="0" err="1">
                <a:ln>
                  <a:noFill/>
                </a:ln>
                <a:solidFill>
                  <a:srgbClr val="0070C0"/>
                </a:solidFill>
                <a:effectLst/>
                <a:uLnTx/>
                <a:uFillTx/>
                <a:latin typeface="Times New Roman" panose="02020603050405020304" pitchFamily="18" charset="0"/>
              </a:rPr>
              <a:t>thuyết</a:t>
            </a:r>
            <a:r>
              <a:rPr kumimoji="0" lang="en-US" altLang="en-US" sz="2800" i="0" u="none" strike="noStrike" kern="0" cap="none" spc="0" normalizeH="0" noProof="0" dirty="0">
                <a:ln>
                  <a:noFill/>
                </a:ln>
                <a:solidFill>
                  <a:srgbClr val="0070C0"/>
                </a:solidFill>
                <a:effectLst/>
                <a:uLnTx/>
                <a:uFillTx/>
                <a:latin typeface="Times New Roman" panose="02020603050405020304" pitchFamily="18" charset="0"/>
              </a:rPr>
              <a:t> </a:t>
            </a:r>
            <a:r>
              <a:rPr kumimoji="0" lang="en-US" altLang="en-US" sz="2800" i="0" u="none" strike="noStrike" kern="0" cap="none" spc="0" normalizeH="0" noProof="0" dirty="0" err="1">
                <a:ln>
                  <a:noFill/>
                </a:ln>
                <a:solidFill>
                  <a:srgbClr val="0070C0"/>
                </a:solidFill>
                <a:effectLst/>
                <a:uLnTx/>
                <a:uFillTx/>
                <a:latin typeface="Times New Roman" panose="02020603050405020304" pitchFamily="18" charset="0"/>
              </a:rPr>
              <a:t>minh</a:t>
            </a:r>
            <a:r>
              <a:rPr kumimoji="0" lang="en-US" altLang="en-US" sz="2800" i="0" u="none" strike="noStrike" kern="0" cap="none" spc="0" normalizeH="0" noProof="0" dirty="0">
                <a:ln>
                  <a:noFill/>
                </a:ln>
                <a:solidFill>
                  <a:srgbClr val="0070C0"/>
                </a:solidFill>
                <a:effectLst/>
                <a:uLnTx/>
                <a:uFillTx/>
                <a:latin typeface="Times New Roman" panose="02020603050405020304" pitchFamily="18" charset="0"/>
              </a:rPr>
              <a:t> </a:t>
            </a:r>
            <a:r>
              <a:rPr kumimoji="0" lang="en-US" altLang="en-US" sz="2800" i="0" u="none" strike="noStrike" kern="0" cap="none" spc="0" normalizeH="0" noProof="0" dirty="0" err="1">
                <a:ln>
                  <a:noFill/>
                </a:ln>
                <a:solidFill>
                  <a:srgbClr val="0070C0"/>
                </a:solidFill>
                <a:effectLst/>
                <a:uLnTx/>
                <a:uFillTx/>
                <a:latin typeface="Times New Roman" panose="02020603050405020304" pitchFamily="18" charset="0"/>
              </a:rPr>
              <a:t>và</a:t>
            </a:r>
            <a:r>
              <a:rPr kumimoji="0" lang="en-US" altLang="en-US" sz="2800" i="0" u="none" strike="noStrike" kern="0" cap="none" spc="0" normalizeH="0" noProof="0" dirty="0">
                <a:ln>
                  <a:noFill/>
                </a:ln>
                <a:solidFill>
                  <a:srgbClr val="0070C0"/>
                </a:solidFill>
                <a:effectLst/>
                <a:uLnTx/>
                <a:uFillTx/>
                <a:latin typeface="Times New Roman" panose="02020603050405020304" pitchFamily="18" charset="0"/>
              </a:rPr>
              <a:t> </a:t>
            </a:r>
            <a:r>
              <a:rPr kumimoji="0" lang="en-US" altLang="en-US" sz="2800" i="0" u="none" strike="noStrike" kern="0" cap="none" spc="0" normalizeH="0" noProof="0" dirty="0" err="1">
                <a:ln>
                  <a:noFill/>
                </a:ln>
                <a:solidFill>
                  <a:srgbClr val="0070C0"/>
                </a:solidFill>
                <a:effectLst/>
                <a:uLnTx/>
                <a:uFillTx/>
                <a:latin typeface="Times New Roman" panose="02020603050405020304" pitchFamily="18" charset="0"/>
              </a:rPr>
              <a:t>biểu</a:t>
            </a:r>
            <a:r>
              <a:rPr kumimoji="0" lang="en-US" altLang="en-US" sz="2800" i="0" u="none" strike="noStrike" kern="0" cap="none" spc="0" normalizeH="0" noProof="0" dirty="0">
                <a:ln>
                  <a:noFill/>
                </a:ln>
                <a:solidFill>
                  <a:srgbClr val="0070C0"/>
                </a:solidFill>
                <a:effectLst/>
                <a:uLnTx/>
                <a:uFillTx/>
                <a:latin typeface="Times New Roman" panose="02020603050405020304" pitchFamily="18" charset="0"/>
              </a:rPr>
              <a:t> </a:t>
            </a:r>
            <a:r>
              <a:rPr kumimoji="0" lang="en-US" altLang="en-US" sz="2800" i="0" u="none" strike="noStrike" kern="0" cap="none" spc="0" normalizeH="0" noProof="0" dirty="0" err="1">
                <a:ln>
                  <a:noFill/>
                </a:ln>
                <a:solidFill>
                  <a:srgbClr val="0070C0"/>
                </a:solidFill>
                <a:effectLst/>
                <a:uLnTx/>
                <a:uFillTx/>
                <a:latin typeface="Times New Roman" panose="02020603050405020304" pitchFamily="18" charset="0"/>
              </a:rPr>
              <a:t>cảm</a:t>
            </a:r>
            <a:endParaRPr kumimoji="0" lang="en-US" altLang="en-US" sz="2800" i="0" u="none" strike="noStrike" kern="0" cap="none" spc="0" normalizeH="0" baseline="0" noProof="0" dirty="0">
              <a:ln>
                <a:noFill/>
              </a:ln>
              <a:solidFill>
                <a:srgbClr val="0070C0"/>
              </a:solidFill>
              <a:effectLst/>
              <a:uLnTx/>
              <a:uFillTx/>
              <a:latin typeface="Times New Roman" panose="02020603050405020304" pitchFamily="18" charset="0"/>
            </a:endParaRPr>
          </a:p>
        </p:txBody>
      </p:sp>
      <p:sp>
        <p:nvSpPr>
          <p:cNvPr id="13" name="Rectangle 12">
            <a:extLst>
              <a:ext uri="{FF2B5EF4-FFF2-40B4-BE49-F238E27FC236}">
                <a16:creationId xmlns:a16="http://schemas.microsoft.com/office/drawing/2014/main" id="{E6F303B9-2FA5-49E8-BD03-84441DBE7F40}"/>
              </a:ext>
            </a:extLst>
          </p:cNvPr>
          <p:cNvSpPr/>
          <p:nvPr/>
        </p:nvSpPr>
        <p:spPr>
          <a:xfrm>
            <a:off x="137160" y="182880"/>
            <a:ext cx="11863182" cy="6477000"/>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20" name="Picture 4" descr="Hình ảnh Vẽ Tay Phim Hoạt Hình Cây Xanh Hoa Và Cây Hoa Màu Xanh, Hoa Và  Cây, Hoa, Hoạt miễn phí tải tập tin PNG PSDComment và Vector">
            <a:extLst>
              <a:ext uri="{FF2B5EF4-FFF2-40B4-BE49-F238E27FC236}">
                <a16:creationId xmlns:a16="http://schemas.microsoft.com/office/drawing/2014/main" id="{9073A270-D1CE-4AFD-A5E1-D026C8A03DE8}"/>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9992" b="89924" l="5673" r="91533">
                        <a14:foregroundMark x1="7367" y1="71211" x2="7705" y2="84928"/>
                        <a14:foregroundMark x1="90940" y1="79848" x2="91617" y2="80186"/>
                        <a14:foregroundMark x1="5673" y1="79763" x2="6859" y2="81118"/>
                      </a14:backgroundRemoval>
                    </a14:imgEffect>
                  </a14:imgLayer>
                </a14:imgProps>
              </a:ext>
              <a:ext uri="{28A0092B-C50C-407E-A947-70E740481C1C}">
                <a14:useLocalDpi xmlns:a14="http://schemas.microsoft.com/office/drawing/2010/main" val="0"/>
              </a:ext>
            </a:extLst>
          </a:blip>
          <a:srcRect/>
          <a:stretch>
            <a:fillRect/>
          </a:stretch>
        </p:blipFill>
        <p:spPr bwMode="auto">
          <a:xfrm>
            <a:off x="7360102" y="3114745"/>
            <a:ext cx="4672989" cy="409075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Hình ảnh Vẽ Tay Phim Hoạt Hình Cây Xanh Hoa Và Cây Hoa Màu Xanh, Hoa Và  Cây, Hoa, Hoạt miễn phí tải tập tin PNG PSDComment và Vector">
            <a:extLst>
              <a:ext uri="{FF2B5EF4-FFF2-40B4-BE49-F238E27FC236}">
                <a16:creationId xmlns:a16="http://schemas.microsoft.com/office/drawing/2014/main" id="{63466A10-32E2-429C-A543-476E31F5A848}"/>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9992" b="89924" l="5673" r="91533">
                        <a14:foregroundMark x1="7367" y1="71211" x2="7705" y2="84928"/>
                        <a14:foregroundMark x1="90940" y1="79848" x2="91617" y2="80186"/>
                        <a14:foregroundMark x1="5673" y1="79763" x2="6859" y2="81118"/>
                      </a14:backgroundRemoval>
                    </a14:imgEffect>
                  </a14:imgLayer>
                </a14:imgProps>
              </a:ext>
              <a:ext uri="{28A0092B-C50C-407E-A947-70E740481C1C}">
                <a14:useLocalDpi xmlns:a14="http://schemas.microsoft.com/office/drawing/2010/main" val="0"/>
              </a:ext>
            </a:extLst>
          </a:blip>
          <a:srcRect/>
          <a:stretch>
            <a:fillRect/>
          </a:stretch>
        </p:blipFill>
        <p:spPr bwMode="auto">
          <a:xfrm>
            <a:off x="182354" y="3251185"/>
            <a:ext cx="4672989" cy="40907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9693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down)">
                                      <p:cBhvr>
                                        <p:cTn id="20" dur="500"/>
                                        <p:tgtEl>
                                          <p:spTgt spid="4"/>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down)">
                                      <p:cBhvr>
                                        <p:cTn id="28" dur="500"/>
                                        <p:tgtEl>
                                          <p:spTgt spid="10"/>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down)">
                                      <p:cBhvr>
                                        <p:cTn id="3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1"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1465</TotalTime>
  <Words>1670</Words>
  <Application>Microsoft Office PowerPoint</Application>
  <PresentationFormat>Widescreen</PresentationFormat>
  <Paragraphs>173</Paragraphs>
  <Slides>29</Slides>
  <Notes>0</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29</vt:i4>
      </vt:variant>
    </vt:vector>
  </HeadingPairs>
  <TitlesOfParts>
    <vt:vector size="38" baseType="lpstr">
      <vt:lpstr>.VnUniverse</vt:lpstr>
      <vt:lpstr>Arial</vt:lpstr>
      <vt:lpstr>Calibri</vt:lpstr>
      <vt:lpstr>Calibri Light</vt:lpstr>
      <vt:lpstr>SVN-Gretoon</vt:lpstr>
      <vt:lpstr>Times New Roman</vt:lpstr>
      <vt:lpstr>VNI-Times</vt:lpstr>
      <vt:lpstr>VNI-Timfani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13</cp:revision>
  <dcterms:created xsi:type="dcterms:W3CDTF">2021-07-22T09:16:02Z</dcterms:created>
  <dcterms:modified xsi:type="dcterms:W3CDTF">2021-07-23T10:41:45Z</dcterms:modified>
</cp:coreProperties>
</file>