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38"/>
  </p:notesMasterIdLst>
  <p:sldIdLst>
    <p:sldId id="311" r:id="rId4"/>
    <p:sldId id="277" r:id="rId5"/>
    <p:sldId id="279" r:id="rId6"/>
    <p:sldId id="276" r:id="rId7"/>
    <p:sldId id="267" r:id="rId8"/>
    <p:sldId id="286" r:id="rId9"/>
    <p:sldId id="282" r:id="rId10"/>
    <p:sldId id="287" r:id="rId11"/>
    <p:sldId id="288" r:id="rId12"/>
    <p:sldId id="304" r:id="rId13"/>
    <p:sldId id="283" r:id="rId14"/>
    <p:sldId id="305" r:id="rId15"/>
    <p:sldId id="296" r:id="rId16"/>
    <p:sldId id="284" r:id="rId17"/>
    <p:sldId id="306" r:id="rId18"/>
    <p:sldId id="297" r:id="rId19"/>
    <p:sldId id="289" r:id="rId20"/>
    <p:sldId id="312" r:id="rId21"/>
    <p:sldId id="290" r:id="rId22"/>
    <p:sldId id="293" r:id="rId23"/>
    <p:sldId id="295" r:id="rId24"/>
    <p:sldId id="298" r:id="rId25"/>
    <p:sldId id="302" r:id="rId26"/>
    <p:sldId id="294" r:id="rId27"/>
    <p:sldId id="316" r:id="rId28"/>
    <p:sldId id="310" r:id="rId29"/>
    <p:sldId id="307" r:id="rId30"/>
    <p:sldId id="315" r:id="rId31"/>
    <p:sldId id="300" r:id="rId32"/>
    <p:sldId id="261" r:id="rId33"/>
    <p:sldId id="259" r:id="rId34"/>
    <p:sldId id="268" r:id="rId35"/>
    <p:sldId id="257" r:id="rId36"/>
    <p:sldId id="308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E1CE"/>
    <a:srgbClr val="DEB282"/>
    <a:srgbClr val="D3998D"/>
    <a:srgbClr val="D49C5E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B2E9-5452-476A-A078-ACF2E62D3F10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3D12-33FF-4AFF-A5A7-C4F3C8D293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30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373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6A847-A12C-41DC-BE11-5E8DC46E7F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0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53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9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F2FCC-7BC8-430C-8DFB-9E2EF6A890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46FB7-FEC2-4243-B2C8-F5058EF03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5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0EF94-AEC2-4A53-9AE9-EA564334EE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6C7DE-50EB-419F-BAEC-1A0514E773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94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4C3D-ADDF-400F-8F0E-201C71061A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93ED1-1373-4459-8402-8742072A9B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4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37F0C-238E-4669-AF21-DF9DF0FA53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24B20-88E0-460E-BE3B-A9135AB11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8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E5043-493E-4281-AFA7-649730F3A1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12AB4-27CD-4244-B5FE-7939D04BBA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41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B1D11-ACDD-482B-BE75-1BA0B6459E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500B1-0366-4636-8C4C-2D9126E42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2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4F9A-3164-4AB3-9239-FFDC4D9F3E4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829D5-C6A3-49A0-ABD1-FD3A0156C4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8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69695-071D-47EA-BE94-72B1A892059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35330-C52E-4726-B3D9-627D1B1309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3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36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1A2EB-E720-482C-9676-60A29048D4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01994-C736-4895-BE8B-ACF8784219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3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7120B-8CD4-4F67-A0D7-83B7CEE9C9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0EAAE-9945-4A23-9210-63A182F1F2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05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53B0D-F5A5-47FD-9485-B3F00C9EF4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64D36-319F-4BBB-A838-FD6F70A341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36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110B7-6E7B-4A4B-9BB6-83783D63FA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0654F-F090-4412-8A96-6369452CC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13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842B-2B7E-4161-9923-82E5FDD6FD4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9E039-0FCB-4E23-AF3F-84146877C3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25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ACEB6A-5C47-48D7-A266-A46B3DCD17E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7DDC8-0147-486E-A699-3F156B89C2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71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C3767-E487-4CEF-819F-6B28A1074B1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7A0C9-2E58-4E38-9A96-43B918B90C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18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707A-D26A-4011-B5F0-84ABFE157E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2BCCB-6F58-4C34-B1F6-FB95CDA082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79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97CD1-52D7-4121-AD9F-525833BADD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E53BF-DEC5-43F1-8ADA-5F7E6B3D51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7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BCD47-421F-4EF1-BA67-EDAC9C0782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DF42A-C899-4869-BCCF-E846A218BE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7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399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F97F7-96E5-4042-A981-9CA3CD71EB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E05D2-91D3-494E-A61A-A8899447F9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F5587F-1C74-4739-8FC2-2E4437AE1F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7DA0F-B593-4ABB-88A2-5EC43E3950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14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8086F-4FCC-420A-937B-49A9D93240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7EA8-12BA-4FBF-B706-C371AF3EAB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91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FCE28-BDF9-48BD-A004-1C4AE60E53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A1902-F9AD-441E-A95B-FF89293727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02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07D6A-F438-40D9-9D38-8C98D10364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9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765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16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96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36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35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89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84B9-14BA-4ACE-806D-F0B3EA697319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F2BC-6C26-4EE0-80EB-F17092841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74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8D172-D62E-48C6-B991-30A448B1BA5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65615-77D2-483D-8A74-DDF60DA68A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01123-397D-474A-99F6-531E00F2EC8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1C29-86B9-45A1-9CD7-47FC538266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nh nhân Việt: Chu Văn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2" y="111918"/>
            <a:ext cx="5081443" cy="58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 Văn An – Người thầy chuẩn mực của Việt Nam muôn đ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3" y="111918"/>
            <a:ext cx="4305590" cy="58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1092" y="6003446"/>
            <a:ext cx="391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 THẾ SƯ BIỂU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67159" y="506233"/>
            <a:ext cx="11257929" cy="6226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“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cương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ban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phủ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Xin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vu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thượng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38285" y="321162"/>
            <a:ext cx="11072734" cy="6226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“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ban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64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09475" y="444322"/>
            <a:ext cx="10794941" cy="6226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“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cương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ban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phủ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Xin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vu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thượng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65416" y="281833"/>
            <a:ext cx="11061159" cy="6226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“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cương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ban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phủ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Xin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vu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thượng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92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/>
          <p:cNvSpPr/>
          <p:nvPr/>
        </p:nvSpPr>
        <p:spPr bwMode="auto">
          <a:xfrm>
            <a:off x="-1862138" y="531813"/>
            <a:ext cx="7796213" cy="6488112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noFill/>
          <a:ln w="76200" cap="flat" cmpd="sng" algn="ctr">
            <a:solidFill>
              <a:srgbClr val="E66C7D"/>
            </a:solidFill>
            <a:prstDash val="solid"/>
            <a:miter lim="800000"/>
          </a:ln>
          <a:effectLst/>
        </p:spPr>
      </p:sp>
      <p:sp>
        <p:nvSpPr>
          <p:cNvPr id="13" name="Freeform 12"/>
          <p:cNvSpPr/>
          <p:nvPr/>
        </p:nvSpPr>
        <p:spPr bwMode="auto">
          <a:xfrm>
            <a:off x="5153342" y="1333732"/>
            <a:ext cx="6744017" cy="1088073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60B5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46597" tIns="189595" rIns="189595" bIns="189595" spcCol="1270" anchor="ctr"/>
          <a:lstStyle/>
          <a:p>
            <a:pPr marL="0" marR="0" lvl="0" indent="0" algn="l" defTabSz="24883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349" name="Oval 13"/>
          <p:cNvSpPr>
            <a:spLocks noChangeArrowheads="1"/>
          </p:cNvSpPr>
          <p:nvPr/>
        </p:nvSpPr>
        <p:spPr bwMode="auto">
          <a:xfrm>
            <a:off x="4604493" y="1333731"/>
            <a:ext cx="1163530" cy="1088073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60B5CC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855653" y="3113320"/>
            <a:ext cx="6041706" cy="1146492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E66C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46597" tIns="189595" rIns="189595" bIns="189595" spcCol="1270" anchor="ctr"/>
          <a:lstStyle/>
          <a:p>
            <a:pPr marL="0" marR="0" lvl="0" indent="0" algn="ctr" defTabSz="24883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9351" name="Oval 15"/>
          <p:cNvSpPr>
            <a:spLocks noChangeArrowheads="1"/>
          </p:cNvSpPr>
          <p:nvPr/>
        </p:nvSpPr>
        <p:spPr bwMode="auto">
          <a:xfrm>
            <a:off x="5346650" y="3113320"/>
            <a:ext cx="1139242" cy="1146492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E66C7D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355908" y="4923070"/>
            <a:ext cx="6541451" cy="1114742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6BB7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46597" tIns="189595" rIns="189595" bIns="189595" spcCol="1270" anchor="ctr"/>
          <a:lstStyle/>
          <a:p>
            <a:pPr marL="0" marR="0" lvl="0" indent="0" algn="l" defTabSz="24883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353" name="Oval 17"/>
          <p:cNvSpPr>
            <a:spLocks noChangeArrowheads="1"/>
          </p:cNvSpPr>
          <p:nvPr/>
        </p:nvSpPr>
        <p:spPr bwMode="auto">
          <a:xfrm>
            <a:off x="4857780" y="4923070"/>
            <a:ext cx="1124845" cy="1114742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6BB76D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746" y="1548748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457" y="3390567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6815" y="5187547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5671" y="1391259"/>
            <a:ext cx="55819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đầu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-&gt; “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điều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tệ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hại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ấy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”:</a:t>
            </a:r>
          </a:p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ĐẶT VẤN ĐỀ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9153" y="3159992"/>
            <a:ext cx="54225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Tiếp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-&gt;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thiên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hạ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thịnh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trị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GIẢI QUYẾT VẤN ĐỀ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7799" y="4923070"/>
            <a:ext cx="420528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Còn</a:t>
            </a:r>
            <a:r>
              <a:rPr kumimoji="0" lang="en-US" altLang="zh-CN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lại</a:t>
            </a:r>
            <a:r>
              <a:rPr kumimoji="0" lang="en-US" altLang="zh-CN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KẾT THÚC VẤN ĐỀ</a:t>
            </a:r>
            <a:endParaRPr kumimoji="0" lang="en-US" altLang="zh-CN" sz="320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99339" name="Group 3"/>
          <p:cNvGrpSpPr>
            <a:grpSpLocks/>
          </p:cNvGrpSpPr>
          <p:nvPr/>
        </p:nvGrpSpPr>
        <p:grpSpPr bwMode="auto">
          <a:xfrm>
            <a:off x="1588" y="2733675"/>
            <a:ext cx="4470400" cy="1473200"/>
            <a:chOff x="0" y="2734405"/>
            <a:chExt cx="4472208" cy="1472650"/>
          </a:xfrm>
        </p:grpSpPr>
        <p:grpSp>
          <p:nvGrpSpPr>
            <p:cNvPr id="99341" name="Group 14"/>
            <p:cNvGrpSpPr>
              <a:grpSpLocks/>
            </p:cNvGrpSpPr>
            <p:nvPr/>
          </p:nvGrpSpPr>
          <p:grpSpPr bwMode="auto">
            <a:xfrm>
              <a:off x="0" y="2734405"/>
              <a:ext cx="4472208" cy="1472650"/>
              <a:chOff x="0" y="2903219"/>
              <a:chExt cx="4472208" cy="147265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2903219"/>
                <a:ext cx="3714664" cy="1472650"/>
              </a:xfrm>
              <a:prstGeom prst="rect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000000" y="2903219"/>
                <a:ext cx="1472208" cy="1472650"/>
              </a:xfrm>
              <a:prstGeom prst="ellipse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3127051" y="2862945"/>
              <a:ext cx="1218105" cy="1215571"/>
            </a:xfrm>
            <a:prstGeom prst="ellipse">
              <a:avLst/>
            </a:prstGeom>
            <a:solidFill>
              <a:srgbClr val="D4D4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57385" y="3239042"/>
              <a:ext cx="560615" cy="463377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F0AD00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25392" tIns="25392" rIns="25392" bIns="25392" anchor="ctr"/>
            <a:lstStyle/>
            <a:p>
              <a:pPr marL="0" marR="0" lvl="0" indent="0" algn="ctr" defTabSz="228526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5690" y="3068427"/>
              <a:ext cx="2617258" cy="8306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BỐ</a:t>
              </a:r>
              <a:r>
                <a:rPr kumimoji="0" lang="en-US" sz="48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CỤC</a:t>
              </a:r>
              <a:endPara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+999 Hình Nền Powerpoint Trống Đồ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13" y="0"/>
            <a:ext cx="6555105" cy="6555105"/>
          </a:xfrm>
          <a:prstGeom prst="rect">
            <a:avLst/>
          </a:prstGeom>
          <a:noFill/>
          <a:effectLst>
            <a:softEdge rad="95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60799" y="1567894"/>
            <a:ext cx="11160299" cy="4814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“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nịnh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98379-8021-4D2C-9C9E-DF4A06655CE9}"/>
              </a:ext>
            </a:extLst>
          </p:cNvPr>
          <p:cNvSpPr txBox="1"/>
          <p:nvPr/>
        </p:nvSpPr>
        <p:spPr>
          <a:xfrm>
            <a:off x="464924" y="199172"/>
            <a:ext cx="484868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ĐỌC-HIỂU VĂN 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924" y="983119"/>
            <a:ext cx="2486578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C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+999 Hình Nền Powerpoint Trống Đồ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13" y="0"/>
            <a:ext cx="6555105" cy="6555105"/>
          </a:xfrm>
          <a:prstGeom prst="rect">
            <a:avLst/>
          </a:prstGeom>
          <a:noFill/>
          <a:effectLst>
            <a:softEdge rad="95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5817" y="1554600"/>
            <a:ext cx="11160299" cy="4814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98379-8021-4D2C-9C9E-DF4A06655CE9}"/>
              </a:ext>
            </a:extLst>
          </p:cNvPr>
          <p:cNvSpPr txBox="1"/>
          <p:nvPr/>
        </p:nvSpPr>
        <p:spPr>
          <a:xfrm>
            <a:off x="464924" y="199172"/>
            <a:ext cx="484868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ĐỌC-HIỂU VĂN 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924" y="969825"/>
            <a:ext cx="2486578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C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+999 Hình Nền Powerpoint Trống Đồ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86" y="591169"/>
            <a:ext cx="6555105" cy="6555105"/>
          </a:xfrm>
          <a:prstGeom prst="rect">
            <a:avLst/>
          </a:prstGeom>
          <a:noFill/>
          <a:effectLst>
            <a:softEdge rad="95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7385B-C9C5-4028-B99B-52DD7DED2874}"/>
              </a:ext>
            </a:extLst>
          </p:cNvPr>
          <p:cNvSpPr txBox="1"/>
          <p:nvPr/>
        </p:nvSpPr>
        <p:spPr>
          <a:xfrm>
            <a:off x="322081" y="1740948"/>
            <a:ext cx="858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09048-1F29-42F0-A2BA-906D8ACD5A20}"/>
              </a:ext>
            </a:extLst>
          </p:cNvPr>
          <p:cNvSpPr txBox="1"/>
          <p:nvPr/>
        </p:nvSpPr>
        <p:spPr>
          <a:xfrm>
            <a:off x="322081" y="4039313"/>
            <a:ext cx="833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98379-8021-4D2C-9C9E-DF4A06655CE9}"/>
              </a:ext>
            </a:extLst>
          </p:cNvPr>
          <p:cNvSpPr txBox="1"/>
          <p:nvPr/>
        </p:nvSpPr>
        <p:spPr>
          <a:xfrm>
            <a:off x="488073" y="285246"/>
            <a:ext cx="484868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ĐỌC-HIỂU VĂN 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1376A-B5C4-40C8-A501-E3743391BF9E}"/>
              </a:ext>
            </a:extLst>
          </p:cNvPr>
          <p:cNvSpPr txBox="1"/>
          <p:nvPr/>
        </p:nvSpPr>
        <p:spPr>
          <a:xfrm>
            <a:off x="938262" y="4807963"/>
            <a:ext cx="9469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C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CA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C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CA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C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C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C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C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C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CA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C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5B3222-CE0B-4A83-874B-60533B52C81C}"/>
              </a:ext>
            </a:extLst>
          </p:cNvPr>
          <p:cNvSpPr txBox="1"/>
          <p:nvPr/>
        </p:nvSpPr>
        <p:spPr>
          <a:xfrm>
            <a:off x="446666" y="2397688"/>
            <a:ext cx="11845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ng</a:t>
            </a:r>
            <a:r>
              <a:rPr lang="vi-VN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C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666" y="1053033"/>
            <a:ext cx="2486578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/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C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16168" y="4874612"/>
            <a:ext cx="768772" cy="4300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7385B-C9C5-4028-B99B-52DD7DED2874}"/>
              </a:ext>
            </a:extLst>
          </p:cNvPr>
          <p:cNvSpPr txBox="1"/>
          <p:nvPr/>
        </p:nvSpPr>
        <p:spPr>
          <a:xfrm>
            <a:off x="308815" y="2300904"/>
            <a:ext cx="2178051" cy="1569660"/>
          </a:xfrm>
          <a:prstGeom prst="rect">
            <a:avLst/>
          </a:prstGeom>
          <a:solidFill>
            <a:srgbClr val="F2E1C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Phê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phán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lệch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666" y="433255"/>
            <a:ext cx="2486578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F6A59-B616-4B91-A291-F5572C67807B}"/>
              </a:ext>
            </a:extLst>
          </p:cNvPr>
          <p:cNvSpPr txBox="1"/>
          <p:nvPr/>
        </p:nvSpPr>
        <p:spPr>
          <a:xfrm>
            <a:off x="2984360" y="1485503"/>
            <a:ext cx="42621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4612-CD45-4806-903B-FA9B1250BBA2}"/>
              </a:ext>
            </a:extLst>
          </p:cNvPr>
          <p:cNvSpPr txBox="1"/>
          <p:nvPr/>
        </p:nvSpPr>
        <p:spPr>
          <a:xfrm>
            <a:off x="2984360" y="3622560"/>
            <a:ext cx="412249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3" idx="3"/>
            <a:endCxn id="8" idx="1"/>
          </p:cNvCxnSpPr>
          <p:nvPr/>
        </p:nvCxnSpPr>
        <p:spPr>
          <a:xfrm flipV="1">
            <a:off x="2486866" y="2024112"/>
            <a:ext cx="497494" cy="10616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3"/>
            <a:endCxn id="9" idx="1"/>
          </p:cNvCxnSpPr>
          <p:nvPr/>
        </p:nvCxnSpPr>
        <p:spPr>
          <a:xfrm>
            <a:off x="2486866" y="3085734"/>
            <a:ext cx="497494" cy="1075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+999 Hình Nền Powerpoint Trống Đồ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41" y="197630"/>
            <a:ext cx="6555105" cy="6555105"/>
          </a:xfrm>
          <a:prstGeom prst="rect">
            <a:avLst/>
          </a:prstGeom>
          <a:noFill/>
          <a:effectLst>
            <a:softEdge rad="95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7385B-C9C5-4028-B99B-52DD7DED2874}"/>
              </a:ext>
            </a:extLst>
          </p:cNvPr>
          <p:cNvSpPr txBox="1"/>
          <p:nvPr/>
        </p:nvSpPr>
        <p:spPr>
          <a:xfrm>
            <a:off x="322081" y="1081841"/>
            <a:ext cx="858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C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666" y="393926"/>
            <a:ext cx="2486578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/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C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7196" y="1880080"/>
            <a:ext cx="3692324" cy="636576"/>
          </a:xfrm>
          <a:prstGeom prst="roundRect">
            <a:avLst/>
          </a:prstGeom>
          <a:solidFill>
            <a:srgbClr val="F2E1CE"/>
          </a:solidFill>
          <a:ln>
            <a:solidFill>
              <a:srgbClr val="F2E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CƯƠNG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1804" y="3297797"/>
            <a:ext cx="3125163" cy="636576"/>
          </a:xfrm>
          <a:prstGeom prst="roundRect">
            <a:avLst/>
          </a:prstGeom>
          <a:solidFill>
            <a:srgbClr val="D49C5E"/>
          </a:solidFill>
          <a:ln>
            <a:solidFill>
              <a:srgbClr val="F2E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57196" y="3297797"/>
            <a:ext cx="3125163" cy="636576"/>
          </a:xfrm>
          <a:prstGeom prst="roundRect">
            <a:avLst/>
          </a:prstGeom>
          <a:solidFill>
            <a:srgbClr val="D49C5E"/>
          </a:solidFill>
          <a:ln>
            <a:solidFill>
              <a:srgbClr val="F2E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32693" y="3297797"/>
            <a:ext cx="3125163" cy="636576"/>
          </a:xfrm>
          <a:prstGeom prst="roundRect">
            <a:avLst/>
          </a:prstGeom>
          <a:solidFill>
            <a:srgbClr val="D49C5E"/>
          </a:solidFill>
          <a:ln>
            <a:solidFill>
              <a:srgbClr val="F2E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22877" y="4629472"/>
            <a:ext cx="5764192" cy="12438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cha – con;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endCxn id="8" idx="0"/>
          </p:cNvCxnSpPr>
          <p:nvPr/>
        </p:nvCxnSpPr>
        <p:spPr>
          <a:xfrm flipH="1">
            <a:off x="2384386" y="2473635"/>
            <a:ext cx="4132161" cy="824162"/>
          </a:xfrm>
          <a:prstGeom prst="line">
            <a:avLst/>
          </a:prstGeom>
          <a:ln w="38100">
            <a:solidFill>
              <a:srgbClr val="D39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19778" y="2473635"/>
            <a:ext cx="185195" cy="824162"/>
          </a:xfrm>
          <a:prstGeom prst="line">
            <a:avLst/>
          </a:prstGeom>
          <a:ln w="38100">
            <a:solidFill>
              <a:srgbClr val="D39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0"/>
          </p:cNvCxnSpPr>
          <p:nvPr/>
        </p:nvCxnSpPr>
        <p:spPr>
          <a:xfrm>
            <a:off x="6461568" y="2473635"/>
            <a:ext cx="3833707" cy="824162"/>
          </a:xfrm>
          <a:prstGeom prst="line">
            <a:avLst/>
          </a:prstGeom>
          <a:ln w="38100">
            <a:solidFill>
              <a:srgbClr val="D39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>
            <a:off x="2384386" y="3934373"/>
            <a:ext cx="4077182" cy="695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26843" y="3908450"/>
            <a:ext cx="43405" cy="721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</p:cNvCxnSpPr>
          <p:nvPr/>
        </p:nvCxnSpPr>
        <p:spPr>
          <a:xfrm flipH="1">
            <a:off x="6461568" y="3934373"/>
            <a:ext cx="3833707" cy="695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ng ty Cong Nghe Tin hoc Nha truong | School@net - Bài viết | Vă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843800" y="375918"/>
            <a:ext cx="10494760" cy="6089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Ảnh hưởng của “ngũ thường” và “ngũ hành” đối với “ngũ tạng” theo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0" y="2099998"/>
            <a:ext cx="5762625" cy="3810000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7385B-C9C5-4028-B99B-52DD7DED2874}"/>
              </a:ext>
            </a:extLst>
          </p:cNvPr>
          <p:cNvSpPr txBox="1"/>
          <p:nvPr/>
        </p:nvSpPr>
        <p:spPr>
          <a:xfrm>
            <a:off x="322081" y="1081839"/>
            <a:ext cx="858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Phê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phán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lệch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666" y="393924"/>
            <a:ext cx="4867038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tấu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4" descr="Luân lý đạo đức là cái gốc làm người - Chùa Bửu Châu - Giáo Hộ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85" y="2099998"/>
            <a:ext cx="5943390" cy="24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30991" y="4773401"/>
            <a:ext cx="626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– NGHĨA – LỄ - TRÍ - TÍN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8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7385B-C9C5-4028-B99B-52DD7DED2874}"/>
              </a:ext>
            </a:extLst>
          </p:cNvPr>
          <p:cNvSpPr txBox="1"/>
          <p:nvPr/>
        </p:nvSpPr>
        <p:spPr>
          <a:xfrm>
            <a:off x="308815" y="1897784"/>
            <a:ext cx="2178051" cy="1569660"/>
          </a:xfrm>
          <a:prstGeom prst="rect">
            <a:avLst/>
          </a:prstGeom>
          <a:solidFill>
            <a:srgbClr val="F2E1C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Phê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phán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lệch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815" y="292414"/>
            <a:ext cx="2486578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F6A59-B616-4B91-A291-F5572C67807B}"/>
              </a:ext>
            </a:extLst>
          </p:cNvPr>
          <p:cNvSpPr txBox="1"/>
          <p:nvPr/>
        </p:nvSpPr>
        <p:spPr>
          <a:xfrm>
            <a:off x="2984360" y="1082383"/>
            <a:ext cx="42621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4612-CD45-4806-903B-FA9B1250BBA2}"/>
              </a:ext>
            </a:extLst>
          </p:cNvPr>
          <p:cNvSpPr txBox="1"/>
          <p:nvPr/>
        </p:nvSpPr>
        <p:spPr>
          <a:xfrm>
            <a:off x="2984360" y="3219440"/>
            <a:ext cx="412249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F0BDD-0712-4066-ACAD-6BCF88B809A0}"/>
              </a:ext>
            </a:extLst>
          </p:cNvPr>
          <p:cNvSpPr txBox="1"/>
          <p:nvPr/>
        </p:nvSpPr>
        <p:spPr>
          <a:xfrm>
            <a:off x="2880723" y="4464343"/>
            <a:ext cx="883993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C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C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C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lôgic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F0BDD-0712-4066-ACAD-6BCF88B809A0}"/>
              </a:ext>
            </a:extLst>
          </p:cNvPr>
          <p:cNvSpPr txBox="1"/>
          <p:nvPr/>
        </p:nvSpPr>
        <p:spPr>
          <a:xfrm>
            <a:off x="2880185" y="5086627"/>
            <a:ext cx="769854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C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CA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0BDD-0712-4066-ACAD-6BCF88B809A0}"/>
              </a:ext>
            </a:extLst>
          </p:cNvPr>
          <p:cNvSpPr txBox="1"/>
          <p:nvPr/>
        </p:nvSpPr>
        <p:spPr>
          <a:xfrm>
            <a:off x="7744002" y="1622284"/>
            <a:ext cx="4015879" cy="2404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n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C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C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3" idx="3"/>
            <a:endCxn id="8" idx="1"/>
          </p:cNvCxnSpPr>
          <p:nvPr/>
        </p:nvCxnSpPr>
        <p:spPr>
          <a:xfrm flipV="1">
            <a:off x="2486866" y="1620992"/>
            <a:ext cx="497494" cy="10616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3"/>
            <a:endCxn id="9" idx="1"/>
          </p:cNvCxnSpPr>
          <p:nvPr/>
        </p:nvCxnSpPr>
        <p:spPr>
          <a:xfrm>
            <a:off x="2486866" y="2682614"/>
            <a:ext cx="497494" cy="1075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3"/>
            <a:endCxn id="12" idx="1"/>
          </p:cNvCxnSpPr>
          <p:nvPr/>
        </p:nvCxnSpPr>
        <p:spPr>
          <a:xfrm>
            <a:off x="7246508" y="1620992"/>
            <a:ext cx="497494" cy="1203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12" idx="1"/>
          </p:cNvCxnSpPr>
          <p:nvPr/>
        </p:nvCxnSpPr>
        <p:spPr>
          <a:xfrm flipV="1">
            <a:off x="7106859" y="2824536"/>
            <a:ext cx="637143" cy="9335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1397840" y="4585228"/>
            <a:ext cx="1215342" cy="637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+999 Hình Nền Powerpoint Trống Đồ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14" y="0"/>
            <a:ext cx="6555105" cy="6555105"/>
          </a:xfrm>
          <a:prstGeom prst="rect">
            <a:avLst/>
          </a:prstGeom>
          <a:noFill/>
          <a:effectLst>
            <a:softEdge rad="95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40821" y="404992"/>
            <a:ext cx="11160830" cy="622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“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ban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6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87027"/>
            <a:ext cx="9525000" cy="595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3208" y="154407"/>
            <a:ext cx="29562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THẢO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LUẬN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gian:3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077" y="1344815"/>
            <a:ext cx="8207433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1, 3: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Nguyễn Thiếp đã đưa ra những chính sách nào? Em có nhận xét gì về những chính sách đó?</a:t>
            </a:r>
          </a:p>
          <a:p>
            <a:pPr algn="just">
              <a:lnSpc>
                <a:spcPct val="120000"/>
              </a:lnSpc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2, 4: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1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2425" y="30793"/>
            <a:ext cx="4744760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GIẢI</a:t>
            </a:r>
            <a:r>
              <a:rPr kumimoji="0" lang="en-C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QUYẾT VẤN ĐỀ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F6A59-B616-4B91-A291-F5572C67807B}"/>
              </a:ext>
            </a:extLst>
          </p:cNvPr>
          <p:cNvSpPr txBox="1"/>
          <p:nvPr/>
        </p:nvSpPr>
        <p:spPr>
          <a:xfrm>
            <a:off x="960582" y="1064803"/>
            <a:ext cx="424872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VỀ PHÉP HỌC</a:t>
            </a:r>
            <a:endParaRPr lang="en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26869"/>
              </p:ext>
            </p:extLst>
          </p:nvPr>
        </p:nvGraphicFramePr>
        <p:xfrm>
          <a:off x="41563" y="2037259"/>
          <a:ext cx="1838037" cy="196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8037">
                  <a:extLst>
                    <a:ext uri="{9D8B030D-6E8A-4147-A177-3AD203B41FA5}">
                      <a16:colId xmlns:a16="http://schemas.microsoft.com/office/drawing/2014/main" val="1600155564"/>
                    </a:ext>
                  </a:extLst>
                </a:gridCol>
              </a:tblGrid>
              <a:tr h="8638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3860"/>
                  </a:ext>
                </a:extLst>
              </a:tr>
              <a:tr h="109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7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66853"/>
              </p:ext>
            </p:extLst>
          </p:nvPr>
        </p:nvGraphicFramePr>
        <p:xfrm>
          <a:off x="2073563" y="2037256"/>
          <a:ext cx="1838037" cy="19615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8037">
                  <a:extLst>
                    <a:ext uri="{9D8B030D-6E8A-4147-A177-3AD203B41FA5}">
                      <a16:colId xmlns:a16="http://schemas.microsoft.com/office/drawing/2014/main" val="1600155564"/>
                    </a:ext>
                  </a:extLst>
                </a:gridCol>
              </a:tblGrid>
              <a:tr h="9807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3860"/>
                  </a:ext>
                </a:extLst>
              </a:tr>
              <a:tr h="9807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7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05310"/>
              </p:ext>
            </p:extLst>
          </p:nvPr>
        </p:nvGraphicFramePr>
        <p:xfrm>
          <a:off x="4105563" y="2037256"/>
          <a:ext cx="1838037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8037">
                  <a:extLst>
                    <a:ext uri="{9D8B030D-6E8A-4147-A177-3AD203B41FA5}">
                      <a16:colId xmlns:a16="http://schemas.microsoft.com/office/drawing/2014/main" val="1600155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705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>
            <a:stCxn id="3" idx="2"/>
            <a:endCxn id="4" idx="0"/>
          </p:cNvCxnSpPr>
          <p:nvPr/>
        </p:nvCxnSpPr>
        <p:spPr>
          <a:xfrm flipH="1">
            <a:off x="3084946" y="615568"/>
            <a:ext cx="2989859" cy="44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  <a:endCxn id="9" idx="0"/>
          </p:cNvCxnSpPr>
          <p:nvPr/>
        </p:nvCxnSpPr>
        <p:spPr>
          <a:xfrm flipH="1">
            <a:off x="960581" y="1588023"/>
            <a:ext cx="2124365" cy="44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  <a:endCxn id="10" idx="0"/>
          </p:cNvCxnSpPr>
          <p:nvPr/>
        </p:nvCxnSpPr>
        <p:spPr>
          <a:xfrm flipH="1">
            <a:off x="2992581" y="1588023"/>
            <a:ext cx="92365" cy="44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</p:cNvCxnSpPr>
          <p:nvPr/>
        </p:nvCxnSpPr>
        <p:spPr>
          <a:xfrm>
            <a:off x="3084946" y="1588023"/>
            <a:ext cx="2082799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241308" y="928553"/>
            <a:ext cx="3962400" cy="13189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TỰ HỌC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13638" y="3541273"/>
            <a:ext cx="4724400" cy="236115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TỰ HỌC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5943600" y="1588023"/>
            <a:ext cx="1297708" cy="143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2" idx="3"/>
            <a:endCxn id="14" idx="1"/>
          </p:cNvCxnSpPr>
          <p:nvPr/>
        </p:nvCxnSpPr>
        <p:spPr>
          <a:xfrm>
            <a:off x="5943600" y="2982136"/>
            <a:ext cx="1170038" cy="173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2425" y="60289"/>
            <a:ext cx="4744760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GIẢI QUYẾT VẤN ĐỀ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F6A59-B616-4B91-A291-F5572C67807B}"/>
              </a:ext>
            </a:extLst>
          </p:cNvPr>
          <p:cNvSpPr txBox="1"/>
          <p:nvPr/>
        </p:nvSpPr>
        <p:spPr>
          <a:xfrm>
            <a:off x="960582" y="1094299"/>
            <a:ext cx="424872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 VỀ PHÉP HỌC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F6A59-B616-4B91-A291-F5572C67807B}"/>
              </a:ext>
            </a:extLst>
          </p:cNvPr>
          <p:cNvSpPr txBox="1"/>
          <p:nvPr/>
        </p:nvSpPr>
        <p:spPr>
          <a:xfrm>
            <a:off x="6420465" y="1094299"/>
            <a:ext cx="509727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CA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 VIỆC HỌC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44457"/>
              </p:ext>
            </p:extLst>
          </p:nvPr>
        </p:nvGraphicFramePr>
        <p:xfrm>
          <a:off x="41563" y="2066755"/>
          <a:ext cx="1838037" cy="196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8037">
                  <a:extLst>
                    <a:ext uri="{9D8B030D-6E8A-4147-A177-3AD203B41FA5}">
                      <a16:colId xmlns:a16="http://schemas.microsoft.com/office/drawing/2014/main" val="1600155564"/>
                    </a:ext>
                  </a:extLst>
                </a:gridCol>
              </a:tblGrid>
              <a:tr h="8638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3860"/>
                  </a:ext>
                </a:extLst>
              </a:tr>
              <a:tr h="109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7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89589"/>
              </p:ext>
            </p:extLst>
          </p:nvPr>
        </p:nvGraphicFramePr>
        <p:xfrm>
          <a:off x="2073563" y="2066752"/>
          <a:ext cx="1838037" cy="19615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8037">
                  <a:extLst>
                    <a:ext uri="{9D8B030D-6E8A-4147-A177-3AD203B41FA5}">
                      <a16:colId xmlns:a16="http://schemas.microsoft.com/office/drawing/2014/main" val="1600155564"/>
                    </a:ext>
                  </a:extLst>
                </a:gridCol>
              </a:tblGrid>
              <a:tr h="9807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3860"/>
                  </a:ext>
                </a:extLst>
              </a:tr>
              <a:tr h="9807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7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03792"/>
              </p:ext>
            </p:extLst>
          </p:nvPr>
        </p:nvGraphicFramePr>
        <p:xfrm>
          <a:off x="4105563" y="2066752"/>
          <a:ext cx="1838037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8037">
                  <a:extLst>
                    <a:ext uri="{9D8B030D-6E8A-4147-A177-3AD203B41FA5}">
                      <a16:colId xmlns:a16="http://schemas.microsoft.com/office/drawing/2014/main" val="1600155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705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137563" y="2066753"/>
            <a:ext cx="1874982" cy="1889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69563" y="2066753"/>
            <a:ext cx="1874982" cy="1889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38508" y="2066753"/>
            <a:ext cx="1874982" cy="1889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Wave 15"/>
          <p:cNvSpPr/>
          <p:nvPr/>
        </p:nvSpPr>
        <p:spPr>
          <a:xfrm>
            <a:off x="41563" y="4295959"/>
            <a:ext cx="6231418" cy="1859035"/>
          </a:xfrm>
          <a:prstGeom prst="wave">
            <a:avLst>
              <a:gd name="adj1" fmla="val 12500"/>
              <a:gd name="adj2" fmla="val -211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TRƯƠNG ĐÚNG ĐẮN,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 PHÁP KHOA HỌC TIẾN BỘ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7234330" y="4593498"/>
            <a:ext cx="4682367" cy="136377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DỤNG TO LỚN VỚI ĐỜI  SỐNG XÃ HỘI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3" idx="2"/>
            <a:endCxn id="4" idx="0"/>
          </p:cNvCxnSpPr>
          <p:nvPr/>
        </p:nvCxnSpPr>
        <p:spPr>
          <a:xfrm flipH="1">
            <a:off x="3084946" y="645064"/>
            <a:ext cx="2989859" cy="44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5" idx="0"/>
          </p:cNvCxnSpPr>
          <p:nvPr/>
        </p:nvCxnSpPr>
        <p:spPr>
          <a:xfrm>
            <a:off x="6074805" y="645064"/>
            <a:ext cx="3125120" cy="44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  <a:endCxn id="9" idx="0"/>
          </p:cNvCxnSpPr>
          <p:nvPr/>
        </p:nvCxnSpPr>
        <p:spPr>
          <a:xfrm flipH="1">
            <a:off x="960581" y="1617519"/>
            <a:ext cx="2124365" cy="44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  <a:endCxn id="10" idx="0"/>
          </p:cNvCxnSpPr>
          <p:nvPr/>
        </p:nvCxnSpPr>
        <p:spPr>
          <a:xfrm flipH="1">
            <a:off x="2992581" y="1617519"/>
            <a:ext cx="92365" cy="449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</p:cNvCxnSpPr>
          <p:nvPr/>
        </p:nvCxnSpPr>
        <p:spPr>
          <a:xfrm>
            <a:off x="3084946" y="1617519"/>
            <a:ext cx="2082799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2992581" y="4142085"/>
            <a:ext cx="919019" cy="45141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>
            <a:stCxn id="5" idx="2"/>
            <a:endCxn id="13" idx="0"/>
          </p:cNvCxnSpPr>
          <p:nvPr/>
        </p:nvCxnSpPr>
        <p:spPr>
          <a:xfrm flipH="1">
            <a:off x="7075054" y="1617519"/>
            <a:ext cx="2124871" cy="44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" idx="2"/>
            <a:endCxn id="14" idx="0"/>
          </p:cNvCxnSpPr>
          <p:nvPr/>
        </p:nvCxnSpPr>
        <p:spPr>
          <a:xfrm flipH="1">
            <a:off x="9107054" y="1617519"/>
            <a:ext cx="92871" cy="44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2"/>
            <a:endCxn id="15" idx="0"/>
          </p:cNvCxnSpPr>
          <p:nvPr/>
        </p:nvCxnSpPr>
        <p:spPr>
          <a:xfrm>
            <a:off x="9199925" y="1617519"/>
            <a:ext cx="1976074" cy="44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9054501" y="4132838"/>
            <a:ext cx="798653" cy="37740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0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40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2425" y="50457"/>
            <a:ext cx="4744760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GIẢI QUYẾT VẤN ĐỀ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F6A59-B616-4B91-A291-F5572C67807B}"/>
              </a:ext>
            </a:extLst>
          </p:cNvPr>
          <p:cNvSpPr txBox="1"/>
          <p:nvPr/>
        </p:nvSpPr>
        <p:spPr>
          <a:xfrm>
            <a:off x="948430" y="896858"/>
            <a:ext cx="411507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 VỀ PHÉP HỌC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F6A59-B616-4B91-A291-F5572C67807B}"/>
              </a:ext>
            </a:extLst>
          </p:cNvPr>
          <p:cNvSpPr txBox="1"/>
          <p:nvPr/>
        </p:nvSpPr>
        <p:spPr>
          <a:xfrm>
            <a:off x="6832656" y="915279"/>
            <a:ext cx="448981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CA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 VIỆC HỌC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06904"/>
              </p:ext>
            </p:extLst>
          </p:nvPr>
        </p:nvGraphicFramePr>
        <p:xfrm>
          <a:off x="96060" y="1804730"/>
          <a:ext cx="1780216" cy="15024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0216">
                  <a:extLst>
                    <a:ext uri="{9D8B030D-6E8A-4147-A177-3AD203B41FA5}">
                      <a16:colId xmlns:a16="http://schemas.microsoft.com/office/drawing/2014/main" val="1600155564"/>
                    </a:ext>
                  </a:extLst>
                </a:gridCol>
              </a:tblGrid>
              <a:tr h="5575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3860"/>
                  </a:ext>
                </a:extLst>
              </a:tr>
              <a:tr h="708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7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19348"/>
              </p:ext>
            </p:extLst>
          </p:nvPr>
        </p:nvGraphicFramePr>
        <p:xfrm>
          <a:off x="2054511" y="1811969"/>
          <a:ext cx="1780216" cy="15799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0216">
                  <a:extLst>
                    <a:ext uri="{9D8B030D-6E8A-4147-A177-3AD203B41FA5}">
                      <a16:colId xmlns:a16="http://schemas.microsoft.com/office/drawing/2014/main" val="1600155564"/>
                    </a:ext>
                  </a:extLst>
                </a:gridCol>
              </a:tblGrid>
              <a:tr h="8286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3860"/>
                  </a:ext>
                </a:extLst>
              </a:tr>
              <a:tr h="7513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7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8153"/>
              </p:ext>
            </p:extLst>
          </p:nvPr>
        </p:nvGraphicFramePr>
        <p:xfrm>
          <a:off x="4086510" y="1899510"/>
          <a:ext cx="1780216" cy="14327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0216">
                  <a:extLst>
                    <a:ext uri="{9D8B030D-6E8A-4147-A177-3AD203B41FA5}">
                      <a16:colId xmlns:a16="http://schemas.microsoft.com/office/drawing/2014/main" val="1600155564"/>
                    </a:ext>
                  </a:extLst>
                </a:gridCol>
              </a:tblGrid>
              <a:tr h="6098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DẠY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3860"/>
                  </a:ext>
                </a:extLst>
              </a:tr>
              <a:tr h="6098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705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137563" y="2056921"/>
            <a:ext cx="1815999" cy="12196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69563" y="2056921"/>
            <a:ext cx="1815999" cy="12196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38508" y="2056921"/>
            <a:ext cx="1815999" cy="12196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Wave 15"/>
          <p:cNvSpPr/>
          <p:nvPr/>
        </p:nvSpPr>
        <p:spPr>
          <a:xfrm>
            <a:off x="207211" y="3573219"/>
            <a:ext cx="5759467" cy="1554233"/>
          </a:xfrm>
          <a:prstGeom prst="wave">
            <a:avLst>
              <a:gd name="adj1" fmla="val 12500"/>
              <a:gd name="adj2" fmla="val -211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TRƯƠNG ĐÚNG ĐẮN,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 PHÁP KHOA HỌC TIẾN BỘ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6903771" y="3751487"/>
            <a:ext cx="4489812" cy="1150422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DỤNG TO LỚN VỚI ĐỜI  SỐNG XÃ HỘI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3" idx="2"/>
            <a:endCxn id="4" idx="0"/>
          </p:cNvCxnSpPr>
          <p:nvPr/>
        </p:nvCxnSpPr>
        <p:spPr>
          <a:xfrm flipH="1">
            <a:off x="3005966" y="635232"/>
            <a:ext cx="3068839" cy="261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5" idx="0"/>
          </p:cNvCxnSpPr>
          <p:nvPr/>
        </p:nvCxnSpPr>
        <p:spPr>
          <a:xfrm>
            <a:off x="6074805" y="635232"/>
            <a:ext cx="3002757" cy="28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  <a:endCxn id="9" idx="0"/>
          </p:cNvCxnSpPr>
          <p:nvPr/>
        </p:nvCxnSpPr>
        <p:spPr>
          <a:xfrm flipH="1">
            <a:off x="986168" y="1358523"/>
            <a:ext cx="2019798" cy="446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  <a:endCxn id="10" idx="0"/>
          </p:cNvCxnSpPr>
          <p:nvPr/>
        </p:nvCxnSpPr>
        <p:spPr>
          <a:xfrm flipH="1">
            <a:off x="2944619" y="1358523"/>
            <a:ext cx="61347" cy="45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</p:cNvCxnSpPr>
          <p:nvPr/>
        </p:nvCxnSpPr>
        <p:spPr>
          <a:xfrm>
            <a:off x="3005966" y="1358523"/>
            <a:ext cx="2149626" cy="58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2812316" y="3440831"/>
            <a:ext cx="890109" cy="29134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>
            <a:stCxn id="5" idx="2"/>
            <a:endCxn id="13" idx="0"/>
          </p:cNvCxnSpPr>
          <p:nvPr/>
        </p:nvCxnSpPr>
        <p:spPr>
          <a:xfrm flipH="1">
            <a:off x="7045563" y="1376944"/>
            <a:ext cx="2031999" cy="67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" idx="2"/>
            <a:endCxn id="14" idx="0"/>
          </p:cNvCxnSpPr>
          <p:nvPr/>
        </p:nvCxnSpPr>
        <p:spPr>
          <a:xfrm>
            <a:off x="9077562" y="1376944"/>
            <a:ext cx="1" cy="67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2"/>
            <a:endCxn id="15" idx="0"/>
          </p:cNvCxnSpPr>
          <p:nvPr/>
        </p:nvCxnSpPr>
        <p:spPr>
          <a:xfrm>
            <a:off x="9077562" y="1376944"/>
            <a:ext cx="2068946" cy="67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8690797" y="3359409"/>
            <a:ext cx="773529" cy="3389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834727" y="5308709"/>
            <a:ext cx="6042827" cy="934065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>
            <a:stCxn id="16" idx="2"/>
            <a:endCxn id="7" idx="0"/>
          </p:cNvCxnSpPr>
          <p:nvPr/>
        </p:nvCxnSpPr>
        <p:spPr>
          <a:xfrm>
            <a:off x="3074792" y="4933173"/>
            <a:ext cx="3781349" cy="375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2"/>
            <a:endCxn id="7" idx="0"/>
          </p:cNvCxnSpPr>
          <p:nvPr/>
        </p:nvCxnSpPr>
        <p:spPr>
          <a:xfrm flipH="1">
            <a:off x="6856141" y="4901909"/>
            <a:ext cx="2292536" cy="40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2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ành thiện tích đức, con cháu được hưởng phúc báo dồi d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18" y="2053319"/>
            <a:ext cx="6025307" cy="357752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65999" y="388065"/>
            <a:ext cx="11069390" cy="622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vu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ành thiện tích đức, con cháu được hưởng phúc báo dồi d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40" y="1583066"/>
            <a:ext cx="6025307" cy="357752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65999" y="388065"/>
            <a:ext cx="11069390" cy="622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09048-1F29-42F0-A2BA-906D8ACD5A20}"/>
              </a:ext>
            </a:extLst>
          </p:cNvPr>
          <p:cNvSpPr txBox="1"/>
          <p:nvPr/>
        </p:nvSpPr>
        <p:spPr>
          <a:xfrm>
            <a:off x="2499842" y="5389845"/>
            <a:ext cx="791824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tâm nguyện</a:t>
            </a: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C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78144" y="5389845"/>
            <a:ext cx="779597" cy="69448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1922" y="388065"/>
            <a:ext cx="4394280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KẾT</a:t>
            </a:r>
            <a:r>
              <a:rPr kumimoji="0" lang="en-CA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THÚC VẤN ĐỀ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57856" y="158694"/>
            <a:ext cx="11069390" cy="622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ban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phủ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vu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vơ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thượng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6200000">
            <a:off x="1213136" y="5458172"/>
            <a:ext cx="584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8097" y="5508397"/>
            <a:ext cx="3041217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+mj-lt"/>
              </a:rPr>
              <a:t>Đặc trưng thể tấu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7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ì sao nhà Mạc chỉ dựng duy nhất một tấm bia tiến sĩ? - Báo Kiến Thứ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3" y="383858"/>
            <a:ext cx="10538867" cy="6126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011" y="4027989"/>
            <a:ext cx="2407534" cy="9491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VỀ PHÉP 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a Sơn Phu Tử Nguyễn Thiếp khiến vua Quang Trung ba lần viết chiếu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7" b="99089" l="10000" r="100000">
                        <a14:foregroundMark x1="40833" y1="14123" x2="40833" y2="14123"/>
                        <a14:foregroundMark x1="40833" y1="14123" x2="43333" y2="9112"/>
                        <a14:foregroundMark x1="42167" y1="5923" x2="47167" y2="7973"/>
                        <a14:foregroundMark x1="39833" y1="6150" x2="42667" y2="3417"/>
                        <a14:foregroundMark x1="32167" y1="28702" x2="22667" y2="38269"/>
                        <a14:foregroundMark x1="19500" y1="52392" x2="52167" y2="92711"/>
                        <a14:foregroundMark x1="20000" y1="74943" x2="25833" y2="94761"/>
                        <a14:foregroundMark x1="20000" y1="78360" x2="23333" y2="95444"/>
                        <a14:foregroundMark x1="42167" y1="5467" x2="46167" y2="7517"/>
                        <a14:foregroundMark x1="55667" y1="46697" x2="55667" y2="46697"/>
                        <a14:foregroundMark x1="61500" y1="55581" x2="61500" y2="55581"/>
                        <a14:foregroundMark x1="35167" y1="93622" x2="35167" y2="93622"/>
                        <a14:foregroundMark x1="56833" y1="99089" x2="56833" y2="99089"/>
                        <a14:foregroundMark x1="45833" y1="6378" x2="45833" y2="6378"/>
                        <a14:foregroundMark x1="42833" y1="4556" x2="47333" y2="7973"/>
                        <a14:backgroundMark x1="47333" y1="22551" x2="50167" y2="35991"/>
                        <a14:backgroundMark x1="58000" y1="41002" x2="75833" y2="67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851" y="729504"/>
            <a:ext cx="4294208" cy="31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728269" y="1365812"/>
            <a:ext cx="1064869" cy="2048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93138" y="775504"/>
            <a:ext cx="2731626" cy="9375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138" y="2887884"/>
            <a:ext cx="2731626" cy="10532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3138" y="5034988"/>
            <a:ext cx="2731626" cy="10995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VẤN ĐỀ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2728269" y="3414532"/>
            <a:ext cx="10648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1"/>
          </p:cNvCxnSpPr>
          <p:nvPr/>
        </p:nvCxnSpPr>
        <p:spPr>
          <a:xfrm>
            <a:off x="2728269" y="3414532"/>
            <a:ext cx="1064869" cy="2170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985628" y="337110"/>
            <a:ext cx="4925341" cy="8073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05116" y="1485173"/>
            <a:ext cx="4884525" cy="8073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22477" y="2640117"/>
            <a:ext cx="4884525" cy="807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22477" y="3762143"/>
            <a:ext cx="4884525" cy="807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22477" y="5181117"/>
            <a:ext cx="4884525" cy="807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6" idx="3"/>
            <a:endCxn id="18" idx="1"/>
          </p:cNvCxnSpPr>
          <p:nvPr/>
        </p:nvCxnSpPr>
        <p:spPr>
          <a:xfrm flipV="1">
            <a:off x="6524764" y="740777"/>
            <a:ext cx="460864" cy="503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20" idx="1"/>
          </p:cNvCxnSpPr>
          <p:nvPr/>
        </p:nvCxnSpPr>
        <p:spPr>
          <a:xfrm>
            <a:off x="6524764" y="1244279"/>
            <a:ext cx="480352" cy="644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21" idx="1"/>
          </p:cNvCxnSpPr>
          <p:nvPr/>
        </p:nvCxnSpPr>
        <p:spPr>
          <a:xfrm flipV="1">
            <a:off x="6524764" y="3043784"/>
            <a:ext cx="497713" cy="370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  <a:endCxn id="22" idx="1"/>
          </p:cNvCxnSpPr>
          <p:nvPr/>
        </p:nvCxnSpPr>
        <p:spPr>
          <a:xfrm>
            <a:off x="6524764" y="3414533"/>
            <a:ext cx="497713" cy="751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9" idx="3"/>
            <a:endCxn id="24" idx="1"/>
          </p:cNvCxnSpPr>
          <p:nvPr/>
        </p:nvCxnSpPr>
        <p:spPr>
          <a:xfrm>
            <a:off x="6524764" y="5584784"/>
            <a:ext cx="497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8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2C0385-833D-4D66-BED0-7C79D755348F}"/>
              </a:ext>
            </a:extLst>
          </p:cNvPr>
          <p:cNvSpPr txBox="1"/>
          <p:nvPr/>
        </p:nvSpPr>
        <p:spPr>
          <a:xfrm>
            <a:off x="3845293" y="115826"/>
            <a:ext cx="506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 LẬP LUẬN CỦA VĂN BẢN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3FC4C-667C-4C1A-9DA5-4FA9BEC1AD91}"/>
              </a:ext>
            </a:extLst>
          </p:cNvPr>
          <p:cNvSpPr txBox="1"/>
          <p:nvPr/>
        </p:nvSpPr>
        <p:spPr>
          <a:xfrm>
            <a:off x="3888607" y="688189"/>
            <a:ext cx="50628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C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C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975A6-9F02-4E13-9A3E-B3341507B76B}"/>
              </a:ext>
            </a:extLst>
          </p:cNvPr>
          <p:cNvSpPr txBox="1"/>
          <p:nvPr/>
        </p:nvSpPr>
        <p:spPr>
          <a:xfrm>
            <a:off x="875898" y="2082512"/>
            <a:ext cx="325334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CA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626E9-B024-4ABE-8C8C-719857BB85EC}"/>
              </a:ext>
            </a:extLst>
          </p:cNvPr>
          <p:cNvSpPr txBox="1"/>
          <p:nvPr/>
        </p:nvSpPr>
        <p:spPr>
          <a:xfrm>
            <a:off x="8335477" y="2092386"/>
            <a:ext cx="333996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endParaRPr lang="en-CA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D04D8F-6024-4323-B027-04C514EDE9D7}"/>
              </a:ext>
            </a:extLst>
          </p:cNvPr>
          <p:cNvSpPr txBox="1"/>
          <p:nvPr/>
        </p:nvSpPr>
        <p:spPr>
          <a:xfrm>
            <a:off x="3845293" y="4594704"/>
            <a:ext cx="50628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C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C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6484FB-AD12-475D-880E-F2E6A873C365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502568" y="1519186"/>
            <a:ext cx="3917483" cy="56332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1C751C-ECFB-4028-81D4-CF0A4C48CFF7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6420051" y="1519186"/>
            <a:ext cx="3585410" cy="5732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B24AA5-1A81-43F4-A0F5-58136B382F99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2502568" y="4021504"/>
            <a:ext cx="3874169" cy="5732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80E069-4DD9-4351-8EB8-4DB96278DD43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6376737" y="4031378"/>
            <a:ext cx="3628724" cy="56332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AEDC7-83FC-4A09-85B8-339E71AFEC3E}"/>
              </a:ext>
            </a:extLst>
          </p:cNvPr>
          <p:cNvSpPr txBox="1"/>
          <p:nvPr/>
        </p:nvSpPr>
        <p:spPr>
          <a:xfrm>
            <a:off x="4712423" y="130130"/>
            <a:ext cx="276714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FC6D8-AE3B-467A-821C-A4153F3DE240}"/>
              </a:ext>
            </a:extLst>
          </p:cNvPr>
          <p:cNvSpPr txBox="1"/>
          <p:nvPr/>
        </p:nvSpPr>
        <p:spPr>
          <a:xfrm>
            <a:off x="1300161" y="816512"/>
            <a:ext cx="103323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C1F79-9E1D-4285-B1C9-A18278FC87C9}"/>
              </a:ext>
            </a:extLst>
          </p:cNvPr>
          <p:cNvSpPr txBox="1"/>
          <p:nvPr/>
        </p:nvSpPr>
        <p:spPr>
          <a:xfrm>
            <a:off x="277795" y="2076362"/>
            <a:ext cx="12222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C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342900" indent="-342900">
              <a:buFontTx/>
              <a:buChar char="-"/>
            </a:pP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C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“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“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Ý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21B9B-54E6-4CAF-9C3A-0341F4DBF4AF}"/>
              </a:ext>
            </a:extLst>
          </p:cNvPr>
          <p:cNvSpPr txBox="1"/>
          <p:nvPr/>
        </p:nvSpPr>
        <p:spPr>
          <a:xfrm>
            <a:off x="277795" y="4186783"/>
            <a:ext cx="11263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75F96-6863-4B12-811E-BB9FD9D04963}"/>
              </a:ext>
            </a:extLst>
          </p:cNvPr>
          <p:cNvSpPr txBox="1"/>
          <p:nvPr/>
        </p:nvSpPr>
        <p:spPr>
          <a:xfrm>
            <a:off x="277795" y="6002665"/>
            <a:ext cx="1033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34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403D0-6377-4D79-847C-68C29E4EF9E4}"/>
              </a:ext>
            </a:extLst>
          </p:cNvPr>
          <p:cNvSpPr txBox="1"/>
          <p:nvPr/>
        </p:nvSpPr>
        <p:spPr>
          <a:xfrm>
            <a:off x="2393766" y="116439"/>
            <a:ext cx="788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C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 CHIẾU</a:t>
            </a:r>
            <a:r>
              <a:rPr lang="en-C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HỊCH, CÁO VÀ TẤU?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A9EEE46-CDED-495B-9C8A-F88889433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26884"/>
              </p:ext>
            </p:extLst>
          </p:nvPr>
        </p:nvGraphicFramePr>
        <p:xfrm>
          <a:off x="767540" y="908828"/>
          <a:ext cx="10810240" cy="5614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0667">
                  <a:extLst>
                    <a:ext uri="{9D8B030D-6E8A-4147-A177-3AD203B41FA5}">
                      <a16:colId xmlns:a16="http://schemas.microsoft.com/office/drawing/2014/main" val="1313881413"/>
                    </a:ext>
                  </a:extLst>
                </a:gridCol>
                <a:gridCol w="3862738">
                  <a:extLst>
                    <a:ext uri="{9D8B030D-6E8A-4147-A177-3AD203B41FA5}">
                      <a16:colId xmlns:a16="http://schemas.microsoft.com/office/drawing/2014/main" val="650446841"/>
                    </a:ext>
                  </a:extLst>
                </a:gridCol>
                <a:gridCol w="3286835">
                  <a:extLst>
                    <a:ext uri="{9D8B030D-6E8A-4147-A177-3AD203B41FA5}">
                      <a16:colId xmlns:a16="http://schemas.microsoft.com/office/drawing/2014/main" val="709984782"/>
                    </a:ext>
                  </a:extLst>
                </a:gridCol>
              </a:tblGrid>
              <a:tr h="787892"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CA" sz="3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CA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CA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CA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Hịch</a:t>
                      </a:r>
                      <a:r>
                        <a:rPr lang="en-CA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CA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CA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Tấu</a:t>
                      </a:r>
                      <a:endParaRPr lang="en-CA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61213"/>
                  </a:ext>
                </a:extLst>
              </a:tr>
              <a:tr h="2385684">
                <a:tc>
                  <a:txBody>
                    <a:bodyPr/>
                    <a:lstStyle/>
                    <a:p>
                      <a:pPr algn="ctr"/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endParaRPr lang="en-CA" sz="2800" dirty="0"/>
                    </a:p>
                    <a:p>
                      <a:pPr algn="just"/>
                      <a:endParaRPr lang="en-CA" sz="2800" dirty="0"/>
                    </a:p>
                    <a:p>
                      <a:pPr algn="just"/>
                      <a:endParaRPr lang="en-CA" sz="2800" dirty="0"/>
                    </a:p>
                    <a:p>
                      <a:pPr algn="just"/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16186"/>
                  </a:ext>
                </a:extLst>
              </a:tr>
              <a:tr h="2440763">
                <a:tc>
                  <a:txBody>
                    <a:bodyPr/>
                    <a:lstStyle/>
                    <a:p>
                      <a:pPr algn="ctr"/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22854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CACC274-CE1F-4AFB-B960-FDAC3FFA199C}"/>
              </a:ext>
            </a:extLst>
          </p:cNvPr>
          <p:cNvSpPr/>
          <p:nvPr/>
        </p:nvSpPr>
        <p:spPr>
          <a:xfrm>
            <a:off x="2045953" y="4925336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066CFE-8637-41F2-8F0B-1B544D62C2F1}"/>
              </a:ext>
            </a:extLst>
          </p:cNvPr>
          <p:cNvSpPr/>
          <p:nvPr/>
        </p:nvSpPr>
        <p:spPr>
          <a:xfrm>
            <a:off x="4610193" y="4463671"/>
            <a:ext cx="3456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B2341-E710-4500-812B-CEA83463E8EF}"/>
              </a:ext>
            </a:extLst>
          </p:cNvPr>
          <p:cNvSpPr/>
          <p:nvPr/>
        </p:nvSpPr>
        <p:spPr>
          <a:xfrm>
            <a:off x="8499460" y="4415417"/>
            <a:ext cx="29610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3619E3-F7E3-47D2-9893-7C571FD64740}"/>
              </a:ext>
            </a:extLst>
          </p:cNvPr>
          <p:cNvSpPr/>
          <p:nvPr/>
        </p:nvSpPr>
        <p:spPr>
          <a:xfrm>
            <a:off x="1956185" y="250054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143EF-A5CB-4713-87AA-3F648D91B3F2}"/>
              </a:ext>
            </a:extLst>
          </p:cNvPr>
          <p:cNvSpPr/>
          <p:nvPr/>
        </p:nvSpPr>
        <p:spPr>
          <a:xfrm>
            <a:off x="4483658" y="1968269"/>
            <a:ext cx="6941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2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2146" y="286504"/>
            <a:ext cx="496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735" y="1150374"/>
            <a:ext cx="95864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–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2,4: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–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Nền Powerpoint Cổ Điển | Power points, Hình nền và Pho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96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1316" y="2038446"/>
            <a:ext cx="61093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solidFill>
                  <a:srgbClr val="1C1E21"/>
                </a:solidFill>
                <a:latin typeface="Helvetica" panose="020B0604020202020204" pitchFamily="34" charset="0"/>
              </a:rPr>
              <a:t>賢材國家之元氣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690606" y="3437558"/>
            <a:ext cx="8665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TÀI LÀ NGUYÊN KHÍ QUỐC GIA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BCFE0A-4C47-4071-AFC1-C9F30323D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3" b="-7292"/>
          <a:stretch/>
        </p:blipFill>
        <p:spPr>
          <a:xfrm>
            <a:off x="0" y="0"/>
            <a:ext cx="12191999" cy="52011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4460DC-E139-41B2-8E36-2637168D5609}"/>
              </a:ext>
            </a:extLst>
          </p:cNvPr>
          <p:cNvSpPr/>
          <p:nvPr/>
        </p:nvSpPr>
        <p:spPr>
          <a:xfrm>
            <a:off x="0" y="4772179"/>
            <a:ext cx="12192000" cy="20858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15A0E-9B57-4D26-ACFB-331134C288FB}"/>
              </a:ext>
            </a:extLst>
          </p:cNvPr>
          <p:cNvSpPr txBox="1"/>
          <p:nvPr/>
        </p:nvSpPr>
        <p:spPr>
          <a:xfrm>
            <a:off x="547379" y="4843446"/>
            <a:ext cx="105662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C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C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LUẬN VỀ PHÉP HỌC</a:t>
            </a:r>
          </a:p>
          <a:p>
            <a:pPr algn="ctr"/>
            <a:r>
              <a:rPr lang="en-C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CA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C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C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C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CA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C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C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C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713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871" y="661415"/>
            <a:ext cx="11425382" cy="6019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79324" y="647104"/>
            <a:ext cx="9144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078892" y="381000"/>
            <a:ext cx="685800" cy="685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2713" name="TextBox 7"/>
          <p:cNvSpPr txBox="1">
            <a:spLocks noChangeArrowheads="1"/>
          </p:cNvSpPr>
          <p:nvPr/>
        </p:nvSpPr>
        <p:spPr bwMode="auto">
          <a:xfrm>
            <a:off x="4132113" y="131153"/>
            <a:ext cx="4136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MỤC TIÊU BÀI HỌC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9315" y="1265912"/>
            <a:ext cx="1828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07515" y="1265912"/>
            <a:ext cx="0" cy="1905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5240" y="787157"/>
            <a:ext cx="2606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1. KIẾN THỨC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5545" y="3085188"/>
            <a:ext cx="2230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2. KỸ NĂNG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69315" y="3628112"/>
            <a:ext cx="1828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07515" y="3628112"/>
            <a:ext cx="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736" y="5284069"/>
            <a:ext cx="2082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3. THÁI ĐỘ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707515" y="5881317"/>
            <a:ext cx="0" cy="495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18615" y="5796317"/>
            <a:ext cx="1828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DA11F08-85C4-4359-A903-0C27C413A5DC}"/>
              </a:ext>
            </a:extLst>
          </p:cNvPr>
          <p:cNvSpPr txBox="1"/>
          <p:nvPr/>
        </p:nvSpPr>
        <p:spPr>
          <a:xfrm>
            <a:off x="1707515" y="1280482"/>
            <a:ext cx="9820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E49CBC-5922-4F7D-82C1-CE3902699A81}"/>
              </a:ext>
            </a:extLst>
          </p:cNvPr>
          <p:cNvSpPr txBox="1"/>
          <p:nvPr/>
        </p:nvSpPr>
        <p:spPr>
          <a:xfrm>
            <a:off x="1783715" y="3573324"/>
            <a:ext cx="9744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3F9E6A-6098-4D2E-B885-F6F9C402D3D2}"/>
              </a:ext>
            </a:extLst>
          </p:cNvPr>
          <p:cNvSpPr txBox="1"/>
          <p:nvPr/>
        </p:nvSpPr>
        <p:spPr>
          <a:xfrm>
            <a:off x="1833015" y="5823703"/>
            <a:ext cx="8890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5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4" grpId="0"/>
      <p:bldP spid="22" grpId="0"/>
      <p:bldP spid="2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+9999 Hình Nền Powerpoint Đẹp Nhất của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1994" y="1226916"/>
            <a:ext cx="460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CHUẨN BỊ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0618" y="2048719"/>
            <a:ext cx="105360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+ 3: 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+ 4: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ải +999 Hình Nền Powerpoint Trống Đồ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35" y="186054"/>
            <a:ext cx="6555105" cy="6555105"/>
          </a:xfrm>
          <a:prstGeom prst="rect">
            <a:avLst/>
          </a:prstGeom>
          <a:noFill/>
          <a:effectLst>
            <a:softEdge rad="95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2C130E-5677-4568-890B-69BD67C78F95}"/>
              </a:ext>
            </a:extLst>
          </p:cNvPr>
          <p:cNvSpPr txBox="1"/>
          <p:nvPr/>
        </p:nvSpPr>
        <p:spPr>
          <a:xfrm>
            <a:off x="2908935" y="-9333"/>
            <a:ext cx="8480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C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C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LUẬN VỀ PHÉP HỌC</a:t>
            </a:r>
          </a:p>
          <a:p>
            <a:pPr algn="ctr"/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CA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C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CA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CA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CA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CA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7AD1E-A8E9-4846-A4FA-4C3D79A8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48" t="17637"/>
          <a:stretch/>
        </p:blipFill>
        <p:spPr>
          <a:xfrm>
            <a:off x="8486810" y="1788226"/>
            <a:ext cx="3066516" cy="3968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5F4C8-8494-4F4B-B88A-01185C1561D8}"/>
              </a:ext>
            </a:extLst>
          </p:cNvPr>
          <p:cNvSpPr txBox="1"/>
          <p:nvPr/>
        </p:nvSpPr>
        <p:spPr>
          <a:xfrm>
            <a:off x="684627" y="1176879"/>
            <a:ext cx="429611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FA13F-66C3-48E2-A949-16C8ADA4DE09}"/>
              </a:ext>
            </a:extLst>
          </p:cNvPr>
          <p:cNvSpPr txBox="1"/>
          <p:nvPr/>
        </p:nvSpPr>
        <p:spPr>
          <a:xfrm>
            <a:off x="684627" y="1844838"/>
            <a:ext cx="2235883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C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C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C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A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F87B1-05A1-406E-8704-25FD72048913}"/>
              </a:ext>
            </a:extLst>
          </p:cNvPr>
          <p:cNvSpPr txBox="1"/>
          <p:nvPr/>
        </p:nvSpPr>
        <p:spPr>
          <a:xfrm>
            <a:off x="684627" y="2509587"/>
            <a:ext cx="691923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(1723 – 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1804),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FA6CD-32D3-4D44-BAFE-4D87765660C7}"/>
              </a:ext>
            </a:extLst>
          </p:cNvPr>
          <p:cNvSpPr txBox="1"/>
          <p:nvPr/>
        </p:nvSpPr>
        <p:spPr>
          <a:xfrm>
            <a:off x="684627" y="3670623"/>
            <a:ext cx="754731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C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FA6CD-32D3-4D44-BAFE-4D87765660C7}"/>
              </a:ext>
            </a:extLst>
          </p:cNvPr>
          <p:cNvSpPr txBox="1"/>
          <p:nvPr/>
        </p:nvSpPr>
        <p:spPr>
          <a:xfrm>
            <a:off x="684626" y="4815091"/>
            <a:ext cx="754731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 di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C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ải +999 Hình Nền Powerpoint Trống Đồ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12" y="634317"/>
            <a:ext cx="6036559" cy="6036559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7385B-C9C5-4028-B99B-52DD7DED2874}"/>
              </a:ext>
            </a:extLst>
          </p:cNvPr>
          <p:cNvSpPr txBox="1"/>
          <p:nvPr/>
        </p:nvSpPr>
        <p:spPr>
          <a:xfrm>
            <a:off x="967249" y="811370"/>
            <a:ext cx="2597987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C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E7B67-9D41-4AB2-BACC-775FB9418609}"/>
              </a:ext>
            </a:extLst>
          </p:cNvPr>
          <p:cNvSpPr txBox="1"/>
          <p:nvPr/>
        </p:nvSpPr>
        <p:spPr>
          <a:xfrm>
            <a:off x="742292" y="1481969"/>
            <a:ext cx="10556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8-1791.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FC18D-71EA-42C2-82CE-99750F443001}"/>
              </a:ext>
            </a:extLst>
          </p:cNvPr>
          <p:cNvSpPr txBox="1"/>
          <p:nvPr/>
        </p:nvSpPr>
        <p:spPr>
          <a:xfrm>
            <a:off x="840111" y="2613008"/>
            <a:ext cx="112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09048-1F29-42F0-A2BA-906D8ACD5A20}"/>
              </a:ext>
            </a:extLst>
          </p:cNvPr>
          <p:cNvSpPr txBox="1"/>
          <p:nvPr/>
        </p:nvSpPr>
        <p:spPr>
          <a:xfrm>
            <a:off x="840111" y="3251604"/>
            <a:ext cx="72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C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C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C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91&quot;&gt;&lt;property id=&quot;20148&quot; value=&quot;5&quot;/&gt;&lt;property id=&quot;20300&quot; value=&quot;Slide 1&quot;/&gt;&lt;property id=&quot;20307&quot; value=&quot;256&quot;/&gt;&lt;/object&gt;&lt;object type=&quot;3&quot; unique_id=&quot;10153&quot;&gt;&lt;property id=&quot;20148&quot; value=&quot;5&quot;/&gt;&lt;property id=&quot;20300&quot; value=&quot;Slide 6&quot;/&gt;&lt;property id=&quot;20307&quot; value=&quot;257&quot;/&gt;&lt;/object&gt;&lt;object type=&quot;3&quot; unique_id=&quot;10154&quot;&gt;&lt;property id=&quot;20148&quot; value=&quot;5&quot;/&gt;&lt;property id=&quot;20300&quot; value=&quot;Slide 4&quot;/&gt;&lt;property id=&quot;20307&quot; value=&quot;258&quot;/&gt;&lt;/object&gt;&lt;object type=&quot;3&quot; unique_id=&quot;10155&quot;&gt;&lt;property id=&quot;20148&quot; value=&quot;5&quot;/&gt;&lt;property id=&quot;20300&quot; value=&quot;Slide 5&quot;/&gt;&lt;property id=&quot;20307&quot; value=&quot;263&quot;/&gt;&lt;/object&gt;&lt;object type=&quot;3&quot; unique_id=&quot;10156&quot;&gt;&lt;property id=&quot;20148&quot; value=&quot;5&quot;/&gt;&lt;property id=&quot;20300&quot; value=&quot;Slide 7&quot;/&gt;&lt;property id=&quot;20307&quot; value=&quot;262&quot;/&gt;&lt;/object&gt;&lt;object type=&quot;3&quot; unique_id=&quot;10157&quot;&gt;&lt;property id=&quot;20148&quot; value=&quot;5&quot;/&gt;&lt;property id=&quot;20300&quot; value=&quot;Slide 8&quot;/&gt;&lt;property id=&quot;20307&quot; value=&quot;264&quot;/&gt;&lt;/object&gt;&lt;object type=&quot;3&quot; unique_id=&quot;10158&quot;&gt;&lt;property id=&quot;20148&quot; value=&quot;5&quot;/&gt;&lt;property id=&quot;20300&quot; value=&quot;Slide 10&quot;/&gt;&lt;property id=&quot;20307&quot; value=&quot;265&quot;/&gt;&lt;/object&gt;&lt;object type=&quot;3&quot; unique_id=&quot;10159&quot;&gt;&lt;property id=&quot;20148&quot; value=&quot;5&quot;/&gt;&lt;property id=&quot;20300&quot; value=&quot;Slide 11&quot;/&gt;&lt;property id=&quot;20307&quot; value=&quot;266&quot;/&gt;&lt;/object&gt;&lt;object type=&quot;3&quot; unique_id=&quot;10161&quot;&gt;&lt;property id=&quot;20148&quot; value=&quot;5&quot;/&gt;&lt;property id=&quot;20300&quot; value=&quot;Slide 12&quot;/&gt;&lt;property id=&quot;20307&quot; value=&quot;261&quot;/&gt;&lt;/object&gt;&lt;object type=&quot;3&quot; unique_id=&quot;10162&quot;&gt;&lt;property id=&quot;20148&quot; value=&quot;5&quot;/&gt;&lt;property id=&quot;20300&quot; value=&quot;Slide 13&quot;/&gt;&lt;property id=&quot;20307&quot; value=&quot;259&quot;/&gt;&lt;/object&gt;&lt;object type=&quot;3&quot; unique_id=&quot;10287&quot;&gt;&lt;property id=&quot;20148&quot; value=&quot;5&quot;/&gt;&lt;property id=&quot;20300&quot; value=&quot;Slide 2&quot;/&gt;&lt;property id=&quot;20307&quot; value=&quot;267&quot;/&gt;&lt;/object&gt;&lt;object type=&quot;3&quot; unique_id=&quot;10288&quot;&gt;&lt;property id=&quot;20148&quot; value=&quot;5&quot;/&gt;&lt;property id=&quot;20300&quot; value=&quot;Slide 3&quot;/&gt;&lt;property id=&quot;20307&quot; value=&quot;269&quot;/&gt;&lt;/object&gt;&lt;object type=&quot;3&quot; unique_id=&quot;10289&quot;&gt;&lt;property id=&quot;20148&quot; value=&quot;5&quot;/&gt;&lt;property id=&quot;20300&quot; value=&quot;Slide 14&quot;/&gt;&lt;property id=&quot;20307&quot; value=&quot;268&quot;/&gt;&lt;/object&gt;&lt;object type=&quot;3&quot; unique_id=&quot;10335&quot;&gt;&lt;property id=&quot;20148&quot; value=&quot;5&quot;/&gt;&lt;property id=&quot;20300&quot; value=&quot;Slide 9&quot;/&gt;&lt;property id=&quot;20307&quot; value=&quot;27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"/>
  <p:tag name="ISPRING_SLIDE_INDENT_LEVEL" val="0"/>
  <p:tag name="GENSWF_ADVANCE_TIME" val="31.512"/>
  <p:tag name="TIMING" val="|6.1|2.543|5.915|1.278|2.34|3.163|2.61|2.941|1.547"/>
  <p:tag name="ISPRING_SLIDE_ID_2" val="{A8CF4DE8-C82A-4E23-A915-8BCF707F949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2696</Words>
  <Application>Microsoft Office PowerPoint</Application>
  <PresentationFormat>Widescreen</PresentationFormat>
  <Paragraphs>234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微软雅黑</vt:lpstr>
      <vt:lpstr>Arial</vt:lpstr>
      <vt:lpstr>Calibri</vt:lpstr>
      <vt:lpstr>Calibri Light</vt:lpstr>
      <vt:lpstr>Gill Sans</vt:lpstr>
      <vt:lpstr>Helvetica</vt:lpstr>
      <vt:lpstr>新細明體</vt:lpstr>
      <vt:lpstr>Times New Roman</vt:lpstr>
      <vt:lpstr>Office Theme</vt:lpstr>
      <vt:lpstr>16_Office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huylx.hyl@gmail.com</dc:creator>
  <cp:lastModifiedBy>Admin</cp:lastModifiedBy>
  <cp:revision>99</cp:revision>
  <dcterms:created xsi:type="dcterms:W3CDTF">2020-04-09T03:44:19Z</dcterms:created>
  <dcterms:modified xsi:type="dcterms:W3CDTF">2020-04-22T13:19:26Z</dcterms:modified>
</cp:coreProperties>
</file>