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43"/>
  </p:notesMasterIdLst>
  <p:sldIdLst>
    <p:sldId id="280" r:id="rId4"/>
    <p:sldId id="464" r:id="rId5"/>
    <p:sldId id="503" r:id="rId6"/>
    <p:sldId id="469" r:id="rId7"/>
    <p:sldId id="266" r:id="rId8"/>
    <p:sldId id="358" r:id="rId9"/>
    <p:sldId id="283" r:id="rId10"/>
    <p:sldId id="466" r:id="rId11"/>
    <p:sldId id="267" r:id="rId12"/>
    <p:sldId id="467" r:id="rId13"/>
    <p:sldId id="468" r:id="rId14"/>
    <p:sldId id="470" r:id="rId15"/>
    <p:sldId id="471" r:id="rId16"/>
    <p:sldId id="472" r:id="rId17"/>
    <p:sldId id="473" r:id="rId18"/>
    <p:sldId id="474" r:id="rId19"/>
    <p:sldId id="475" r:id="rId20"/>
    <p:sldId id="476" r:id="rId21"/>
    <p:sldId id="477" r:id="rId22"/>
    <p:sldId id="479" r:id="rId23"/>
    <p:sldId id="478" r:id="rId24"/>
    <p:sldId id="480" r:id="rId25"/>
    <p:sldId id="483" r:id="rId26"/>
    <p:sldId id="484" r:id="rId27"/>
    <p:sldId id="485" r:id="rId28"/>
    <p:sldId id="486" r:id="rId29"/>
    <p:sldId id="487" r:id="rId30"/>
    <p:sldId id="498" r:id="rId31"/>
    <p:sldId id="488" r:id="rId32"/>
    <p:sldId id="489" r:id="rId33"/>
    <p:sldId id="490" r:id="rId34"/>
    <p:sldId id="491" r:id="rId35"/>
    <p:sldId id="494" r:id="rId36"/>
    <p:sldId id="496" r:id="rId37"/>
    <p:sldId id="497" r:id="rId38"/>
    <p:sldId id="495" r:id="rId39"/>
    <p:sldId id="499" r:id="rId40"/>
    <p:sldId id="500" r:id="rId41"/>
    <p:sldId id="506" r:id="rId42"/>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B1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346" autoAdjust="0"/>
    <p:restoredTop sz="94660"/>
  </p:normalViewPr>
  <p:slideViewPr>
    <p:cSldViewPr snapToGrid="0">
      <p:cViewPr>
        <p:scale>
          <a:sx n="66" d="100"/>
          <a:sy n="66" d="100"/>
        </p:scale>
        <p:origin x="946" y="49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DE76A1-A148-4178-A4C5-9727797B5276}" type="datetimeFigureOut">
              <a:rPr lang="en-US" smtClean="0"/>
              <a:t>7/5/2021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B089C5-4B01-4DAD-9C6A-FDB072E8526C}" type="slidenum">
              <a:rPr lang="en-US" smtClean="0"/>
              <a:t>‹#›</a:t>
            </a:fld>
            <a:endParaRPr lang="en-US"/>
          </a:p>
        </p:txBody>
      </p:sp>
    </p:spTree>
    <p:extLst>
      <p:ext uri="{BB962C8B-B14F-4D97-AF65-F5344CB8AC3E}">
        <p14:creationId xmlns:p14="http://schemas.microsoft.com/office/powerpoint/2010/main" val="1453018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B089C5-4B01-4DAD-9C6A-FDB072E8526C}" type="slidenum">
              <a:rPr lang="en-US" smtClean="0"/>
              <a:t>1</a:t>
            </a:fld>
            <a:endParaRPr lang="en-US"/>
          </a:p>
        </p:txBody>
      </p:sp>
    </p:spTree>
    <p:extLst>
      <p:ext uri="{BB962C8B-B14F-4D97-AF65-F5344CB8AC3E}">
        <p14:creationId xmlns:p14="http://schemas.microsoft.com/office/powerpoint/2010/main" val="2324863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B089C5-4B01-4DAD-9C6A-FDB072E8526C}" type="slidenum">
              <a:rPr lang="en-US" smtClean="0"/>
              <a:t>10</a:t>
            </a:fld>
            <a:endParaRPr lang="en-US"/>
          </a:p>
        </p:txBody>
      </p:sp>
    </p:spTree>
    <p:extLst>
      <p:ext uri="{BB962C8B-B14F-4D97-AF65-F5344CB8AC3E}">
        <p14:creationId xmlns:p14="http://schemas.microsoft.com/office/powerpoint/2010/main" val="139598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B089C5-4B01-4DAD-9C6A-FDB072E8526C}" type="slidenum">
              <a:rPr lang="en-US" smtClean="0"/>
              <a:t>11</a:t>
            </a:fld>
            <a:endParaRPr lang="en-US"/>
          </a:p>
        </p:txBody>
      </p:sp>
    </p:spTree>
    <p:extLst>
      <p:ext uri="{BB962C8B-B14F-4D97-AF65-F5344CB8AC3E}">
        <p14:creationId xmlns:p14="http://schemas.microsoft.com/office/powerpoint/2010/main" val="297600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B089C5-4B01-4DAD-9C6A-FDB072E8526C}" type="slidenum">
              <a:rPr lang="en-US" smtClean="0"/>
              <a:t>12</a:t>
            </a:fld>
            <a:endParaRPr lang="en-US"/>
          </a:p>
        </p:txBody>
      </p:sp>
    </p:spTree>
    <p:extLst>
      <p:ext uri="{BB962C8B-B14F-4D97-AF65-F5344CB8AC3E}">
        <p14:creationId xmlns:p14="http://schemas.microsoft.com/office/powerpoint/2010/main" val="987290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B089C5-4B01-4DAD-9C6A-FDB072E8526C}" type="slidenum">
              <a:rPr lang="en-US" smtClean="0"/>
              <a:t>13</a:t>
            </a:fld>
            <a:endParaRPr lang="en-US"/>
          </a:p>
        </p:txBody>
      </p:sp>
    </p:spTree>
    <p:extLst>
      <p:ext uri="{BB962C8B-B14F-4D97-AF65-F5344CB8AC3E}">
        <p14:creationId xmlns:p14="http://schemas.microsoft.com/office/powerpoint/2010/main" val="3861786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B089C5-4B01-4DAD-9C6A-FDB072E8526C}" type="slidenum">
              <a:rPr lang="en-US" smtClean="0"/>
              <a:t>14</a:t>
            </a:fld>
            <a:endParaRPr lang="en-US"/>
          </a:p>
        </p:txBody>
      </p:sp>
    </p:spTree>
    <p:extLst>
      <p:ext uri="{BB962C8B-B14F-4D97-AF65-F5344CB8AC3E}">
        <p14:creationId xmlns:p14="http://schemas.microsoft.com/office/powerpoint/2010/main" val="1545053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B089C5-4B01-4DAD-9C6A-FDB072E8526C}" type="slidenum">
              <a:rPr lang="en-US" smtClean="0"/>
              <a:t>15</a:t>
            </a:fld>
            <a:endParaRPr lang="en-US"/>
          </a:p>
        </p:txBody>
      </p:sp>
    </p:spTree>
    <p:extLst>
      <p:ext uri="{BB962C8B-B14F-4D97-AF65-F5344CB8AC3E}">
        <p14:creationId xmlns:p14="http://schemas.microsoft.com/office/powerpoint/2010/main" val="1848187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B089C5-4B01-4DAD-9C6A-FDB072E8526C}" type="slidenum">
              <a:rPr lang="en-US" smtClean="0"/>
              <a:t>16</a:t>
            </a:fld>
            <a:endParaRPr lang="en-US"/>
          </a:p>
        </p:txBody>
      </p:sp>
    </p:spTree>
    <p:extLst>
      <p:ext uri="{BB962C8B-B14F-4D97-AF65-F5344CB8AC3E}">
        <p14:creationId xmlns:p14="http://schemas.microsoft.com/office/powerpoint/2010/main" val="4169612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B089C5-4B01-4DAD-9C6A-FDB072E8526C}" type="slidenum">
              <a:rPr lang="en-US" smtClean="0"/>
              <a:t>17</a:t>
            </a:fld>
            <a:endParaRPr lang="en-US"/>
          </a:p>
        </p:txBody>
      </p:sp>
    </p:spTree>
    <p:extLst>
      <p:ext uri="{BB962C8B-B14F-4D97-AF65-F5344CB8AC3E}">
        <p14:creationId xmlns:p14="http://schemas.microsoft.com/office/powerpoint/2010/main" val="1317014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B089C5-4B01-4DAD-9C6A-FDB072E8526C}" type="slidenum">
              <a:rPr lang="en-US" smtClean="0"/>
              <a:t>18</a:t>
            </a:fld>
            <a:endParaRPr lang="en-US"/>
          </a:p>
        </p:txBody>
      </p:sp>
    </p:spTree>
    <p:extLst>
      <p:ext uri="{BB962C8B-B14F-4D97-AF65-F5344CB8AC3E}">
        <p14:creationId xmlns:p14="http://schemas.microsoft.com/office/powerpoint/2010/main" val="4133089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B089C5-4B01-4DAD-9C6A-FDB072E8526C}" type="slidenum">
              <a:rPr lang="en-US" smtClean="0"/>
              <a:t>19</a:t>
            </a:fld>
            <a:endParaRPr lang="en-US"/>
          </a:p>
        </p:txBody>
      </p:sp>
    </p:spTree>
    <p:extLst>
      <p:ext uri="{BB962C8B-B14F-4D97-AF65-F5344CB8AC3E}">
        <p14:creationId xmlns:p14="http://schemas.microsoft.com/office/powerpoint/2010/main" val="3576411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B089C5-4B01-4DAD-9C6A-FDB072E8526C}" type="slidenum">
              <a:rPr lang="en-US" smtClean="0"/>
              <a:t>2</a:t>
            </a:fld>
            <a:endParaRPr lang="en-US"/>
          </a:p>
        </p:txBody>
      </p:sp>
    </p:spTree>
    <p:extLst>
      <p:ext uri="{BB962C8B-B14F-4D97-AF65-F5344CB8AC3E}">
        <p14:creationId xmlns:p14="http://schemas.microsoft.com/office/powerpoint/2010/main" val="33019363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B089C5-4B01-4DAD-9C6A-FDB072E8526C}" type="slidenum">
              <a:rPr lang="en-US" smtClean="0"/>
              <a:t>20</a:t>
            </a:fld>
            <a:endParaRPr lang="en-US"/>
          </a:p>
        </p:txBody>
      </p:sp>
    </p:spTree>
    <p:extLst>
      <p:ext uri="{BB962C8B-B14F-4D97-AF65-F5344CB8AC3E}">
        <p14:creationId xmlns:p14="http://schemas.microsoft.com/office/powerpoint/2010/main" val="19444826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B089C5-4B01-4DAD-9C6A-FDB072E8526C}" type="slidenum">
              <a:rPr lang="en-US" smtClean="0"/>
              <a:t>21</a:t>
            </a:fld>
            <a:endParaRPr lang="en-US"/>
          </a:p>
        </p:txBody>
      </p:sp>
    </p:spTree>
    <p:extLst>
      <p:ext uri="{BB962C8B-B14F-4D97-AF65-F5344CB8AC3E}">
        <p14:creationId xmlns:p14="http://schemas.microsoft.com/office/powerpoint/2010/main" val="19632568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B089C5-4B01-4DAD-9C6A-FDB072E8526C}" type="slidenum">
              <a:rPr lang="en-US" smtClean="0"/>
              <a:t>22</a:t>
            </a:fld>
            <a:endParaRPr lang="en-US"/>
          </a:p>
        </p:txBody>
      </p:sp>
    </p:spTree>
    <p:extLst>
      <p:ext uri="{BB962C8B-B14F-4D97-AF65-F5344CB8AC3E}">
        <p14:creationId xmlns:p14="http://schemas.microsoft.com/office/powerpoint/2010/main" val="21547672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B089C5-4B01-4DAD-9C6A-FDB072E8526C}" type="slidenum">
              <a:rPr lang="en-US" smtClean="0"/>
              <a:t>23</a:t>
            </a:fld>
            <a:endParaRPr lang="en-US"/>
          </a:p>
        </p:txBody>
      </p:sp>
    </p:spTree>
    <p:extLst>
      <p:ext uri="{BB962C8B-B14F-4D97-AF65-F5344CB8AC3E}">
        <p14:creationId xmlns:p14="http://schemas.microsoft.com/office/powerpoint/2010/main" val="12939031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B089C5-4B01-4DAD-9C6A-FDB072E8526C}" type="slidenum">
              <a:rPr lang="en-US" smtClean="0"/>
              <a:t>24</a:t>
            </a:fld>
            <a:endParaRPr lang="en-US"/>
          </a:p>
        </p:txBody>
      </p:sp>
    </p:spTree>
    <p:extLst>
      <p:ext uri="{BB962C8B-B14F-4D97-AF65-F5344CB8AC3E}">
        <p14:creationId xmlns:p14="http://schemas.microsoft.com/office/powerpoint/2010/main" val="3270688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B089C5-4B01-4DAD-9C6A-FDB072E8526C}" type="slidenum">
              <a:rPr lang="en-US" smtClean="0"/>
              <a:t>25</a:t>
            </a:fld>
            <a:endParaRPr lang="en-US"/>
          </a:p>
        </p:txBody>
      </p:sp>
    </p:spTree>
    <p:extLst>
      <p:ext uri="{BB962C8B-B14F-4D97-AF65-F5344CB8AC3E}">
        <p14:creationId xmlns:p14="http://schemas.microsoft.com/office/powerpoint/2010/main" val="789503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B089C5-4B01-4DAD-9C6A-FDB072E8526C}" type="slidenum">
              <a:rPr lang="en-US" smtClean="0"/>
              <a:t>26</a:t>
            </a:fld>
            <a:endParaRPr lang="en-US"/>
          </a:p>
        </p:txBody>
      </p:sp>
    </p:spTree>
    <p:extLst>
      <p:ext uri="{BB962C8B-B14F-4D97-AF65-F5344CB8AC3E}">
        <p14:creationId xmlns:p14="http://schemas.microsoft.com/office/powerpoint/2010/main" val="6754008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B089C5-4B01-4DAD-9C6A-FDB072E8526C}" type="slidenum">
              <a:rPr lang="en-US" smtClean="0"/>
              <a:t>27</a:t>
            </a:fld>
            <a:endParaRPr lang="en-US"/>
          </a:p>
        </p:txBody>
      </p:sp>
    </p:spTree>
    <p:extLst>
      <p:ext uri="{BB962C8B-B14F-4D97-AF65-F5344CB8AC3E}">
        <p14:creationId xmlns:p14="http://schemas.microsoft.com/office/powerpoint/2010/main" val="2101132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B089C5-4B01-4DAD-9C6A-FDB072E8526C}" type="slidenum">
              <a:rPr lang="en-US" smtClean="0"/>
              <a:t>28</a:t>
            </a:fld>
            <a:endParaRPr lang="en-US"/>
          </a:p>
        </p:txBody>
      </p:sp>
    </p:spTree>
    <p:extLst>
      <p:ext uri="{BB962C8B-B14F-4D97-AF65-F5344CB8AC3E}">
        <p14:creationId xmlns:p14="http://schemas.microsoft.com/office/powerpoint/2010/main" val="10830334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B089C5-4B01-4DAD-9C6A-FDB072E8526C}" type="slidenum">
              <a:rPr lang="en-US" smtClean="0"/>
              <a:t>29</a:t>
            </a:fld>
            <a:endParaRPr lang="en-US"/>
          </a:p>
        </p:txBody>
      </p:sp>
    </p:spTree>
    <p:extLst>
      <p:ext uri="{BB962C8B-B14F-4D97-AF65-F5344CB8AC3E}">
        <p14:creationId xmlns:p14="http://schemas.microsoft.com/office/powerpoint/2010/main" val="1764150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B089C5-4B01-4DAD-9C6A-FDB072E8526C}" type="slidenum">
              <a:rPr lang="en-US" smtClean="0"/>
              <a:t>3</a:t>
            </a:fld>
            <a:endParaRPr lang="en-US"/>
          </a:p>
        </p:txBody>
      </p:sp>
    </p:spTree>
    <p:extLst>
      <p:ext uri="{BB962C8B-B14F-4D97-AF65-F5344CB8AC3E}">
        <p14:creationId xmlns:p14="http://schemas.microsoft.com/office/powerpoint/2010/main" val="30785634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B089C5-4B01-4DAD-9C6A-FDB072E8526C}" type="slidenum">
              <a:rPr lang="en-US" smtClean="0"/>
              <a:t>30</a:t>
            </a:fld>
            <a:endParaRPr lang="en-US"/>
          </a:p>
        </p:txBody>
      </p:sp>
    </p:spTree>
    <p:extLst>
      <p:ext uri="{BB962C8B-B14F-4D97-AF65-F5344CB8AC3E}">
        <p14:creationId xmlns:p14="http://schemas.microsoft.com/office/powerpoint/2010/main" val="40385746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B089C5-4B01-4DAD-9C6A-FDB072E8526C}" type="slidenum">
              <a:rPr lang="en-US" smtClean="0"/>
              <a:t>31</a:t>
            </a:fld>
            <a:endParaRPr lang="en-US"/>
          </a:p>
        </p:txBody>
      </p:sp>
    </p:spTree>
    <p:extLst>
      <p:ext uri="{BB962C8B-B14F-4D97-AF65-F5344CB8AC3E}">
        <p14:creationId xmlns:p14="http://schemas.microsoft.com/office/powerpoint/2010/main" val="27536458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B089C5-4B01-4DAD-9C6A-FDB072E8526C}" type="slidenum">
              <a:rPr lang="en-US" smtClean="0"/>
              <a:t>32</a:t>
            </a:fld>
            <a:endParaRPr lang="en-US"/>
          </a:p>
        </p:txBody>
      </p:sp>
    </p:spTree>
    <p:extLst>
      <p:ext uri="{BB962C8B-B14F-4D97-AF65-F5344CB8AC3E}">
        <p14:creationId xmlns:p14="http://schemas.microsoft.com/office/powerpoint/2010/main" val="31835398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B089C5-4B01-4DAD-9C6A-FDB072E8526C}" type="slidenum">
              <a:rPr lang="en-US" smtClean="0"/>
              <a:t>33</a:t>
            </a:fld>
            <a:endParaRPr lang="en-US"/>
          </a:p>
        </p:txBody>
      </p:sp>
    </p:spTree>
    <p:extLst>
      <p:ext uri="{BB962C8B-B14F-4D97-AF65-F5344CB8AC3E}">
        <p14:creationId xmlns:p14="http://schemas.microsoft.com/office/powerpoint/2010/main" val="36798989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B089C5-4B01-4DAD-9C6A-FDB072E8526C}" type="slidenum">
              <a:rPr lang="en-US" smtClean="0"/>
              <a:t>34</a:t>
            </a:fld>
            <a:endParaRPr lang="en-US"/>
          </a:p>
        </p:txBody>
      </p:sp>
    </p:spTree>
    <p:extLst>
      <p:ext uri="{BB962C8B-B14F-4D97-AF65-F5344CB8AC3E}">
        <p14:creationId xmlns:p14="http://schemas.microsoft.com/office/powerpoint/2010/main" val="4257163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B089C5-4B01-4DAD-9C6A-FDB072E8526C}" type="slidenum">
              <a:rPr lang="en-US" smtClean="0"/>
              <a:t>35</a:t>
            </a:fld>
            <a:endParaRPr lang="en-US"/>
          </a:p>
        </p:txBody>
      </p:sp>
    </p:spTree>
    <p:extLst>
      <p:ext uri="{BB962C8B-B14F-4D97-AF65-F5344CB8AC3E}">
        <p14:creationId xmlns:p14="http://schemas.microsoft.com/office/powerpoint/2010/main" val="371921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B089C5-4B01-4DAD-9C6A-FDB072E8526C}" type="slidenum">
              <a:rPr lang="en-US" smtClean="0"/>
              <a:t>36</a:t>
            </a:fld>
            <a:endParaRPr lang="en-US"/>
          </a:p>
        </p:txBody>
      </p:sp>
    </p:spTree>
    <p:extLst>
      <p:ext uri="{BB962C8B-B14F-4D97-AF65-F5344CB8AC3E}">
        <p14:creationId xmlns:p14="http://schemas.microsoft.com/office/powerpoint/2010/main" val="14862891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B089C5-4B01-4DAD-9C6A-FDB072E8526C}" type="slidenum">
              <a:rPr lang="en-US" smtClean="0"/>
              <a:t>37</a:t>
            </a:fld>
            <a:endParaRPr lang="en-US"/>
          </a:p>
        </p:txBody>
      </p:sp>
    </p:spTree>
    <p:extLst>
      <p:ext uri="{BB962C8B-B14F-4D97-AF65-F5344CB8AC3E}">
        <p14:creationId xmlns:p14="http://schemas.microsoft.com/office/powerpoint/2010/main" val="1628917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B089C5-4B01-4DAD-9C6A-FDB072E8526C}" type="slidenum">
              <a:rPr lang="en-US" smtClean="0"/>
              <a:t>38</a:t>
            </a:fld>
            <a:endParaRPr lang="en-US"/>
          </a:p>
        </p:txBody>
      </p:sp>
    </p:spTree>
    <p:extLst>
      <p:ext uri="{BB962C8B-B14F-4D97-AF65-F5344CB8AC3E}">
        <p14:creationId xmlns:p14="http://schemas.microsoft.com/office/powerpoint/2010/main" val="29095956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B089C5-4B01-4DAD-9C6A-FDB072E8526C}" type="slidenum">
              <a:rPr lang="en-US" smtClean="0"/>
              <a:t>39</a:t>
            </a:fld>
            <a:endParaRPr lang="en-US"/>
          </a:p>
        </p:txBody>
      </p:sp>
    </p:spTree>
    <p:extLst>
      <p:ext uri="{BB962C8B-B14F-4D97-AF65-F5344CB8AC3E}">
        <p14:creationId xmlns:p14="http://schemas.microsoft.com/office/powerpoint/2010/main" val="2578987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B089C5-4B01-4DAD-9C6A-FDB072E8526C}" type="slidenum">
              <a:rPr lang="en-US" smtClean="0"/>
              <a:t>4</a:t>
            </a:fld>
            <a:endParaRPr lang="en-US"/>
          </a:p>
        </p:txBody>
      </p:sp>
    </p:spTree>
    <p:extLst>
      <p:ext uri="{BB962C8B-B14F-4D97-AF65-F5344CB8AC3E}">
        <p14:creationId xmlns:p14="http://schemas.microsoft.com/office/powerpoint/2010/main" val="1385576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B089C5-4B01-4DAD-9C6A-FDB072E8526C}" type="slidenum">
              <a:rPr lang="en-US" smtClean="0"/>
              <a:t>5</a:t>
            </a:fld>
            <a:endParaRPr lang="en-US"/>
          </a:p>
        </p:txBody>
      </p:sp>
    </p:spTree>
    <p:extLst>
      <p:ext uri="{BB962C8B-B14F-4D97-AF65-F5344CB8AC3E}">
        <p14:creationId xmlns:p14="http://schemas.microsoft.com/office/powerpoint/2010/main" val="2048064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262BB-8E9A-477E-9A44-39AFDCBF76E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982076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B089C5-4B01-4DAD-9C6A-FDB072E8526C}" type="slidenum">
              <a:rPr lang="en-US" smtClean="0"/>
              <a:t>7</a:t>
            </a:fld>
            <a:endParaRPr lang="en-US"/>
          </a:p>
        </p:txBody>
      </p:sp>
    </p:spTree>
    <p:extLst>
      <p:ext uri="{BB962C8B-B14F-4D97-AF65-F5344CB8AC3E}">
        <p14:creationId xmlns:p14="http://schemas.microsoft.com/office/powerpoint/2010/main" val="1858782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B089C5-4B01-4DAD-9C6A-FDB072E8526C}" type="slidenum">
              <a:rPr lang="en-US" smtClean="0"/>
              <a:t>8</a:t>
            </a:fld>
            <a:endParaRPr lang="en-US"/>
          </a:p>
        </p:txBody>
      </p:sp>
    </p:spTree>
    <p:extLst>
      <p:ext uri="{BB962C8B-B14F-4D97-AF65-F5344CB8AC3E}">
        <p14:creationId xmlns:p14="http://schemas.microsoft.com/office/powerpoint/2010/main" val="1696541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B089C5-4B01-4DAD-9C6A-FDB072E8526C}" type="slidenum">
              <a:rPr lang="en-US" smtClean="0"/>
              <a:t>9</a:t>
            </a:fld>
            <a:endParaRPr lang="en-US"/>
          </a:p>
        </p:txBody>
      </p:sp>
    </p:spTree>
    <p:extLst>
      <p:ext uri="{BB962C8B-B14F-4D97-AF65-F5344CB8AC3E}">
        <p14:creationId xmlns:p14="http://schemas.microsoft.com/office/powerpoint/2010/main" val="4110153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B5FC44-2AD4-4AE5-ADB6-D21729329A81}" type="datetimeFigureOut">
              <a:rPr lang="en-US" smtClean="0"/>
              <a:t>7/5/2021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DCD61-0B17-49B7-9135-6086763CE9C4}" type="slidenum">
              <a:rPr lang="en-US" smtClean="0"/>
              <a:t>‹#›</a:t>
            </a:fld>
            <a:endParaRPr lang="en-US"/>
          </a:p>
        </p:txBody>
      </p:sp>
    </p:spTree>
    <p:extLst>
      <p:ext uri="{BB962C8B-B14F-4D97-AF65-F5344CB8AC3E}">
        <p14:creationId xmlns:p14="http://schemas.microsoft.com/office/powerpoint/2010/main" val="3318728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B5FC44-2AD4-4AE5-ADB6-D21729329A81}" type="datetimeFigureOut">
              <a:rPr lang="en-US" smtClean="0"/>
              <a:t>7/5/2021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DCD61-0B17-49B7-9135-6086763CE9C4}" type="slidenum">
              <a:rPr lang="en-US" smtClean="0"/>
              <a:t>‹#›</a:t>
            </a:fld>
            <a:endParaRPr lang="en-US"/>
          </a:p>
        </p:txBody>
      </p:sp>
    </p:spTree>
    <p:extLst>
      <p:ext uri="{BB962C8B-B14F-4D97-AF65-F5344CB8AC3E}">
        <p14:creationId xmlns:p14="http://schemas.microsoft.com/office/powerpoint/2010/main" val="3685350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B5FC44-2AD4-4AE5-ADB6-D21729329A81}" type="datetimeFigureOut">
              <a:rPr lang="en-US" smtClean="0"/>
              <a:t>7/5/2021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DCD61-0B17-49B7-9135-6086763CE9C4}" type="slidenum">
              <a:rPr lang="en-US" smtClean="0"/>
              <a:t>‹#›</a:t>
            </a:fld>
            <a:endParaRPr lang="en-US"/>
          </a:p>
        </p:txBody>
      </p:sp>
    </p:spTree>
    <p:extLst>
      <p:ext uri="{BB962C8B-B14F-4D97-AF65-F5344CB8AC3E}">
        <p14:creationId xmlns:p14="http://schemas.microsoft.com/office/powerpoint/2010/main" val="476394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96FCA8BF-A8EC-4C43-9A9F-C02C8212A691}" type="datetimeFigureOut">
              <a:rPr lang="zh-CN" altLang="en-US" smtClean="0"/>
              <a:pPr/>
              <a:t>2021/7/5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E486D7-4405-4F3D-B450-589344FC09BD}" type="slidenum">
              <a:rPr lang="zh-CN" altLang="en-US" smtClean="0"/>
              <a:pPr/>
              <a:t>‹#›</a:t>
            </a:fld>
            <a:endParaRPr lang="zh-CN" altLang="en-US"/>
          </a:p>
        </p:txBody>
      </p:sp>
    </p:spTree>
    <p:extLst>
      <p:ext uri="{BB962C8B-B14F-4D97-AF65-F5344CB8AC3E}">
        <p14:creationId xmlns:p14="http://schemas.microsoft.com/office/powerpoint/2010/main" val="3775046037"/>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6FCA8BF-A8EC-4C43-9A9F-C02C8212A691}" type="datetimeFigureOut">
              <a:rPr lang="zh-CN" altLang="en-US" smtClean="0"/>
              <a:pPr/>
              <a:t>2021/7/5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E486D7-4405-4F3D-B450-589344FC09BD}" type="slidenum">
              <a:rPr lang="zh-CN" altLang="en-US" smtClean="0"/>
              <a:pPr/>
              <a:t>‹#›</a:t>
            </a:fld>
            <a:endParaRPr lang="zh-CN" altLang="en-US"/>
          </a:p>
        </p:txBody>
      </p:sp>
    </p:spTree>
    <p:extLst>
      <p:ext uri="{BB962C8B-B14F-4D97-AF65-F5344CB8AC3E}">
        <p14:creationId xmlns:p14="http://schemas.microsoft.com/office/powerpoint/2010/main" val="79408064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6FCA8BF-A8EC-4C43-9A9F-C02C8212A691}" type="datetimeFigureOut">
              <a:rPr lang="zh-CN" altLang="en-US" smtClean="0"/>
              <a:pPr/>
              <a:t>2021/7/5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E486D7-4405-4F3D-B450-589344FC09BD}" type="slidenum">
              <a:rPr lang="zh-CN" altLang="en-US" smtClean="0"/>
              <a:pPr/>
              <a:t>‹#›</a:t>
            </a:fld>
            <a:endParaRPr lang="zh-CN" altLang="en-US"/>
          </a:p>
        </p:txBody>
      </p:sp>
    </p:spTree>
    <p:extLst>
      <p:ext uri="{BB962C8B-B14F-4D97-AF65-F5344CB8AC3E}">
        <p14:creationId xmlns:p14="http://schemas.microsoft.com/office/powerpoint/2010/main" val="324970572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6FCA8BF-A8EC-4C43-9A9F-C02C8212A691}" type="datetimeFigureOut">
              <a:rPr lang="zh-CN" altLang="en-US" smtClean="0"/>
              <a:pPr/>
              <a:t>2021/7/5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9E486D7-4405-4F3D-B450-589344FC09BD}" type="slidenum">
              <a:rPr lang="zh-CN" altLang="en-US" smtClean="0"/>
              <a:pPr/>
              <a:t>‹#›</a:t>
            </a:fld>
            <a:endParaRPr lang="zh-CN" altLang="en-US"/>
          </a:p>
        </p:txBody>
      </p:sp>
    </p:spTree>
    <p:extLst>
      <p:ext uri="{BB962C8B-B14F-4D97-AF65-F5344CB8AC3E}">
        <p14:creationId xmlns:p14="http://schemas.microsoft.com/office/powerpoint/2010/main" val="3602851927"/>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6FCA8BF-A8EC-4C43-9A9F-C02C8212A691}" type="datetimeFigureOut">
              <a:rPr lang="zh-CN" altLang="en-US" smtClean="0"/>
              <a:pPr/>
              <a:t>2021/7/5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9E486D7-4405-4F3D-B450-589344FC09BD}" type="slidenum">
              <a:rPr lang="zh-CN" altLang="en-US" smtClean="0"/>
              <a:pPr/>
              <a:t>‹#›</a:t>
            </a:fld>
            <a:endParaRPr lang="zh-CN" altLang="en-US"/>
          </a:p>
        </p:txBody>
      </p:sp>
    </p:spTree>
    <p:extLst>
      <p:ext uri="{BB962C8B-B14F-4D97-AF65-F5344CB8AC3E}">
        <p14:creationId xmlns:p14="http://schemas.microsoft.com/office/powerpoint/2010/main" val="57626589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6FCA8BF-A8EC-4C43-9A9F-C02C8212A691}" type="datetimeFigureOut">
              <a:rPr lang="zh-CN" altLang="en-US" smtClean="0"/>
              <a:pPr/>
              <a:t>2021/7/5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9E486D7-4405-4F3D-B450-589344FC09BD}" type="slidenum">
              <a:rPr lang="zh-CN" altLang="en-US" smtClean="0"/>
              <a:pPr/>
              <a:t>‹#›</a:t>
            </a:fld>
            <a:endParaRPr lang="zh-CN" altLang="en-US"/>
          </a:p>
        </p:txBody>
      </p:sp>
    </p:spTree>
    <p:extLst>
      <p:ext uri="{BB962C8B-B14F-4D97-AF65-F5344CB8AC3E}">
        <p14:creationId xmlns:p14="http://schemas.microsoft.com/office/powerpoint/2010/main" val="176395866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6FCA8BF-A8EC-4C43-9A9F-C02C8212A691}" type="datetimeFigureOut">
              <a:rPr lang="zh-CN" altLang="en-US" smtClean="0"/>
              <a:pPr/>
              <a:t>2021/7/5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9E486D7-4405-4F3D-B450-589344FC09BD}" type="slidenum">
              <a:rPr lang="zh-CN" altLang="en-US" smtClean="0"/>
              <a:pPr/>
              <a:t>‹#›</a:t>
            </a:fld>
            <a:endParaRPr lang="zh-CN" altLang="en-US"/>
          </a:p>
        </p:txBody>
      </p:sp>
    </p:spTree>
    <p:extLst>
      <p:ext uri="{BB962C8B-B14F-4D97-AF65-F5344CB8AC3E}">
        <p14:creationId xmlns:p14="http://schemas.microsoft.com/office/powerpoint/2010/main" val="115670846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6FCA8BF-A8EC-4C43-9A9F-C02C8212A691}" type="datetimeFigureOut">
              <a:rPr lang="zh-CN" altLang="en-US" smtClean="0"/>
              <a:pPr/>
              <a:t>2021/7/5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9E486D7-4405-4F3D-B450-589344FC09BD}" type="slidenum">
              <a:rPr lang="zh-CN" altLang="en-US" smtClean="0"/>
              <a:pPr/>
              <a:t>‹#›</a:t>
            </a:fld>
            <a:endParaRPr lang="zh-CN" altLang="en-US"/>
          </a:p>
        </p:txBody>
      </p:sp>
    </p:spTree>
    <p:extLst>
      <p:ext uri="{BB962C8B-B14F-4D97-AF65-F5344CB8AC3E}">
        <p14:creationId xmlns:p14="http://schemas.microsoft.com/office/powerpoint/2010/main" val="3749645953"/>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B5FC44-2AD4-4AE5-ADB6-D21729329A81}" type="datetimeFigureOut">
              <a:rPr lang="en-US" smtClean="0"/>
              <a:t>7/5/2021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DCD61-0B17-49B7-9135-6086763CE9C4}" type="slidenum">
              <a:rPr lang="en-US" smtClean="0"/>
              <a:t>‹#›</a:t>
            </a:fld>
            <a:endParaRPr lang="en-US"/>
          </a:p>
        </p:txBody>
      </p:sp>
    </p:spTree>
    <p:extLst>
      <p:ext uri="{BB962C8B-B14F-4D97-AF65-F5344CB8AC3E}">
        <p14:creationId xmlns:p14="http://schemas.microsoft.com/office/powerpoint/2010/main" val="31091500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6FCA8BF-A8EC-4C43-9A9F-C02C8212A691}" type="datetimeFigureOut">
              <a:rPr lang="zh-CN" altLang="en-US" smtClean="0"/>
              <a:pPr/>
              <a:t>2021/7/5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9E486D7-4405-4F3D-B450-589344FC09BD}" type="slidenum">
              <a:rPr lang="zh-CN" altLang="en-US" smtClean="0"/>
              <a:pPr/>
              <a:t>‹#›</a:t>
            </a:fld>
            <a:endParaRPr lang="zh-CN" altLang="en-US"/>
          </a:p>
        </p:txBody>
      </p:sp>
    </p:spTree>
    <p:extLst>
      <p:ext uri="{BB962C8B-B14F-4D97-AF65-F5344CB8AC3E}">
        <p14:creationId xmlns:p14="http://schemas.microsoft.com/office/powerpoint/2010/main" val="169260966"/>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6FCA8BF-A8EC-4C43-9A9F-C02C8212A691}" type="datetimeFigureOut">
              <a:rPr lang="zh-CN" altLang="en-US" smtClean="0"/>
              <a:pPr/>
              <a:t>2021/7/5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E486D7-4405-4F3D-B450-589344FC09BD}" type="slidenum">
              <a:rPr lang="zh-CN" altLang="en-US" smtClean="0"/>
              <a:pPr/>
              <a:t>‹#›</a:t>
            </a:fld>
            <a:endParaRPr lang="zh-CN" altLang="en-US"/>
          </a:p>
        </p:txBody>
      </p:sp>
    </p:spTree>
    <p:extLst>
      <p:ext uri="{BB962C8B-B14F-4D97-AF65-F5344CB8AC3E}">
        <p14:creationId xmlns:p14="http://schemas.microsoft.com/office/powerpoint/2010/main" val="56218411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6FCA8BF-A8EC-4C43-9A9F-C02C8212A691}" type="datetimeFigureOut">
              <a:rPr lang="zh-CN" altLang="en-US" smtClean="0"/>
              <a:pPr/>
              <a:t>2021/7/5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E486D7-4405-4F3D-B450-589344FC09BD}" type="slidenum">
              <a:rPr lang="zh-CN" altLang="en-US" smtClean="0"/>
              <a:pPr/>
              <a:t>‹#›</a:t>
            </a:fld>
            <a:endParaRPr lang="zh-CN" altLang="en-US"/>
          </a:p>
        </p:txBody>
      </p:sp>
    </p:spTree>
    <p:extLst>
      <p:ext uri="{BB962C8B-B14F-4D97-AF65-F5344CB8AC3E}">
        <p14:creationId xmlns:p14="http://schemas.microsoft.com/office/powerpoint/2010/main" val="156642056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1422C53-E84B-413A-9F8C-F9D815294185}" type="slidenum">
              <a:rPr lang="en-US"/>
              <a:pPr>
                <a:defRPr/>
              </a:pPr>
              <a:t>‹#›</a:t>
            </a:fld>
            <a:endParaRPr lang="en-US"/>
          </a:p>
        </p:txBody>
      </p:sp>
    </p:spTree>
    <p:extLst>
      <p:ext uri="{BB962C8B-B14F-4D97-AF65-F5344CB8AC3E}">
        <p14:creationId xmlns:p14="http://schemas.microsoft.com/office/powerpoint/2010/main" val="32126433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0D1C-B1CB-4668-9FFF-9FB87B6745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00C037-C71E-45D8-8E60-6619820479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66517C-585D-4629-9853-3E6A6B5B4FBB}"/>
              </a:ext>
            </a:extLst>
          </p:cNvPr>
          <p:cNvSpPr>
            <a:spLocks noGrp="1"/>
          </p:cNvSpPr>
          <p:nvPr>
            <p:ph type="dt" sz="half" idx="10"/>
          </p:nvPr>
        </p:nvSpPr>
        <p:spPr/>
        <p:txBody>
          <a:bodyPr/>
          <a:lstStyle/>
          <a:p>
            <a:fld id="{1B65B09B-8FDD-4AF8-8B3A-6E67DF51AEAF}" type="datetimeFigureOut">
              <a:rPr lang="en-US" smtClean="0"/>
              <a:t>7/5/2021</a:t>
            </a:fld>
            <a:endParaRPr lang="en-US"/>
          </a:p>
        </p:txBody>
      </p:sp>
      <p:sp>
        <p:nvSpPr>
          <p:cNvPr id="5" name="Footer Placeholder 4">
            <a:extLst>
              <a:ext uri="{FF2B5EF4-FFF2-40B4-BE49-F238E27FC236}">
                <a16:creationId xmlns:a16="http://schemas.microsoft.com/office/drawing/2014/main" id="{83A9710D-043F-467D-A4E5-E78B6D4A13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661863-1470-48C6-8D58-0390B4CB4F75}"/>
              </a:ext>
            </a:extLst>
          </p:cNvPr>
          <p:cNvSpPr>
            <a:spLocks noGrp="1"/>
          </p:cNvSpPr>
          <p:nvPr>
            <p:ph type="sldNum" sz="quarter" idx="12"/>
          </p:nvPr>
        </p:nvSpPr>
        <p:spPr/>
        <p:txBody>
          <a:bodyPr/>
          <a:lstStyle/>
          <a:p>
            <a:fld id="{0B8F5A8D-60B5-437E-9928-B6CABD42E338}" type="slidenum">
              <a:rPr lang="en-US" smtClean="0"/>
              <a:t>‹#›</a:t>
            </a:fld>
            <a:endParaRPr lang="en-US"/>
          </a:p>
        </p:txBody>
      </p:sp>
    </p:spTree>
    <p:extLst>
      <p:ext uri="{BB962C8B-B14F-4D97-AF65-F5344CB8AC3E}">
        <p14:creationId xmlns:p14="http://schemas.microsoft.com/office/powerpoint/2010/main" val="1116217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55FFA-8E6A-4182-8AF0-7BD08034DE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634B6C-D3F4-4DE1-83EB-A0587A0FC1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68AEC-4424-4468-A5EE-7C96FCBCCE78}"/>
              </a:ext>
            </a:extLst>
          </p:cNvPr>
          <p:cNvSpPr>
            <a:spLocks noGrp="1"/>
          </p:cNvSpPr>
          <p:nvPr>
            <p:ph type="dt" sz="half" idx="10"/>
          </p:nvPr>
        </p:nvSpPr>
        <p:spPr/>
        <p:txBody>
          <a:bodyPr/>
          <a:lstStyle/>
          <a:p>
            <a:fld id="{1B65B09B-8FDD-4AF8-8B3A-6E67DF51AEAF}" type="datetimeFigureOut">
              <a:rPr lang="en-US" smtClean="0"/>
              <a:t>7/5/2021</a:t>
            </a:fld>
            <a:endParaRPr lang="en-US"/>
          </a:p>
        </p:txBody>
      </p:sp>
      <p:sp>
        <p:nvSpPr>
          <p:cNvPr id="5" name="Footer Placeholder 4">
            <a:extLst>
              <a:ext uri="{FF2B5EF4-FFF2-40B4-BE49-F238E27FC236}">
                <a16:creationId xmlns:a16="http://schemas.microsoft.com/office/drawing/2014/main" id="{8B801A86-E4B1-4297-B8C7-B139A8585B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95F7D6-2AF4-468B-91B6-A384124B24A6}"/>
              </a:ext>
            </a:extLst>
          </p:cNvPr>
          <p:cNvSpPr>
            <a:spLocks noGrp="1"/>
          </p:cNvSpPr>
          <p:nvPr>
            <p:ph type="sldNum" sz="quarter" idx="12"/>
          </p:nvPr>
        </p:nvSpPr>
        <p:spPr/>
        <p:txBody>
          <a:bodyPr/>
          <a:lstStyle/>
          <a:p>
            <a:fld id="{0B8F5A8D-60B5-437E-9928-B6CABD42E338}" type="slidenum">
              <a:rPr lang="en-US" smtClean="0"/>
              <a:t>‹#›</a:t>
            </a:fld>
            <a:endParaRPr lang="en-US"/>
          </a:p>
        </p:txBody>
      </p:sp>
    </p:spTree>
    <p:extLst>
      <p:ext uri="{BB962C8B-B14F-4D97-AF65-F5344CB8AC3E}">
        <p14:creationId xmlns:p14="http://schemas.microsoft.com/office/powerpoint/2010/main" val="23220595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F3B3B-7BCB-472F-80C1-8D80F3DB58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F6E2A1-00CB-4C55-826C-BCE00C8627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C0CD56-D0C2-4C33-89EC-0EA7592ED0BB}"/>
              </a:ext>
            </a:extLst>
          </p:cNvPr>
          <p:cNvSpPr>
            <a:spLocks noGrp="1"/>
          </p:cNvSpPr>
          <p:nvPr>
            <p:ph type="dt" sz="half" idx="10"/>
          </p:nvPr>
        </p:nvSpPr>
        <p:spPr/>
        <p:txBody>
          <a:bodyPr/>
          <a:lstStyle/>
          <a:p>
            <a:fld id="{1B65B09B-8FDD-4AF8-8B3A-6E67DF51AEAF}" type="datetimeFigureOut">
              <a:rPr lang="en-US" smtClean="0"/>
              <a:t>7/5/2021</a:t>
            </a:fld>
            <a:endParaRPr lang="en-US"/>
          </a:p>
        </p:txBody>
      </p:sp>
      <p:sp>
        <p:nvSpPr>
          <p:cNvPr id="5" name="Footer Placeholder 4">
            <a:extLst>
              <a:ext uri="{FF2B5EF4-FFF2-40B4-BE49-F238E27FC236}">
                <a16:creationId xmlns:a16="http://schemas.microsoft.com/office/drawing/2014/main" id="{B666AB68-324D-42F4-97B2-518EBC1EDD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EDBA00-E498-467B-BFF3-B79FB34E18B3}"/>
              </a:ext>
            </a:extLst>
          </p:cNvPr>
          <p:cNvSpPr>
            <a:spLocks noGrp="1"/>
          </p:cNvSpPr>
          <p:nvPr>
            <p:ph type="sldNum" sz="quarter" idx="12"/>
          </p:nvPr>
        </p:nvSpPr>
        <p:spPr/>
        <p:txBody>
          <a:bodyPr/>
          <a:lstStyle/>
          <a:p>
            <a:fld id="{0B8F5A8D-60B5-437E-9928-B6CABD42E338}" type="slidenum">
              <a:rPr lang="en-US" smtClean="0"/>
              <a:t>‹#›</a:t>
            </a:fld>
            <a:endParaRPr lang="en-US"/>
          </a:p>
        </p:txBody>
      </p:sp>
    </p:spTree>
    <p:extLst>
      <p:ext uri="{BB962C8B-B14F-4D97-AF65-F5344CB8AC3E}">
        <p14:creationId xmlns:p14="http://schemas.microsoft.com/office/powerpoint/2010/main" val="18422662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FB751-F896-400F-9508-51E475FA21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B65517-DB52-422D-AE02-3B0D0EB2E2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DE08FF-F0EF-4F45-B682-F09C33B38E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B48D17-B5FD-42E0-9CC1-8954C8A890D8}"/>
              </a:ext>
            </a:extLst>
          </p:cNvPr>
          <p:cNvSpPr>
            <a:spLocks noGrp="1"/>
          </p:cNvSpPr>
          <p:nvPr>
            <p:ph type="dt" sz="half" idx="10"/>
          </p:nvPr>
        </p:nvSpPr>
        <p:spPr/>
        <p:txBody>
          <a:bodyPr/>
          <a:lstStyle/>
          <a:p>
            <a:fld id="{1B65B09B-8FDD-4AF8-8B3A-6E67DF51AEAF}" type="datetimeFigureOut">
              <a:rPr lang="en-US" smtClean="0"/>
              <a:t>7/5/2021</a:t>
            </a:fld>
            <a:endParaRPr lang="en-US"/>
          </a:p>
        </p:txBody>
      </p:sp>
      <p:sp>
        <p:nvSpPr>
          <p:cNvPr id="6" name="Footer Placeholder 5">
            <a:extLst>
              <a:ext uri="{FF2B5EF4-FFF2-40B4-BE49-F238E27FC236}">
                <a16:creationId xmlns:a16="http://schemas.microsoft.com/office/drawing/2014/main" id="{4325E845-8D6C-4C65-99D7-DBA580EEE1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FAAE08-3499-46AD-80A5-5F8A19A2E8DF}"/>
              </a:ext>
            </a:extLst>
          </p:cNvPr>
          <p:cNvSpPr>
            <a:spLocks noGrp="1"/>
          </p:cNvSpPr>
          <p:nvPr>
            <p:ph type="sldNum" sz="quarter" idx="12"/>
          </p:nvPr>
        </p:nvSpPr>
        <p:spPr/>
        <p:txBody>
          <a:bodyPr/>
          <a:lstStyle/>
          <a:p>
            <a:fld id="{0B8F5A8D-60B5-437E-9928-B6CABD42E338}" type="slidenum">
              <a:rPr lang="en-US" smtClean="0"/>
              <a:t>‹#›</a:t>
            </a:fld>
            <a:endParaRPr lang="en-US"/>
          </a:p>
        </p:txBody>
      </p:sp>
    </p:spTree>
    <p:extLst>
      <p:ext uri="{BB962C8B-B14F-4D97-AF65-F5344CB8AC3E}">
        <p14:creationId xmlns:p14="http://schemas.microsoft.com/office/powerpoint/2010/main" val="19300926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E6EFF-B1B9-42C9-9FD0-410FF48373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C14181-E4E7-4371-A1A1-D344086647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BCCE46-5E59-4DB2-BE75-C34F67A505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54D5BD-81B4-49A3-8AC5-DCF5C914CC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920C10-7DB6-485F-82BA-8C21E24253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6320E8-F897-41A1-8610-F5176BB35B8F}"/>
              </a:ext>
            </a:extLst>
          </p:cNvPr>
          <p:cNvSpPr>
            <a:spLocks noGrp="1"/>
          </p:cNvSpPr>
          <p:nvPr>
            <p:ph type="dt" sz="half" idx="10"/>
          </p:nvPr>
        </p:nvSpPr>
        <p:spPr/>
        <p:txBody>
          <a:bodyPr/>
          <a:lstStyle/>
          <a:p>
            <a:fld id="{1B65B09B-8FDD-4AF8-8B3A-6E67DF51AEAF}" type="datetimeFigureOut">
              <a:rPr lang="en-US" smtClean="0"/>
              <a:t>7/5/2021</a:t>
            </a:fld>
            <a:endParaRPr lang="en-US"/>
          </a:p>
        </p:txBody>
      </p:sp>
      <p:sp>
        <p:nvSpPr>
          <p:cNvPr id="8" name="Footer Placeholder 7">
            <a:extLst>
              <a:ext uri="{FF2B5EF4-FFF2-40B4-BE49-F238E27FC236}">
                <a16:creationId xmlns:a16="http://schemas.microsoft.com/office/drawing/2014/main" id="{EC34FE46-E9F5-4A9F-B0A8-AFE073ADE2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BC1817-79A1-40B6-8A44-B96C44436B18}"/>
              </a:ext>
            </a:extLst>
          </p:cNvPr>
          <p:cNvSpPr>
            <a:spLocks noGrp="1"/>
          </p:cNvSpPr>
          <p:nvPr>
            <p:ph type="sldNum" sz="quarter" idx="12"/>
          </p:nvPr>
        </p:nvSpPr>
        <p:spPr/>
        <p:txBody>
          <a:bodyPr/>
          <a:lstStyle/>
          <a:p>
            <a:fld id="{0B8F5A8D-60B5-437E-9928-B6CABD42E338}" type="slidenum">
              <a:rPr lang="en-US" smtClean="0"/>
              <a:t>‹#›</a:t>
            </a:fld>
            <a:endParaRPr lang="en-US"/>
          </a:p>
        </p:txBody>
      </p:sp>
    </p:spTree>
    <p:extLst>
      <p:ext uri="{BB962C8B-B14F-4D97-AF65-F5344CB8AC3E}">
        <p14:creationId xmlns:p14="http://schemas.microsoft.com/office/powerpoint/2010/main" val="30846623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84208-BE03-49BD-821A-452C3B737A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D0D349-E833-43AF-93DB-3FBB19C2EEA1}"/>
              </a:ext>
            </a:extLst>
          </p:cNvPr>
          <p:cNvSpPr>
            <a:spLocks noGrp="1"/>
          </p:cNvSpPr>
          <p:nvPr>
            <p:ph type="dt" sz="half" idx="10"/>
          </p:nvPr>
        </p:nvSpPr>
        <p:spPr/>
        <p:txBody>
          <a:bodyPr/>
          <a:lstStyle/>
          <a:p>
            <a:fld id="{1B65B09B-8FDD-4AF8-8B3A-6E67DF51AEAF}" type="datetimeFigureOut">
              <a:rPr lang="en-US" smtClean="0"/>
              <a:t>7/5/2021</a:t>
            </a:fld>
            <a:endParaRPr lang="en-US"/>
          </a:p>
        </p:txBody>
      </p:sp>
      <p:sp>
        <p:nvSpPr>
          <p:cNvPr id="4" name="Footer Placeholder 3">
            <a:extLst>
              <a:ext uri="{FF2B5EF4-FFF2-40B4-BE49-F238E27FC236}">
                <a16:creationId xmlns:a16="http://schemas.microsoft.com/office/drawing/2014/main" id="{21D65BAC-4B0A-4905-906B-108BD13E5D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B461C5-29EA-4288-8A7F-3B93A47B1C9C}"/>
              </a:ext>
            </a:extLst>
          </p:cNvPr>
          <p:cNvSpPr>
            <a:spLocks noGrp="1"/>
          </p:cNvSpPr>
          <p:nvPr>
            <p:ph type="sldNum" sz="quarter" idx="12"/>
          </p:nvPr>
        </p:nvSpPr>
        <p:spPr/>
        <p:txBody>
          <a:bodyPr/>
          <a:lstStyle/>
          <a:p>
            <a:fld id="{0B8F5A8D-60B5-437E-9928-B6CABD42E338}" type="slidenum">
              <a:rPr lang="en-US" smtClean="0"/>
              <a:t>‹#›</a:t>
            </a:fld>
            <a:endParaRPr lang="en-US"/>
          </a:p>
        </p:txBody>
      </p:sp>
    </p:spTree>
    <p:extLst>
      <p:ext uri="{BB962C8B-B14F-4D97-AF65-F5344CB8AC3E}">
        <p14:creationId xmlns:p14="http://schemas.microsoft.com/office/powerpoint/2010/main" val="12449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B5FC44-2AD4-4AE5-ADB6-D21729329A81}" type="datetimeFigureOut">
              <a:rPr lang="en-US" smtClean="0"/>
              <a:t>7/5/2021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DCD61-0B17-49B7-9135-6086763CE9C4}" type="slidenum">
              <a:rPr lang="en-US" smtClean="0"/>
              <a:t>‹#›</a:t>
            </a:fld>
            <a:endParaRPr lang="en-US"/>
          </a:p>
        </p:txBody>
      </p:sp>
    </p:spTree>
    <p:extLst>
      <p:ext uri="{BB962C8B-B14F-4D97-AF65-F5344CB8AC3E}">
        <p14:creationId xmlns:p14="http://schemas.microsoft.com/office/powerpoint/2010/main" val="18256888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B7AD44-8EFE-4A05-8ADE-1B15AD273E12}"/>
              </a:ext>
            </a:extLst>
          </p:cNvPr>
          <p:cNvSpPr>
            <a:spLocks noGrp="1"/>
          </p:cNvSpPr>
          <p:nvPr>
            <p:ph type="dt" sz="half" idx="10"/>
          </p:nvPr>
        </p:nvSpPr>
        <p:spPr/>
        <p:txBody>
          <a:bodyPr/>
          <a:lstStyle/>
          <a:p>
            <a:fld id="{1B65B09B-8FDD-4AF8-8B3A-6E67DF51AEAF}" type="datetimeFigureOut">
              <a:rPr lang="en-US" smtClean="0"/>
              <a:t>7/5/2021</a:t>
            </a:fld>
            <a:endParaRPr lang="en-US"/>
          </a:p>
        </p:txBody>
      </p:sp>
      <p:sp>
        <p:nvSpPr>
          <p:cNvPr id="3" name="Footer Placeholder 2">
            <a:extLst>
              <a:ext uri="{FF2B5EF4-FFF2-40B4-BE49-F238E27FC236}">
                <a16:creationId xmlns:a16="http://schemas.microsoft.com/office/drawing/2014/main" id="{3717C2CD-4CE9-43AF-9410-70A15D04A4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2690EB-5333-4591-86BD-9316618102FB}"/>
              </a:ext>
            </a:extLst>
          </p:cNvPr>
          <p:cNvSpPr>
            <a:spLocks noGrp="1"/>
          </p:cNvSpPr>
          <p:nvPr>
            <p:ph type="sldNum" sz="quarter" idx="12"/>
          </p:nvPr>
        </p:nvSpPr>
        <p:spPr/>
        <p:txBody>
          <a:bodyPr/>
          <a:lstStyle/>
          <a:p>
            <a:fld id="{0B8F5A8D-60B5-437E-9928-B6CABD42E338}" type="slidenum">
              <a:rPr lang="en-US" smtClean="0"/>
              <a:t>‹#›</a:t>
            </a:fld>
            <a:endParaRPr lang="en-US"/>
          </a:p>
        </p:txBody>
      </p:sp>
    </p:spTree>
    <p:extLst>
      <p:ext uri="{BB962C8B-B14F-4D97-AF65-F5344CB8AC3E}">
        <p14:creationId xmlns:p14="http://schemas.microsoft.com/office/powerpoint/2010/main" val="21335489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4B95A-F29C-4D26-8307-95FF20D5AE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94103F-8CB5-40E1-BDA0-56990D0491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F8BA73-124C-4658-A1F1-90D454200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FBAC19-30CB-4A73-A5CE-FCE68C23AADF}"/>
              </a:ext>
            </a:extLst>
          </p:cNvPr>
          <p:cNvSpPr>
            <a:spLocks noGrp="1"/>
          </p:cNvSpPr>
          <p:nvPr>
            <p:ph type="dt" sz="half" idx="10"/>
          </p:nvPr>
        </p:nvSpPr>
        <p:spPr/>
        <p:txBody>
          <a:bodyPr/>
          <a:lstStyle/>
          <a:p>
            <a:fld id="{1B65B09B-8FDD-4AF8-8B3A-6E67DF51AEAF}" type="datetimeFigureOut">
              <a:rPr lang="en-US" smtClean="0"/>
              <a:t>7/5/2021</a:t>
            </a:fld>
            <a:endParaRPr lang="en-US"/>
          </a:p>
        </p:txBody>
      </p:sp>
      <p:sp>
        <p:nvSpPr>
          <p:cNvPr id="6" name="Footer Placeholder 5">
            <a:extLst>
              <a:ext uri="{FF2B5EF4-FFF2-40B4-BE49-F238E27FC236}">
                <a16:creationId xmlns:a16="http://schemas.microsoft.com/office/drawing/2014/main" id="{358BD279-8A96-46A0-BAE7-E51250B320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5DE3E1-F351-40EB-922A-E3CEB8DAA797}"/>
              </a:ext>
            </a:extLst>
          </p:cNvPr>
          <p:cNvSpPr>
            <a:spLocks noGrp="1"/>
          </p:cNvSpPr>
          <p:nvPr>
            <p:ph type="sldNum" sz="quarter" idx="12"/>
          </p:nvPr>
        </p:nvSpPr>
        <p:spPr/>
        <p:txBody>
          <a:bodyPr/>
          <a:lstStyle/>
          <a:p>
            <a:fld id="{0B8F5A8D-60B5-437E-9928-B6CABD42E338}" type="slidenum">
              <a:rPr lang="en-US" smtClean="0"/>
              <a:t>‹#›</a:t>
            </a:fld>
            <a:endParaRPr lang="en-US"/>
          </a:p>
        </p:txBody>
      </p:sp>
    </p:spTree>
    <p:extLst>
      <p:ext uri="{BB962C8B-B14F-4D97-AF65-F5344CB8AC3E}">
        <p14:creationId xmlns:p14="http://schemas.microsoft.com/office/powerpoint/2010/main" val="35536736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10B71-A0BA-4A20-BF99-DA3F9A00E9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F8D746-C211-4E5E-A4FD-E21BA283F4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20DEFE-26EE-42AA-8B9B-042792E5E3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6978C8-A7BE-4AA8-A986-CE000675E236}"/>
              </a:ext>
            </a:extLst>
          </p:cNvPr>
          <p:cNvSpPr>
            <a:spLocks noGrp="1"/>
          </p:cNvSpPr>
          <p:nvPr>
            <p:ph type="dt" sz="half" idx="10"/>
          </p:nvPr>
        </p:nvSpPr>
        <p:spPr/>
        <p:txBody>
          <a:bodyPr/>
          <a:lstStyle/>
          <a:p>
            <a:fld id="{1B65B09B-8FDD-4AF8-8B3A-6E67DF51AEAF}" type="datetimeFigureOut">
              <a:rPr lang="en-US" smtClean="0"/>
              <a:t>7/5/2021</a:t>
            </a:fld>
            <a:endParaRPr lang="en-US"/>
          </a:p>
        </p:txBody>
      </p:sp>
      <p:sp>
        <p:nvSpPr>
          <p:cNvPr id="6" name="Footer Placeholder 5">
            <a:extLst>
              <a:ext uri="{FF2B5EF4-FFF2-40B4-BE49-F238E27FC236}">
                <a16:creationId xmlns:a16="http://schemas.microsoft.com/office/drawing/2014/main" id="{562CE2A2-6031-4300-AF0B-95FF73A76C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AD3724-A3EF-4194-8643-B59F2F1C2C32}"/>
              </a:ext>
            </a:extLst>
          </p:cNvPr>
          <p:cNvSpPr>
            <a:spLocks noGrp="1"/>
          </p:cNvSpPr>
          <p:nvPr>
            <p:ph type="sldNum" sz="quarter" idx="12"/>
          </p:nvPr>
        </p:nvSpPr>
        <p:spPr/>
        <p:txBody>
          <a:bodyPr/>
          <a:lstStyle/>
          <a:p>
            <a:fld id="{0B8F5A8D-60B5-437E-9928-B6CABD42E338}" type="slidenum">
              <a:rPr lang="en-US" smtClean="0"/>
              <a:t>‹#›</a:t>
            </a:fld>
            <a:endParaRPr lang="en-US"/>
          </a:p>
        </p:txBody>
      </p:sp>
    </p:spTree>
    <p:extLst>
      <p:ext uri="{BB962C8B-B14F-4D97-AF65-F5344CB8AC3E}">
        <p14:creationId xmlns:p14="http://schemas.microsoft.com/office/powerpoint/2010/main" val="20814721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F400E-FECC-4B3A-9FE2-4725924CEB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736711-BAE9-4299-B255-47CE6DE5D9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F2DAF4-B1B6-476B-BF6E-DE97761CDD0A}"/>
              </a:ext>
            </a:extLst>
          </p:cNvPr>
          <p:cNvSpPr>
            <a:spLocks noGrp="1"/>
          </p:cNvSpPr>
          <p:nvPr>
            <p:ph type="dt" sz="half" idx="10"/>
          </p:nvPr>
        </p:nvSpPr>
        <p:spPr/>
        <p:txBody>
          <a:bodyPr/>
          <a:lstStyle/>
          <a:p>
            <a:fld id="{1B65B09B-8FDD-4AF8-8B3A-6E67DF51AEAF}" type="datetimeFigureOut">
              <a:rPr lang="en-US" smtClean="0"/>
              <a:t>7/5/2021</a:t>
            </a:fld>
            <a:endParaRPr lang="en-US"/>
          </a:p>
        </p:txBody>
      </p:sp>
      <p:sp>
        <p:nvSpPr>
          <p:cNvPr id="5" name="Footer Placeholder 4">
            <a:extLst>
              <a:ext uri="{FF2B5EF4-FFF2-40B4-BE49-F238E27FC236}">
                <a16:creationId xmlns:a16="http://schemas.microsoft.com/office/drawing/2014/main" id="{6CF3C0C2-F485-485C-9366-9F5F34988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E13B90-C6F8-4F04-BA0D-A82AF6D572C0}"/>
              </a:ext>
            </a:extLst>
          </p:cNvPr>
          <p:cNvSpPr>
            <a:spLocks noGrp="1"/>
          </p:cNvSpPr>
          <p:nvPr>
            <p:ph type="sldNum" sz="quarter" idx="12"/>
          </p:nvPr>
        </p:nvSpPr>
        <p:spPr/>
        <p:txBody>
          <a:bodyPr/>
          <a:lstStyle/>
          <a:p>
            <a:fld id="{0B8F5A8D-60B5-437E-9928-B6CABD42E338}" type="slidenum">
              <a:rPr lang="en-US" smtClean="0"/>
              <a:t>‹#›</a:t>
            </a:fld>
            <a:endParaRPr lang="en-US"/>
          </a:p>
        </p:txBody>
      </p:sp>
    </p:spTree>
    <p:extLst>
      <p:ext uri="{BB962C8B-B14F-4D97-AF65-F5344CB8AC3E}">
        <p14:creationId xmlns:p14="http://schemas.microsoft.com/office/powerpoint/2010/main" val="2860317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4A9540-B975-4578-A628-113CFAFEEF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6B5F6C-2733-4E19-9499-96E4ADC836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91C08F-6AD6-4A0C-A7D9-DA5CE8CF2CDF}"/>
              </a:ext>
            </a:extLst>
          </p:cNvPr>
          <p:cNvSpPr>
            <a:spLocks noGrp="1"/>
          </p:cNvSpPr>
          <p:nvPr>
            <p:ph type="dt" sz="half" idx="10"/>
          </p:nvPr>
        </p:nvSpPr>
        <p:spPr/>
        <p:txBody>
          <a:bodyPr/>
          <a:lstStyle/>
          <a:p>
            <a:fld id="{1B65B09B-8FDD-4AF8-8B3A-6E67DF51AEAF}" type="datetimeFigureOut">
              <a:rPr lang="en-US" smtClean="0"/>
              <a:t>7/5/2021</a:t>
            </a:fld>
            <a:endParaRPr lang="en-US"/>
          </a:p>
        </p:txBody>
      </p:sp>
      <p:sp>
        <p:nvSpPr>
          <p:cNvPr id="5" name="Footer Placeholder 4">
            <a:extLst>
              <a:ext uri="{FF2B5EF4-FFF2-40B4-BE49-F238E27FC236}">
                <a16:creationId xmlns:a16="http://schemas.microsoft.com/office/drawing/2014/main" id="{E2555785-2ACA-4643-ADBC-B3FCDBEC7F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D2182-A05F-486E-8578-BC48AD5DEC6B}"/>
              </a:ext>
            </a:extLst>
          </p:cNvPr>
          <p:cNvSpPr>
            <a:spLocks noGrp="1"/>
          </p:cNvSpPr>
          <p:nvPr>
            <p:ph type="sldNum" sz="quarter" idx="12"/>
          </p:nvPr>
        </p:nvSpPr>
        <p:spPr/>
        <p:txBody>
          <a:bodyPr/>
          <a:lstStyle/>
          <a:p>
            <a:fld id="{0B8F5A8D-60B5-437E-9928-B6CABD42E338}" type="slidenum">
              <a:rPr lang="en-US" smtClean="0"/>
              <a:t>‹#›</a:t>
            </a:fld>
            <a:endParaRPr lang="en-US"/>
          </a:p>
        </p:txBody>
      </p:sp>
    </p:spTree>
    <p:extLst>
      <p:ext uri="{BB962C8B-B14F-4D97-AF65-F5344CB8AC3E}">
        <p14:creationId xmlns:p14="http://schemas.microsoft.com/office/powerpoint/2010/main" val="603816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B5FC44-2AD4-4AE5-ADB6-D21729329A81}" type="datetimeFigureOut">
              <a:rPr lang="en-US" smtClean="0"/>
              <a:t>7/5/2021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7DCD61-0B17-49B7-9135-6086763CE9C4}" type="slidenum">
              <a:rPr lang="en-US" smtClean="0"/>
              <a:t>‹#›</a:t>
            </a:fld>
            <a:endParaRPr lang="en-US"/>
          </a:p>
        </p:txBody>
      </p:sp>
    </p:spTree>
    <p:extLst>
      <p:ext uri="{BB962C8B-B14F-4D97-AF65-F5344CB8AC3E}">
        <p14:creationId xmlns:p14="http://schemas.microsoft.com/office/powerpoint/2010/main" val="1594617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B5FC44-2AD4-4AE5-ADB6-D21729329A81}" type="datetimeFigureOut">
              <a:rPr lang="en-US" smtClean="0"/>
              <a:t>7/5/2021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7DCD61-0B17-49B7-9135-6086763CE9C4}" type="slidenum">
              <a:rPr lang="en-US" smtClean="0"/>
              <a:t>‹#›</a:t>
            </a:fld>
            <a:endParaRPr lang="en-US"/>
          </a:p>
        </p:txBody>
      </p:sp>
    </p:spTree>
    <p:extLst>
      <p:ext uri="{BB962C8B-B14F-4D97-AF65-F5344CB8AC3E}">
        <p14:creationId xmlns:p14="http://schemas.microsoft.com/office/powerpoint/2010/main" val="48910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B5FC44-2AD4-4AE5-ADB6-D21729329A81}" type="datetimeFigureOut">
              <a:rPr lang="en-US" smtClean="0"/>
              <a:t>7/5/2021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7DCD61-0B17-49B7-9135-6086763CE9C4}" type="slidenum">
              <a:rPr lang="en-US" smtClean="0"/>
              <a:t>‹#›</a:t>
            </a:fld>
            <a:endParaRPr lang="en-US"/>
          </a:p>
        </p:txBody>
      </p:sp>
    </p:spTree>
    <p:extLst>
      <p:ext uri="{BB962C8B-B14F-4D97-AF65-F5344CB8AC3E}">
        <p14:creationId xmlns:p14="http://schemas.microsoft.com/office/powerpoint/2010/main" val="3295958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B5FC44-2AD4-4AE5-ADB6-D21729329A81}" type="datetimeFigureOut">
              <a:rPr lang="en-US" smtClean="0"/>
              <a:t>7/5/2021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7DCD61-0B17-49B7-9135-6086763CE9C4}" type="slidenum">
              <a:rPr lang="en-US" smtClean="0"/>
              <a:t>‹#›</a:t>
            </a:fld>
            <a:endParaRPr lang="en-US"/>
          </a:p>
        </p:txBody>
      </p:sp>
    </p:spTree>
    <p:extLst>
      <p:ext uri="{BB962C8B-B14F-4D97-AF65-F5344CB8AC3E}">
        <p14:creationId xmlns:p14="http://schemas.microsoft.com/office/powerpoint/2010/main" val="2622582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B5FC44-2AD4-4AE5-ADB6-D21729329A81}" type="datetimeFigureOut">
              <a:rPr lang="en-US" smtClean="0"/>
              <a:t>7/5/2021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7DCD61-0B17-49B7-9135-6086763CE9C4}" type="slidenum">
              <a:rPr lang="en-US" smtClean="0"/>
              <a:t>‹#›</a:t>
            </a:fld>
            <a:endParaRPr lang="en-US"/>
          </a:p>
        </p:txBody>
      </p:sp>
    </p:spTree>
    <p:extLst>
      <p:ext uri="{BB962C8B-B14F-4D97-AF65-F5344CB8AC3E}">
        <p14:creationId xmlns:p14="http://schemas.microsoft.com/office/powerpoint/2010/main" val="1437288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B5FC44-2AD4-4AE5-ADB6-D21729329A81}" type="datetimeFigureOut">
              <a:rPr lang="en-US" smtClean="0"/>
              <a:t>7/5/2021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7DCD61-0B17-49B7-9135-6086763CE9C4}" type="slidenum">
              <a:rPr lang="en-US" smtClean="0"/>
              <a:t>‹#›</a:t>
            </a:fld>
            <a:endParaRPr lang="en-US"/>
          </a:p>
        </p:txBody>
      </p:sp>
    </p:spTree>
    <p:extLst>
      <p:ext uri="{BB962C8B-B14F-4D97-AF65-F5344CB8AC3E}">
        <p14:creationId xmlns:p14="http://schemas.microsoft.com/office/powerpoint/2010/main" val="726711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B5FC44-2AD4-4AE5-ADB6-D21729329A81}" type="datetimeFigureOut">
              <a:rPr lang="en-US" smtClean="0"/>
              <a:t>7/5/2021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7DCD61-0B17-49B7-9135-6086763CE9C4}" type="slidenum">
              <a:rPr lang="en-US" smtClean="0"/>
              <a:t>‹#›</a:t>
            </a:fld>
            <a:endParaRPr lang="en-US"/>
          </a:p>
        </p:txBody>
      </p:sp>
    </p:spTree>
    <p:extLst>
      <p:ext uri="{BB962C8B-B14F-4D97-AF65-F5344CB8AC3E}">
        <p14:creationId xmlns:p14="http://schemas.microsoft.com/office/powerpoint/2010/main" val="32480351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99F178"/>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FCA8BF-A8EC-4C43-9A9F-C02C8212A691}" type="datetimeFigureOut">
              <a:rPr lang="zh-CN" altLang="en-US" smtClean="0"/>
              <a:pPr/>
              <a:t>2021/7/5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E486D7-4405-4F3D-B450-589344FC09BD}" type="slidenum">
              <a:rPr lang="zh-CN" altLang="en-US" smtClean="0"/>
              <a:pPr/>
              <a:t>‹#›</a:t>
            </a:fld>
            <a:endParaRPr lang="zh-CN" altLang="en-US"/>
          </a:p>
        </p:txBody>
      </p:sp>
    </p:spTree>
    <p:extLst>
      <p:ext uri="{BB962C8B-B14F-4D97-AF65-F5344CB8AC3E}">
        <p14:creationId xmlns:p14="http://schemas.microsoft.com/office/powerpoint/2010/main" val="34522939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87C773-9ACD-4D47-BE11-1862BE17EA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3F4E30-0595-4878-9584-27A0911898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791978-F6E9-44DE-B99D-D31D354513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65B09B-8FDD-4AF8-8B3A-6E67DF51AEAF}" type="datetimeFigureOut">
              <a:rPr lang="en-US" smtClean="0"/>
              <a:t>7/5/2021</a:t>
            </a:fld>
            <a:endParaRPr lang="en-US"/>
          </a:p>
        </p:txBody>
      </p:sp>
      <p:sp>
        <p:nvSpPr>
          <p:cNvPr id="5" name="Footer Placeholder 4">
            <a:extLst>
              <a:ext uri="{FF2B5EF4-FFF2-40B4-BE49-F238E27FC236}">
                <a16:creationId xmlns:a16="http://schemas.microsoft.com/office/drawing/2014/main" id="{03539539-5AE5-4F4A-AD36-6E13DA4F5E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7E03B8-CC0E-468E-ADD4-8DBB1D0101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8F5A8D-60B5-437E-9928-B6CABD42E338}" type="slidenum">
              <a:rPr lang="en-US" smtClean="0"/>
              <a:t>‹#›</a:t>
            </a:fld>
            <a:endParaRPr lang="en-US"/>
          </a:p>
        </p:txBody>
      </p:sp>
    </p:spTree>
    <p:extLst>
      <p:ext uri="{BB962C8B-B14F-4D97-AF65-F5344CB8AC3E}">
        <p14:creationId xmlns:p14="http://schemas.microsoft.com/office/powerpoint/2010/main" val="30593947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0.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22.jpeg"/><Relationship Id="rId5" Type="http://schemas.openxmlformats.org/officeDocument/2006/relationships/image" Target="../media/image4.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12.xml"/><Relationship Id="rId5" Type="http://schemas.openxmlformats.org/officeDocument/2006/relationships/image" Target="../media/image4.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2.xml"/><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image" Target="../media/image14.wmf"/><Relationship Id="rId4" Type="http://schemas.openxmlformats.org/officeDocument/2006/relationships/image" Target="../media/image12.jpg"/><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27.png"/><Relationship Id="rId5" Type="http://schemas.openxmlformats.org/officeDocument/2006/relationships/image" Target="../media/image28.jpe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27.png"/><Relationship Id="rId5" Type="http://schemas.openxmlformats.org/officeDocument/2006/relationships/image" Target="../media/image28.jpe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29.jpeg"/><Relationship Id="rId2" Type="http://schemas.openxmlformats.org/officeDocument/2006/relationships/slideLayout" Target="../slideLayouts/slideLayout7.xml"/><Relationship Id="rId1" Type="http://schemas.openxmlformats.org/officeDocument/2006/relationships/tags" Target="../tags/tag16.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tags" Target="../tags/tag17.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12.jpg"/></Relationships>
</file>

<file path=ppt/slides/_rels/slide1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notesSlide" Target="../notesSlides/notesSlide19.xml"/><Relationship Id="rId7"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30.jpeg"/><Relationship Id="rId5" Type="http://schemas.openxmlformats.org/officeDocument/2006/relationships/image" Target="../media/image4.jpeg"/><Relationship Id="rId4" Type="http://schemas.openxmlformats.org/officeDocument/2006/relationships/image" Target="../media/image12.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4.jpe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12.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image" Target="../media/image32.png"/><Relationship Id="rId4" Type="http://schemas.openxmlformats.org/officeDocument/2006/relationships/image" Target="../media/image12.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27.png"/><Relationship Id="rId5" Type="http://schemas.openxmlformats.org/officeDocument/2006/relationships/image" Target="../media/image33.jpeg"/><Relationship Id="rId4" Type="http://schemas.openxmlformats.org/officeDocument/2006/relationships/image" Target="../media/image12.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5.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6.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7.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9.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0.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3.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1.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image" Target="../media/image34.png"/><Relationship Id="rId5" Type="http://schemas.openxmlformats.org/officeDocument/2006/relationships/image" Target="../media/image36.png"/><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34.png"/><Relationship Id="rId5" Type="http://schemas.openxmlformats.org/officeDocument/2006/relationships/image" Target="../media/image36.png"/><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4.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5.xml"/><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6.xml"/><Relationship Id="rId5" Type="http://schemas.openxmlformats.org/officeDocument/2006/relationships/image" Target="../media/image12.jpg"/><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7.xml"/><Relationship Id="rId5" Type="http://schemas.openxmlformats.org/officeDocument/2006/relationships/image" Target="../media/image38.png"/><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38.xml"/><Relationship Id="rId5" Type="http://schemas.openxmlformats.org/officeDocument/2006/relationships/image" Target="../media/image39.png"/><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39.xml"/><Relationship Id="rId5" Type="http://schemas.openxmlformats.org/officeDocument/2006/relationships/image" Target="../media/image39.png"/><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0.xml"/><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4.wmf"/><Relationship Id="rId5" Type="http://schemas.openxmlformats.org/officeDocument/2006/relationships/image" Target="../media/image13.pn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4.jpeg"/><Relationship Id="rId5" Type="http://schemas.openxmlformats.org/officeDocument/2006/relationships/image" Target="../media/image17.jp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notesSlide" Target="../notesSlides/notesSlide6.xml"/><Relationship Id="rId7" Type="http://schemas.openxmlformats.org/officeDocument/2006/relationships/image" Target="../media/image20.jpeg"/><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image" Target="../media/image14.wmf"/><Relationship Id="rId5" Type="http://schemas.openxmlformats.org/officeDocument/2006/relationships/image" Target="../media/image16.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22.jpeg"/><Relationship Id="rId5" Type="http://schemas.openxmlformats.org/officeDocument/2006/relationships/image" Target="../media/image4.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video" Target="../media/media1.mp4"/><Relationship Id="rId7" Type="http://schemas.openxmlformats.org/officeDocument/2006/relationships/notesSlide" Target="../notesSlides/notesSlide9.xml"/><Relationship Id="rId2" Type="http://schemas.microsoft.com/office/2007/relationships/media" Target="../media/media1.mp4"/><Relationship Id="rId1" Type="http://schemas.openxmlformats.org/officeDocument/2006/relationships/tags" Target="../tags/tag10.xml"/><Relationship Id="rId6" Type="http://schemas.openxmlformats.org/officeDocument/2006/relationships/slideLayout" Target="../slideLayouts/slideLayout2.xml"/><Relationship Id="rId5" Type="http://schemas.openxmlformats.org/officeDocument/2006/relationships/video" Target="../media/media2.mp4"/><Relationship Id="rId10" Type="http://schemas.openxmlformats.org/officeDocument/2006/relationships/image" Target="../media/image25.png"/><Relationship Id="rId4" Type="http://schemas.microsoft.com/office/2007/relationships/media" Target="../media/media2.mp4"/><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ạn Bài Chiếc Lá Cuối Cùng-Tác giả O.Henri - Thư Viện Kiến Thức">
            <a:extLst>
              <a:ext uri="{FF2B5EF4-FFF2-40B4-BE49-F238E27FC236}">
                <a16:creationId xmlns:a16="http://schemas.microsoft.com/office/drawing/2014/main" id="{4DED3D63-B7D7-49AF-8C7F-A6D1F24A04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218"/>
          <a:stretch/>
        </p:blipFill>
        <p:spPr bwMode="auto">
          <a:xfrm>
            <a:off x="0" y="0"/>
            <a:ext cx="125817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8F721881-353F-41B8-B652-11C9E89C751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3672452" y="1412671"/>
            <a:ext cx="10512798" cy="2198629"/>
          </a:xfrm>
          <a:prstGeom prst="rect">
            <a:avLst/>
          </a:prstGeom>
        </p:spPr>
      </p:pic>
    </p:spTree>
    <p:custDataLst>
      <p:tags r:id="rId1"/>
    </p:custDataLst>
    <p:extLst>
      <p:ext uri="{BB962C8B-B14F-4D97-AF65-F5344CB8AC3E}">
        <p14:creationId xmlns:p14="http://schemas.microsoft.com/office/powerpoint/2010/main" val="997473882"/>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0000"/>
            <a:lum/>
          </a:blip>
          <a:srcRect/>
          <a:stretch>
            <a:fillRect t="-18000" b="-18000"/>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26ED85FE-B706-43D3-8434-3AFD26FB1F8F}"/>
              </a:ext>
            </a:extLst>
          </p:cNvPr>
          <p:cNvSpPr/>
          <p:nvPr/>
        </p:nvSpPr>
        <p:spPr>
          <a:xfrm>
            <a:off x="3365953" y="109757"/>
            <a:ext cx="6930887" cy="98066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I. Đọc – Tìm hiểu chung</a:t>
            </a:r>
          </a:p>
        </p:txBody>
      </p:sp>
      <p:pic>
        <p:nvPicPr>
          <p:cNvPr id="18" name="Picture 2" descr="Bố cục &amp; tóm tắt văn bản Chiếc lá cuối cùng Lớp 8">
            <a:extLst>
              <a:ext uri="{FF2B5EF4-FFF2-40B4-BE49-F238E27FC236}">
                <a16:creationId xmlns:a16="http://schemas.microsoft.com/office/drawing/2014/main" id="{4FA12828-BA2B-4897-B52C-45BA7A651FC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4981" t="24304" r="3504" b="2976"/>
          <a:stretch/>
        </p:blipFill>
        <p:spPr bwMode="auto">
          <a:xfrm rot="10800000">
            <a:off x="2279275" y="-30059"/>
            <a:ext cx="1431234" cy="1297515"/>
          </a:xfrm>
          <a:prstGeom prst="ellipse">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D518EDB4-E6C1-4E69-B32D-C8D277CB0B8D}"/>
              </a:ext>
            </a:extLst>
          </p:cNvPr>
          <p:cNvSpPr/>
          <p:nvPr/>
        </p:nvSpPr>
        <p:spPr>
          <a:xfrm>
            <a:off x="55462" y="1325723"/>
            <a:ext cx="5346532" cy="7447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2. Tác phẩm: Chiếc lá cuối cùng</a:t>
            </a:r>
          </a:p>
        </p:txBody>
      </p:sp>
      <p:pic>
        <p:nvPicPr>
          <p:cNvPr id="13" name="Picture 12">
            <a:extLst>
              <a:ext uri="{FF2B5EF4-FFF2-40B4-BE49-F238E27FC236}">
                <a16:creationId xmlns:a16="http://schemas.microsoft.com/office/drawing/2014/main" id="{9AA9867F-7D35-4520-9D4A-1217A61727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552" y="2305770"/>
            <a:ext cx="2910401" cy="4206035"/>
          </a:xfrm>
          <a:prstGeom prst="rect">
            <a:avLst/>
          </a:prstGeom>
        </p:spPr>
      </p:pic>
      <p:sp>
        <p:nvSpPr>
          <p:cNvPr id="14" name="文本框 27">
            <a:extLst>
              <a:ext uri="{FF2B5EF4-FFF2-40B4-BE49-F238E27FC236}">
                <a16:creationId xmlns:a16="http://schemas.microsoft.com/office/drawing/2014/main" id="{0004DC77-577F-48D2-8A27-74BD7EE78022}"/>
              </a:ext>
            </a:extLst>
          </p:cNvPr>
          <p:cNvSpPr txBox="1"/>
          <p:nvPr/>
        </p:nvSpPr>
        <p:spPr>
          <a:xfrm>
            <a:off x="4272799" y="2712590"/>
            <a:ext cx="7178304" cy="1077218"/>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Vị trí đoạn trích: </a:t>
            </a:r>
            <a:r>
              <a:rPr kumimoji="0" lang="en-US" sz="3200" b="0" i="0" u="none" strike="noStrike" kern="1200" cap="none" spc="0" normalizeH="0" baseline="0" noProof="0">
                <a:ln>
                  <a:noFill/>
                </a:ln>
                <a:solidFill>
                  <a:srgbClr val="5B9BD5">
                    <a:lumMod val="50000"/>
                  </a:srgbClr>
                </a:solidFill>
                <a:effectLst/>
                <a:uLnTx/>
                <a:uFillTx/>
                <a:latin typeface="Times New Roman" pitchFamily="18" charset="0"/>
                <a:ea typeface="+mn-ea"/>
                <a:cs typeface="Times New Roman" pitchFamily="18" charset="0"/>
              </a:rPr>
              <a:t>Phần </a:t>
            </a:r>
            <a:r>
              <a:rPr kumimoji="0" lang="en-US" sz="3200" b="0" i="0" u="none" strike="noStrike" kern="1200" cap="none" spc="0" normalizeH="0" baseline="0" noProof="0" dirty="0" err="1">
                <a:ln>
                  <a:noFill/>
                </a:ln>
                <a:solidFill>
                  <a:srgbClr val="5B9BD5">
                    <a:lumMod val="50000"/>
                  </a:srgbClr>
                </a:solidFill>
                <a:effectLst/>
                <a:uLnTx/>
                <a:uFillTx/>
                <a:latin typeface="Times New Roman" pitchFamily="18" charset="0"/>
                <a:ea typeface="+mn-ea"/>
                <a:cs typeface="Times New Roman" pitchFamily="18" charset="0"/>
              </a:rPr>
              <a:t>cuối</a:t>
            </a:r>
            <a:r>
              <a:rPr kumimoji="0" lang="en-US" sz="3200" b="0" i="0" u="none" strike="noStrike" kern="1200" cap="none" spc="0" normalizeH="0" baseline="0" noProof="0" dirty="0">
                <a:ln>
                  <a:noFill/>
                </a:ln>
                <a:solidFill>
                  <a:srgbClr val="5B9BD5">
                    <a:lumMod val="50000"/>
                  </a:srgbClr>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5B9BD5">
                    <a:lumMod val="50000"/>
                  </a:srgbClr>
                </a:solidFill>
                <a:effectLst/>
                <a:uLnTx/>
                <a:uFillTx/>
                <a:latin typeface="Times New Roman" pitchFamily="18" charset="0"/>
                <a:ea typeface="+mn-ea"/>
                <a:cs typeface="Times New Roman" pitchFamily="18" charset="0"/>
              </a:rPr>
              <a:t>truyện</a:t>
            </a:r>
            <a:r>
              <a:rPr kumimoji="0" lang="en-US" sz="3200" b="0" i="0" u="none" strike="noStrike" kern="1200" cap="none" spc="0" normalizeH="0" baseline="0" noProof="0" dirty="0">
                <a:ln>
                  <a:noFill/>
                </a:ln>
                <a:solidFill>
                  <a:srgbClr val="5B9BD5">
                    <a:lumMod val="50000"/>
                  </a:srgbClr>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5B9BD5">
                    <a:lumMod val="50000"/>
                  </a:srgbClr>
                </a:solidFill>
                <a:effectLst/>
                <a:uLnTx/>
                <a:uFillTx/>
                <a:latin typeface="Times New Roman" pitchFamily="18" charset="0"/>
                <a:ea typeface="+mn-ea"/>
                <a:cs typeface="Times New Roman" pitchFamily="18" charset="0"/>
              </a:rPr>
              <a:t>ngắn</a:t>
            </a:r>
            <a:r>
              <a:rPr kumimoji="0" lang="en-US" sz="3200" b="0" i="0" u="none" strike="noStrike" kern="1200" cap="none" spc="0" normalizeH="0" baseline="0" noProof="0" dirty="0">
                <a:ln>
                  <a:noFill/>
                </a:ln>
                <a:solidFill>
                  <a:srgbClr val="5B9BD5">
                    <a:lumMod val="50000"/>
                  </a:srgbClr>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5B9BD5">
                    <a:lumMod val="50000"/>
                  </a:srgbClr>
                </a:solidFill>
                <a:effectLst/>
                <a:uLnTx/>
                <a:uFillTx/>
                <a:latin typeface="Times New Roman" pitchFamily="18" charset="0"/>
                <a:ea typeface="+mn-ea"/>
                <a:cs typeface="Times New Roman" pitchFamily="18" charset="0"/>
              </a:rPr>
              <a:t>Chiếc</a:t>
            </a:r>
            <a:r>
              <a:rPr kumimoji="0" lang="en-US" sz="3200" b="0" i="1" u="none" strike="noStrike" kern="1200" cap="none" spc="0" normalizeH="0" baseline="0" noProof="0" dirty="0">
                <a:ln>
                  <a:noFill/>
                </a:ln>
                <a:solidFill>
                  <a:srgbClr val="5B9BD5">
                    <a:lumMod val="50000"/>
                  </a:srgbClr>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5B9BD5">
                    <a:lumMod val="50000"/>
                  </a:srgbClr>
                </a:solidFill>
                <a:effectLst/>
                <a:uLnTx/>
                <a:uFillTx/>
                <a:latin typeface="Times New Roman" pitchFamily="18" charset="0"/>
                <a:ea typeface="+mn-ea"/>
                <a:cs typeface="Times New Roman" pitchFamily="18" charset="0"/>
              </a:rPr>
              <a:t>lá</a:t>
            </a:r>
            <a:r>
              <a:rPr kumimoji="0" lang="en-US" sz="3200" b="0" i="1" u="none" strike="noStrike" kern="1200" cap="none" spc="0" normalizeH="0" baseline="0" noProof="0" dirty="0">
                <a:ln>
                  <a:noFill/>
                </a:ln>
                <a:solidFill>
                  <a:srgbClr val="5B9BD5">
                    <a:lumMod val="50000"/>
                  </a:srgbClr>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5B9BD5">
                    <a:lumMod val="50000"/>
                  </a:srgbClr>
                </a:solidFill>
                <a:effectLst/>
                <a:uLnTx/>
                <a:uFillTx/>
                <a:latin typeface="Times New Roman" pitchFamily="18" charset="0"/>
                <a:ea typeface="+mn-ea"/>
                <a:cs typeface="Times New Roman" pitchFamily="18" charset="0"/>
              </a:rPr>
              <a:t>cuối</a:t>
            </a:r>
            <a:r>
              <a:rPr kumimoji="0" lang="en-US" sz="3200" b="0" i="1" u="none" strike="noStrike" kern="1200" cap="none" spc="0" normalizeH="0" baseline="0" noProof="0" dirty="0">
                <a:ln>
                  <a:noFill/>
                </a:ln>
                <a:solidFill>
                  <a:srgbClr val="5B9BD5">
                    <a:lumMod val="50000"/>
                  </a:srgbClr>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5B9BD5">
                    <a:lumMod val="50000"/>
                  </a:srgbClr>
                </a:solidFill>
                <a:effectLst/>
                <a:uLnTx/>
                <a:uFillTx/>
                <a:latin typeface="Times New Roman" pitchFamily="18" charset="0"/>
                <a:ea typeface="+mn-ea"/>
                <a:cs typeface="Times New Roman" pitchFamily="18" charset="0"/>
              </a:rPr>
              <a:t>cùng</a:t>
            </a:r>
            <a:r>
              <a:rPr kumimoji="0" lang="en-US" sz="3200" b="0" i="1" u="none" strike="noStrike" kern="1200" cap="none" spc="0" normalizeH="0" baseline="0" noProof="0" dirty="0">
                <a:ln>
                  <a:noFill/>
                </a:ln>
                <a:solidFill>
                  <a:srgbClr val="5B9BD5">
                    <a:lumMod val="50000"/>
                  </a:srgbClr>
                </a:solidFill>
                <a:effectLst/>
                <a:uLnTx/>
                <a:uFillTx/>
                <a:latin typeface="Times New Roman" pitchFamily="18" charset="0"/>
                <a:ea typeface="+mn-ea"/>
                <a:cs typeface="Times New Roman" pitchFamily="18" charset="0"/>
              </a:rPr>
              <a:t>.</a:t>
            </a:r>
            <a:endParaRPr kumimoji="0" lang="en-US" sz="3200" b="0" i="0" u="none" strike="noStrike" kern="1200" cap="none" spc="0" normalizeH="0" baseline="0" noProof="0" dirty="0">
              <a:ln>
                <a:noFill/>
              </a:ln>
              <a:solidFill>
                <a:srgbClr val="5B9BD5">
                  <a:lumMod val="50000"/>
                </a:srgbClr>
              </a:solidFill>
              <a:effectLst/>
              <a:uLnTx/>
              <a:uFillTx/>
              <a:latin typeface="Times New Roman" pitchFamily="18" charset="0"/>
              <a:ea typeface="+mn-ea"/>
              <a:cs typeface="Times New Roman" pitchFamily="18" charset="0"/>
            </a:endParaRPr>
          </a:p>
        </p:txBody>
      </p:sp>
      <p:sp>
        <p:nvSpPr>
          <p:cNvPr id="17" name="文本框 27">
            <a:extLst>
              <a:ext uri="{FF2B5EF4-FFF2-40B4-BE49-F238E27FC236}">
                <a16:creationId xmlns:a16="http://schemas.microsoft.com/office/drawing/2014/main" id="{F472F4E8-89B5-4437-9FA4-172ABCE0A519}"/>
              </a:ext>
            </a:extLst>
          </p:cNvPr>
          <p:cNvSpPr txBox="1"/>
          <p:nvPr/>
        </p:nvSpPr>
        <p:spPr>
          <a:xfrm>
            <a:off x="4272799" y="4248927"/>
            <a:ext cx="7178304" cy="584775"/>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PTBĐ: </a:t>
            </a:r>
            <a:r>
              <a:rPr kumimoji="0" lang="en-US" sz="3200" b="0" i="0" u="none" strike="noStrike" kern="1200" cap="none" spc="0" normalizeH="0" baseline="0" noProof="0">
                <a:ln>
                  <a:noFill/>
                </a:ln>
                <a:solidFill>
                  <a:srgbClr val="5B9BD5">
                    <a:lumMod val="50000"/>
                  </a:srgbClr>
                </a:solidFill>
                <a:effectLst/>
                <a:uLnTx/>
                <a:uFillTx/>
                <a:latin typeface="Times New Roman" pitchFamily="18" charset="0"/>
                <a:ea typeface="+mn-ea"/>
                <a:cs typeface="Times New Roman" pitchFamily="18" charset="0"/>
              </a:rPr>
              <a:t>Tự sự + miêu tả, biểu cảm</a:t>
            </a:r>
            <a:endParaRPr kumimoji="0" lang="en-US" sz="3200" b="0" i="0" u="none" strike="noStrike" kern="1200" cap="none" spc="0" normalizeH="0" baseline="0" noProof="0" dirty="0">
              <a:ln>
                <a:noFill/>
              </a:ln>
              <a:solidFill>
                <a:srgbClr val="5B9BD5">
                  <a:lumMod val="50000"/>
                </a:srgbClr>
              </a:solidFill>
              <a:effectLst/>
              <a:uLnTx/>
              <a:uFillTx/>
              <a:latin typeface="Times New Roman" pitchFamily="18" charset="0"/>
              <a:ea typeface="+mn-ea"/>
              <a:cs typeface="Times New Roman" pitchFamily="18" charset="0"/>
            </a:endParaRPr>
          </a:p>
        </p:txBody>
      </p:sp>
    </p:spTree>
    <p:custDataLst>
      <p:tags r:id="rId1"/>
    </p:custDataLst>
    <p:extLst>
      <p:ext uri="{BB962C8B-B14F-4D97-AF65-F5344CB8AC3E}">
        <p14:creationId xmlns:p14="http://schemas.microsoft.com/office/powerpoint/2010/main" val="2240911441"/>
      </p:ext>
    </p:extLst>
  </p:cSld>
  <p:clrMapOvr>
    <a:masterClrMapping/>
  </p:clrMapOvr>
  <mc:AlternateContent xmlns:mc="http://schemas.openxmlformats.org/markup-compatibility/2006" xmlns:p14="http://schemas.microsoft.com/office/powerpoint/2010/main">
    <mc:Choice Requires="p14">
      <p:transition spd="slow" p14:dur="2000" advTm="12326"/>
    </mc:Choice>
    <mc:Fallback xmlns="">
      <p:transition spd="slow" advTm="12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0000"/>
            <a:lum/>
          </a:blip>
          <a:srcRect/>
          <a:stretch>
            <a:fillRect t="-18000" b="-18000"/>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26ED85FE-B706-43D3-8434-3AFD26FB1F8F}"/>
              </a:ext>
            </a:extLst>
          </p:cNvPr>
          <p:cNvSpPr/>
          <p:nvPr/>
        </p:nvSpPr>
        <p:spPr>
          <a:xfrm>
            <a:off x="3365953" y="109757"/>
            <a:ext cx="6930887" cy="98066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I. Đọc – Tìm hiểu chung</a:t>
            </a:r>
          </a:p>
        </p:txBody>
      </p:sp>
      <p:pic>
        <p:nvPicPr>
          <p:cNvPr id="18" name="Picture 2" descr="Bố cục &amp; tóm tắt văn bản Chiếc lá cuối cùng Lớp 8">
            <a:extLst>
              <a:ext uri="{FF2B5EF4-FFF2-40B4-BE49-F238E27FC236}">
                <a16:creationId xmlns:a16="http://schemas.microsoft.com/office/drawing/2014/main" id="{4FA12828-BA2B-4897-B52C-45BA7A651FC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4981" t="24304" r="3504" b="2976"/>
          <a:stretch/>
        </p:blipFill>
        <p:spPr bwMode="auto">
          <a:xfrm rot="10800000">
            <a:off x="2279275" y="-30059"/>
            <a:ext cx="1431234" cy="1297515"/>
          </a:xfrm>
          <a:prstGeom prst="ellipse">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D518EDB4-E6C1-4E69-B32D-C8D277CB0B8D}"/>
              </a:ext>
            </a:extLst>
          </p:cNvPr>
          <p:cNvSpPr/>
          <p:nvPr/>
        </p:nvSpPr>
        <p:spPr>
          <a:xfrm>
            <a:off x="55462" y="1325723"/>
            <a:ext cx="5346532" cy="7447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2. Tác phẩm: Chiếc lá cuối cùng</a:t>
            </a:r>
          </a:p>
        </p:txBody>
      </p:sp>
      <p:sp>
        <p:nvSpPr>
          <p:cNvPr id="14" name="文本框 27">
            <a:extLst>
              <a:ext uri="{FF2B5EF4-FFF2-40B4-BE49-F238E27FC236}">
                <a16:creationId xmlns:a16="http://schemas.microsoft.com/office/drawing/2014/main" id="{0004DC77-577F-48D2-8A27-74BD7EE78022}"/>
              </a:ext>
            </a:extLst>
          </p:cNvPr>
          <p:cNvSpPr txBox="1"/>
          <p:nvPr/>
        </p:nvSpPr>
        <p:spPr>
          <a:xfrm>
            <a:off x="8914923" y="1552398"/>
            <a:ext cx="1823201" cy="70788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Bố cục</a:t>
            </a:r>
            <a:endParaRPr kumimoji="0" lang="en-US" sz="4000" b="0" i="0" u="none" strike="noStrike" kern="1200" cap="none" spc="0" normalizeH="0" baseline="0" noProof="0" dirty="0">
              <a:ln>
                <a:noFill/>
              </a:ln>
              <a:solidFill>
                <a:srgbClr val="5B9BD5">
                  <a:lumMod val="50000"/>
                </a:srgbClr>
              </a:solidFill>
              <a:effectLst/>
              <a:uLnTx/>
              <a:uFillTx/>
              <a:latin typeface="Times New Roman" pitchFamily="18" charset="0"/>
              <a:ea typeface="+mn-ea"/>
              <a:cs typeface="Times New Roman" pitchFamily="18" charset="0"/>
            </a:endParaRPr>
          </a:p>
        </p:txBody>
      </p:sp>
      <p:sp>
        <p:nvSpPr>
          <p:cNvPr id="20" name="Rectangle 19">
            <a:extLst>
              <a:ext uri="{FF2B5EF4-FFF2-40B4-BE49-F238E27FC236}">
                <a16:creationId xmlns:a16="http://schemas.microsoft.com/office/drawing/2014/main" id="{1CCBF4BC-B65E-411A-BFD9-475D77CBACC8}"/>
              </a:ext>
            </a:extLst>
          </p:cNvPr>
          <p:cNvSpPr/>
          <p:nvPr/>
        </p:nvSpPr>
        <p:spPr>
          <a:xfrm>
            <a:off x="181708" y="3146133"/>
            <a:ext cx="3655047" cy="3582584"/>
          </a:xfrm>
          <a:prstGeom prst="rect">
            <a:avLst/>
          </a:prstGeom>
          <a:solidFill>
            <a:schemeClr val="bg1"/>
          </a:solidFill>
          <a:ln>
            <a:solidFill>
              <a:schemeClr val="tx1"/>
            </a:solidFill>
          </a:ln>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pl-PL" sz="3200" b="0" i="0" u="none" strike="noStrike" kern="1200" cap="none" spc="0" normalizeH="0" baseline="0" noProof="0">
                <a:ln>
                  <a:noFill/>
                </a:ln>
                <a:solidFill>
                  <a:srgbClr val="333333"/>
                </a:solidFill>
                <a:effectLst/>
                <a:uLnTx/>
                <a:uFillTx/>
                <a:latin typeface="Times New Roman"/>
                <a:ea typeface="Times New Roman"/>
                <a:cs typeface="Times New Roman"/>
              </a:rPr>
              <a:t>+ P1</a:t>
            </a:r>
            <a:r>
              <a:rPr kumimoji="0" lang="en-US" sz="3200" b="0" i="0" u="none" strike="noStrike" kern="1200" cap="none" spc="0" normalizeH="0" baseline="0" noProof="0">
                <a:ln>
                  <a:noFill/>
                </a:ln>
                <a:solidFill>
                  <a:srgbClr val="333333"/>
                </a:solidFill>
                <a:effectLst/>
                <a:uLnTx/>
                <a:uFillTx/>
                <a:latin typeface="Times New Roman"/>
                <a:ea typeface="Times New Roman"/>
                <a:cs typeface="Times New Roman"/>
              </a:rPr>
              <a:t>:</a:t>
            </a:r>
            <a:r>
              <a:rPr kumimoji="0" lang="pl-PL" sz="3200" b="0" i="0" u="none" strike="noStrike" kern="1200" cap="none" spc="0" normalizeH="0" baseline="0" noProof="0">
                <a:ln>
                  <a:noFill/>
                </a:ln>
                <a:solidFill>
                  <a:srgbClr val="333333"/>
                </a:solidFill>
                <a:effectLst/>
                <a:uLnTx/>
                <a:uFillTx/>
                <a:latin typeface="Times New Roman"/>
                <a:ea typeface="Times New Roman"/>
                <a:cs typeface="Times New Roman"/>
              </a:rPr>
              <a:t> </a:t>
            </a:r>
            <a:r>
              <a:rPr kumimoji="0" lang="pl-PL" sz="3200" b="0" i="0" u="none" strike="noStrike" kern="1200" cap="none" spc="0" normalizeH="0" baseline="0" noProof="0" dirty="0">
                <a:ln>
                  <a:noFill/>
                </a:ln>
                <a:solidFill>
                  <a:srgbClr val="333333"/>
                </a:solidFill>
                <a:effectLst/>
                <a:uLnTx/>
                <a:uFillTx/>
                <a:latin typeface="Times New Roman"/>
                <a:ea typeface="Times New Roman"/>
                <a:cs typeface="Times New Roman"/>
              </a:rPr>
              <a:t>Từ đầu</a:t>
            </a:r>
            <a:r>
              <a:rPr kumimoji="0" lang="en-US" sz="3200" b="0" i="0" u="none" strike="noStrike" kern="1200" cap="none" spc="0" normalizeH="0" baseline="0" noProof="0" dirty="0">
                <a:ln>
                  <a:noFill/>
                </a:ln>
                <a:solidFill>
                  <a:srgbClr val="333333"/>
                </a:solidFill>
                <a:effectLst/>
                <a:uLnTx/>
                <a:uFillTx/>
                <a:latin typeface="Times New Roman"/>
                <a:ea typeface="Times New Roman"/>
                <a:cs typeface="Times New Roman"/>
              </a:rPr>
              <a:t> </a:t>
            </a:r>
            <a:r>
              <a:rPr kumimoji="0" lang="en-US" sz="3200" b="0" i="0" u="none" strike="noStrike" kern="1200" cap="none" spc="0" normalizeH="0" baseline="0" noProof="0">
                <a:ln>
                  <a:noFill/>
                </a:ln>
                <a:solidFill>
                  <a:srgbClr val="333333"/>
                </a:solidFill>
                <a:effectLst/>
                <a:uLnTx/>
                <a:uFillTx/>
                <a:latin typeface="Times New Roman"/>
                <a:ea typeface="Times New Roman"/>
                <a:cs typeface="Times New Roman"/>
              </a:rPr>
              <a:t>…</a:t>
            </a:r>
            <a:r>
              <a:rPr kumimoji="0" lang="pl-PL" sz="3200" b="0" i="0" u="none" strike="noStrike" kern="1200" cap="none" spc="0" normalizeH="0" baseline="0" noProof="0">
                <a:ln>
                  <a:noFill/>
                </a:ln>
                <a:solidFill>
                  <a:srgbClr val="333333"/>
                </a:solidFill>
                <a:effectLst/>
                <a:uLnTx/>
                <a:uFillTx/>
                <a:latin typeface="Times New Roman"/>
                <a:ea typeface="Times New Roman"/>
                <a:cs typeface="Times New Roman"/>
              </a:rPr>
              <a:t> </a:t>
            </a:r>
            <a:r>
              <a:rPr kumimoji="0" lang="en-US" sz="3200" b="0" i="1" u="none" strike="noStrike" kern="1200" cap="none" spc="0" normalizeH="0" baseline="0" noProof="0">
                <a:ln>
                  <a:noFill/>
                </a:ln>
                <a:solidFill>
                  <a:srgbClr val="333333"/>
                </a:solidFill>
                <a:effectLst/>
                <a:uLnTx/>
                <a:uFillTx/>
                <a:latin typeface="Times New Roman"/>
                <a:ea typeface="Times New Roman"/>
                <a:cs typeface="Times New Roman"/>
              </a:rPr>
              <a:t>mái hiên thấp kiểu Hà Lan</a:t>
            </a: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nl-NL" sz="3200" b="0" i="0" u="none" strike="noStrike" kern="1200" cap="none" spc="0" normalizeH="0" baseline="0" noProof="0">
                <a:ln>
                  <a:noFill/>
                </a:ln>
                <a:solidFill>
                  <a:srgbClr val="0070C0"/>
                </a:solidFill>
                <a:effectLst/>
                <a:uLnTx/>
                <a:uFillTx/>
                <a:latin typeface="Times New Roman"/>
                <a:ea typeface="Times New Roman"/>
                <a:cs typeface="Times New Roman"/>
                <a:sym typeface="Wingdings" pitchFamily="2" charset="2"/>
              </a:rPr>
              <a:t> Tâm trạng chán nản, tuyệt vọng của Giôn - xi</a:t>
            </a:r>
            <a:endParaRPr kumimoji="0" lang="en-US" sz="3200" b="0" i="0" u="none" strike="noStrike" kern="1200" cap="none" spc="0" normalizeH="0" baseline="0" noProof="0">
              <a:ln>
                <a:noFill/>
              </a:ln>
              <a:solidFill>
                <a:srgbClr val="0070C0"/>
              </a:solidFill>
              <a:effectLst/>
              <a:uLnTx/>
              <a:uFillTx/>
              <a:latin typeface="Calibri" panose="020F0502020204030204"/>
              <a:ea typeface="Calibri"/>
              <a:cs typeface="Times New Roman"/>
            </a:endParaRPr>
          </a:p>
        </p:txBody>
      </p:sp>
      <p:sp>
        <p:nvSpPr>
          <p:cNvPr id="22" name="Rectangle 21">
            <a:extLst>
              <a:ext uri="{FF2B5EF4-FFF2-40B4-BE49-F238E27FC236}">
                <a16:creationId xmlns:a16="http://schemas.microsoft.com/office/drawing/2014/main" id="{0251CFA7-62BA-4D42-AA95-997A730BBE9E}"/>
              </a:ext>
            </a:extLst>
          </p:cNvPr>
          <p:cNvSpPr/>
          <p:nvPr/>
        </p:nvSpPr>
        <p:spPr>
          <a:xfrm>
            <a:off x="4078099" y="3146133"/>
            <a:ext cx="3671387" cy="3580147"/>
          </a:xfrm>
          <a:prstGeom prst="rect">
            <a:avLst/>
          </a:prstGeom>
          <a:solidFill>
            <a:schemeClr val="bg1"/>
          </a:solidFill>
          <a:ln>
            <a:solidFill>
              <a:schemeClr val="tx1"/>
            </a:solidFill>
          </a:ln>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pl-PL" sz="3200" b="0" i="0" u="none" strike="noStrike" kern="1200" cap="none" spc="0" normalizeH="0" baseline="0" noProof="0" dirty="0">
                <a:ln>
                  <a:noFill/>
                </a:ln>
                <a:solidFill>
                  <a:srgbClr val="333333"/>
                </a:solidFill>
                <a:effectLst/>
                <a:uLnTx/>
                <a:uFillTx/>
                <a:latin typeface="Times New Roman"/>
                <a:ea typeface="Times New Roman"/>
                <a:cs typeface="Times New Roman"/>
              </a:rPr>
              <a:t>+ </a:t>
            </a:r>
            <a:r>
              <a:rPr kumimoji="0" lang="pl-PL" sz="3200" b="0" i="0" u="none" strike="noStrike" kern="1200" cap="none" spc="0" normalizeH="0" baseline="0" noProof="0">
                <a:ln>
                  <a:noFill/>
                </a:ln>
                <a:solidFill>
                  <a:srgbClr val="333333"/>
                </a:solidFill>
                <a:effectLst/>
                <a:uLnTx/>
                <a:uFillTx/>
                <a:latin typeface="Times New Roman"/>
                <a:ea typeface="Times New Roman"/>
                <a:cs typeface="Times New Roman"/>
              </a:rPr>
              <a:t>P</a:t>
            </a:r>
            <a:r>
              <a:rPr kumimoji="0" lang="en-US" sz="3200" b="0" i="0" u="none" strike="noStrike" kern="1200" cap="none" spc="0" normalizeH="0" baseline="0" noProof="0">
                <a:ln>
                  <a:noFill/>
                </a:ln>
                <a:solidFill>
                  <a:srgbClr val="333333"/>
                </a:solidFill>
                <a:effectLst/>
                <a:uLnTx/>
                <a:uFillTx/>
                <a:latin typeface="Times New Roman"/>
                <a:ea typeface="Times New Roman"/>
                <a:cs typeface="Times New Roman"/>
              </a:rPr>
              <a:t>2:</a:t>
            </a:r>
            <a:r>
              <a:rPr kumimoji="0" lang="pl-PL" sz="3200" b="0" i="0" u="none" strike="noStrike" kern="1200" cap="none" spc="0" normalizeH="0" baseline="0" noProof="0">
                <a:ln>
                  <a:noFill/>
                </a:ln>
                <a:solidFill>
                  <a:srgbClr val="333333"/>
                </a:solidFill>
                <a:effectLst/>
                <a:uLnTx/>
                <a:uFillTx/>
                <a:latin typeface="Times New Roman"/>
                <a:ea typeface="Times New Roman"/>
                <a:cs typeface="Times New Roman"/>
              </a:rPr>
              <a:t> </a:t>
            </a:r>
            <a:r>
              <a:rPr kumimoji="0" lang="pl-PL" sz="3200" b="0" i="0" u="none" strike="noStrike" kern="1200" cap="none" spc="0" normalizeH="0" baseline="0" noProof="0" dirty="0">
                <a:ln>
                  <a:noFill/>
                </a:ln>
                <a:solidFill>
                  <a:srgbClr val="333333"/>
                </a:solidFill>
                <a:effectLst/>
                <a:uLnTx/>
                <a:uFillTx/>
                <a:latin typeface="Times New Roman"/>
                <a:ea typeface="Times New Roman"/>
                <a:cs typeface="Times New Roman"/>
              </a:rPr>
              <a:t>T</a:t>
            </a:r>
            <a:r>
              <a:rPr kumimoji="0" lang="en-US" sz="3200" b="0" i="0" u="none" strike="noStrike" kern="1200" cap="none" spc="0" normalizeH="0" baseline="0" noProof="0" dirty="0" err="1">
                <a:ln>
                  <a:noFill/>
                </a:ln>
                <a:solidFill>
                  <a:srgbClr val="333333"/>
                </a:solidFill>
                <a:effectLst/>
                <a:uLnTx/>
                <a:uFillTx/>
                <a:latin typeface="Times New Roman"/>
                <a:ea typeface="Times New Roman"/>
                <a:cs typeface="Times New Roman"/>
              </a:rPr>
              <a:t>iếp</a:t>
            </a:r>
            <a:r>
              <a:rPr kumimoji="0" lang="en-US" sz="3200" b="0" i="0" u="none" strike="noStrike" kern="1200" cap="none" spc="0" normalizeH="0" baseline="0" noProof="0" dirty="0">
                <a:ln>
                  <a:noFill/>
                </a:ln>
                <a:solidFill>
                  <a:srgbClr val="333333"/>
                </a:solidFill>
                <a:effectLst/>
                <a:uLnTx/>
                <a:uFillTx/>
                <a:latin typeface="Times New Roman"/>
                <a:ea typeface="Times New Roman"/>
                <a:cs typeface="Times New Roman"/>
              </a:rPr>
              <a:t>…</a:t>
            </a:r>
            <a:r>
              <a:rPr kumimoji="0" lang="pl-PL" sz="3200" b="0" i="0" u="none" strike="noStrike" kern="1200" cap="none" spc="0" normalizeH="0" baseline="0" noProof="0" dirty="0">
                <a:ln>
                  <a:noFill/>
                </a:ln>
                <a:solidFill>
                  <a:srgbClr val="333333"/>
                </a:solidFill>
                <a:effectLst/>
                <a:uLnTx/>
                <a:uFillTx/>
                <a:latin typeface="Times New Roman"/>
                <a:ea typeface="Times New Roman"/>
                <a:cs typeface="Times New Roman"/>
              </a:rPr>
              <a:t> </a:t>
            </a:r>
            <a:r>
              <a:rPr kumimoji="0" lang="en-US" sz="3200" b="0" i="1" u="none" strike="noStrike" kern="1200" cap="none" spc="0" normalizeH="0" baseline="0" noProof="0" dirty="0" err="1">
                <a:ln>
                  <a:noFill/>
                </a:ln>
                <a:solidFill>
                  <a:srgbClr val="333333"/>
                </a:solidFill>
                <a:effectLst/>
                <a:uLnTx/>
                <a:uFillTx/>
                <a:latin typeface="Times New Roman"/>
                <a:ea typeface="Times New Roman"/>
                <a:cs typeface="Times New Roman"/>
              </a:rPr>
              <a:t>bồi</a:t>
            </a:r>
            <a:r>
              <a:rPr kumimoji="0" lang="en-US" sz="3200" b="0" i="1" u="none" strike="noStrike" kern="1200" cap="none" spc="0" normalizeH="0" baseline="0" noProof="0" dirty="0">
                <a:ln>
                  <a:noFill/>
                </a:ln>
                <a:solidFill>
                  <a:srgbClr val="333333"/>
                </a:solidFill>
                <a:effectLst/>
                <a:uLnTx/>
                <a:uFillTx/>
                <a:latin typeface="Times New Roman"/>
                <a:ea typeface="Times New Roman"/>
                <a:cs typeface="Times New Roman"/>
              </a:rPr>
              <a:t> </a:t>
            </a:r>
            <a:r>
              <a:rPr kumimoji="0" lang="en-US" sz="3200" b="0" i="1" u="none" strike="noStrike" kern="1200" cap="none" spc="0" normalizeH="0" baseline="0" noProof="0" dirty="0" err="1">
                <a:ln>
                  <a:noFill/>
                </a:ln>
                <a:solidFill>
                  <a:srgbClr val="333333"/>
                </a:solidFill>
                <a:effectLst/>
                <a:uLnTx/>
                <a:uFillTx/>
                <a:latin typeface="Times New Roman"/>
                <a:ea typeface="Times New Roman"/>
                <a:cs typeface="Times New Roman"/>
              </a:rPr>
              <a:t>dưỡng</a:t>
            </a:r>
            <a:r>
              <a:rPr kumimoji="0" lang="en-US" sz="3200" b="0" i="1" u="none" strike="noStrike" kern="1200" cap="none" spc="0" normalizeH="0" baseline="0" noProof="0" dirty="0">
                <a:ln>
                  <a:noFill/>
                </a:ln>
                <a:solidFill>
                  <a:srgbClr val="333333"/>
                </a:solidFill>
                <a:effectLst/>
                <a:uLnTx/>
                <a:uFillTx/>
                <a:latin typeface="Times New Roman"/>
                <a:ea typeface="Times New Roman"/>
                <a:cs typeface="Times New Roman"/>
              </a:rPr>
              <a:t> </a:t>
            </a:r>
            <a:r>
              <a:rPr kumimoji="0" lang="en-US" sz="3200" b="0" i="1" u="none" strike="noStrike" kern="1200" cap="none" spc="0" normalizeH="0" baseline="0" noProof="0" dirty="0" err="1">
                <a:ln>
                  <a:noFill/>
                </a:ln>
                <a:solidFill>
                  <a:srgbClr val="333333"/>
                </a:solidFill>
                <a:effectLst/>
                <a:uLnTx/>
                <a:uFillTx/>
                <a:latin typeface="Times New Roman"/>
                <a:ea typeface="Times New Roman"/>
                <a:cs typeface="Times New Roman"/>
              </a:rPr>
              <a:t>và</a:t>
            </a:r>
            <a:r>
              <a:rPr kumimoji="0" lang="en-US" sz="3200" b="0" i="1" u="none" strike="noStrike" kern="1200" cap="none" spc="0" normalizeH="0" baseline="0" noProof="0" dirty="0">
                <a:ln>
                  <a:noFill/>
                </a:ln>
                <a:solidFill>
                  <a:srgbClr val="333333"/>
                </a:solidFill>
                <a:effectLst/>
                <a:uLnTx/>
                <a:uFillTx/>
                <a:latin typeface="Times New Roman"/>
                <a:ea typeface="Times New Roman"/>
                <a:cs typeface="Times New Roman"/>
              </a:rPr>
              <a:t> </a:t>
            </a:r>
            <a:r>
              <a:rPr kumimoji="0" lang="en-US" sz="3200" b="0" i="1" u="none" strike="noStrike" kern="1200" cap="none" spc="0" normalizeH="0" baseline="0" noProof="0" dirty="0" err="1">
                <a:ln>
                  <a:noFill/>
                </a:ln>
                <a:solidFill>
                  <a:srgbClr val="333333"/>
                </a:solidFill>
                <a:effectLst/>
                <a:uLnTx/>
                <a:uFillTx/>
                <a:latin typeface="Times New Roman"/>
                <a:ea typeface="Times New Roman"/>
                <a:cs typeface="Times New Roman"/>
              </a:rPr>
              <a:t>chăm</a:t>
            </a:r>
            <a:r>
              <a:rPr kumimoji="0" lang="en-US" sz="3200" b="0" i="1" u="none" strike="noStrike" kern="1200" cap="none" spc="0" normalizeH="0" baseline="0" noProof="0" dirty="0">
                <a:ln>
                  <a:noFill/>
                </a:ln>
                <a:solidFill>
                  <a:srgbClr val="333333"/>
                </a:solidFill>
                <a:effectLst/>
                <a:uLnTx/>
                <a:uFillTx/>
                <a:latin typeface="Times New Roman"/>
                <a:ea typeface="Times New Roman"/>
                <a:cs typeface="Times New Roman"/>
              </a:rPr>
              <a:t> nom, </a:t>
            </a:r>
            <a:r>
              <a:rPr kumimoji="0" lang="en-US" sz="3200" b="0" i="1" u="none" strike="noStrike" kern="1200" cap="none" spc="0" normalizeH="0" baseline="0" noProof="0" err="1">
                <a:ln>
                  <a:noFill/>
                </a:ln>
                <a:solidFill>
                  <a:srgbClr val="333333"/>
                </a:solidFill>
                <a:effectLst/>
                <a:uLnTx/>
                <a:uFillTx/>
                <a:latin typeface="Times New Roman"/>
                <a:ea typeface="Times New Roman"/>
                <a:cs typeface="Times New Roman"/>
              </a:rPr>
              <a:t>thế</a:t>
            </a:r>
            <a:r>
              <a:rPr kumimoji="0" lang="en-US" sz="3200" b="0" i="1" u="none" strike="noStrike" kern="1200" cap="none" spc="0" normalizeH="0" baseline="0" noProof="0">
                <a:ln>
                  <a:noFill/>
                </a:ln>
                <a:solidFill>
                  <a:srgbClr val="333333"/>
                </a:solidFill>
                <a:effectLst/>
                <a:uLnTx/>
                <a:uFillTx/>
                <a:latin typeface="Times New Roman"/>
                <a:ea typeface="Times New Roman"/>
                <a:cs typeface="Times New Roman"/>
              </a:rPr>
              <a:t> thôi</a:t>
            </a: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nl-NL" sz="3200" b="0" i="0" u="none" strike="noStrike" kern="1200" cap="none" spc="0" normalizeH="0" baseline="0" noProof="0">
                <a:ln>
                  <a:noFill/>
                </a:ln>
                <a:solidFill>
                  <a:srgbClr val="0070C0"/>
                </a:solidFill>
                <a:effectLst/>
                <a:uLnTx/>
                <a:uFillTx/>
                <a:latin typeface="Times New Roman"/>
                <a:ea typeface="Times New Roman"/>
                <a:cs typeface="Times New Roman"/>
                <a:sym typeface="Wingdings" pitchFamily="2" charset="2"/>
              </a:rPr>
              <a:t> Sự hồi sinh của Giôn - xi</a:t>
            </a:r>
          </a:p>
          <a:p>
            <a:pPr marL="0" marR="0" lvl="0" indent="0" algn="just" defTabSz="914400" rtl="0" eaLnBrk="1" fontAlgn="auto" latinLnBrk="0" hangingPunct="1">
              <a:lnSpc>
                <a:spcPct val="115000"/>
              </a:lnSpc>
              <a:spcBef>
                <a:spcPts val="0"/>
              </a:spcBef>
              <a:spcAft>
                <a:spcPts val="1000"/>
              </a:spcAft>
              <a:buClrTx/>
              <a:buSzTx/>
              <a:buFontTx/>
              <a:buNone/>
              <a:tabLst/>
              <a:defRPr/>
            </a:pPr>
            <a:endParaRPr kumimoji="0" lang="en-US" sz="2400" b="0" i="0" u="none" strike="noStrike" kern="1200" cap="none" spc="0" normalizeH="0" baseline="0" noProof="0">
              <a:ln>
                <a:noFill/>
              </a:ln>
              <a:solidFill>
                <a:srgbClr val="0070C0"/>
              </a:solidFill>
              <a:effectLst/>
              <a:uLnTx/>
              <a:uFillTx/>
              <a:latin typeface="Calibri" panose="020F0502020204030204"/>
              <a:ea typeface="Calibri"/>
              <a:cs typeface="Times New Roman"/>
            </a:endParaRPr>
          </a:p>
        </p:txBody>
      </p:sp>
      <p:sp>
        <p:nvSpPr>
          <p:cNvPr id="24" name="Rectangle 23">
            <a:extLst>
              <a:ext uri="{FF2B5EF4-FFF2-40B4-BE49-F238E27FC236}">
                <a16:creationId xmlns:a16="http://schemas.microsoft.com/office/drawing/2014/main" id="{76E4E297-AE42-46BB-8814-24C7A222579F}"/>
              </a:ext>
            </a:extLst>
          </p:cNvPr>
          <p:cNvSpPr/>
          <p:nvPr/>
        </p:nvSpPr>
        <p:spPr>
          <a:xfrm>
            <a:off x="7990830" y="3146133"/>
            <a:ext cx="3671387" cy="3570978"/>
          </a:xfrm>
          <a:prstGeom prst="rect">
            <a:avLst/>
          </a:prstGeom>
          <a:solidFill>
            <a:schemeClr val="bg1"/>
          </a:solidFill>
          <a:ln>
            <a:solidFill>
              <a:schemeClr val="tx1"/>
            </a:solidFill>
          </a:ln>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pl-PL" sz="3200" b="0" i="0" u="none" strike="noStrike" kern="1200" cap="none" spc="0" normalizeH="0" baseline="0" noProof="0" dirty="0">
                <a:ln>
                  <a:noFill/>
                </a:ln>
                <a:solidFill>
                  <a:srgbClr val="333333"/>
                </a:solidFill>
                <a:effectLst/>
                <a:uLnTx/>
                <a:uFillTx/>
                <a:latin typeface="Times New Roman"/>
                <a:ea typeface="Times New Roman"/>
                <a:cs typeface="Times New Roman"/>
              </a:rPr>
              <a:t>+ </a:t>
            </a:r>
            <a:r>
              <a:rPr kumimoji="0" lang="pl-PL" sz="3200" b="0" i="0" u="none" strike="noStrike" kern="1200" cap="none" spc="0" normalizeH="0" baseline="0" noProof="0">
                <a:ln>
                  <a:noFill/>
                </a:ln>
                <a:solidFill>
                  <a:srgbClr val="333333"/>
                </a:solidFill>
                <a:effectLst/>
                <a:uLnTx/>
                <a:uFillTx/>
                <a:latin typeface="Times New Roman"/>
                <a:ea typeface="Times New Roman"/>
                <a:cs typeface="Times New Roman"/>
              </a:rPr>
              <a:t>P</a:t>
            </a:r>
            <a:r>
              <a:rPr kumimoji="0" lang="en-US" sz="3200" b="0" i="0" u="none" strike="noStrike" kern="1200" cap="none" spc="0" normalizeH="0" baseline="0" noProof="0">
                <a:ln>
                  <a:noFill/>
                </a:ln>
                <a:solidFill>
                  <a:srgbClr val="333333"/>
                </a:solidFill>
                <a:effectLst/>
                <a:uLnTx/>
                <a:uFillTx/>
                <a:latin typeface="Times New Roman"/>
                <a:ea typeface="Times New Roman"/>
                <a:cs typeface="Times New Roman"/>
              </a:rPr>
              <a:t>3</a:t>
            </a:r>
            <a:r>
              <a:rPr kumimoji="0" lang="en-US" sz="3200" b="0" i="0" u="none" strike="noStrike" kern="1200" cap="none" spc="0" normalizeH="0" baseline="0" noProof="0" dirty="0">
                <a:ln>
                  <a:noFill/>
                </a:ln>
                <a:solidFill>
                  <a:srgbClr val="333333"/>
                </a:solidFill>
                <a:effectLst/>
                <a:uLnTx/>
                <a:uFillTx/>
                <a:latin typeface="Times New Roman"/>
                <a:ea typeface="Times New Roman"/>
                <a:cs typeface="Times New Roman"/>
              </a:rPr>
              <a:t>:</a:t>
            </a:r>
            <a:r>
              <a:rPr kumimoji="0" lang="pl-PL" sz="3200" b="0" i="0" u="none" strike="noStrike" kern="1200" cap="none" spc="0" normalizeH="0" baseline="0" noProof="0">
                <a:ln>
                  <a:noFill/>
                </a:ln>
                <a:solidFill>
                  <a:srgbClr val="333333"/>
                </a:solidFill>
                <a:effectLst/>
                <a:uLnTx/>
                <a:uFillTx/>
                <a:latin typeface="Times New Roman"/>
                <a:ea typeface="Times New Roman"/>
                <a:cs typeface="Times New Roman"/>
              </a:rPr>
              <a:t> </a:t>
            </a:r>
            <a:r>
              <a:rPr kumimoji="0" lang="en-US" sz="3200" b="0" i="0" u="none" strike="noStrike" kern="1200" cap="none" spc="0" normalizeH="0" baseline="0" noProof="0" err="1">
                <a:ln>
                  <a:noFill/>
                </a:ln>
                <a:solidFill>
                  <a:srgbClr val="333333"/>
                </a:solidFill>
                <a:effectLst/>
                <a:uLnTx/>
                <a:uFillTx/>
                <a:latin typeface="Times New Roman"/>
                <a:ea typeface="Times New Roman"/>
                <a:cs typeface="Times New Roman"/>
              </a:rPr>
              <a:t>Còn</a:t>
            </a:r>
            <a:r>
              <a:rPr kumimoji="0" lang="en-US" sz="3200" b="0" i="0" u="none" strike="noStrike" kern="1200" cap="none" spc="0" normalizeH="0" baseline="0" noProof="0">
                <a:ln>
                  <a:noFill/>
                </a:ln>
                <a:solidFill>
                  <a:srgbClr val="333333"/>
                </a:solidFill>
                <a:effectLst/>
                <a:uLnTx/>
                <a:uFillTx/>
                <a:latin typeface="Times New Roman"/>
                <a:ea typeface="Times New Roman"/>
                <a:cs typeface="Times New Roman"/>
              </a:rPr>
              <a:t> lại</a:t>
            </a: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nl-NL" sz="3200" b="0" i="0" u="none" strike="noStrike" kern="1200" cap="none" spc="0" normalizeH="0" baseline="0" noProof="0">
                <a:ln>
                  <a:noFill/>
                </a:ln>
                <a:solidFill>
                  <a:srgbClr val="0070C0"/>
                </a:solidFill>
                <a:effectLst/>
                <a:uLnTx/>
                <a:uFillTx/>
                <a:latin typeface="Times New Roman"/>
                <a:ea typeface="Times New Roman"/>
                <a:cs typeface="Times New Roman"/>
                <a:sym typeface="Wingdings" pitchFamily="2" charset="2"/>
              </a:rPr>
              <a:t> Sự hi sinh thầm lặng và cao thượng của cụ Bơ - men</a:t>
            </a:r>
          </a:p>
          <a:p>
            <a:pPr marL="0" marR="0" lvl="0" indent="0" algn="just" defTabSz="914400" rtl="0" eaLnBrk="1" fontAlgn="auto" latinLnBrk="0" hangingPunct="1">
              <a:lnSpc>
                <a:spcPct val="115000"/>
              </a:lnSpc>
              <a:spcBef>
                <a:spcPts val="0"/>
              </a:spcBef>
              <a:spcAft>
                <a:spcPts val="1000"/>
              </a:spcAft>
              <a:buClrTx/>
              <a:buSzTx/>
              <a:buFontTx/>
              <a:buNone/>
              <a:tabLst/>
              <a:defRPr/>
            </a:pPr>
            <a:endParaRPr kumimoji="0" lang="en-US" sz="2800" b="0" i="0" u="none" strike="noStrike" kern="1200" cap="none" spc="0" normalizeH="0" baseline="0" noProof="0">
              <a:ln>
                <a:noFill/>
              </a:ln>
              <a:solidFill>
                <a:srgbClr val="0070C0"/>
              </a:solidFill>
              <a:effectLst/>
              <a:uLnTx/>
              <a:uFillTx/>
              <a:latin typeface="Calibri" panose="020F0502020204030204"/>
              <a:ea typeface="Calibri"/>
              <a:cs typeface="Times New Roman"/>
            </a:endParaRPr>
          </a:p>
          <a:p>
            <a:pPr marL="0" marR="0" lvl="0" indent="0" algn="just" defTabSz="914400" rtl="0" eaLnBrk="1" fontAlgn="auto" latinLnBrk="0" hangingPunct="1">
              <a:lnSpc>
                <a:spcPct val="115000"/>
              </a:lnSpc>
              <a:spcBef>
                <a:spcPts val="0"/>
              </a:spcBef>
              <a:spcAft>
                <a:spcPts val="1000"/>
              </a:spcAft>
              <a:buClrTx/>
              <a:buSzTx/>
              <a:buFontTx/>
              <a:buNone/>
              <a:tabLst/>
              <a:defRPr/>
            </a:pPr>
            <a:endParaRPr kumimoji="0" lang="en-US" sz="2000" b="0" i="0" u="none" strike="noStrike" kern="1200" cap="none" spc="0" normalizeH="0" baseline="0" noProof="0">
              <a:ln>
                <a:noFill/>
              </a:ln>
              <a:solidFill>
                <a:srgbClr val="0070C0"/>
              </a:solidFill>
              <a:effectLst/>
              <a:uLnTx/>
              <a:uFillTx/>
              <a:latin typeface="Calibri" panose="020F0502020204030204"/>
              <a:ea typeface="Calibri"/>
              <a:cs typeface="Times New Roman"/>
            </a:endParaRPr>
          </a:p>
        </p:txBody>
      </p:sp>
      <p:cxnSp>
        <p:nvCxnSpPr>
          <p:cNvPr id="3" name="Straight Arrow Connector 2">
            <a:extLst>
              <a:ext uri="{FF2B5EF4-FFF2-40B4-BE49-F238E27FC236}">
                <a16:creationId xmlns:a16="http://schemas.microsoft.com/office/drawing/2014/main" id="{8070D8A6-2303-44A9-BDC8-70EDE6053718}"/>
              </a:ext>
            </a:extLst>
          </p:cNvPr>
          <p:cNvCxnSpPr>
            <a:cxnSpLocks/>
            <a:stCxn id="14" idx="2"/>
            <a:endCxn id="24" idx="0"/>
          </p:cNvCxnSpPr>
          <p:nvPr/>
        </p:nvCxnSpPr>
        <p:spPr>
          <a:xfrm>
            <a:off x="9826524" y="2260284"/>
            <a:ext cx="0" cy="88584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085D4BC5-AB38-47D8-BDD7-24D814406625}"/>
              </a:ext>
            </a:extLst>
          </p:cNvPr>
          <p:cNvCxnSpPr>
            <a:stCxn id="14" idx="2"/>
            <a:endCxn id="22" idx="0"/>
          </p:cNvCxnSpPr>
          <p:nvPr/>
        </p:nvCxnSpPr>
        <p:spPr>
          <a:xfrm flipH="1">
            <a:off x="5913793" y="2260284"/>
            <a:ext cx="3912731" cy="88584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B8610F9-B3D1-49C4-82A2-257A39F16F01}"/>
              </a:ext>
            </a:extLst>
          </p:cNvPr>
          <p:cNvCxnSpPr>
            <a:stCxn id="14" idx="2"/>
            <a:endCxn id="20" idx="0"/>
          </p:cNvCxnSpPr>
          <p:nvPr/>
        </p:nvCxnSpPr>
        <p:spPr>
          <a:xfrm flipH="1">
            <a:off x="2009232" y="2260284"/>
            <a:ext cx="7817292" cy="88584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8618021"/>
      </p:ext>
    </p:extLst>
  </p:cSld>
  <p:clrMapOvr>
    <a:masterClrMapping/>
  </p:clrMapOvr>
  <mc:AlternateContent xmlns:mc="http://schemas.openxmlformats.org/markup-compatibility/2006" xmlns:p14="http://schemas.microsoft.com/office/powerpoint/2010/main">
    <mc:Choice Requires="p14">
      <p:transition spd="slow" p14:dur="2000" advTm="57286"/>
    </mc:Choice>
    <mc:Fallback xmlns="">
      <p:transition spd="slow" advTm="572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strips(downLef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strips(downLeft)">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par>
                                <p:cTn id="30" presetID="18" presetClass="entr" presetSubtype="12"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strips(downLeft)">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P spid="22"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4F6008A-963E-42AE-AE0A-4E9E24131702}"/>
              </a:ext>
            </a:extLst>
          </p:cNvPr>
          <p:cNvPicPr>
            <a:picLocks noChangeAspect="1"/>
          </p:cNvPicPr>
          <p:nvPr/>
        </p:nvPicPr>
        <p:blipFill rotWithShape="1">
          <a:blip r:embed="rId4">
            <a:extLst>
              <a:ext uri="{28A0092B-C50C-407E-A947-70E740481C1C}">
                <a14:useLocalDpi xmlns:a14="http://schemas.microsoft.com/office/drawing/2010/main" val="0"/>
              </a:ext>
            </a:extLst>
          </a:blip>
          <a:srcRect l="10968" r="-1" b="-1"/>
          <a:stretch/>
        </p:blipFill>
        <p:spPr>
          <a:xfrm>
            <a:off x="388501" y="1252024"/>
            <a:ext cx="5707499" cy="3862374"/>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p:spPr>
      </p:pic>
      <p:sp>
        <p:nvSpPr>
          <p:cNvPr id="5" name="Rectangle 4">
            <a:extLst>
              <a:ext uri="{FF2B5EF4-FFF2-40B4-BE49-F238E27FC236}">
                <a16:creationId xmlns:a16="http://schemas.microsoft.com/office/drawing/2014/main" id="{2974D113-7BA9-4707-9A7E-39791EE9BE06}"/>
              </a:ext>
            </a:extLst>
          </p:cNvPr>
          <p:cNvSpPr/>
          <p:nvPr/>
        </p:nvSpPr>
        <p:spPr>
          <a:xfrm>
            <a:off x="388501" y="304800"/>
            <a:ext cx="11414998" cy="61490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descr="LEAFC060">
            <a:extLst>
              <a:ext uri="{FF2B5EF4-FFF2-40B4-BE49-F238E27FC236}">
                <a16:creationId xmlns:a16="http://schemas.microsoft.com/office/drawing/2014/main" id="{E9313BA2-3415-479D-89DC-B65921095C33}"/>
              </a:ext>
            </a:extLst>
          </p:cNvPr>
          <p:cNvPicPr>
            <a:picLocks noChangeAspect="1" noChangeArrowheads="1"/>
          </p:cNvPicPr>
          <p:nvPr/>
        </p:nvPicPr>
        <p:blipFill>
          <a:blip r:embed="rId5"/>
          <a:srcRect/>
          <a:stretch>
            <a:fillRect/>
          </a:stretch>
        </p:blipFill>
        <p:spPr>
          <a:xfrm rot="10800000">
            <a:off x="9339233" y="2922560"/>
            <a:ext cx="2709156" cy="1741414"/>
          </a:xfrm>
          <a:prstGeom prst="rect">
            <a:avLst/>
          </a:prstGeom>
          <a:noFill/>
        </p:spPr>
      </p:pic>
      <p:pic>
        <p:nvPicPr>
          <p:cNvPr id="8" name="Picture 2" descr="LEAFC060">
            <a:extLst>
              <a:ext uri="{FF2B5EF4-FFF2-40B4-BE49-F238E27FC236}">
                <a16:creationId xmlns:a16="http://schemas.microsoft.com/office/drawing/2014/main" id="{C7B8D716-0922-4917-8864-D60BC6AD998B}"/>
              </a:ext>
            </a:extLst>
          </p:cNvPr>
          <p:cNvPicPr>
            <a:picLocks noChangeAspect="1" noChangeArrowheads="1"/>
          </p:cNvPicPr>
          <p:nvPr/>
        </p:nvPicPr>
        <p:blipFill>
          <a:blip r:embed="rId5"/>
          <a:srcRect/>
          <a:stretch>
            <a:fillRect/>
          </a:stretch>
        </p:blipFill>
        <p:spPr>
          <a:xfrm rot="10800000">
            <a:off x="3954247" y="173818"/>
            <a:ext cx="1525792" cy="980761"/>
          </a:xfrm>
          <a:prstGeom prst="rect">
            <a:avLst/>
          </a:prstGeom>
          <a:noFill/>
        </p:spPr>
      </p:pic>
      <p:pic>
        <p:nvPicPr>
          <p:cNvPr id="9" name="图片 5">
            <a:extLst>
              <a:ext uri="{FF2B5EF4-FFF2-40B4-BE49-F238E27FC236}">
                <a16:creationId xmlns:a16="http://schemas.microsoft.com/office/drawing/2014/main" id="{5F2EBE26-24D5-4A04-9D03-278DE1F72F22}"/>
              </a:ext>
            </a:extLst>
          </p:cNvPr>
          <p:cNvPicPr>
            <a:picLocks noChangeAspect="1"/>
          </p:cNvPicPr>
          <p:nvPr/>
        </p:nvPicPr>
        <p:blipFill rotWithShape="1">
          <a:blip r:embed="rId6">
            <a:extLst>
              <a:ext uri="{28A0092B-C50C-407E-A947-70E740481C1C}">
                <a14:useLocalDpi xmlns:a14="http://schemas.microsoft.com/office/drawing/2010/main" val="0"/>
              </a:ext>
            </a:extLst>
          </a:blip>
          <a:srcRect l="38581" t="24563" r="40933" b="26282"/>
          <a:stretch/>
        </p:blipFill>
        <p:spPr>
          <a:xfrm flipH="1">
            <a:off x="8467251" y="3711698"/>
            <a:ext cx="2103796" cy="2839556"/>
          </a:xfrm>
          <a:prstGeom prst="rect">
            <a:avLst/>
          </a:prstGeom>
        </p:spPr>
      </p:pic>
      <p:pic>
        <p:nvPicPr>
          <p:cNvPr id="2" name="Picture 1">
            <a:extLst>
              <a:ext uri="{FF2B5EF4-FFF2-40B4-BE49-F238E27FC236}">
                <a16:creationId xmlns:a16="http://schemas.microsoft.com/office/drawing/2014/main" id="{011BC8CB-9E93-402E-A81C-E432530420CB}"/>
              </a:ext>
            </a:extLst>
          </p:cNvPr>
          <p:cNvPicPr>
            <a:picLocks noChangeAspect="1"/>
          </p:cNvPicPr>
          <p:nvPr/>
        </p:nvPicPr>
        <p:blipFill>
          <a:blip r:embed="rId7"/>
          <a:stretch>
            <a:fillRect/>
          </a:stretch>
        </p:blipFill>
        <p:spPr>
          <a:xfrm>
            <a:off x="4717143" y="615162"/>
            <a:ext cx="7208801" cy="1632181"/>
          </a:xfrm>
          <a:prstGeom prst="rect">
            <a:avLst/>
          </a:prstGeom>
        </p:spPr>
      </p:pic>
      <p:pic>
        <p:nvPicPr>
          <p:cNvPr id="10" name="Picture 2" descr="Png Lá Xanh Rơi Hình ảnh | Định dạng hình ảnh PSD 611751364| vn.lovepik.com">
            <a:extLst>
              <a:ext uri="{FF2B5EF4-FFF2-40B4-BE49-F238E27FC236}">
                <a16:creationId xmlns:a16="http://schemas.microsoft.com/office/drawing/2014/main" id="{8A0C85BF-810B-4EC8-B7F4-B0C7EE975966}"/>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54058" t="50241" r="29323" b="36232"/>
          <a:stretch/>
        </p:blipFill>
        <p:spPr bwMode="auto">
          <a:xfrm>
            <a:off x="689113" y="662608"/>
            <a:ext cx="1139687" cy="9276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ng Lá Xanh Rơi Hình ảnh | Định dạng hình ảnh PSD 611751364| vn.lovepik.com">
            <a:extLst>
              <a:ext uri="{FF2B5EF4-FFF2-40B4-BE49-F238E27FC236}">
                <a16:creationId xmlns:a16="http://schemas.microsoft.com/office/drawing/2014/main" id="{1AA3F765-DC3B-4109-A9A9-7055EC3EDA38}"/>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54058" t="50241" r="29323" b="36232"/>
          <a:stretch/>
        </p:blipFill>
        <p:spPr bwMode="auto">
          <a:xfrm>
            <a:off x="6577929" y="4146831"/>
            <a:ext cx="1139687" cy="9276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ng Lá Xanh Rơi Hình ảnh | Định dạng hình ảnh PSD 611751364| vn.lovepik.com">
            <a:extLst>
              <a:ext uri="{FF2B5EF4-FFF2-40B4-BE49-F238E27FC236}">
                <a16:creationId xmlns:a16="http://schemas.microsoft.com/office/drawing/2014/main" id="{B40E12A2-B2B8-4ACA-93AC-3ACD283CECFC}"/>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54058" t="50241" r="29323" b="36232"/>
          <a:stretch/>
        </p:blipFill>
        <p:spPr bwMode="auto">
          <a:xfrm>
            <a:off x="1051110" y="5605976"/>
            <a:ext cx="788686" cy="64195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ng Lá Xanh Rơi Hình ảnh | Định dạng hình ảnh PSD 611751364| vn.lovepik.com">
            <a:extLst>
              <a:ext uri="{FF2B5EF4-FFF2-40B4-BE49-F238E27FC236}">
                <a16:creationId xmlns:a16="http://schemas.microsoft.com/office/drawing/2014/main" id="{137D3089-22B4-461D-9111-4EDA0E4BE9EF}"/>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54058" t="50241" r="29323" b="36232"/>
          <a:stretch/>
        </p:blipFill>
        <p:spPr bwMode="auto">
          <a:xfrm>
            <a:off x="4013836" y="5380383"/>
            <a:ext cx="1406795" cy="114506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50210044"/>
      </p:ext>
    </p:extLst>
  </p:cSld>
  <p:clrMapOvr>
    <a:masterClrMapping/>
  </p:clrMapOvr>
  <mc:AlternateContent xmlns:mc="http://schemas.openxmlformats.org/markup-compatibility/2006" xmlns:p14="http://schemas.microsoft.com/office/powerpoint/2010/main">
    <mc:Choice Requires="p14">
      <p:transition p14:dur="11" advTm="23182">
        <p:wipe/>
      </p:transition>
    </mc:Choice>
    <mc:Fallback xmlns="">
      <p:transition advTm="23182">
        <p:wip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Bài Thơ: CHIẾC LÁ CUỐI CÙNG (Tác giả: Bằng Lăng Tím)">
            <a:extLst>
              <a:ext uri="{FF2B5EF4-FFF2-40B4-BE49-F238E27FC236}">
                <a16:creationId xmlns:a16="http://schemas.microsoft.com/office/drawing/2014/main" id="{9375F90A-7507-4313-8F12-92458677C737}"/>
              </a:ext>
            </a:extLst>
          </p:cNvPr>
          <p:cNvPicPr>
            <a:picLocks noChangeAspect="1" noChangeArrowheads="1"/>
          </p:cNvPicPr>
          <p:nvPr/>
        </p:nvPicPr>
        <p:blipFill rotWithShape="1">
          <a:blip r:embed="rId4">
            <a:alphaModFix amt="35000"/>
            <a:extLst>
              <a:ext uri="{28A0092B-C50C-407E-A947-70E740481C1C}">
                <a14:useLocalDpi xmlns:a14="http://schemas.microsoft.com/office/drawing/2010/main" val="0"/>
              </a:ext>
            </a:extLst>
          </a:blip>
          <a:srcRect t="8022" b="1133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CF3068C-778E-4344-AB07-4F6DBD17BB47}"/>
              </a:ext>
            </a:extLst>
          </p:cNvPr>
          <p:cNvPicPr>
            <a:picLocks/>
          </p:cNvPicPr>
          <p:nvPr/>
        </p:nvPicPr>
        <p:blipFill rotWithShape="1">
          <a:blip r:embed="rId5">
            <a:extLst>
              <a:ext uri="{28A0092B-C50C-407E-A947-70E740481C1C}">
                <a14:useLocalDpi xmlns:a14="http://schemas.microsoft.com/office/drawing/2010/main" val="0"/>
              </a:ext>
            </a:extLst>
          </a:blip>
          <a:srcRect r="37499" b="-2"/>
          <a:stretch/>
        </p:blipFill>
        <p:spPr>
          <a:xfrm>
            <a:off x="434435" y="318051"/>
            <a:ext cx="3766503" cy="3475907"/>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ln>
            <a:solidFill>
              <a:schemeClr val="tx1"/>
            </a:solidFill>
          </a:ln>
          <a:effectLst>
            <a:reflection blurRad="6350" stA="50000" endA="300" endPos="55000" dir="5400000" sy="-100000" algn="bl" rotWithShape="0"/>
          </a:effectLst>
        </p:spPr>
      </p:pic>
      <p:sp>
        <p:nvSpPr>
          <p:cNvPr id="2" name="Rectangle: Rounded Corners 1">
            <a:extLst>
              <a:ext uri="{FF2B5EF4-FFF2-40B4-BE49-F238E27FC236}">
                <a16:creationId xmlns:a16="http://schemas.microsoft.com/office/drawing/2014/main" id="{9AA70E6C-B2B6-4451-96B3-0CB95B3EC9FE}"/>
              </a:ext>
            </a:extLst>
          </p:cNvPr>
          <p:cNvSpPr/>
          <p:nvPr/>
        </p:nvSpPr>
        <p:spPr>
          <a:xfrm>
            <a:off x="4797287" y="410817"/>
            <a:ext cx="6414052" cy="10601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Times New Roman" panose="02020603050405020304" pitchFamily="18" charset="0"/>
                <a:ea typeface="Architecture" panose="020B0500000000000000" pitchFamily="34" charset="0"/>
                <a:cs typeface="Times New Roman" panose="02020603050405020304" pitchFamily="18" charset="0"/>
              </a:rPr>
              <a:t>1. </a:t>
            </a:r>
            <a:r>
              <a:rPr lang="en-US" sz="4800" dirty="0" err="1">
                <a:solidFill>
                  <a:schemeClr val="tx1"/>
                </a:solidFill>
                <a:latin typeface="Times New Roman" panose="02020603050405020304" pitchFamily="18" charset="0"/>
                <a:ea typeface="Architecture" panose="020B0500000000000000" pitchFamily="34" charset="0"/>
                <a:cs typeface="Times New Roman" panose="02020603050405020304" pitchFamily="18" charset="0"/>
              </a:rPr>
              <a:t>Nhân</a:t>
            </a:r>
            <a:r>
              <a:rPr lang="en-US" sz="4800" dirty="0">
                <a:solidFill>
                  <a:schemeClr val="tx1"/>
                </a:solidFill>
                <a:latin typeface="Times New Roman" panose="02020603050405020304" pitchFamily="18" charset="0"/>
                <a:ea typeface="Architecture" panose="020B0500000000000000" pitchFamily="34" charset="0"/>
                <a:cs typeface="Times New Roman" panose="02020603050405020304" pitchFamily="18" charset="0"/>
              </a:rPr>
              <a:t> </a:t>
            </a:r>
            <a:r>
              <a:rPr lang="en-US" sz="4800" dirty="0" err="1">
                <a:solidFill>
                  <a:schemeClr val="tx1"/>
                </a:solidFill>
                <a:latin typeface="Times New Roman" panose="02020603050405020304" pitchFamily="18" charset="0"/>
                <a:ea typeface="Architecture" panose="020B0500000000000000" pitchFamily="34" charset="0"/>
                <a:cs typeface="Times New Roman" panose="02020603050405020304" pitchFamily="18" charset="0"/>
              </a:rPr>
              <a:t>vật</a:t>
            </a:r>
            <a:r>
              <a:rPr lang="en-US" sz="4800" dirty="0">
                <a:solidFill>
                  <a:schemeClr val="tx1"/>
                </a:solidFill>
                <a:latin typeface="Times New Roman" panose="02020603050405020304" pitchFamily="18" charset="0"/>
                <a:ea typeface="Architecture" panose="020B0500000000000000" pitchFamily="34" charset="0"/>
                <a:cs typeface="Times New Roman" panose="02020603050405020304" pitchFamily="18" charset="0"/>
              </a:rPr>
              <a:t> </a:t>
            </a:r>
            <a:r>
              <a:rPr lang="en-US" sz="4800" dirty="0" err="1">
                <a:solidFill>
                  <a:schemeClr val="tx1"/>
                </a:solidFill>
                <a:latin typeface="Times New Roman" panose="02020603050405020304" pitchFamily="18" charset="0"/>
                <a:ea typeface="Architecture" panose="020B0500000000000000" pitchFamily="34" charset="0"/>
                <a:cs typeface="Times New Roman" panose="02020603050405020304" pitchFamily="18" charset="0"/>
              </a:rPr>
              <a:t>Giôn</a:t>
            </a:r>
            <a:r>
              <a:rPr lang="en-US" sz="4800" dirty="0">
                <a:solidFill>
                  <a:schemeClr val="tx1"/>
                </a:solidFill>
                <a:latin typeface="Times New Roman" panose="02020603050405020304" pitchFamily="18" charset="0"/>
                <a:ea typeface="Architecture" panose="020B0500000000000000" pitchFamily="34" charset="0"/>
                <a:cs typeface="Times New Roman" panose="02020603050405020304" pitchFamily="18" charset="0"/>
              </a:rPr>
              <a:t>-xi</a:t>
            </a:r>
          </a:p>
        </p:txBody>
      </p:sp>
      <p:pic>
        <p:nvPicPr>
          <p:cNvPr id="6" name="Picture 2" descr="Png Lá Xanh Rơi Hình ảnh | Định dạng hình ảnh PSD 611751364| vn.lovepik.com">
            <a:extLst>
              <a:ext uri="{FF2B5EF4-FFF2-40B4-BE49-F238E27FC236}">
                <a16:creationId xmlns:a16="http://schemas.microsoft.com/office/drawing/2014/main" id="{ED2D32A6-EBFA-4EE7-9B81-73E0A1D3988A}"/>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54058" t="50241" r="29323" b="36232"/>
          <a:stretch/>
        </p:blipFill>
        <p:spPr bwMode="auto">
          <a:xfrm>
            <a:off x="3027940" y="89840"/>
            <a:ext cx="788686" cy="64195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8FAD817-BF9D-4F7F-A4C9-C1BA471E700C}"/>
              </a:ext>
            </a:extLst>
          </p:cNvPr>
          <p:cNvSpPr txBox="1"/>
          <p:nvPr/>
        </p:nvSpPr>
        <p:spPr>
          <a:xfrm>
            <a:off x="4272382" y="1470991"/>
            <a:ext cx="7919618" cy="3312766"/>
          </a:xfrm>
          <a:prstGeom prst="rect">
            <a:avLst/>
          </a:prstGeom>
          <a:noFill/>
        </p:spPr>
        <p:txBody>
          <a:bodyPr wrap="square">
            <a:spAutoFit/>
          </a:bodyPr>
          <a:lstStyle/>
          <a:p>
            <a:pPr>
              <a:lnSpc>
                <a:spcPct val="120000"/>
              </a:lnSpc>
              <a:spcAft>
                <a:spcPts val="800"/>
              </a:spcAft>
            </a:pPr>
            <a:r>
              <a:rPr lang="en-US" sz="3200" b="1">
                <a:ln w="10160">
                  <a:noFill/>
                  <a:prstDash val="solid"/>
                </a:ln>
                <a:effectLst>
                  <a:outerShdw blurRad="38100" dist="22860" dir="5400000" algn="tl" rotWithShape="0">
                    <a:srgbClr val="000000">
                      <a:alpha val="30000"/>
                    </a:srgbClr>
                  </a:outerShdw>
                </a:effectLst>
                <a:latin typeface="Times New Roman" panose="02020603050405020304" pitchFamily="18" charset="0"/>
                <a:ea typeface="Calibri" panose="020F0502020204030204" pitchFamily="34" charset="0"/>
                <a:cs typeface="Times New Roman" panose="02020603050405020304" pitchFamily="18" charset="0"/>
              </a:rPr>
              <a:t>a) Xuất thân và cảnh ngộ</a:t>
            </a:r>
          </a:p>
          <a:p>
            <a:pPr>
              <a:lnSpc>
                <a:spcPct val="120000"/>
              </a:lnSpc>
              <a:spcAft>
                <a:spcPts val="800"/>
              </a:spcAft>
            </a:pPr>
            <a:r>
              <a:rPr lang="en-US" sz="3200">
                <a:ln w="10160">
                  <a:noFill/>
                  <a:prstDash val="solid"/>
                </a:ln>
                <a:effectLst>
                  <a:outerShdw blurRad="38100" dist="22860" dir="5400000" algn="tl" rotWithShape="0">
                    <a:srgbClr val="000000">
                      <a:alpha val="30000"/>
                    </a:srgbClr>
                  </a:outerShdw>
                </a:effectLst>
                <a:latin typeface="Times New Roman" panose="02020603050405020304" pitchFamily="18" charset="0"/>
                <a:ea typeface="Calibri" panose="020F0502020204030204" pitchFamily="34" charset="0"/>
                <a:cs typeface="Times New Roman" panose="02020603050405020304" pitchFamily="18" charset="0"/>
              </a:rPr>
              <a:t>- Nghề nghiệp: Họa sĩ =&gt; Làm nghệ thuật.</a:t>
            </a:r>
            <a:endParaRPr lang="en-US" sz="3200">
              <a:ln w="10160">
                <a:noFill/>
                <a:prstDash val="solid"/>
              </a:ln>
              <a:effectLst>
                <a:outerShdw blurRad="38100" dist="22860" dir="5400000" algn="tl" rotWithShape="0">
                  <a:srgbClr val="000000">
                    <a:alpha val="30000"/>
                  </a:srgbClr>
                </a:outerShdw>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800"/>
              </a:spcAft>
            </a:pPr>
            <a:r>
              <a:rPr lang="en-US" sz="3200">
                <a:ln w="10160">
                  <a:noFill/>
                  <a:prstDash val="solid"/>
                </a:ln>
                <a:effectLst>
                  <a:outerShdw blurRad="38100" dist="22860" dir="5400000" algn="tl" rotWithShape="0">
                    <a:srgbClr val="000000">
                      <a:alpha val="30000"/>
                    </a:srgbClr>
                  </a:outerShdw>
                </a:effectLst>
                <a:latin typeface="Times New Roman" panose="02020603050405020304" pitchFamily="18" charset="0"/>
                <a:ea typeface="Calibri" panose="020F0502020204030204" pitchFamily="34" charset="0"/>
                <a:cs typeface="Times New Roman" panose="02020603050405020304" pitchFamily="18" charset="0"/>
              </a:rPr>
              <a:t>- Hoàn cảnh: Nghèo</a:t>
            </a:r>
            <a:r>
              <a:rPr lang="en-US" sz="3200">
                <a:ln w="10160">
                  <a:noFill/>
                  <a:prstDash val="solid"/>
                </a:ln>
                <a:effectLst>
                  <a:outerShdw blurRad="38100" dist="22860" dir="5400000" algn="tl" rotWithShape="0">
                    <a:srgbClr val="000000">
                      <a:alpha val="30000"/>
                    </a:srgbClr>
                  </a:outerShdw>
                </a:effectLst>
                <a:latin typeface="Calibri" panose="020F0502020204030204" pitchFamily="34" charset="0"/>
                <a:ea typeface="Calibri" panose="020F0502020204030204" pitchFamily="34" charset="0"/>
                <a:cs typeface="Times New Roman" panose="02020603050405020304" pitchFamily="18" charset="0"/>
              </a:rPr>
              <a:t>, </a:t>
            </a:r>
            <a:r>
              <a:rPr lang="en-US" sz="3200">
                <a:ln w="10160">
                  <a:noFill/>
                  <a:prstDash val="solid"/>
                </a:ln>
                <a:effectLst>
                  <a:outerShdw blurRad="38100" dist="22860" dir="5400000" algn="tl" rotWithShape="0">
                    <a:srgbClr val="000000">
                      <a:alpha val="30000"/>
                    </a:srgbClr>
                  </a:outerShdw>
                </a:effectLst>
                <a:latin typeface="Times New Roman" panose="02020603050405020304" pitchFamily="18" charset="0"/>
                <a:ea typeface="Calibri" panose="020F0502020204030204" pitchFamily="34" charset="0"/>
                <a:cs typeface="Times New Roman" panose="02020603050405020304" pitchFamily="18" charset="0"/>
              </a:rPr>
              <a:t>sống trong một căn hộ thuê ở Oa-sinh-tơn.</a:t>
            </a:r>
            <a:endParaRPr lang="en-US" sz="3200">
              <a:ln w="10160">
                <a:noFill/>
                <a:prstDash val="solid"/>
              </a:ln>
              <a:effectLst>
                <a:outerShdw blurRad="38100" dist="22860" dir="5400000" algn="tl" rotWithShape="0">
                  <a:srgbClr val="000000">
                    <a:alpha val="30000"/>
                  </a:srgbClr>
                </a:outerShdw>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800"/>
              </a:spcAft>
            </a:pPr>
            <a:r>
              <a:rPr lang="en-US" sz="3200">
                <a:ln w="10160">
                  <a:noFill/>
                  <a:prstDash val="solid"/>
                </a:ln>
                <a:effectLst>
                  <a:outerShdw blurRad="38100" dist="22860" dir="5400000" algn="tl" rotWithShape="0">
                    <a:srgbClr val="000000">
                      <a:alpha val="30000"/>
                    </a:srgbClr>
                  </a:outerShdw>
                </a:effectLst>
                <a:latin typeface="Times New Roman" panose="02020603050405020304" pitchFamily="18" charset="0"/>
                <a:ea typeface="Calibri" panose="020F0502020204030204" pitchFamily="34" charset="0"/>
                <a:cs typeface="Times New Roman" panose="02020603050405020304" pitchFamily="18" charset="0"/>
              </a:rPr>
              <a:t>- Cảnh ngộ: Bị bệnh viêm phổi (bệnh nan y).</a:t>
            </a:r>
            <a:endParaRPr lang="en-US" sz="3200">
              <a:ln w="10160">
                <a:noFill/>
                <a:prstDash val="solid"/>
              </a:ln>
              <a:effectLst>
                <a:outerShdw blurRad="38100" dist="22860" dir="5400000" algn="tl" rotWithShape="0">
                  <a:srgbClr val="000000">
                    <a:alpha val="30000"/>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2" descr="Png Lá Xanh Rơi Hình ảnh | Định dạng hình ảnh PSD 611751364| vn.lovepik.com">
            <a:extLst>
              <a:ext uri="{FF2B5EF4-FFF2-40B4-BE49-F238E27FC236}">
                <a16:creationId xmlns:a16="http://schemas.microsoft.com/office/drawing/2014/main" id="{E69DE3FA-6B24-464E-ADE9-3D0D8ADED60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54058" t="50241" r="29323" b="36232"/>
          <a:stretch/>
        </p:blipFill>
        <p:spPr bwMode="auto">
          <a:xfrm>
            <a:off x="376242" y="89840"/>
            <a:ext cx="788686" cy="6419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ng Lá Xanh Rơi Hình ảnh | Định dạng hình ảnh PSD 611751364| vn.lovepik.com">
            <a:extLst>
              <a:ext uri="{FF2B5EF4-FFF2-40B4-BE49-F238E27FC236}">
                <a16:creationId xmlns:a16="http://schemas.microsoft.com/office/drawing/2014/main" id="{C155B2EE-51D4-45BC-AC82-201F2397C65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54058" t="50241" r="29323" b="36232"/>
          <a:stretch/>
        </p:blipFill>
        <p:spPr bwMode="auto">
          <a:xfrm>
            <a:off x="1347515" y="868017"/>
            <a:ext cx="788686" cy="64195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71B8D63-5D5B-4173-8757-CF50C6CCD905}"/>
              </a:ext>
            </a:extLst>
          </p:cNvPr>
          <p:cNvSpPr txBox="1"/>
          <p:nvPr/>
        </p:nvSpPr>
        <p:spPr>
          <a:xfrm>
            <a:off x="1184847" y="4858979"/>
            <a:ext cx="9822305" cy="641266"/>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800"/>
              </a:spcAft>
              <a:buClrTx/>
              <a:buSzTx/>
              <a:buFontTx/>
              <a:buNone/>
              <a:tabLst/>
              <a:defRPr/>
            </a:pPr>
            <a:r>
              <a:rPr kumimoji="0" lang="en-US" sz="3200" b="1" i="1" u="none" strike="noStrike" kern="1200" cap="none" spc="0" normalizeH="0" baseline="0" noProof="0">
                <a:ln w="10160">
                  <a:noFill/>
                  <a:prstDash val="solid"/>
                </a:ln>
                <a:solidFill>
                  <a:prstClr val="black"/>
                </a:solidFill>
                <a:effectLst>
                  <a:outerShdw blurRad="38100" dist="22860" dir="5400000" algn="tl" rotWithShape="0">
                    <a:srgbClr val="000000">
                      <a:alpha val="30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=&gt; Bất hạnh,</a:t>
            </a:r>
            <a:r>
              <a:rPr kumimoji="0" lang="vi-VN" sz="3200" b="1" i="1" u="none" strike="noStrike" kern="1200" cap="none" spc="0" normalizeH="0" baseline="0" noProof="0">
                <a:ln w="10160">
                  <a:noFill/>
                  <a:prstDash val="solid"/>
                </a:ln>
                <a:solidFill>
                  <a:prstClr val="black"/>
                </a:solidFill>
                <a:effectLst>
                  <a:outerShdw blurRad="38100" dist="22860" dir="5400000" algn="tl" rotWithShape="0">
                    <a:srgbClr val="000000">
                      <a:alpha val="30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mang </a:t>
            </a:r>
            <a:r>
              <a:rPr kumimoji="0" lang="en-US" sz="3200" b="1" i="1" u="none" strike="noStrike" kern="1200" cap="none" spc="0" normalizeH="0" baseline="0" noProof="0">
                <a:ln w="10160">
                  <a:noFill/>
                  <a:prstDash val="solid"/>
                </a:ln>
                <a:solidFill>
                  <a:prstClr val="black"/>
                </a:solidFill>
                <a:effectLst>
                  <a:outerShdw blurRad="38100" dist="22860" dir="5400000" algn="tl" rotWithShape="0">
                    <a:srgbClr val="000000">
                      <a:alpha val="30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bi kịch của người họa sĩ nghèo.</a:t>
            </a:r>
            <a:endParaRPr kumimoji="0" lang="en-US" sz="3200" b="1" i="1" u="none" strike="noStrike" kern="1200" cap="none" spc="0" normalizeH="0" baseline="0" noProof="0">
              <a:ln w="10160">
                <a:noFill/>
                <a:prstDash val="solid"/>
              </a:ln>
              <a:solidFill>
                <a:prstClr val="black"/>
              </a:solidFill>
              <a:effectLst>
                <a:outerShdw blurRad="38100" dist="22860" dir="5400000" algn="tl" rotWithShape="0">
                  <a:srgbClr val="000000">
                    <a:alpha val="30000"/>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44737690"/>
      </p:ext>
    </p:extLst>
  </p:cSld>
  <p:clrMapOvr>
    <a:masterClrMapping/>
  </p:clrMapOvr>
  <mc:AlternateContent xmlns:mc="http://schemas.openxmlformats.org/markup-compatibility/2006" xmlns:p14="http://schemas.microsoft.com/office/powerpoint/2010/main">
    <mc:Choice Requires="p14">
      <p:transition spd="slow" p14:dur="2000" advTm="51554"/>
    </mc:Choice>
    <mc:Fallback xmlns="">
      <p:transition spd="slow" advTm="51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51" presetClass="path" presetSubtype="0" repeatCount="indefinite" accel="50000" decel="50000" fill="hold" nodeType="withEffect">
                                  <p:stCondLst>
                                    <p:cond delay="0"/>
                                  </p:stCondLst>
                                  <p:childTnLst>
                                    <p:animMotion origin="layout" path="M 0.03242 -3.7037E-6 L -0.03164 0.19908 C -0.04596 0.24121 -0.05404 0.30394 -0.05404 0.36945 C -0.05404 0.44375 -0.04596 0.50301 -0.03164 0.54514 L 0.03242 0.74445 " pathEditMode="relative" rAng="0" ptsTypes="AAAAA">
                                      <p:cBhvr>
                                        <p:cTn id="11" dur="8000" fill="hold"/>
                                        <p:tgtEl>
                                          <p:spTgt spid="11"/>
                                        </p:tgtEl>
                                        <p:attrNameLst>
                                          <p:attrName>ppt_x</p:attrName>
                                          <p:attrName>ppt_y</p:attrName>
                                        </p:attrNameLst>
                                      </p:cBhvr>
                                      <p:rCtr x="-4323" y="37222"/>
                                    </p:animMotion>
                                  </p:childTnLst>
                                </p:cTn>
                              </p:par>
                              <p:par>
                                <p:cTn id="12" presetID="51" presetClass="path" presetSubtype="0" repeatCount="indefinite" accel="50000" decel="50000" fill="hold" nodeType="withEffect">
                                  <p:stCondLst>
                                    <p:cond delay="0"/>
                                  </p:stCondLst>
                                  <p:childTnLst>
                                    <p:animMotion origin="layout" path="M 0.03242 3.7037E-7 L -0.03164 0.19907 C -0.04596 0.2412 -0.05404 0.30393 -0.05404 0.36944 C -0.05404 0.44375 -0.04596 0.50301 -0.03164 0.54514 L 0.03242 0.74444 " pathEditMode="relative" rAng="0" ptsTypes="AAAAA">
                                      <p:cBhvr>
                                        <p:cTn id="13" dur="8000" fill="hold"/>
                                        <p:tgtEl>
                                          <p:spTgt spid="12"/>
                                        </p:tgtEl>
                                        <p:attrNameLst>
                                          <p:attrName>ppt_x</p:attrName>
                                          <p:attrName>ppt_y</p:attrName>
                                        </p:attrNameLst>
                                      </p:cBhvr>
                                      <p:rCtr x="-4323" y="37222"/>
                                    </p:animMotion>
                                  </p:childTnLst>
                                </p:cTn>
                              </p:par>
                              <p:par>
                                <p:cTn id="14" presetID="51" presetClass="path" presetSubtype="0" repeatCount="indefinite" accel="50000" decel="50000" fill="hold" nodeType="withEffect">
                                  <p:stCondLst>
                                    <p:cond delay="0"/>
                                  </p:stCondLst>
                                  <p:childTnLst>
                                    <p:animMotion origin="layout" path="M 0.03242 -3.7037E-6 L -0.03164 0.19908 C -0.04596 0.24121 -0.05404 0.30394 -0.05404 0.36945 C -0.05404 0.44375 -0.04596 0.50301 -0.03164 0.54514 L 0.03242 0.74445 " pathEditMode="relative" rAng="0" ptsTypes="AAAAA">
                                      <p:cBhvr>
                                        <p:cTn id="15" dur="8000" fill="hold"/>
                                        <p:tgtEl>
                                          <p:spTgt spid="6"/>
                                        </p:tgtEl>
                                        <p:attrNameLst>
                                          <p:attrName>ppt_x</p:attrName>
                                          <p:attrName>ppt_y</p:attrName>
                                        </p:attrNameLst>
                                      </p:cBhvr>
                                      <p:rCtr x="-4323" y="37222"/>
                                    </p:animMotion>
                                  </p:childTnLst>
                                </p:cTn>
                              </p:par>
                              <p:par>
                                <p:cTn id="16" presetID="8" presetClass="emph" presetSubtype="0" repeatCount="indefinite" fill="hold" nodeType="withEffect">
                                  <p:stCondLst>
                                    <p:cond delay="0"/>
                                  </p:stCondLst>
                                  <p:childTnLst>
                                    <p:animRot by="21600000">
                                      <p:cBhvr>
                                        <p:cTn id="17" dur="6000" fill="hold"/>
                                        <p:tgtEl>
                                          <p:spTgt spid="11"/>
                                        </p:tgtEl>
                                        <p:attrNameLst>
                                          <p:attrName>r</p:attrName>
                                        </p:attrNameLst>
                                      </p:cBhvr>
                                    </p:animRot>
                                  </p:childTnLst>
                                </p:cTn>
                              </p:par>
                              <p:par>
                                <p:cTn id="18" presetID="8" presetClass="emph" presetSubtype="0" repeatCount="indefinite" fill="hold" nodeType="withEffect">
                                  <p:stCondLst>
                                    <p:cond delay="0"/>
                                  </p:stCondLst>
                                  <p:childTnLst>
                                    <p:animRot by="21600000">
                                      <p:cBhvr>
                                        <p:cTn id="19" dur="6000" fill="hold"/>
                                        <p:tgtEl>
                                          <p:spTgt spid="12"/>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6000" fill="hold"/>
                                        <p:tgtEl>
                                          <p:spTgt spid="6"/>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barn(inVertical)">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Effect transition="in" filter="barn(inVertical)">
                                      <p:cBhvr>
                                        <p:cTn id="31" dur="500"/>
                                        <p:tgtEl>
                                          <p:spTgt spid="8">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8">
                                            <p:txEl>
                                              <p:pRg st="2" end="2"/>
                                            </p:txEl>
                                          </p:spTgt>
                                        </p:tgtEl>
                                        <p:attrNameLst>
                                          <p:attrName>style.visibility</p:attrName>
                                        </p:attrNameLst>
                                      </p:cBhvr>
                                      <p:to>
                                        <p:strVal val="visible"/>
                                      </p:to>
                                    </p:set>
                                    <p:animEffect transition="in" filter="barn(inVertical)">
                                      <p:cBhvr>
                                        <p:cTn id="36" dur="500"/>
                                        <p:tgtEl>
                                          <p:spTgt spid="8">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8">
                                            <p:txEl>
                                              <p:pRg st="3" end="3"/>
                                            </p:txEl>
                                          </p:spTgt>
                                        </p:tgtEl>
                                        <p:attrNameLst>
                                          <p:attrName>style.visibility</p:attrName>
                                        </p:attrNameLst>
                                      </p:cBhvr>
                                      <p:to>
                                        <p:strVal val="visible"/>
                                      </p:to>
                                    </p:set>
                                    <p:animEffect transition="in" filter="barn(inVertical)">
                                      <p:cBhvr>
                                        <p:cTn id="41" dur="500"/>
                                        <p:tgtEl>
                                          <p:spTgt spid="8">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Bài Thơ: CHIẾC LÁ CUỐI CÙNG (Tác giả: Bằng Lăng Tím)">
            <a:extLst>
              <a:ext uri="{FF2B5EF4-FFF2-40B4-BE49-F238E27FC236}">
                <a16:creationId xmlns:a16="http://schemas.microsoft.com/office/drawing/2014/main" id="{9375F90A-7507-4313-8F12-92458677C737}"/>
              </a:ext>
            </a:extLst>
          </p:cNvPr>
          <p:cNvPicPr>
            <a:picLocks noChangeAspect="1" noChangeArrowheads="1"/>
          </p:cNvPicPr>
          <p:nvPr/>
        </p:nvPicPr>
        <p:blipFill rotWithShape="1">
          <a:blip r:embed="rId4">
            <a:alphaModFix amt="35000"/>
            <a:extLst>
              <a:ext uri="{28A0092B-C50C-407E-A947-70E740481C1C}">
                <a14:useLocalDpi xmlns:a14="http://schemas.microsoft.com/office/drawing/2010/main" val="0"/>
              </a:ext>
            </a:extLst>
          </a:blip>
          <a:srcRect t="8022" b="1133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CF3068C-778E-4344-AB07-4F6DBD17BB47}"/>
              </a:ext>
            </a:extLst>
          </p:cNvPr>
          <p:cNvPicPr>
            <a:picLocks/>
          </p:cNvPicPr>
          <p:nvPr/>
        </p:nvPicPr>
        <p:blipFill rotWithShape="1">
          <a:blip r:embed="rId5">
            <a:extLst>
              <a:ext uri="{28A0092B-C50C-407E-A947-70E740481C1C}">
                <a14:useLocalDpi xmlns:a14="http://schemas.microsoft.com/office/drawing/2010/main" val="0"/>
              </a:ext>
            </a:extLst>
          </a:blip>
          <a:srcRect r="37499" b="-2"/>
          <a:stretch/>
        </p:blipFill>
        <p:spPr>
          <a:xfrm>
            <a:off x="434435" y="318051"/>
            <a:ext cx="3766503" cy="3475907"/>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ln>
            <a:solidFill>
              <a:schemeClr val="tx1"/>
            </a:solidFill>
          </a:ln>
          <a:effectLst>
            <a:reflection blurRad="6350" stA="50000" endA="300" endPos="55000" dir="5400000" sy="-100000" algn="bl" rotWithShape="0"/>
          </a:effectLst>
        </p:spPr>
      </p:pic>
      <p:sp>
        <p:nvSpPr>
          <p:cNvPr id="2" name="Rectangle: Rounded Corners 1">
            <a:extLst>
              <a:ext uri="{FF2B5EF4-FFF2-40B4-BE49-F238E27FC236}">
                <a16:creationId xmlns:a16="http://schemas.microsoft.com/office/drawing/2014/main" id="{9AA70E6C-B2B6-4451-96B3-0CB95B3EC9FE}"/>
              </a:ext>
            </a:extLst>
          </p:cNvPr>
          <p:cNvSpPr/>
          <p:nvPr/>
        </p:nvSpPr>
        <p:spPr>
          <a:xfrm>
            <a:off x="4797287" y="410817"/>
            <a:ext cx="6414052" cy="10601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Times New Roman" panose="02020603050405020304" pitchFamily="18" charset="0"/>
                <a:ea typeface="Architecture" panose="020B0500000000000000" pitchFamily="34" charset="0"/>
                <a:cs typeface="Times New Roman" panose="02020603050405020304" pitchFamily="18" charset="0"/>
              </a:rPr>
              <a:t>1. </a:t>
            </a:r>
            <a:r>
              <a:rPr lang="en-US" sz="4800" dirty="0" err="1">
                <a:solidFill>
                  <a:schemeClr val="tx1"/>
                </a:solidFill>
                <a:latin typeface="Times New Roman" panose="02020603050405020304" pitchFamily="18" charset="0"/>
                <a:ea typeface="Architecture" panose="020B0500000000000000" pitchFamily="34" charset="0"/>
                <a:cs typeface="Times New Roman" panose="02020603050405020304" pitchFamily="18" charset="0"/>
              </a:rPr>
              <a:t>Nhân</a:t>
            </a:r>
            <a:r>
              <a:rPr lang="en-US" sz="4800" dirty="0">
                <a:solidFill>
                  <a:schemeClr val="tx1"/>
                </a:solidFill>
                <a:latin typeface="Times New Roman" panose="02020603050405020304" pitchFamily="18" charset="0"/>
                <a:ea typeface="Architecture" panose="020B0500000000000000" pitchFamily="34" charset="0"/>
                <a:cs typeface="Times New Roman" panose="02020603050405020304" pitchFamily="18" charset="0"/>
              </a:rPr>
              <a:t> </a:t>
            </a:r>
            <a:r>
              <a:rPr lang="en-US" sz="4800" dirty="0" err="1">
                <a:solidFill>
                  <a:schemeClr val="tx1"/>
                </a:solidFill>
                <a:latin typeface="Times New Roman" panose="02020603050405020304" pitchFamily="18" charset="0"/>
                <a:ea typeface="Architecture" panose="020B0500000000000000" pitchFamily="34" charset="0"/>
                <a:cs typeface="Times New Roman" panose="02020603050405020304" pitchFamily="18" charset="0"/>
              </a:rPr>
              <a:t>vật</a:t>
            </a:r>
            <a:r>
              <a:rPr lang="en-US" sz="4800" dirty="0">
                <a:solidFill>
                  <a:schemeClr val="tx1"/>
                </a:solidFill>
                <a:latin typeface="Times New Roman" panose="02020603050405020304" pitchFamily="18" charset="0"/>
                <a:ea typeface="Architecture" panose="020B0500000000000000" pitchFamily="34" charset="0"/>
                <a:cs typeface="Times New Roman" panose="02020603050405020304" pitchFamily="18" charset="0"/>
              </a:rPr>
              <a:t> </a:t>
            </a:r>
            <a:r>
              <a:rPr lang="en-US" sz="4800" dirty="0" err="1">
                <a:solidFill>
                  <a:schemeClr val="tx1"/>
                </a:solidFill>
                <a:latin typeface="Times New Roman" panose="02020603050405020304" pitchFamily="18" charset="0"/>
                <a:ea typeface="Architecture" panose="020B0500000000000000" pitchFamily="34" charset="0"/>
                <a:cs typeface="Times New Roman" panose="02020603050405020304" pitchFamily="18" charset="0"/>
              </a:rPr>
              <a:t>Giôn</a:t>
            </a:r>
            <a:r>
              <a:rPr lang="en-US" sz="4800" dirty="0">
                <a:solidFill>
                  <a:schemeClr val="tx1"/>
                </a:solidFill>
                <a:latin typeface="Times New Roman" panose="02020603050405020304" pitchFamily="18" charset="0"/>
                <a:ea typeface="Architecture" panose="020B0500000000000000" pitchFamily="34" charset="0"/>
                <a:cs typeface="Times New Roman" panose="02020603050405020304" pitchFamily="18" charset="0"/>
              </a:rPr>
              <a:t>-xi</a:t>
            </a:r>
          </a:p>
        </p:txBody>
      </p:sp>
      <p:pic>
        <p:nvPicPr>
          <p:cNvPr id="6" name="Picture 2" descr="Png Lá Xanh Rơi Hình ảnh | Định dạng hình ảnh PSD 611751364| vn.lovepik.com">
            <a:extLst>
              <a:ext uri="{FF2B5EF4-FFF2-40B4-BE49-F238E27FC236}">
                <a16:creationId xmlns:a16="http://schemas.microsoft.com/office/drawing/2014/main" id="{ED2D32A6-EBFA-4EE7-9B81-73E0A1D3988A}"/>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54058" t="50241" r="29323" b="36232"/>
          <a:stretch/>
        </p:blipFill>
        <p:spPr bwMode="auto">
          <a:xfrm>
            <a:off x="3027940" y="89840"/>
            <a:ext cx="788686" cy="64195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8FAD817-BF9D-4F7F-A4C9-C1BA471E700C}"/>
              </a:ext>
            </a:extLst>
          </p:cNvPr>
          <p:cNvSpPr txBox="1"/>
          <p:nvPr/>
        </p:nvSpPr>
        <p:spPr>
          <a:xfrm>
            <a:off x="4272382" y="1470991"/>
            <a:ext cx="7919618" cy="1222642"/>
          </a:xfrm>
          <a:prstGeom prst="rect">
            <a:avLst/>
          </a:prstGeom>
          <a:noFill/>
        </p:spPr>
        <p:txBody>
          <a:bodyPr wrap="square">
            <a:spAutoFit/>
          </a:bodyPr>
          <a:lstStyle/>
          <a:p>
            <a:pPr>
              <a:lnSpc>
                <a:spcPct val="120000"/>
              </a:lnSpc>
              <a:spcAft>
                <a:spcPts val="800"/>
              </a:spcAft>
            </a:pPr>
            <a:r>
              <a:rPr lang="vi-VN" sz="3200" b="1" dirty="0">
                <a:ln w="10160">
                  <a:noFill/>
                  <a:prstDash val="solid"/>
                </a:ln>
                <a:effectLst>
                  <a:outerShdw blurRad="38100" dist="22860" dir="5400000" algn="tl" rotWithShape="0">
                    <a:srgbClr val="000000">
                      <a:alpha val="30000"/>
                    </a:srgbClr>
                  </a:outerShdw>
                </a:effectLst>
                <a:latin typeface="Times New Roman" panose="02020603050405020304" pitchFamily="18" charset="0"/>
                <a:ea typeface="Calibri" panose="020F0502020204030204" pitchFamily="34" charset="0"/>
                <a:cs typeface="Times New Roman" panose="02020603050405020304" pitchFamily="18" charset="0"/>
              </a:rPr>
              <a:t>b) Diễn biến tâm trạng của Giôn-xi trước bờ vực của cái chết</a:t>
            </a:r>
          </a:p>
        </p:txBody>
      </p:sp>
      <p:pic>
        <p:nvPicPr>
          <p:cNvPr id="11" name="Picture 2" descr="Png Lá Xanh Rơi Hình ảnh | Định dạng hình ảnh PSD 611751364| vn.lovepik.com">
            <a:extLst>
              <a:ext uri="{FF2B5EF4-FFF2-40B4-BE49-F238E27FC236}">
                <a16:creationId xmlns:a16="http://schemas.microsoft.com/office/drawing/2014/main" id="{E69DE3FA-6B24-464E-ADE9-3D0D8ADED60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54058" t="50241" r="29323" b="36232"/>
          <a:stretch/>
        </p:blipFill>
        <p:spPr bwMode="auto">
          <a:xfrm>
            <a:off x="376242" y="89840"/>
            <a:ext cx="788686" cy="6419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ng Lá Xanh Rơi Hình ảnh | Định dạng hình ảnh PSD 611751364| vn.lovepik.com">
            <a:extLst>
              <a:ext uri="{FF2B5EF4-FFF2-40B4-BE49-F238E27FC236}">
                <a16:creationId xmlns:a16="http://schemas.microsoft.com/office/drawing/2014/main" id="{C155B2EE-51D4-45BC-AC82-201F2397C65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54058" t="50241" r="29323" b="36232"/>
          <a:stretch/>
        </p:blipFill>
        <p:spPr bwMode="auto">
          <a:xfrm>
            <a:off x="1347515" y="868017"/>
            <a:ext cx="788686" cy="6419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3EAD81C-291E-4462-ADCA-55D7D47F84DB}"/>
              </a:ext>
            </a:extLst>
          </p:cNvPr>
          <p:cNvSpPr txBox="1"/>
          <p:nvPr/>
        </p:nvSpPr>
        <p:spPr>
          <a:xfrm>
            <a:off x="3979686" y="2965701"/>
            <a:ext cx="8433567" cy="2142061"/>
          </a:xfrm>
          <a:prstGeom prst="rect">
            <a:avLst/>
          </a:prstGeom>
          <a:noFill/>
        </p:spPr>
        <p:txBody>
          <a:bodyPr wrap="square">
            <a:spAutoFit/>
          </a:bodyPr>
          <a:lstStyle/>
          <a:p>
            <a:pPr marL="571500" indent="-571500">
              <a:lnSpc>
                <a:spcPct val="120000"/>
              </a:lnSpc>
              <a:spcAft>
                <a:spcPts val="800"/>
              </a:spcAft>
              <a:buFont typeface="Wingdings" panose="05000000000000000000" pitchFamily="2" charset="2"/>
              <a:buChar char="ü"/>
            </a:pPr>
            <a:r>
              <a:rPr lang="en-US" sz="3600" i="1">
                <a:effectLst/>
                <a:latin typeface="Times New Roman" panose="02020603050405020304" pitchFamily="18" charset="0"/>
                <a:ea typeface="Calibri" panose="020F0502020204030204" pitchFamily="34" charset="0"/>
                <a:cs typeface="Times New Roman" panose="02020603050405020304" pitchFamily="18" charset="0"/>
              </a:rPr>
              <a:t>Mấy lần Giôn-xi kéo mành lên?</a:t>
            </a:r>
            <a:endParaRPr lang="en-US" sz="3600" i="1">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nSpc>
                <a:spcPct val="120000"/>
              </a:lnSpc>
              <a:spcAft>
                <a:spcPts val="800"/>
              </a:spcAft>
              <a:buFont typeface="Wingdings" panose="05000000000000000000" pitchFamily="2" charset="2"/>
              <a:buChar char="ü"/>
            </a:pPr>
            <a:r>
              <a:rPr lang="en-US" sz="3600" i="1">
                <a:effectLst/>
                <a:latin typeface="Times New Roman" panose="02020603050405020304" pitchFamily="18" charset="0"/>
                <a:ea typeface="Calibri" panose="020F0502020204030204" pitchFamily="34" charset="0"/>
                <a:cs typeface="Times New Roman" panose="02020603050405020304" pitchFamily="18" charset="0"/>
              </a:rPr>
              <a:t>Sau mỗi lần kéo mành, Giôn xi có những lời nói và suy nghĩ gì?</a:t>
            </a:r>
            <a:endParaRPr lang="en-US" sz="3600" i="1">
              <a:effectLst/>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748146706"/>
      </p:ext>
    </p:extLst>
  </p:cSld>
  <p:clrMapOvr>
    <a:masterClrMapping/>
  </p:clrMapOvr>
  <mc:AlternateContent xmlns:mc="http://schemas.openxmlformats.org/markup-compatibility/2006" xmlns:p14="http://schemas.microsoft.com/office/powerpoint/2010/main">
    <mc:Choice Requires="p14">
      <p:transition spd="slow" p14:dur="2000" advTm="21524"/>
    </mc:Choice>
    <mc:Fallback xmlns="">
      <p:transition spd="slow" advTm="21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51" presetClass="path" presetSubtype="0" repeatCount="indefinite" accel="50000" decel="50000" fill="hold" nodeType="withEffect">
                                  <p:stCondLst>
                                    <p:cond delay="0"/>
                                  </p:stCondLst>
                                  <p:childTnLst>
                                    <p:animMotion origin="layout" path="M 0.03242 -3.7037E-6 L -0.03164 0.19908 C -0.04596 0.24121 -0.05404 0.30394 -0.05404 0.36945 C -0.05404 0.44375 -0.04596 0.50301 -0.03164 0.54514 L 0.03242 0.74445 " pathEditMode="relative" rAng="0" ptsTypes="AAAAA">
                                      <p:cBhvr>
                                        <p:cTn id="11" dur="8000" fill="hold"/>
                                        <p:tgtEl>
                                          <p:spTgt spid="11"/>
                                        </p:tgtEl>
                                        <p:attrNameLst>
                                          <p:attrName>ppt_x</p:attrName>
                                          <p:attrName>ppt_y</p:attrName>
                                        </p:attrNameLst>
                                      </p:cBhvr>
                                      <p:rCtr x="-4323" y="37222"/>
                                    </p:animMotion>
                                  </p:childTnLst>
                                </p:cTn>
                              </p:par>
                              <p:par>
                                <p:cTn id="12" presetID="51" presetClass="path" presetSubtype="0" repeatCount="indefinite" accel="50000" decel="50000" fill="hold" nodeType="withEffect">
                                  <p:stCondLst>
                                    <p:cond delay="0"/>
                                  </p:stCondLst>
                                  <p:childTnLst>
                                    <p:animMotion origin="layout" path="M 0.03242 3.7037E-7 L -0.03164 0.19907 C -0.04596 0.2412 -0.05404 0.30393 -0.05404 0.36944 C -0.05404 0.44375 -0.04596 0.50301 -0.03164 0.54514 L 0.03242 0.74444 " pathEditMode="relative" rAng="0" ptsTypes="AAAAA">
                                      <p:cBhvr>
                                        <p:cTn id="13" dur="8000" fill="hold"/>
                                        <p:tgtEl>
                                          <p:spTgt spid="12"/>
                                        </p:tgtEl>
                                        <p:attrNameLst>
                                          <p:attrName>ppt_x</p:attrName>
                                          <p:attrName>ppt_y</p:attrName>
                                        </p:attrNameLst>
                                      </p:cBhvr>
                                      <p:rCtr x="-4323" y="37222"/>
                                    </p:animMotion>
                                  </p:childTnLst>
                                </p:cTn>
                              </p:par>
                              <p:par>
                                <p:cTn id="14" presetID="51" presetClass="path" presetSubtype="0" repeatCount="indefinite" accel="50000" decel="50000" fill="hold" nodeType="withEffect">
                                  <p:stCondLst>
                                    <p:cond delay="0"/>
                                  </p:stCondLst>
                                  <p:childTnLst>
                                    <p:animMotion origin="layout" path="M 0.03242 -3.7037E-6 L -0.03164 0.19908 C -0.04596 0.24121 -0.05404 0.30394 -0.05404 0.36945 C -0.05404 0.44375 -0.04596 0.50301 -0.03164 0.54514 L 0.03242 0.74445 " pathEditMode="relative" rAng="0" ptsTypes="AAAAA">
                                      <p:cBhvr>
                                        <p:cTn id="15" dur="8000" fill="hold"/>
                                        <p:tgtEl>
                                          <p:spTgt spid="6"/>
                                        </p:tgtEl>
                                        <p:attrNameLst>
                                          <p:attrName>ppt_x</p:attrName>
                                          <p:attrName>ppt_y</p:attrName>
                                        </p:attrNameLst>
                                      </p:cBhvr>
                                      <p:rCtr x="-4323" y="37222"/>
                                    </p:animMotion>
                                  </p:childTnLst>
                                </p:cTn>
                              </p:par>
                              <p:par>
                                <p:cTn id="16" presetID="8" presetClass="emph" presetSubtype="0" repeatCount="indefinite" fill="hold" nodeType="withEffect">
                                  <p:stCondLst>
                                    <p:cond delay="0"/>
                                  </p:stCondLst>
                                  <p:childTnLst>
                                    <p:animRot by="21600000">
                                      <p:cBhvr>
                                        <p:cTn id="17" dur="6000" fill="hold"/>
                                        <p:tgtEl>
                                          <p:spTgt spid="11"/>
                                        </p:tgtEl>
                                        <p:attrNameLst>
                                          <p:attrName>r</p:attrName>
                                        </p:attrNameLst>
                                      </p:cBhvr>
                                    </p:animRot>
                                  </p:childTnLst>
                                </p:cTn>
                              </p:par>
                              <p:par>
                                <p:cTn id="18" presetID="8" presetClass="emph" presetSubtype="0" repeatCount="indefinite" fill="hold" nodeType="withEffect">
                                  <p:stCondLst>
                                    <p:cond delay="0"/>
                                  </p:stCondLst>
                                  <p:childTnLst>
                                    <p:animRot by="21600000">
                                      <p:cBhvr>
                                        <p:cTn id="19" dur="6000" fill="hold"/>
                                        <p:tgtEl>
                                          <p:spTgt spid="12"/>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6000" fill="hold"/>
                                        <p:tgtEl>
                                          <p:spTgt spid="6"/>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barn(inVertical)">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Bài Thơ: CHIẾC LÁ CUỐI CÙNG (Tác giả: Bằng Lăng Tím)">
            <a:extLst>
              <a:ext uri="{FF2B5EF4-FFF2-40B4-BE49-F238E27FC236}">
                <a16:creationId xmlns:a16="http://schemas.microsoft.com/office/drawing/2014/main" id="{9375F90A-7507-4313-8F12-92458677C737}"/>
              </a:ext>
            </a:extLst>
          </p:cNvPr>
          <p:cNvPicPr>
            <a:picLocks noChangeAspect="1" noChangeArrowheads="1"/>
          </p:cNvPicPr>
          <p:nvPr/>
        </p:nvPicPr>
        <p:blipFill rotWithShape="1">
          <a:blip r:embed="rId4">
            <a:alphaModFix amt="35000"/>
            <a:extLst>
              <a:ext uri="{28A0092B-C50C-407E-A947-70E740481C1C}">
                <a14:useLocalDpi xmlns:a14="http://schemas.microsoft.com/office/drawing/2010/main" val="0"/>
              </a:ext>
            </a:extLst>
          </a:blip>
          <a:srcRect t="8022" b="1133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9AA70E6C-B2B6-4451-96B3-0CB95B3EC9FE}"/>
              </a:ext>
            </a:extLst>
          </p:cNvPr>
          <p:cNvSpPr/>
          <p:nvPr/>
        </p:nvSpPr>
        <p:spPr>
          <a:xfrm>
            <a:off x="347148" y="163194"/>
            <a:ext cx="6414052" cy="10601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chitecture" panose="020B0500000000000000" pitchFamily="34" charset="0"/>
                <a:ea typeface="Architecture" panose="020B0500000000000000" pitchFamily="34" charset="0"/>
                <a:cs typeface="Architecture" panose="020B0500000000000000" pitchFamily="34" charset="0"/>
              </a:rPr>
              <a:t>1. </a:t>
            </a:r>
            <a:r>
              <a:rPr lang="en-US" sz="4800" dirty="0" err="1">
                <a:solidFill>
                  <a:schemeClr val="tx1"/>
                </a:solidFill>
                <a:latin typeface="Architecture" panose="020B0500000000000000" pitchFamily="34" charset="0"/>
                <a:ea typeface="Architecture" panose="020B0500000000000000" pitchFamily="34" charset="0"/>
                <a:cs typeface="Architecture" panose="020B0500000000000000" pitchFamily="34" charset="0"/>
              </a:rPr>
              <a:t>Nhân</a:t>
            </a:r>
            <a:r>
              <a:rPr lang="en-US" sz="4800" dirty="0">
                <a:solidFill>
                  <a:schemeClr val="tx1"/>
                </a:solidFill>
                <a:latin typeface="Architecture" panose="020B0500000000000000" pitchFamily="34" charset="0"/>
                <a:ea typeface="Architecture" panose="020B0500000000000000" pitchFamily="34" charset="0"/>
                <a:cs typeface="Architecture" panose="020B0500000000000000" pitchFamily="34" charset="0"/>
              </a:rPr>
              <a:t> </a:t>
            </a:r>
            <a:r>
              <a:rPr lang="en-US" sz="4800" dirty="0" err="1">
                <a:solidFill>
                  <a:schemeClr val="tx1"/>
                </a:solidFill>
                <a:latin typeface="Architecture" panose="020B0500000000000000" pitchFamily="34" charset="0"/>
                <a:ea typeface="Architecture" panose="020B0500000000000000" pitchFamily="34" charset="0"/>
                <a:cs typeface="Architecture" panose="020B0500000000000000" pitchFamily="34" charset="0"/>
              </a:rPr>
              <a:t>vật</a:t>
            </a:r>
            <a:r>
              <a:rPr lang="en-US" sz="4800" dirty="0">
                <a:solidFill>
                  <a:schemeClr val="tx1"/>
                </a:solidFill>
                <a:latin typeface="Architecture" panose="020B0500000000000000" pitchFamily="34" charset="0"/>
                <a:ea typeface="Architecture" panose="020B0500000000000000" pitchFamily="34" charset="0"/>
                <a:cs typeface="Architecture" panose="020B0500000000000000" pitchFamily="34" charset="0"/>
              </a:rPr>
              <a:t> </a:t>
            </a:r>
            <a:r>
              <a:rPr lang="en-US" sz="4800" dirty="0" err="1">
                <a:solidFill>
                  <a:schemeClr val="tx1"/>
                </a:solidFill>
                <a:latin typeface="Architecture" panose="020B0500000000000000" pitchFamily="34" charset="0"/>
                <a:ea typeface="Architecture" panose="020B0500000000000000" pitchFamily="34" charset="0"/>
                <a:cs typeface="Architecture" panose="020B0500000000000000" pitchFamily="34" charset="0"/>
              </a:rPr>
              <a:t>Giôn</a:t>
            </a:r>
            <a:r>
              <a:rPr lang="en-US" sz="4800" dirty="0">
                <a:solidFill>
                  <a:schemeClr val="tx1"/>
                </a:solidFill>
                <a:latin typeface="Architecture" panose="020B0500000000000000" pitchFamily="34" charset="0"/>
                <a:ea typeface="Architecture" panose="020B0500000000000000" pitchFamily="34" charset="0"/>
                <a:cs typeface="Architecture" panose="020B0500000000000000" pitchFamily="34" charset="0"/>
              </a:rPr>
              <a:t>-xi</a:t>
            </a:r>
          </a:p>
        </p:txBody>
      </p:sp>
      <p:pic>
        <p:nvPicPr>
          <p:cNvPr id="6" name="Picture 2" descr="Png Lá Xanh Rơi Hình ảnh | Định dạng hình ảnh PSD 611751364| vn.lovepik.com">
            <a:extLst>
              <a:ext uri="{FF2B5EF4-FFF2-40B4-BE49-F238E27FC236}">
                <a16:creationId xmlns:a16="http://schemas.microsoft.com/office/drawing/2014/main" id="{ED2D32A6-EBFA-4EE7-9B81-73E0A1D3988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4058" t="50241" r="29323" b="36232"/>
          <a:stretch/>
        </p:blipFill>
        <p:spPr bwMode="auto">
          <a:xfrm>
            <a:off x="3027940" y="89840"/>
            <a:ext cx="788686" cy="64195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8FAD817-BF9D-4F7F-A4C9-C1BA471E700C}"/>
              </a:ext>
            </a:extLst>
          </p:cNvPr>
          <p:cNvSpPr txBox="1"/>
          <p:nvPr/>
        </p:nvSpPr>
        <p:spPr>
          <a:xfrm>
            <a:off x="347147" y="1270477"/>
            <a:ext cx="11510073" cy="631711"/>
          </a:xfrm>
          <a:prstGeom prst="rect">
            <a:avLst/>
          </a:prstGeom>
          <a:noFill/>
        </p:spPr>
        <p:txBody>
          <a:bodyPr wrap="square">
            <a:spAutoFit/>
          </a:bodyPr>
          <a:lstStyle/>
          <a:p>
            <a:pPr>
              <a:lnSpc>
                <a:spcPct val="120000"/>
              </a:lnSpc>
              <a:spcAft>
                <a:spcPts val="800"/>
              </a:spcAft>
            </a:pPr>
            <a:r>
              <a:rPr lang="vi-VN" sz="3200" b="1">
                <a:ln w="10160">
                  <a:noFill/>
                  <a:prstDash val="solid"/>
                </a:ln>
                <a:effectLst>
                  <a:outerShdw blurRad="38100" dist="22860" dir="5400000" algn="tl" rotWithShape="0">
                    <a:srgbClr val="000000">
                      <a:alpha val="30000"/>
                    </a:srgbClr>
                  </a:outerShdw>
                </a:effectLst>
                <a:latin typeface="Times New Roman" panose="02020603050405020304" pitchFamily="18" charset="0"/>
                <a:ea typeface="Calibri" panose="020F0502020204030204" pitchFamily="34" charset="0"/>
                <a:cs typeface="Times New Roman" panose="02020603050405020304" pitchFamily="18" charset="0"/>
              </a:rPr>
              <a:t>b) Diễn biến tâm trạng của Giôn-xi trước bờ vực của cái chết</a:t>
            </a:r>
          </a:p>
        </p:txBody>
      </p:sp>
      <p:pic>
        <p:nvPicPr>
          <p:cNvPr id="11" name="Picture 2" descr="Png Lá Xanh Rơi Hình ảnh | Định dạng hình ảnh PSD 611751364| vn.lovepik.com">
            <a:extLst>
              <a:ext uri="{FF2B5EF4-FFF2-40B4-BE49-F238E27FC236}">
                <a16:creationId xmlns:a16="http://schemas.microsoft.com/office/drawing/2014/main" id="{E69DE3FA-6B24-464E-ADE9-3D0D8ADED60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4058" t="50241" r="29323" b="36232"/>
          <a:stretch/>
        </p:blipFill>
        <p:spPr bwMode="auto">
          <a:xfrm>
            <a:off x="376242" y="89840"/>
            <a:ext cx="788686" cy="6419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ng Lá Xanh Rơi Hình ảnh | Định dạng hình ảnh PSD 611751364| vn.lovepik.com">
            <a:extLst>
              <a:ext uri="{FF2B5EF4-FFF2-40B4-BE49-F238E27FC236}">
                <a16:creationId xmlns:a16="http://schemas.microsoft.com/office/drawing/2014/main" id="{C155B2EE-51D4-45BC-AC82-201F2397C65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4058" t="50241" r="29323" b="36232"/>
          <a:stretch/>
        </p:blipFill>
        <p:spPr bwMode="auto">
          <a:xfrm>
            <a:off x="1347515" y="868017"/>
            <a:ext cx="788686" cy="64195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óm tắt văn bản Chiếc lá cuối cùng của O Henri - Văn mẫu lớp 8 (13 mẫu)">
            <a:extLst>
              <a:ext uri="{FF2B5EF4-FFF2-40B4-BE49-F238E27FC236}">
                <a16:creationId xmlns:a16="http://schemas.microsoft.com/office/drawing/2014/main" id="{45218133-3AC5-4AF7-86FC-E7781527DE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6242" y="2493835"/>
            <a:ext cx="6667500" cy="34956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574104A-8F6D-4083-B339-4D39FE86B36F}"/>
              </a:ext>
            </a:extLst>
          </p:cNvPr>
          <p:cNvSpPr txBox="1"/>
          <p:nvPr/>
        </p:nvSpPr>
        <p:spPr>
          <a:xfrm>
            <a:off x="7566524" y="2493835"/>
            <a:ext cx="4290696" cy="769441"/>
          </a:xfrm>
          <a:prstGeom prst="rect">
            <a:avLst/>
          </a:prstGeom>
          <a:noFill/>
        </p:spPr>
        <p:txBody>
          <a:bodyPr wrap="square" rtlCol="0">
            <a:spAutoFit/>
          </a:bodyPr>
          <a:lstStyle/>
          <a:p>
            <a:r>
              <a:rPr lang="en-US" sz="4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2 lần kéo mành</a:t>
            </a:r>
          </a:p>
        </p:txBody>
      </p:sp>
    </p:spTree>
    <p:custDataLst>
      <p:tags r:id="rId1"/>
    </p:custDataLst>
    <p:extLst>
      <p:ext uri="{BB962C8B-B14F-4D97-AF65-F5344CB8AC3E}">
        <p14:creationId xmlns:p14="http://schemas.microsoft.com/office/powerpoint/2010/main" val="2856709532"/>
      </p:ext>
    </p:extLst>
  </p:cSld>
  <p:clrMapOvr>
    <a:masterClrMapping/>
  </p:clrMapOvr>
  <mc:AlternateContent xmlns:mc="http://schemas.openxmlformats.org/markup-compatibility/2006" xmlns:p14="http://schemas.microsoft.com/office/powerpoint/2010/main">
    <mc:Choice Requires="p14">
      <p:transition p14:dur="11" advTm="6734">
        <p:push dir="u"/>
      </p:transition>
    </mc:Choice>
    <mc:Fallback xmlns="">
      <p:transition advTm="6734">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path" presetSubtype="0" repeatCount="indefinite" accel="50000" decel="50000" fill="hold" nodeType="withEffect">
                                  <p:stCondLst>
                                    <p:cond delay="0"/>
                                  </p:stCondLst>
                                  <p:childTnLst>
                                    <p:animMotion origin="layout" path="M 0.03242 -3.7037E-6 L -0.03164 0.19908 C -0.04596 0.24121 -0.05404 0.30394 -0.05404 0.36945 C -0.05404 0.44375 -0.04596 0.50301 -0.03164 0.54514 L 0.03242 0.74445 " pathEditMode="relative" rAng="0" ptsTypes="AAAAA">
                                      <p:cBhvr>
                                        <p:cTn id="6" dur="8000" fill="hold"/>
                                        <p:tgtEl>
                                          <p:spTgt spid="11"/>
                                        </p:tgtEl>
                                        <p:attrNameLst>
                                          <p:attrName>ppt_x</p:attrName>
                                          <p:attrName>ppt_y</p:attrName>
                                        </p:attrNameLst>
                                      </p:cBhvr>
                                      <p:rCtr x="-4323" y="37222"/>
                                    </p:animMotion>
                                  </p:childTnLst>
                                </p:cTn>
                              </p:par>
                              <p:par>
                                <p:cTn id="7" presetID="51" presetClass="path" presetSubtype="0" repeatCount="indefinite" accel="50000" decel="50000" fill="hold" nodeType="withEffect">
                                  <p:stCondLst>
                                    <p:cond delay="0"/>
                                  </p:stCondLst>
                                  <p:childTnLst>
                                    <p:animMotion origin="layout" path="M 0.03242 3.7037E-7 L -0.03164 0.19907 C -0.04596 0.2412 -0.05404 0.30393 -0.05404 0.36944 C -0.05404 0.44375 -0.04596 0.50301 -0.03164 0.54514 L 0.03242 0.74444 " pathEditMode="relative" rAng="0" ptsTypes="AAAAA">
                                      <p:cBhvr>
                                        <p:cTn id="8" dur="8000" fill="hold"/>
                                        <p:tgtEl>
                                          <p:spTgt spid="12"/>
                                        </p:tgtEl>
                                        <p:attrNameLst>
                                          <p:attrName>ppt_x</p:attrName>
                                          <p:attrName>ppt_y</p:attrName>
                                        </p:attrNameLst>
                                      </p:cBhvr>
                                      <p:rCtr x="-4323" y="37222"/>
                                    </p:animMotion>
                                  </p:childTnLst>
                                </p:cTn>
                              </p:par>
                              <p:par>
                                <p:cTn id="9" presetID="51" presetClass="path" presetSubtype="0" repeatCount="indefinite" accel="50000" decel="50000" fill="hold" nodeType="withEffect">
                                  <p:stCondLst>
                                    <p:cond delay="0"/>
                                  </p:stCondLst>
                                  <p:childTnLst>
                                    <p:animMotion origin="layout" path="M 0.03242 -3.7037E-6 L -0.03164 0.19908 C -0.04596 0.24121 -0.05404 0.30394 -0.05404 0.36945 C -0.05404 0.44375 -0.04596 0.50301 -0.03164 0.54514 L 0.03242 0.74445 " pathEditMode="relative" rAng="0" ptsTypes="AAAAA">
                                      <p:cBhvr>
                                        <p:cTn id="10" dur="8000" fill="hold"/>
                                        <p:tgtEl>
                                          <p:spTgt spid="6"/>
                                        </p:tgtEl>
                                        <p:attrNameLst>
                                          <p:attrName>ppt_x</p:attrName>
                                          <p:attrName>ppt_y</p:attrName>
                                        </p:attrNameLst>
                                      </p:cBhvr>
                                      <p:rCtr x="-4323" y="37222"/>
                                    </p:animMotion>
                                  </p:childTnLst>
                                </p:cTn>
                              </p:par>
                              <p:par>
                                <p:cTn id="11" presetID="8" presetClass="emph" presetSubtype="0" repeatCount="indefinite" fill="hold" nodeType="withEffect">
                                  <p:stCondLst>
                                    <p:cond delay="0"/>
                                  </p:stCondLst>
                                  <p:childTnLst>
                                    <p:animRot by="21600000">
                                      <p:cBhvr>
                                        <p:cTn id="12" dur="6000" fill="hold"/>
                                        <p:tgtEl>
                                          <p:spTgt spid="11"/>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6000" fill="hold"/>
                                        <p:tgtEl>
                                          <p:spTgt spid="12"/>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6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2E71248-698D-4520-89FC-3EF9B04BBA44}"/>
              </a:ext>
            </a:extLst>
          </p:cNvPr>
          <p:cNvCxnSpPr>
            <a:cxnSpLocks/>
          </p:cNvCxnSpPr>
          <p:nvPr/>
        </p:nvCxnSpPr>
        <p:spPr>
          <a:xfrm flipV="1">
            <a:off x="6086004" y="1827923"/>
            <a:ext cx="9996" cy="503007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B2A901C1-78B9-4A50-8693-D23E62F6EA03}"/>
              </a:ext>
            </a:extLst>
          </p:cNvPr>
          <p:cNvGrpSpPr/>
          <p:nvPr/>
        </p:nvGrpSpPr>
        <p:grpSpPr>
          <a:xfrm>
            <a:off x="10006" y="0"/>
            <a:ext cx="6085994" cy="1604812"/>
            <a:chOff x="164892" y="1528997"/>
            <a:chExt cx="6085994" cy="1604812"/>
          </a:xfrm>
        </p:grpSpPr>
        <p:sp>
          <p:nvSpPr>
            <p:cNvPr id="6" name="Rectangle 5">
              <a:extLst>
                <a:ext uri="{FF2B5EF4-FFF2-40B4-BE49-F238E27FC236}">
                  <a16:creationId xmlns:a16="http://schemas.microsoft.com/office/drawing/2014/main" id="{46D8896B-6A67-44B8-AFC4-F6D46A1792E4}"/>
                </a:ext>
              </a:extLst>
            </p:cNvPr>
            <p:cNvSpPr/>
            <p:nvPr/>
          </p:nvSpPr>
          <p:spPr>
            <a:xfrm>
              <a:off x="877545" y="1528997"/>
              <a:ext cx="5373341" cy="1484891"/>
            </a:xfrm>
            <a:custGeom>
              <a:avLst/>
              <a:gdLst>
                <a:gd name="connsiteX0" fmla="*/ 0 w 3417751"/>
                <a:gd name="connsiteY0" fmla="*/ 0 h 964534"/>
                <a:gd name="connsiteX1" fmla="*/ 3417751 w 3417751"/>
                <a:gd name="connsiteY1" fmla="*/ 0 h 964534"/>
                <a:gd name="connsiteX2" fmla="*/ 3417751 w 3417751"/>
                <a:gd name="connsiteY2" fmla="*/ 964534 h 964534"/>
                <a:gd name="connsiteX3" fmla="*/ 0 w 3417751"/>
                <a:gd name="connsiteY3" fmla="*/ 964534 h 964534"/>
                <a:gd name="connsiteX4" fmla="*/ 0 w 3417751"/>
                <a:gd name="connsiteY4" fmla="*/ 0 h 964534"/>
                <a:gd name="connsiteX0" fmla="*/ 0 w 3417751"/>
                <a:gd name="connsiteY0" fmla="*/ 0 h 964534"/>
                <a:gd name="connsiteX1" fmla="*/ 2863115 w 3417751"/>
                <a:gd name="connsiteY1" fmla="*/ 149901 h 964534"/>
                <a:gd name="connsiteX2" fmla="*/ 3417751 w 3417751"/>
                <a:gd name="connsiteY2" fmla="*/ 964534 h 964534"/>
                <a:gd name="connsiteX3" fmla="*/ 0 w 3417751"/>
                <a:gd name="connsiteY3" fmla="*/ 964534 h 964534"/>
                <a:gd name="connsiteX4" fmla="*/ 0 w 3417751"/>
                <a:gd name="connsiteY4" fmla="*/ 0 h 964534"/>
                <a:gd name="connsiteX0" fmla="*/ 0 w 3447731"/>
                <a:gd name="connsiteY0" fmla="*/ 29981 h 994515"/>
                <a:gd name="connsiteX1" fmla="*/ 3447731 w 3447731"/>
                <a:gd name="connsiteY1" fmla="*/ 0 h 994515"/>
                <a:gd name="connsiteX2" fmla="*/ 3417751 w 3447731"/>
                <a:gd name="connsiteY2" fmla="*/ 994515 h 994515"/>
                <a:gd name="connsiteX3" fmla="*/ 0 w 3447731"/>
                <a:gd name="connsiteY3" fmla="*/ 994515 h 994515"/>
                <a:gd name="connsiteX4" fmla="*/ 0 w 3447731"/>
                <a:gd name="connsiteY4" fmla="*/ 29981 h 994515"/>
                <a:gd name="connsiteX0" fmla="*/ 0 w 3447731"/>
                <a:gd name="connsiteY0" fmla="*/ 29981 h 994515"/>
                <a:gd name="connsiteX1" fmla="*/ 3447731 w 3447731"/>
                <a:gd name="connsiteY1" fmla="*/ 0 h 994515"/>
                <a:gd name="connsiteX2" fmla="*/ 3417751 w 3447731"/>
                <a:gd name="connsiteY2" fmla="*/ 994515 h 994515"/>
                <a:gd name="connsiteX3" fmla="*/ 0 w 3447731"/>
                <a:gd name="connsiteY3" fmla="*/ 994515 h 994515"/>
                <a:gd name="connsiteX4" fmla="*/ 0 w 3447731"/>
                <a:gd name="connsiteY4" fmla="*/ 29981 h 994515"/>
                <a:gd name="connsiteX0" fmla="*/ 0 w 3447731"/>
                <a:gd name="connsiteY0" fmla="*/ 29981 h 1039485"/>
                <a:gd name="connsiteX1" fmla="*/ 3447731 w 3447731"/>
                <a:gd name="connsiteY1" fmla="*/ 0 h 1039485"/>
                <a:gd name="connsiteX2" fmla="*/ 3432741 w 3447731"/>
                <a:gd name="connsiteY2" fmla="*/ 1039485 h 1039485"/>
                <a:gd name="connsiteX3" fmla="*/ 0 w 3447731"/>
                <a:gd name="connsiteY3" fmla="*/ 994515 h 1039485"/>
                <a:gd name="connsiteX4" fmla="*/ 0 w 3447731"/>
                <a:gd name="connsiteY4" fmla="*/ 29981 h 1039485"/>
                <a:gd name="connsiteX0" fmla="*/ 0 w 3447731"/>
                <a:gd name="connsiteY0" fmla="*/ 29981 h 1039485"/>
                <a:gd name="connsiteX1" fmla="*/ 3447731 w 3447731"/>
                <a:gd name="connsiteY1" fmla="*/ 0 h 1039485"/>
                <a:gd name="connsiteX2" fmla="*/ 3432741 w 3447731"/>
                <a:gd name="connsiteY2" fmla="*/ 1039485 h 1039485"/>
                <a:gd name="connsiteX3" fmla="*/ 0 w 3447731"/>
                <a:gd name="connsiteY3" fmla="*/ 994515 h 1039485"/>
                <a:gd name="connsiteX4" fmla="*/ 0 w 3447731"/>
                <a:gd name="connsiteY4" fmla="*/ 29981 h 1039485"/>
                <a:gd name="connsiteX0" fmla="*/ 0 w 3447731"/>
                <a:gd name="connsiteY0" fmla="*/ 29981 h 1039485"/>
                <a:gd name="connsiteX1" fmla="*/ 3447731 w 3447731"/>
                <a:gd name="connsiteY1" fmla="*/ 0 h 1039485"/>
                <a:gd name="connsiteX2" fmla="*/ 3432741 w 3447731"/>
                <a:gd name="connsiteY2" fmla="*/ 1039485 h 1039485"/>
                <a:gd name="connsiteX3" fmla="*/ 0 w 3447731"/>
                <a:gd name="connsiteY3" fmla="*/ 994515 h 1039485"/>
                <a:gd name="connsiteX4" fmla="*/ 0 w 3447731"/>
                <a:gd name="connsiteY4" fmla="*/ 29981 h 1039485"/>
                <a:gd name="connsiteX0" fmla="*/ 359764 w 3447731"/>
                <a:gd name="connsiteY0" fmla="*/ 359764 h 1039485"/>
                <a:gd name="connsiteX1" fmla="*/ 3447731 w 3447731"/>
                <a:gd name="connsiteY1" fmla="*/ 0 h 1039485"/>
                <a:gd name="connsiteX2" fmla="*/ 3432741 w 3447731"/>
                <a:gd name="connsiteY2" fmla="*/ 1039485 h 1039485"/>
                <a:gd name="connsiteX3" fmla="*/ 0 w 3447731"/>
                <a:gd name="connsiteY3" fmla="*/ 994515 h 1039485"/>
                <a:gd name="connsiteX4" fmla="*/ 359764 w 3447731"/>
                <a:gd name="connsiteY4" fmla="*/ 359764 h 1039485"/>
                <a:gd name="connsiteX0" fmla="*/ 0 w 3612623"/>
                <a:gd name="connsiteY0" fmla="*/ 134912 h 1039485"/>
                <a:gd name="connsiteX1" fmla="*/ 3612623 w 3612623"/>
                <a:gd name="connsiteY1" fmla="*/ 0 h 1039485"/>
                <a:gd name="connsiteX2" fmla="*/ 3597633 w 3612623"/>
                <a:gd name="connsiteY2" fmla="*/ 1039485 h 1039485"/>
                <a:gd name="connsiteX3" fmla="*/ 164892 w 3612623"/>
                <a:gd name="connsiteY3" fmla="*/ 994515 h 1039485"/>
                <a:gd name="connsiteX4" fmla="*/ 0 w 3612623"/>
                <a:gd name="connsiteY4" fmla="*/ 134912 h 1039485"/>
                <a:gd name="connsiteX0" fmla="*/ 0 w 3612623"/>
                <a:gd name="connsiteY0" fmla="*/ 134912 h 1039485"/>
                <a:gd name="connsiteX1" fmla="*/ 3612623 w 3612623"/>
                <a:gd name="connsiteY1" fmla="*/ 0 h 1039485"/>
                <a:gd name="connsiteX2" fmla="*/ 3597633 w 3612623"/>
                <a:gd name="connsiteY2" fmla="*/ 1039485 h 1039485"/>
                <a:gd name="connsiteX3" fmla="*/ 164892 w 3612623"/>
                <a:gd name="connsiteY3" fmla="*/ 994515 h 1039485"/>
                <a:gd name="connsiteX4" fmla="*/ 0 w 3612623"/>
                <a:gd name="connsiteY4" fmla="*/ 134912 h 1039485"/>
                <a:gd name="connsiteX0" fmla="*/ 0 w 3612623"/>
                <a:gd name="connsiteY0" fmla="*/ 134912 h 1039485"/>
                <a:gd name="connsiteX1" fmla="*/ 3612623 w 3612623"/>
                <a:gd name="connsiteY1" fmla="*/ 0 h 1039485"/>
                <a:gd name="connsiteX2" fmla="*/ 3597633 w 3612623"/>
                <a:gd name="connsiteY2" fmla="*/ 1039485 h 1039485"/>
                <a:gd name="connsiteX3" fmla="*/ 164892 w 3612623"/>
                <a:gd name="connsiteY3" fmla="*/ 994515 h 1039485"/>
                <a:gd name="connsiteX4" fmla="*/ 0 w 3612623"/>
                <a:gd name="connsiteY4" fmla="*/ 134912 h 1039485"/>
                <a:gd name="connsiteX0" fmla="*/ 0 w 3763635"/>
                <a:gd name="connsiteY0" fmla="*/ 134912 h 1039485"/>
                <a:gd name="connsiteX1" fmla="*/ 3612623 w 3763635"/>
                <a:gd name="connsiteY1" fmla="*/ 0 h 1039485"/>
                <a:gd name="connsiteX2" fmla="*/ 3132944 w 3763635"/>
                <a:gd name="connsiteY2" fmla="*/ 464697 h 1039485"/>
                <a:gd name="connsiteX3" fmla="*/ 3597633 w 3763635"/>
                <a:gd name="connsiteY3" fmla="*/ 1039485 h 1039485"/>
                <a:gd name="connsiteX4" fmla="*/ 164892 w 3763635"/>
                <a:gd name="connsiteY4" fmla="*/ 994515 h 1039485"/>
                <a:gd name="connsiteX5" fmla="*/ 0 w 3763635"/>
                <a:gd name="connsiteY5" fmla="*/ 134912 h 1039485"/>
                <a:gd name="connsiteX0" fmla="*/ 0 w 3757732"/>
                <a:gd name="connsiteY0" fmla="*/ 134912 h 1039485"/>
                <a:gd name="connsiteX1" fmla="*/ 3612623 w 3757732"/>
                <a:gd name="connsiteY1" fmla="*/ 0 h 1039485"/>
                <a:gd name="connsiteX2" fmla="*/ 3132944 w 3757732"/>
                <a:gd name="connsiteY2" fmla="*/ 464697 h 1039485"/>
                <a:gd name="connsiteX3" fmla="*/ 3597633 w 3757732"/>
                <a:gd name="connsiteY3" fmla="*/ 1039485 h 1039485"/>
                <a:gd name="connsiteX4" fmla="*/ 164892 w 3757732"/>
                <a:gd name="connsiteY4" fmla="*/ 994515 h 1039485"/>
                <a:gd name="connsiteX5" fmla="*/ 0 w 3757732"/>
                <a:gd name="connsiteY5" fmla="*/ 134912 h 1039485"/>
                <a:gd name="connsiteX0" fmla="*/ 0 w 3775651"/>
                <a:gd name="connsiteY0" fmla="*/ 134912 h 1039485"/>
                <a:gd name="connsiteX1" fmla="*/ 3612623 w 3775651"/>
                <a:gd name="connsiteY1" fmla="*/ 0 h 1039485"/>
                <a:gd name="connsiteX2" fmla="*/ 3132944 w 3775651"/>
                <a:gd name="connsiteY2" fmla="*/ 464697 h 1039485"/>
                <a:gd name="connsiteX3" fmla="*/ 3597633 w 3775651"/>
                <a:gd name="connsiteY3" fmla="*/ 1039485 h 1039485"/>
                <a:gd name="connsiteX4" fmla="*/ 164892 w 3775651"/>
                <a:gd name="connsiteY4" fmla="*/ 994515 h 1039485"/>
                <a:gd name="connsiteX5" fmla="*/ 0 w 3775651"/>
                <a:gd name="connsiteY5" fmla="*/ 134912 h 1039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5651" h="1039485">
                  <a:moveTo>
                    <a:pt x="0" y="134912"/>
                  </a:moveTo>
                  <a:cubicBezTo>
                    <a:pt x="1953716" y="299803"/>
                    <a:pt x="2408415" y="44971"/>
                    <a:pt x="3612623" y="0"/>
                  </a:cubicBezTo>
                  <a:cubicBezTo>
                    <a:pt x="4134780" y="54964"/>
                    <a:pt x="3075481" y="81588"/>
                    <a:pt x="3132944" y="464697"/>
                  </a:cubicBezTo>
                  <a:cubicBezTo>
                    <a:pt x="3430249" y="577983"/>
                    <a:pt x="4092308" y="951182"/>
                    <a:pt x="3597633" y="1039485"/>
                  </a:cubicBezTo>
                  <a:cubicBezTo>
                    <a:pt x="2528337" y="469859"/>
                    <a:pt x="1309139" y="1009505"/>
                    <a:pt x="164892" y="994515"/>
                  </a:cubicBezTo>
                  <a:cubicBezTo>
                    <a:pt x="109928" y="707981"/>
                    <a:pt x="684551" y="466416"/>
                    <a:pt x="0" y="134912"/>
                  </a:cubicBezTo>
                  <a:close/>
                </a:path>
              </a:pathLst>
            </a:custGeom>
            <a:solidFill>
              <a:schemeClr val="accent2">
                <a:lumMod val="60000"/>
                <a:lumOff val="40000"/>
              </a:schemeClr>
            </a:solidFill>
            <a:ln>
              <a:solidFill>
                <a:srgbClr val="F4B1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     Lần thứ nhất</a:t>
              </a:r>
            </a:p>
          </p:txBody>
        </p:sp>
        <p:pic>
          <p:nvPicPr>
            <p:cNvPr id="11" name="Picture 10" descr="Diagram&#10;&#10;Description automatically generated">
              <a:extLst>
                <a:ext uri="{FF2B5EF4-FFF2-40B4-BE49-F238E27FC236}">
                  <a16:creationId xmlns:a16="http://schemas.microsoft.com/office/drawing/2014/main" id="{5D4B6067-E972-4B37-A53F-BBC8FD670D3A}"/>
                </a:ext>
              </a:extLst>
            </p:cNvPr>
            <p:cNvPicPr>
              <a:picLocks noChangeAspect="1"/>
            </p:cNvPicPr>
            <p:nvPr/>
          </p:nvPicPr>
          <p:blipFill rotWithShape="1">
            <a:blip r:embed="rId4">
              <a:extLst>
                <a:ext uri="{28A0092B-C50C-407E-A947-70E740481C1C}">
                  <a14:useLocalDpi xmlns:a14="http://schemas.microsoft.com/office/drawing/2010/main" val="0"/>
                </a:ext>
              </a:extLst>
            </a:blip>
            <a:srcRect l="10968" r="-1" b="-1"/>
            <a:stretch/>
          </p:blipFill>
          <p:spPr>
            <a:xfrm>
              <a:off x="164892" y="1755985"/>
              <a:ext cx="2036035" cy="1377824"/>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p:spPr>
        </p:pic>
      </p:grpSp>
      <p:sp>
        <p:nvSpPr>
          <p:cNvPr id="12" name="TextBox 11">
            <a:extLst>
              <a:ext uri="{FF2B5EF4-FFF2-40B4-BE49-F238E27FC236}">
                <a16:creationId xmlns:a16="http://schemas.microsoft.com/office/drawing/2014/main" id="{2C184000-E0CD-4645-AD8D-28E2B0595A0D}"/>
              </a:ext>
            </a:extLst>
          </p:cNvPr>
          <p:cNvSpPr txBox="1"/>
          <p:nvPr/>
        </p:nvSpPr>
        <p:spPr>
          <a:xfrm>
            <a:off x="10006" y="1711879"/>
            <a:ext cx="6075998" cy="3539430"/>
          </a:xfrm>
          <a:prstGeom prst="rect">
            <a:avLst/>
          </a:prstGeom>
          <a:noFill/>
        </p:spPr>
        <p:txBody>
          <a:bodyPr wrap="square" rtlCol="0">
            <a:spAutoFit/>
          </a:bodyPr>
          <a:lstStyle/>
          <a:p>
            <a:pPr algn="just"/>
            <a:r>
              <a:rPr lang="en-US" sz="3200" i="1">
                <a:latin typeface="Times New Roman" panose="02020603050405020304" pitchFamily="18" charset="0"/>
                <a:cs typeface="Times New Roman" panose="02020603050405020304" pitchFamily="18" charset="0"/>
              </a:rPr>
              <a:t>“Đó là chiếc lá cuối cùng”, Giôn-xi nói, “Em cứ tưởng là nhất định trong đêm vừa qua nó đã rụng. Em nghe thấy gió thổi. </a:t>
            </a:r>
            <a:r>
              <a:rPr lang="en-US" sz="3200" b="1" i="1">
                <a:latin typeface="Times New Roman" panose="02020603050405020304" pitchFamily="18" charset="0"/>
                <a:cs typeface="Times New Roman" panose="02020603050405020304" pitchFamily="18" charset="0"/>
              </a:rPr>
              <a:t>Hôm nay nó sẽ rụng thôi và cùng lúc đó thì em sẽ chết”.</a:t>
            </a:r>
          </a:p>
          <a:p>
            <a:pPr algn="just"/>
            <a:endParaRPr lang="en-US" sz="3200" i="1">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4F25D2D-E722-4A8D-842E-CFCF3BC8446C}"/>
              </a:ext>
            </a:extLst>
          </p:cNvPr>
          <p:cNvSpPr txBox="1"/>
          <p:nvPr/>
        </p:nvSpPr>
        <p:spPr>
          <a:xfrm>
            <a:off x="6222667" y="2877234"/>
            <a:ext cx="6093500" cy="2062103"/>
          </a:xfrm>
          <a:prstGeom prst="rect">
            <a:avLst/>
          </a:prstGeom>
          <a:noFill/>
        </p:spPr>
        <p:txBody>
          <a:bodyPr wrap="square">
            <a:spAutoFit/>
          </a:bodyPr>
          <a:lstStyle/>
          <a:p>
            <a:r>
              <a:rPr lang="en-US" sz="3200">
                <a:effectLst/>
                <a:latin typeface="Times New Roman" panose="02020603050405020304" pitchFamily="18" charset="0"/>
                <a:ea typeface="Calibri" panose="020F0502020204030204" pitchFamily="34" charset="0"/>
                <a:cs typeface="Times New Roman" panose="02020603050405020304" pitchFamily="18" charset="0"/>
              </a:rPr>
              <a:t>-&gt; </a:t>
            </a:r>
            <a:r>
              <a:rPr lang="en-US" sz="3200">
                <a:latin typeface="Times New Roman" panose="02020603050405020304" pitchFamily="18" charset="0"/>
                <a:ea typeface="Calibri" panose="020F0502020204030204" pitchFamily="34" charset="0"/>
                <a:cs typeface="Times New Roman" panose="02020603050405020304" pitchFamily="18" charset="0"/>
              </a:rPr>
              <a:t>Giôn-xi</a:t>
            </a:r>
            <a:r>
              <a:rPr lang="en-US" sz="3200">
                <a:effectLst/>
                <a:latin typeface="Times New Roman" panose="02020603050405020304" pitchFamily="18" charset="0"/>
                <a:ea typeface="Calibri" panose="020F0502020204030204" pitchFamily="34" charset="0"/>
                <a:cs typeface="Times New Roman" panose="02020603050405020304" pitchFamily="18" charset="0"/>
              </a:rPr>
              <a:t> mang trong mình niềm tin định mệnh đớn đau</a:t>
            </a:r>
            <a:r>
              <a:rPr lang="vi-VN" sz="320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a:effectLst/>
                <a:latin typeface="Times New Roman" panose="02020603050405020304" pitchFamily="18" charset="0"/>
                <a:ea typeface="Calibri" panose="020F0502020204030204" pitchFamily="34" charset="0"/>
                <a:cs typeface="Times New Roman" panose="02020603050405020304" pitchFamily="18" charset="0"/>
              </a:rPr>
              <a:t>Cô sẽ ra đi khi chiếc lá thường xuân cuối cùng rụng xuống.</a:t>
            </a:r>
          </a:p>
        </p:txBody>
      </p:sp>
      <p:pic>
        <p:nvPicPr>
          <p:cNvPr id="18" name="Picture 2" descr="Png Lá Xanh Rơi Hình ảnh | Định dạng hình ảnh PSD 611751364| vn.lovepik.com">
            <a:extLst>
              <a:ext uri="{FF2B5EF4-FFF2-40B4-BE49-F238E27FC236}">
                <a16:creationId xmlns:a16="http://schemas.microsoft.com/office/drawing/2014/main" id="{A5A5D294-5F43-4EB7-A667-A07192D5575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4058" t="50241" r="29323" b="36232"/>
          <a:stretch/>
        </p:blipFill>
        <p:spPr bwMode="auto">
          <a:xfrm>
            <a:off x="3027940" y="89840"/>
            <a:ext cx="788686" cy="64195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Png Lá Xanh Rơi Hình ảnh | Định dạng hình ảnh PSD 611751364| vn.lovepik.com">
            <a:extLst>
              <a:ext uri="{FF2B5EF4-FFF2-40B4-BE49-F238E27FC236}">
                <a16:creationId xmlns:a16="http://schemas.microsoft.com/office/drawing/2014/main" id="{3B29DBD7-E6B6-49CF-9890-99F72046C63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4058" t="50241" r="29323" b="36232"/>
          <a:stretch/>
        </p:blipFill>
        <p:spPr bwMode="auto">
          <a:xfrm>
            <a:off x="376242" y="89840"/>
            <a:ext cx="788686" cy="64195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Png Lá Xanh Rơi Hình ảnh | Định dạng hình ảnh PSD 611751364| vn.lovepik.com">
            <a:extLst>
              <a:ext uri="{FF2B5EF4-FFF2-40B4-BE49-F238E27FC236}">
                <a16:creationId xmlns:a16="http://schemas.microsoft.com/office/drawing/2014/main" id="{A55F0ADC-46C5-4ED8-93C7-D2D3541E5F8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4058" t="50241" r="29323" b="36232"/>
          <a:stretch/>
        </p:blipFill>
        <p:spPr bwMode="auto">
          <a:xfrm>
            <a:off x="1347515" y="868017"/>
            <a:ext cx="788686" cy="64195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BD3D10C3-A384-4EE9-9E80-FF93627CC464}"/>
              </a:ext>
            </a:extLst>
          </p:cNvPr>
          <p:cNvPicPr>
            <a:picLocks/>
          </p:cNvPicPr>
          <p:nvPr/>
        </p:nvPicPr>
        <p:blipFill rotWithShape="1">
          <a:blip r:embed="rId7">
            <a:extLst>
              <a:ext uri="{28A0092B-C50C-407E-A947-70E740481C1C}">
                <a14:useLocalDpi xmlns:a14="http://schemas.microsoft.com/office/drawing/2010/main" val="0"/>
              </a:ext>
            </a:extLst>
          </a:blip>
          <a:srcRect r="37499" b="-2"/>
          <a:stretch/>
        </p:blipFill>
        <p:spPr>
          <a:xfrm>
            <a:off x="9809711" y="226988"/>
            <a:ext cx="2006047" cy="1678108"/>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ln>
            <a:solidFill>
              <a:schemeClr val="tx1"/>
            </a:solidFill>
          </a:ln>
          <a:effectLst>
            <a:reflection blurRad="6350" stA="50000" endA="300" endPos="55000" dir="5400000" sy="-100000" algn="bl" rotWithShape="0"/>
          </a:effectLst>
        </p:spPr>
      </p:pic>
    </p:spTree>
    <p:custDataLst>
      <p:tags r:id="rId1"/>
    </p:custDataLst>
    <p:extLst>
      <p:ext uri="{BB962C8B-B14F-4D97-AF65-F5344CB8AC3E}">
        <p14:creationId xmlns:p14="http://schemas.microsoft.com/office/powerpoint/2010/main" val="1647216278"/>
      </p:ext>
    </p:extLst>
  </p:cSld>
  <p:clrMapOvr>
    <a:masterClrMapping/>
  </p:clrMapOvr>
  <mc:AlternateContent xmlns:mc="http://schemas.openxmlformats.org/markup-compatibility/2006" xmlns:p14="http://schemas.microsoft.com/office/powerpoint/2010/main">
    <mc:Choice Requires="p14">
      <p:transition p14:dur="11" advTm="33197">
        <p:wipe/>
      </p:transition>
    </mc:Choice>
    <mc:Fallback xmlns="">
      <p:transition advTm="33197">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path" presetSubtype="0" repeatCount="indefinite" accel="50000" decel="50000" fill="hold" nodeType="withEffect">
                                  <p:stCondLst>
                                    <p:cond delay="0"/>
                                  </p:stCondLst>
                                  <p:childTnLst>
                                    <p:animMotion origin="layout" path="M 0.03242 -3.7037E-6 L -0.03164 0.19908 C -0.04596 0.24121 -0.05404 0.30394 -0.05404 0.36945 C -0.05404 0.44375 -0.04596 0.50301 -0.03164 0.54514 L 0.03242 0.74445 " pathEditMode="relative" rAng="0" ptsTypes="AAAAA">
                                      <p:cBhvr>
                                        <p:cTn id="6" dur="8000" fill="hold"/>
                                        <p:tgtEl>
                                          <p:spTgt spid="19"/>
                                        </p:tgtEl>
                                        <p:attrNameLst>
                                          <p:attrName>ppt_x</p:attrName>
                                          <p:attrName>ppt_y</p:attrName>
                                        </p:attrNameLst>
                                      </p:cBhvr>
                                      <p:rCtr x="-4323" y="37222"/>
                                    </p:animMotion>
                                  </p:childTnLst>
                                </p:cTn>
                              </p:par>
                              <p:par>
                                <p:cTn id="7" presetID="51" presetClass="path" presetSubtype="0" repeatCount="indefinite" accel="50000" decel="50000" fill="hold" nodeType="withEffect">
                                  <p:stCondLst>
                                    <p:cond delay="0"/>
                                  </p:stCondLst>
                                  <p:childTnLst>
                                    <p:animMotion origin="layout" path="M 0.03242 3.7037E-7 L -0.03164 0.19907 C -0.04596 0.2412 -0.05404 0.30393 -0.05404 0.36944 C -0.05404 0.44375 -0.04596 0.50301 -0.03164 0.54514 L 0.03242 0.74444 " pathEditMode="relative" rAng="0" ptsTypes="AAAAA">
                                      <p:cBhvr>
                                        <p:cTn id="8" dur="8000" fill="hold"/>
                                        <p:tgtEl>
                                          <p:spTgt spid="20"/>
                                        </p:tgtEl>
                                        <p:attrNameLst>
                                          <p:attrName>ppt_x</p:attrName>
                                          <p:attrName>ppt_y</p:attrName>
                                        </p:attrNameLst>
                                      </p:cBhvr>
                                      <p:rCtr x="-4323" y="37222"/>
                                    </p:animMotion>
                                  </p:childTnLst>
                                </p:cTn>
                              </p:par>
                              <p:par>
                                <p:cTn id="9" presetID="51" presetClass="path" presetSubtype="0" repeatCount="indefinite" accel="50000" decel="50000" fill="hold" nodeType="withEffect">
                                  <p:stCondLst>
                                    <p:cond delay="0"/>
                                  </p:stCondLst>
                                  <p:childTnLst>
                                    <p:animMotion origin="layout" path="M 0.03242 -3.7037E-6 L -0.03164 0.19908 C -0.04596 0.24121 -0.05404 0.30394 -0.05404 0.36945 C -0.05404 0.44375 -0.04596 0.50301 -0.03164 0.54514 L 0.03242 0.74445 " pathEditMode="relative" rAng="0" ptsTypes="AAAAA">
                                      <p:cBhvr>
                                        <p:cTn id="10" dur="8000" fill="hold"/>
                                        <p:tgtEl>
                                          <p:spTgt spid="18"/>
                                        </p:tgtEl>
                                        <p:attrNameLst>
                                          <p:attrName>ppt_x</p:attrName>
                                          <p:attrName>ppt_y</p:attrName>
                                        </p:attrNameLst>
                                      </p:cBhvr>
                                      <p:rCtr x="-4323" y="37222"/>
                                    </p:animMotion>
                                  </p:childTnLst>
                                </p:cTn>
                              </p:par>
                              <p:par>
                                <p:cTn id="11" presetID="8" presetClass="emph" presetSubtype="0" repeatCount="indefinite" fill="hold" nodeType="withEffect">
                                  <p:stCondLst>
                                    <p:cond delay="0"/>
                                  </p:stCondLst>
                                  <p:childTnLst>
                                    <p:animRot by="21600000">
                                      <p:cBhvr>
                                        <p:cTn id="12" dur="6000" fill="hold"/>
                                        <p:tgtEl>
                                          <p:spTgt spid="19"/>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6000" fill="hold"/>
                                        <p:tgtEl>
                                          <p:spTgt spid="20"/>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6000" fill="hold"/>
                                        <p:tgtEl>
                                          <p:spTgt spid="18"/>
                                        </p:tgtEl>
                                        <p:attrNameLst>
                                          <p:attrName>r</p:attrName>
                                        </p:attrNameLst>
                                      </p:cBhvr>
                                    </p:animRot>
                                  </p:childTnLst>
                                </p:cTn>
                              </p:par>
                              <p:par>
                                <p:cTn id="17" presetID="42"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6">
                                            <p:txEl>
                                              <p:pRg st="0" end="0"/>
                                            </p:txEl>
                                          </p:spTgt>
                                        </p:tgtEl>
                                        <p:attrNameLst>
                                          <p:attrName>style.visibility</p:attrName>
                                        </p:attrNameLst>
                                      </p:cBhvr>
                                      <p:to>
                                        <p:strVal val="visible"/>
                                      </p:to>
                                    </p:set>
                                    <p:animEffect transition="in" filter="barn(inVertical)">
                                      <p:cBhvr>
                                        <p:cTn id="36"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2E71248-698D-4520-89FC-3EF9B04BBA44}"/>
              </a:ext>
            </a:extLst>
          </p:cNvPr>
          <p:cNvCxnSpPr>
            <a:cxnSpLocks/>
          </p:cNvCxnSpPr>
          <p:nvPr/>
        </p:nvCxnSpPr>
        <p:spPr>
          <a:xfrm flipV="1">
            <a:off x="6086004" y="1827923"/>
            <a:ext cx="9996" cy="503007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B2A901C1-78B9-4A50-8693-D23E62F6EA03}"/>
              </a:ext>
            </a:extLst>
          </p:cNvPr>
          <p:cNvGrpSpPr/>
          <p:nvPr/>
        </p:nvGrpSpPr>
        <p:grpSpPr>
          <a:xfrm>
            <a:off x="10006" y="0"/>
            <a:ext cx="6085994" cy="1604812"/>
            <a:chOff x="164892" y="1528997"/>
            <a:chExt cx="6085994" cy="1604812"/>
          </a:xfrm>
        </p:grpSpPr>
        <p:sp>
          <p:nvSpPr>
            <p:cNvPr id="6" name="Rectangle 5">
              <a:extLst>
                <a:ext uri="{FF2B5EF4-FFF2-40B4-BE49-F238E27FC236}">
                  <a16:creationId xmlns:a16="http://schemas.microsoft.com/office/drawing/2014/main" id="{46D8896B-6A67-44B8-AFC4-F6D46A1792E4}"/>
                </a:ext>
              </a:extLst>
            </p:cNvPr>
            <p:cNvSpPr/>
            <p:nvPr/>
          </p:nvSpPr>
          <p:spPr>
            <a:xfrm>
              <a:off x="877545" y="1528997"/>
              <a:ext cx="5373341" cy="1484891"/>
            </a:xfrm>
            <a:custGeom>
              <a:avLst/>
              <a:gdLst>
                <a:gd name="connsiteX0" fmla="*/ 0 w 3417751"/>
                <a:gd name="connsiteY0" fmla="*/ 0 h 964534"/>
                <a:gd name="connsiteX1" fmla="*/ 3417751 w 3417751"/>
                <a:gd name="connsiteY1" fmla="*/ 0 h 964534"/>
                <a:gd name="connsiteX2" fmla="*/ 3417751 w 3417751"/>
                <a:gd name="connsiteY2" fmla="*/ 964534 h 964534"/>
                <a:gd name="connsiteX3" fmla="*/ 0 w 3417751"/>
                <a:gd name="connsiteY3" fmla="*/ 964534 h 964534"/>
                <a:gd name="connsiteX4" fmla="*/ 0 w 3417751"/>
                <a:gd name="connsiteY4" fmla="*/ 0 h 964534"/>
                <a:gd name="connsiteX0" fmla="*/ 0 w 3417751"/>
                <a:gd name="connsiteY0" fmla="*/ 0 h 964534"/>
                <a:gd name="connsiteX1" fmla="*/ 2863115 w 3417751"/>
                <a:gd name="connsiteY1" fmla="*/ 149901 h 964534"/>
                <a:gd name="connsiteX2" fmla="*/ 3417751 w 3417751"/>
                <a:gd name="connsiteY2" fmla="*/ 964534 h 964534"/>
                <a:gd name="connsiteX3" fmla="*/ 0 w 3417751"/>
                <a:gd name="connsiteY3" fmla="*/ 964534 h 964534"/>
                <a:gd name="connsiteX4" fmla="*/ 0 w 3417751"/>
                <a:gd name="connsiteY4" fmla="*/ 0 h 964534"/>
                <a:gd name="connsiteX0" fmla="*/ 0 w 3447731"/>
                <a:gd name="connsiteY0" fmla="*/ 29981 h 994515"/>
                <a:gd name="connsiteX1" fmla="*/ 3447731 w 3447731"/>
                <a:gd name="connsiteY1" fmla="*/ 0 h 994515"/>
                <a:gd name="connsiteX2" fmla="*/ 3417751 w 3447731"/>
                <a:gd name="connsiteY2" fmla="*/ 994515 h 994515"/>
                <a:gd name="connsiteX3" fmla="*/ 0 w 3447731"/>
                <a:gd name="connsiteY3" fmla="*/ 994515 h 994515"/>
                <a:gd name="connsiteX4" fmla="*/ 0 w 3447731"/>
                <a:gd name="connsiteY4" fmla="*/ 29981 h 994515"/>
                <a:gd name="connsiteX0" fmla="*/ 0 w 3447731"/>
                <a:gd name="connsiteY0" fmla="*/ 29981 h 994515"/>
                <a:gd name="connsiteX1" fmla="*/ 3447731 w 3447731"/>
                <a:gd name="connsiteY1" fmla="*/ 0 h 994515"/>
                <a:gd name="connsiteX2" fmla="*/ 3417751 w 3447731"/>
                <a:gd name="connsiteY2" fmla="*/ 994515 h 994515"/>
                <a:gd name="connsiteX3" fmla="*/ 0 w 3447731"/>
                <a:gd name="connsiteY3" fmla="*/ 994515 h 994515"/>
                <a:gd name="connsiteX4" fmla="*/ 0 w 3447731"/>
                <a:gd name="connsiteY4" fmla="*/ 29981 h 994515"/>
                <a:gd name="connsiteX0" fmla="*/ 0 w 3447731"/>
                <a:gd name="connsiteY0" fmla="*/ 29981 h 1039485"/>
                <a:gd name="connsiteX1" fmla="*/ 3447731 w 3447731"/>
                <a:gd name="connsiteY1" fmla="*/ 0 h 1039485"/>
                <a:gd name="connsiteX2" fmla="*/ 3432741 w 3447731"/>
                <a:gd name="connsiteY2" fmla="*/ 1039485 h 1039485"/>
                <a:gd name="connsiteX3" fmla="*/ 0 w 3447731"/>
                <a:gd name="connsiteY3" fmla="*/ 994515 h 1039485"/>
                <a:gd name="connsiteX4" fmla="*/ 0 w 3447731"/>
                <a:gd name="connsiteY4" fmla="*/ 29981 h 1039485"/>
                <a:gd name="connsiteX0" fmla="*/ 0 w 3447731"/>
                <a:gd name="connsiteY0" fmla="*/ 29981 h 1039485"/>
                <a:gd name="connsiteX1" fmla="*/ 3447731 w 3447731"/>
                <a:gd name="connsiteY1" fmla="*/ 0 h 1039485"/>
                <a:gd name="connsiteX2" fmla="*/ 3432741 w 3447731"/>
                <a:gd name="connsiteY2" fmla="*/ 1039485 h 1039485"/>
                <a:gd name="connsiteX3" fmla="*/ 0 w 3447731"/>
                <a:gd name="connsiteY3" fmla="*/ 994515 h 1039485"/>
                <a:gd name="connsiteX4" fmla="*/ 0 w 3447731"/>
                <a:gd name="connsiteY4" fmla="*/ 29981 h 1039485"/>
                <a:gd name="connsiteX0" fmla="*/ 0 w 3447731"/>
                <a:gd name="connsiteY0" fmla="*/ 29981 h 1039485"/>
                <a:gd name="connsiteX1" fmla="*/ 3447731 w 3447731"/>
                <a:gd name="connsiteY1" fmla="*/ 0 h 1039485"/>
                <a:gd name="connsiteX2" fmla="*/ 3432741 w 3447731"/>
                <a:gd name="connsiteY2" fmla="*/ 1039485 h 1039485"/>
                <a:gd name="connsiteX3" fmla="*/ 0 w 3447731"/>
                <a:gd name="connsiteY3" fmla="*/ 994515 h 1039485"/>
                <a:gd name="connsiteX4" fmla="*/ 0 w 3447731"/>
                <a:gd name="connsiteY4" fmla="*/ 29981 h 1039485"/>
                <a:gd name="connsiteX0" fmla="*/ 359764 w 3447731"/>
                <a:gd name="connsiteY0" fmla="*/ 359764 h 1039485"/>
                <a:gd name="connsiteX1" fmla="*/ 3447731 w 3447731"/>
                <a:gd name="connsiteY1" fmla="*/ 0 h 1039485"/>
                <a:gd name="connsiteX2" fmla="*/ 3432741 w 3447731"/>
                <a:gd name="connsiteY2" fmla="*/ 1039485 h 1039485"/>
                <a:gd name="connsiteX3" fmla="*/ 0 w 3447731"/>
                <a:gd name="connsiteY3" fmla="*/ 994515 h 1039485"/>
                <a:gd name="connsiteX4" fmla="*/ 359764 w 3447731"/>
                <a:gd name="connsiteY4" fmla="*/ 359764 h 1039485"/>
                <a:gd name="connsiteX0" fmla="*/ 0 w 3612623"/>
                <a:gd name="connsiteY0" fmla="*/ 134912 h 1039485"/>
                <a:gd name="connsiteX1" fmla="*/ 3612623 w 3612623"/>
                <a:gd name="connsiteY1" fmla="*/ 0 h 1039485"/>
                <a:gd name="connsiteX2" fmla="*/ 3597633 w 3612623"/>
                <a:gd name="connsiteY2" fmla="*/ 1039485 h 1039485"/>
                <a:gd name="connsiteX3" fmla="*/ 164892 w 3612623"/>
                <a:gd name="connsiteY3" fmla="*/ 994515 h 1039485"/>
                <a:gd name="connsiteX4" fmla="*/ 0 w 3612623"/>
                <a:gd name="connsiteY4" fmla="*/ 134912 h 1039485"/>
                <a:gd name="connsiteX0" fmla="*/ 0 w 3612623"/>
                <a:gd name="connsiteY0" fmla="*/ 134912 h 1039485"/>
                <a:gd name="connsiteX1" fmla="*/ 3612623 w 3612623"/>
                <a:gd name="connsiteY1" fmla="*/ 0 h 1039485"/>
                <a:gd name="connsiteX2" fmla="*/ 3597633 w 3612623"/>
                <a:gd name="connsiteY2" fmla="*/ 1039485 h 1039485"/>
                <a:gd name="connsiteX3" fmla="*/ 164892 w 3612623"/>
                <a:gd name="connsiteY3" fmla="*/ 994515 h 1039485"/>
                <a:gd name="connsiteX4" fmla="*/ 0 w 3612623"/>
                <a:gd name="connsiteY4" fmla="*/ 134912 h 1039485"/>
                <a:gd name="connsiteX0" fmla="*/ 0 w 3612623"/>
                <a:gd name="connsiteY0" fmla="*/ 134912 h 1039485"/>
                <a:gd name="connsiteX1" fmla="*/ 3612623 w 3612623"/>
                <a:gd name="connsiteY1" fmla="*/ 0 h 1039485"/>
                <a:gd name="connsiteX2" fmla="*/ 3597633 w 3612623"/>
                <a:gd name="connsiteY2" fmla="*/ 1039485 h 1039485"/>
                <a:gd name="connsiteX3" fmla="*/ 164892 w 3612623"/>
                <a:gd name="connsiteY3" fmla="*/ 994515 h 1039485"/>
                <a:gd name="connsiteX4" fmla="*/ 0 w 3612623"/>
                <a:gd name="connsiteY4" fmla="*/ 134912 h 1039485"/>
                <a:gd name="connsiteX0" fmla="*/ 0 w 3763635"/>
                <a:gd name="connsiteY0" fmla="*/ 134912 h 1039485"/>
                <a:gd name="connsiteX1" fmla="*/ 3612623 w 3763635"/>
                <a:gd name="connsiteY1" fmla="*/ 0 h 1039485"/>
                <a:gd name="connsiteX2" fmla="*/ 3132944 w 3763635"/>
                <a:gd name="connsiteY2" fmla="*/ 464697 h 1039485"/>
                <a:gd name="connsiteX3" fmla="*/ 3597633 w 3763635"/>
                <a:gd name="connsiteY3" fmla="*/ 1039485 h 1039485"/>
                <a:gd name="connsiteX4" fmla="*/ 164892 w 3763635"/>
                <a:gd name="connsiteY4" fmla="*/ 994515 h 1039485"/>
                <a:gd name="connsiteX5" fmla="*/ 0 w 3763635"/>
                <a:gd name="connsiteY5" fmla="*/ 134912 h 1039485"/>
                <a:gd name="connsiteX0" fmla="*/ 0 w 3757732"/>
                <a:gd name="connsiteY0" fmla="*/ 134912 h 1039485"/>
                <a:gd name="connsiteX1" fmla="*/ 3612623 w 3757732"/>
                <a:gd name="connsiteY1" fmla="*/ 0 h 1039485"/>
                <a:gd name="connsiteX2" fmla="*/ 3132944 w 3757732"/>
                <a:gd name="connsiteY2" fmla="*/ 464697 h 1039485"/>
                <a:gd name="connsiteX3" fmla="*/ 3597633 w 3757732"/>
                <a:gd name="connsiteY3" fmla="*/ 1039485 h 1039485"/>
                <a:gd name="connsiteX4" fmla="*/ 164892 w 3757732"/>
                <a:gd name="connsiteY4" fmla="*/ 994515 h 1039485"/>
                <a:gd name="connsiteX5" fmla="*/ 0 w 3757732"/>
                <a:gd name="connsiteY5" fmla="*/ 134912 h 1039485"/>
                <a:gd name="connsiteX0" fmla="*/ 0 w 3775651"/>
                <a:gd name="connsiteY0" fmla="*/ 134912 h 1039485"/>
                <a:gd name="connsiteX1" fmla="*/ 3612623 w 3775651"/>
                <a:gd name="connsiteY1" fmla="*/ 0 h 1039485"/>
                <a:gd name="connsiteX2" fmla="*/ 3132944 w 3775651"/>
                <a:gd name="connsiteY2" fmla="*/ 464697 h 1039485"/>
                <a:gd name="connsiteX3" fmla="*/ 3597633 w 3775651"/>
                <a:gd name="connsiteY3" fmla="*/ 1039485 h 1039485"/>
                <a:gd name="connsiteX4" fmla="*/ 164892 w 3775651"/>
                <a:gd name="connsiteY4" fmla="*/ 994515 h 1039485"/>
                <a:gd name="connsiteX5" fmla="*/ 0 w 3775651"/>
                <a:gd name="connsiteY5" fmla="*/ 134912 h 1039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5651" h="1039485">
                  <a:moveTo>
                    <a:pt x="0" y="134912"/>
                  </a:moveTo>
                  <a:cubicBezTo>
                    <a:pt x="1953716" y="299803"/>
                    <a:pt x="2408415" y="44971"/>
                    <a:pt x="3612623" y="0"/>
                  </a:cubicBezTo>
                  <a:cubicBezTo>
                    <a:pt x="4134780" y="54964"/>
                    <a:pt x="3075481" y="81588"/>
                    <a:pt x="3132944" y="464697"/>
                  </a:cubicBezTo>
                  <a:cubicBezTo>
                    <a:pt x="3430249" y="577983"/>
                    <a:pt x="4092308" y="951182"/>
                    <a:pt x="3597633" y="1039485"/>
                  </a:cubicBezTo>
                  <a:cubicBezTo>
                    <a:pt x="2528337" y="469859"/>
                    <a:pt x="1309139" y="1009505"/>
                    <a:pt x="164892" y="994515"/>
                  </a:cubicBezTo>
                  <a:cubicBezTo>
                    <a:pt x="109928" y="707981"/>
                    <a:pt x="684551" y="466416"/>
                    <a:pt x="0" y="134912"/>
                  </a:cubicBezTo>
                  <a:close/>
                </a:path>
              </a:pathLst>
            </a:custGeom>
            <a:solidFill>
              <a:schemeClr val="accent2">
                <a:lumMod val="60000"/>
                <a:lumOff val="40000"/>
              </a:schemeClr>
            </a:solidFill>
            <a:ln>
              <a:solidFill>
                <a:srgbClr val="F4B1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     Lần thứ nhất</a:t>
              </a:r>
            </a:p>
          </p:txBody>
        </p:sp>
        <p:pic>
          <p:nvPicPr>
            <p:cNvPr id="11" name="Picture 10" descr="Diagram&#10;&#10;Description automatically generated">
              <a:extLst>
                <a:ext uri="{FF2B5EF4-FFF2-40B4-BE49-F238E27FC236}">
                  <a16:creationId xmlns:a16="http://schemas.microsoft.com/office/drawing/2014/main" id="{5D4B6067-E972-4B37-A53F-BBC8FD670D3A}"/>
                </a:ext>
              </a:extLst>
            </p:cNvPr>
            <p:cNvPicPr>
              <a:picLocks noChangeAspect="1"/>
            </p:cNvPicPr>
            <p:nvPr/>
          </p:nvPicPr>
          <p:blipFill rotWithShape="1">
            <a:blip r:embed="rId4">
              <a:extLst>
                <a:ext uri="{28A0092B-C50C-407E-A947-70E740481C1C}">
                  <a14:useLocalDpi xmlns:a14="http://schemas.microsoft.com/office/drawing/2010/main" val="0"/>
                </a:ext>
              </a:extLst>
            </a:blip>
            <a:srcRect l="10968" r="-1" b="-1"/>
            <a:stretch/>
          </p:blipFill>
          <p:spPr>
            <a:xfrm>
              <a:off x="164892" y="1755985"/>
              <a:ext cx="2036035" cy="1377824"/>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p:spPr>
        </p:pic>
      </p:grpSp>
      <p:sp>
        <p:nvSpPr>
          <p:cNvPr id="12" name="TextBox 11">
            <a:extLst>
              <a:ext uri="{FF2B5EF4-FFF2-40B4-BE49-F238E27FC236}">
                <a16:creationId xmlns:a16="http://schemas.microsoft.com/office/drawing/2014/main" id="{2C184000-E0CD-4645-AD8D-28E2B0595A0D}"/>
              </a:ext>
            </a:extLst>
          </p:cNvPr>
          <p:cNvSpPr txBox="1"/>
          <p:nvPr/>
        </p:nvSpPr>
        <p:spPr>
          <a:xfrm>
            <a:off x="10006" y="1711879"/>
            <a:ext cx="6075998" cy="2123658"/>
          </a:xfrm>
          <a:prstGeom prst="rect">
            <a:avLst/>
          </a:prstGeom>
          <a:noFill/>
        </p:spPr>
        <p:txBody>
          <a:bodyPr wrap="square" rtlCol="0">
            <a:spAutoFit/>
          </a:bodyPr>
          <a:lstStyle/>
          <a:p>
            <a:pPr algn="just"/>
            <a:r>
              <a:rPr lang="en-US" sz="3600" b="1" i="1">
                <a:latin typeface="Times New Roman" panose="02020603050405020304" pitchFamily="18" charset="0"/>
                <a:cs typeface="Times New Roman" panose="02020603050405020304" pitchFamily="18" charset="0"/>
              </a:rPr>
              <a:t>Cái cô đơn </a:t>
            </a:r>
            <a:r>
              <a:rPr lang="en-US" sz="3200" i="1">
                <a:latin typeface="Times New Roman" panose="02020603050405020304" pitchFamily="18" charset="0"/>
                <a:cs typeface="Times New Roman" panose="02020603050405020304" pitchFamily="18" charset="0"/>
              </a:rPr>
              <a:t>nhất trong khắp thế gian là một tâm hồn đang chuẩn bị sẵn sàng cho </a:t>
            </a:r>
            <a:r>
              <a:rPr lang="en-US" sz="3200" b="1" i="1">
                <a:latin typeface="Times New Roman" panose="02020603050405020304" pitchFamily="18" charset="0"/>
                <a:cs typeface="Times New Roman" panose="02020603050405020304" pitchFamily="18" charset="0"/>
              </a:rPr>
              <a:t>chuyến đi xa xôi bí ẩn </a:t>
            </a:r>
            <a:r>
              <a:rPr lang="en-US" sz="3200" i="1">
                <a:latin typeface="Times New Roman" panose="02020603050405020304" pitchFamily="18" charset="0"/>
                <a:cs typeface="Times New Roman" panose="02020603050405020304" pitchFamily="18" charset="0"/>
              </a:rPr>
              <a:t>của mình.</a:t>
            </a:r>
          </a:p>
        </p:txBody>
      </p:sp>
      <p:sp>
        <p:nvSpPr>
          <p:cNvPr id="16" name="TextBox 15">
            <a:extLst>
              <a:ext uri="{FF2B5EF4-FFF2-40B4-BE49-F238E27FC236}">
                <a16:creationId xmlns:a16="http://schemas.microsoft.com/office/drawing/2014/main" id="{04F25D2D-E722-4A8D-842E-CFCF3BC8446C}"/>
              </a:ext>
            </a:extLst>
          </p:cNvPr>
          <p:cNvSpPr txBox="1"/>
          <p:nvPr/>
        </p:nvSpPr>
        <p:spPr>
          <a:xfrm>
            <a:off x="6225918" y="1827923"/>
            <a:ext cx="6093500" cy="1077218"/>
          </a:xfrm>
          <a:prstGeom prst="rect">
            <a:avLst/>
          </a:prstGeom>
          <a:noFill/>
        </p:spPr>
        <p:txBody>
          <a:bodyPr wrap="square">
            <a:spAutoFit/>
          </a:bodyPr>
          <a:lstStyle/>
          <a:p>
            <a:r>
              <a:rPr lang="en-US" sz="3200">
                <a:effectLst/>
                <a:latin typeface="Times New Roman" panose="02020603050405020304" pitchFamily="18" charset="0"/>
                <a:ea typeface="Calibri" panose="020F0502020204030204" pitchFamily="34" charset="0"/>
                <a:cs typeface="Times New Roman" panose="02020603050405020304" pitchFamily="18" charset="0"/>
              </a:rPr>
              <a:t>-&gt; </a:t>
            </a:r>
            <a:r>
              <a:rPr lang="en-US" sz="3200">
                <a:latin typeface="Times New Roman" panose="02020603050405020304" pitchFamily="18" charset="0"/>
                <a:ea typeface="Calibri" panose="020F0502020204030204" pitchFamily="34" charset="0"/>
                <a:cs typeface="Times New Roman" panose="02020603050405020304" pitchFamily="18" charset="0"/>
              </a:rPr>
              <a:t>Giôn-xi</a:t>
            </a:r>
            <a:r>
              <a:rPr lang="en-US" sz="3200">
                <a:effectLst/>
                <a:latin typeface="Times New Roman" panose="02020603050405020304" pitchFamily="18" charset="0"/>
                <a:ea typeface="Calibri" panose="020F0502020204030204" pitchFamily="34" charset="0"/>
                <a:cs typeface="Times New Roman" panose="02020603050405020304" pitchFamily="18" charset="0"/>
              </a:rPr>
              <a:t> mang trong mình niềm tin định mệnh đớn đau</a:t>
            </a:r>
            <a:r>
              <a:rPr lang="vi-VN" sz="32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0F09CE79-31FD-4602-9A71-66C3F775A818}"/>
              </a:ext>
            </a:extLst>
          </p:cNvPr>
          <p:cNvSpPr txBox="1"/>
          <p:nvPr/>
        </p:nvSpPr>
        <p:spPr>
          <a:xfrm>
            <a:off x="6225918" y="2862418"/>
            <a:ext cx="5756216" cy="1823128"/>
          </a:xfrm>
          <a:prstGeom prst="rect">
            <a:avLst/>
          </a:prstGeom>
          <a:noFill/>
        </p:spPr>
        <p:txBody>
          <a:bodyPr wrap="square">
            <a:spAutoFit/>
          </a:bodyPr>
          <a:lstStyle/>
          <a:p>
            <a:pPr>
              <a:lnSpc>
                <a:spcPct val="120000"/>
              </a:lnSpc>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-&gt; </a:t>
            </a:r>
            <a:r>
              <a:rPr lang="en-US" sz="3200">
                <a:effectLst/>
                <a:latin typeface="Times New Roman" panose="02020603050405020304" pitchFamily="18" charset="0"/>
                <a:ea typeface="Calibri" panose="020F0502020204030204" pitchFamily="34" charset="0"/>
                <a:cs typeface="Times New Roman" panose="02020603050405020304" pitchFamily="18" charset="0"/>
              </a:rPr>
              <a:t>Chiếc lá là thước đo của thời gian, của sự sống ngắn ngủi và ít ỏi.</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61854122"/>
      </p:ext>
    </p:extLst>
  </p:cSld>
  <p:clrMapOvr>
    <a:masterClrMapping/>
  </p:clrMapOvr>
  <mc:AlternateContent xmlns:mc="http://schemas.openxmlformats.org/markup-compatibility/2006" xmlns:p14="http://schemas.microsoft.com/office/powerpoint/2010/main">
    <mc:Choice Requires="p14">
      <p:transition p14:dur="11" advTm="18221">
        <p:push dir="u"/>
      </p:transition>
    </mc:Choice>
    <mc:Fallback xmlns="">
      <p:transition advTm="18221">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2E71248-698D-4520-89FC-3EF9B04BBA44}"/>
              </a:ext>
            </a:extLst>
          </p:cNvPr>
          <p:cNvCxnSpPr>
            <a:cxnSpLocks/>
          </p:cNvCxnSpPr>
          <p:nvPr/>
        </p:nvCxnSpPr>
        <p:spPr>
          <a:xfrm flipV="1">
            <a:off x="6086004" y="1827923"/>
            <a:ext cx="9996" cy="503007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B2A901C1-78B9-4A50-8693-D23E62F6EA03}"/>
              </a:ext>
            </a:extLst>
          </p:cNvPr>
          <p:cNvGrpSpPr/>
          <p:nvPr/>
        </p:nvGrpSpPr>
        <p:grpSpPr>
          <a:xfrm>
            <a:off x="10006" y="0"/>
            <a:ext cx="6085994" cy="1604812"/>
            <a:chOff x="164892" y="1528997"/>
            <a:chExt cx="6085994" cy="1604812"/>
          </a:xfrm>
        </p:grpSpPr>
        <p:sp>
          <p:nvSpPr>
            <p:cNvPr id="6" name="Rectangle 5">
              <a:extLst>
                <a:ext uri="{FF2B5EF4-FFF2-40B4-BE49-F238E27FC236}">
                  <a16:creationId xmlns:a16="http://schemas.microsoft.com/office/drawing/2014/main" id="{46D8896B-6A67-44B8-AFC4-F6D46A1792E4}"/>
                </a:ext>
              </a:extLst>
            </p:cNvPr>
            <p:cNvSpPr/>
            <p:nvPr/>
          </p:nvSpPr>
          <p:spPr>
            <a:xfrm>
              <a:off x="877545" y="1528997"/>
              <a:ext cx="5373341" cy="1484891"/>
            </a:xfrm>
            <a:custGeom>
              <a:avLst/>
              <a:gdLst>
                <a:gd name="connsiteX0" fmla="*/ 0 w 3417751"/>
                <a:gd name="connsiteY0" fmla="*/ 0 h 964534"/>
                <a:gd name="connsiteX1" fmla="*/ 3417751 w 3417751"/>
                <a:gd name="connsiteY1" fmla="*/ 0 h 964534"/>
                <a:gd name="connsiteX2" fmla="*/ 3417751 w 3417751"/>
                <a:gd name="connsiteY2" fmla="*/ 964534 h 964534"/>
                <a:gd name="connsiteX3" fmla="*/ 0 w 3417751"/>
                <a:gd name="connsiteY3" fmla="*/ 964534 h 964534"/>
                <a:gd name="connsiteX4" fmla="*/ 0 w 3417751"/>
                <a:gd name="connsiteY4" fmla="*/ 0 h 964534"/>
                <a:gd name="connsiteX0" fmla="*/ 0 w 3417751"/>
                <a:gd name="connsiteY0" fmla="*/ 0 h 964534"/>
                <a:gd name="connsiteX1" fmla="*/ 2863115 w 3417751"/>
                <a:gd name="connsiteY1" fmla="*/ 149901 h 964534"/>
                <a:gd name="connsiteX2" fmla="*/ 3417751 w 3417751"/>
                <a:gd name="connsiteY2" fmla="*/ 964534 h 964534"/>
                <a:gd name="connsiteX3" fmla="*/ 0 w 3417751"/>
                <a:gd name="connsiteY3" fmla="*/ 964534 h 964534"/>
                <a:gd name="connsiteX4" fmla="*/ 0 w 3417751"/>
                <a:gd name="connsiteY4" fmla="*/ 0 h 964534"/>
                <a:gd name="connsiteX0" fmla="*/ 0 w 3447731"/>
                <a:gd name="connsiteY0" fmla="*/ 29981 h 994515"/>
                <a:gd name="connsiteX1" fmla="*/ 3447731 w 3447731"/>
                <a:gd name="connsiteY1" fmla="*/ 0 h 994515"/>
                <a:gd name="connsiteX2" fmla="*/ 3417751 w 3447731"/>
                <a:gd name="connsiteY2" fmla="*/ 994515 h 994515"/>
                <a:gd name="connsiteX3" fmla="*/ 0 w 3447731"/>
                <a:gd name="connsiteY3" fmla="*/ 994515 h 994515"/>
                <a:gd name="connsiteX4" fmla="*/ 0 w 3447731"/>
                <a:gd name="connsiteY4" fmla="*/ 29981 h 994515"/>
                <a:gd name="connsiteX0" fmla="*/ 0 w 3447731"/>
                <a:gd name="connsiteY0" fmla="*/ 29981 h 994515"/>
                <a:gd name="connsiteX1" fmla="*/ 3447731 w 3447731"/>
                <a:gd name="connsiteY1" fmla="*/ 0 h 994515"/>
                <a:gd name="connsiteX2" fmla="*/ 3417751 w 3447731"/>
                <a:gd name="connsiteY2" fmla="*/ 994515 h 994515"/>
                <a:gd name="connsiteX3" fmla="*/ 0 w 3447731"/>
                <a:gd name="connsiteY3" fmla="*/ 994515 h 994515"/>
                <a:gd name="connsiteX4" fmla="*/ 0 w 3447731"/>
                <a:gd name="connsiteY4" fmla="*/ 29981 h 994515"/>
                <a:gd name="connsiteX0" fmla="*/ 0 w 3447731"/>
                <a:gd name="connsiteY0" fmla="*/ 29981 h 1039485"/>
                <a:gd name="connsiteX1" fmla="*/ 3447731 w 3447731"/>
                <a:gd name="connsiteY1" fmla="*/ 0 h 1039485"/>
                <a:gd name="connsiteX2" fmla="*/ 3432741 w 3447731"/>
                <a:gd name="connsiteY2" fmla="*/ 1039485 h 1039485"/>
                <a:gd name="connsiteX3" fmla="*/ 0 w 3447731"/>
                <a:gd name="connsiteY3" fmla="*/ 994515 h 1039485"/>
                <a:gd name="connsiteX4" fmla="*/ 0 w 3447731"/>
                <a:gd name="connsiteY4" fmla="*/ 29981 h 1039485"/>
                <a:gd name="connsiteX0" fmla="*/ 0 w 3447731"/>
                <a:gd name="connsiteY0" fmla="*/ 29981 h 1039485"/>
                <a:gd name="connsiteX1" fmla="*/ 3447731 w 3447731"/>
                <a:gd name="connsiteY1" fmla="*/ 0 h 1039485"/>
                <a:gd name="connsiteX2" fmla="*/ 3432741 w 3447731"/>
                <a:gd name="connsiteY2" fmla="*/ 1039485 h 1039485"/>
                <a:gd name="connsiteX3" fmla="*/ 0 w 3447731"/>
                <a:gd name="connsiteY3" fmla="*/ 994515 h 1039485"/>
                <a:gd name="connsiteX4" fmla="*/ 0 w 3447731"/>
                <a:gd name="connsiteY4" fmla="*/ 29981 h 1039485"/>
                <a:gd name="connsiteX0" fmla="*/ 0 w 3447731"/>
                <a:gd name="connsiteY0" fmla="*/ 29981 h 1039485"/>
                <a:gd name="connsiteX1" fmla="*/ 3447731 w 3447731"/>
                <a:gd name="connsiteY1" fmla="*/ 0 h 1039485"/>
                <a:gd name="connsiteX2" fmla="*/ 3432741 w 3447731"/>
                <a:gd name="connsiteY2" fmla="*/ 1039485 h 1039485"/>
                <a:gd name="connsiteX3" fmla="*/ 0 w 3447731"/>
                <a:gd name="connsiteY3" fmla="*/ 994515 h 1039485"/>
                <a:gd name="connsiteX4" fmla="*/ 0 w 3447731"/>
                <a:gd name="connsiteY4" fmla="*/ 29981 h 1039485"/>
                <a:gd name="connsiteX0" fmla="*/ 359764 w 3447731"/>
                <a:gd name="connsiteY0" fmla="*/ 359764 h 1039485"/>
                <a:gd name="connsiteX1" fmla="*/ 3447731 w 3447731"/>
                <a:gd name="connsiteY1" fmla="*/ 0 h 1039485"/>
                <a:gd name="connsiteX2" fmla="*/ 3432741 w 3447731"/>
                <a:gd name="connsiteY2" fmla="*/ 1039485 h 1039485"/>
                <a:gd name="connsiteX3" fmla="*/ 0 w 3447731"/>
                <a:gd name="connsiteY3" fmla="*/ 994515 h 1039485"/>
                <a:gd name="connsiteX4" fmla="*/ 359764 w 3447731"/>
                <a:gd name="connsiteY4" fmla="*/ 359764 h 1039485"/>
                <a:gd name="connsiteX0" fmla="*/ 0 w 3612623"/>
                <a:gd name="connsiteY0" fmla="*/ 134912 h 1039485"/>
                <a:gd name="connsiteX1" fmla="*/ 3612623 w 3612623"/>
                <a:gd name="connsiteY1" fmla="*/ 0 h 1039485"/>
                <a:gd name="connsiteX2" fmla="*/ 3597633 w 3612623"/>
                <a:gd name="connsiteY2" fmla="*/ 1039485 h 1039485"/>
                <a:gd name="connsiteX3" fmla="*/ 164892 w 3612623"/>
                <a:gd name="connsiteY3" fmla="*/ 994515 h 1039485"/>
                <a:gd name="connsiteX4" fmla="*/ 0 w 3612623"/>
                <a:gd name="connsiteY4" fmla="*/ 134912 h 1039485"/>
                <a:gd name="connsiteX0" fmla="*/ 0 w 3612623"/>
                <a:gd name="connsiteY0" fmla="*/ 134912 h 1039485"/>
                <a:gd name="connsiteX1" fmla="*/ 3612623 w 3612623"/>
                <a:gd name="connsiteY1" fmla="*/ 0 h 1039485"/>
                <a:gd name="connsiteX2" fmla="*/ 3597633 w 3612623"/>
                <a:gd name="connsiteY2" fmla="*/ 1039485 h 1039485"/>
                <a:gd name="connsiteX3" fmla="*/ 164892 w 3612623"/>
                <a:gd name="connsiteY3" fmla="*/ 994515 h 1039485"/>
                <a:gd name="connsiteX4" fmla="*/ 0 w 3612623"/>
                <a:gd name="connsiteY4" fmla="*/ 134912 h 1039485"/>
                <a:gd name="connsiteX0" fmla="*/ 0 w 3612623"/>
                <a:gd name="connsiteY0" fmla="*/ 134912 h 1039485"/>
                <a:gd name="connsiteX1" fmla="*/ 3612623 w 3612623"/>
                <a:gd name="connsiteY1" fmla="*/ 0 h 1039485"/>
                <a:gd name="connsiteX2" fmla="*/ 3597633 w 3612623"/>
                <a:gd name="connsiteY2" fmla="*/ 1039485 h 1039485"/>
                <a:gd name="connsiteX3" fmla="*/ 164892 w 3612623"/>
                <a:gd name="connsiteY3" fmla="*/ 994515 h 1039485"/>
                <a:gd name="connsiteX4" fmla="*/ 0 w 3612623"/>
                <a:gd name="connsiteY4" fmla="*/ 134912 h 1039485"/>
                <a:gd name="connsiteX0" fmla="*/ 0 w 3763635"/>
                <a:gd name="connsiteY0" fmla="*/ 134912 h 1039485"/>
                <a:gd name="connsiteX1" fmla="*/ 3612623 w 3763635"/>
                <a:gd name="connsiteY1" fmla="*/ 0 h 1039485"/>
                <a:gd name="connsiteX2" fmla="*/ 3132944 w 3763635"/>
                <a:gd name="connsiteY2" fmla="*/ 464697 h 1039485"/>
                <a:gd name="connsiteX3" fmla="*/ 3597633 w 3763635"/>
                <a:gd name="connsiteY3" fmla="*/ 1039485 h 1039485"/>
                <a:gd name="connsiteX4" fmla="*/ 164892 w 3763635"/>
                <a:gd name="connsiteY4" fmla="*/ 994515 h 1039485"/>
                <a:gd name="connsiteX5" fmla="*/ 0 w 3763635"/>
                <a:gd name="connsiteY5" fmla="*/ 134912 h 1039485"/>
                <a:gd name="connsiteX0" fmla="*/ 0 w 3757732"/>
                <a:gd name="connsiteY0" fmla="*/ 134912 h 1039485"/>
                <a:gd name="connsiteX1" fmla="*/ 3612623 w 3757732"/>
                <a:gd name="connsiteY1" fmla="*/ 0 h 1039485"/>
                <a:gd name="connsiteX2" fmla="*/ 3132944 w 3757732"/>
                <a:gd name="connsiteY2" fmla="*/ 464697 h 1039485"/>
                <a:gd name="connsiteX3" fmla="*/ 3597633 w 3757732"/>
                <a:gd name="connsiteY3" fmla="*/ 1039485 h 1039485"/>
                <a:gd name="connsiteX4" fmla="*/ 164892 w 3757732"/>
                <a:gd name="connsiteY4" fmla="*/ 994515 h 1039485"/>
                <a:gd name="connsiteX5" fmla="*/ 0 w 3757732"/>
                <a:gd name="connsiteY5" fmla="*/ 134912 h 1039485"/>
                <a:gd name="connsiteX0" fmla="*/ 0 w 3775651"/>
                <a:gd name="connsiteY0" fmla="*/ 134912 h 1039485"/>
                <a:gd name="connsiteX1" fmla="*/ 3612623 w 3775651"/>
                <a:gd name="connsiteY1" fmla="*/ 0 h 1039485"/>
                <a:gd name="connsiteX2" fmla="*/ 3132944 w 3775651"/>
                <a:gd name="connsiteY2" fmla="*/ 464697 h 1039485"/>
                <a:gd name="connsiteX3" fmla="*/ 3597633 w 3775651"/>
                <a:gd name="connsiteY3" fmla="*/ 1039485 h 1039485"/>
                <a:gd name="connsiteX4" fmla="*/ 164892 w 3775651"/>
                <a:gd name="connsiteY4" fmla="*/ 994515 h 1039485"/>
                <a:gd name="connsiteX5" fmla="*/ 0 w 3775651"/>
                <a:gd name="connsiteY5" fmla="*/ 134912 h 1039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5651" h="1039485">
                  <a:moveTo>
                    <a:pt x="0" y="134912"/>
                  </a:moveTo>
                  <a:cubicBezTo>
                    <a:pt x="1953716" y="299803"/>
                    <a:pt x="2408415" y="44971"/>
                    <a:pt x="3612623" y="0"/>
                  </a:cubicBezTo>
                  <a:cubicBezTo>
                    <a:pt x="4134780" y="54964"/>
                    <a:pt x="3075481" y="81588"/>
                    <a:pt x="3132944" y="464697"/>
                  </a:cubicBezTo>
                  <a:cubicBezTo>
                    <a:pt x="3430249" y="577983"/>
                    <a:pt x="4092308" y="951182"/>
                    <a:pt x="3597633" y="1039485"/>
                  </a:cubicBezTo>
                  <a:cubicBezTo>
                    <a:pt x="2528337" y="469859"/>
                    <a:pt x="1309139" y="1009505"/>
                    <a:pt x="164892" y="994515"/>
                  </a:cubicBezTo>
                  <a:cubicBezTo>
                    <a:pt x="109928" y="707981"/>
                    <a:pt x="684551" y="466416"/>
                    <a:pt x="0" y="134912"/>
                  </a:cubicBezTo>
                  <a:close/>
                </a:path>
              </a:pathLst>
            </a:custGeom>
            <a:solidFill>
              <a:schemeClr val="accent2">
                <a:lumMod val="60000"/>
                <a:lumOff val="40000"/>
              </a:schemeClr>
            </a:solidFill>
            <a:ln>
              <a:solidFill>
                <a:srgbClr val="F4B1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     Lần thứ hai</a:t>
              </a:r>
            </a:p>
          </p:txBody>
        </p:sp>
        <p:pic>
          <p:nvPicPr>
            <p:cNvPr id="11" name="Picture 10" descr="Diagram&#10;&#10;Description automatically generated">
              <a:extLst>
                <a:ext uri="{FF2B5EF4-FFF2-40B4-BE49-F238E27FC236}">
                  <a16:creationId xmlns:a16="http://schemas.microsoft.com/office/drawing/2014/main" id="{5D4B6067-E972-4B37-A53F-BBC8FD670D3A}"/>
                </a:ext>
              </a:extLst>
            </p:cNvPr>
            <p:cNvPicPr>
              <a:picLocks noChangeAspect="1"/>
            </p:cNvPicPr>
            <p:nvPr/>
          </p:nvPicPr>
          <p:blipFill rotWithShape="1">
            <a:blip r:embed="rId4">
              <a:extLst>
                <a:ext uri="{28A0092B-C50C-407E-A947-70E740481C1C}">
                  <a14:useLocalDpi xmlns:a14="http://schemas.microsoft.com/office/drawing/2010/main" val="0"/>
                </a:ext>
              </a:extLst>
            </a:blip>
            <a:srcRect l="10968" r="-1" b="-1"/>
            <a:stretch/>
          </p:blipFill>
          <p:spPr>
            <a:xfrm>
              <a:off x="164892" y="1755985"/>
              <a:ext cx="2036035" cy="1377824"/>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p:spPr>
        </p:pic>
      </p:grpSp>
      <p:sp>
        <p:nvSpPr>
          <p:cNvPr id="12" name="TextBox 11">
            <a:extLst>
              <a:ext uri="{FF2B5EF4-FFF2-40B4-BE49-F238E27FC236}">
                <a16:creationId xmlns:a16="http://schemas.microsoft.com/office/drawing/2014/main" id="{2C184000-E0CD-4645-AD8D-28E2B0595A0D}"/>
              </a:ext>
            </a:extLst>
          </p:cNvPr>
          <p:cNvSpPr txBox="1"/>
          <p:nvPr/>
        </p:nvSpPr>
        <p:spPr>
          <a:xfrm>
            <a:off x="10006" y="1711879"/>
            <a:ext cx="6075998" cy="5078313"/>
          </a:xfrm>
          <a:prstGeom prst="rect">
            <a:avLst/>
          </a:prstGeom>
          <a:noFill/>
        </p:spPr>
        <p:txBody>
          <a:bodyPr wrap="square" rtlCol="0">
            <a:spAutoFit/>
          </a:bodyPr>
          <a:lstStyle/>
          <a:p>
            <a:pPr algn="just"/>
            <a:r>
              <a:rPr lang="en-US" sz="3600" i="1">
                <a:latin typeface="Times New Roman" panose="02020603050405020304" pitchFamily="18" charset="0"/>
                <a:cs typeface="Times New Roman" panose="02020603050405020304" pitchFamily="18" charset="0"/>
              </a:rPr>
              <a:t>“Em thật là </a:t>
            </a:r>
            <a:r>
              <a:rPr lang="en-US" sz="3600" b="1" i="1">
                <a:latin typeface="Times New Roman" panose="02020603050405020304" pitchFamily="18" charset="0"/>
                <a:cs typeface="Times New Roman" panose="02020603050405020304" pitchFamily="18" charset="0"/>
              </a:rPr>
              <a:t>một con bé hư</a:t>
            </a:r>
            <a:r>
              <a:rPr lang="en-US" sz="3600" i="1">
                <a:latin typeface="Times New Roman" panose="02020603050405020304" pitchFamily="18" charset="0"/>
                <a:cs typeface="Times New Roman" panose="02020603050405020304" pitchFamily="18" charset="0"/>
              </a:rPr>
              <a:t>, chị Xiu thân yêu ơi!… </a:t>
            </a:r>
            <a:r>
              <a:rPr lang="en-US" sz="3600" b="1" i="1">
                <a:latin typeface="Times New Roman" panose="02020603050405020304" pitchFamily="18" charset="0"/>
                <a:cs typeface="Times New Roman" panose="02020603050405020304" pitchFamily="18" charset="0"/>
              </a:rPr>
              <a:t>Muốn chết là một tội. </a:t>
            </a:r>
            <a:r>
              <a:rPr lang="en-US" sz="3600" i="1">
                <a:latin typeface="Times New Roman" panose="02020603050405020304" pitchFamily="18" charset="0"/>
                <a:cs typeface="Times New Roman" panose="02020603050405020304" pitchFamily="18" charset="0"/>
              </a:rPr>
              <a:t>Giờ thì chị có thể cho em xin tí </a:t>
            </a:r>
            <a:r>
              <a:rPr lang="en-US" sz="3600" b="1" i="1">
                <a:latin typeface="Times New Roman" panose="02020603050405020304" pitchFamily="18" charset="0"/>
                <a:cs typeface="Times New Roman" panose="02020603050405020304" pitchFamily="18" charset="0"/>
              </a:rPr>
              <a:t>cháo</a:t>
            </a:r>
            <a:r>
              <a:rPr lang="en-US" sz="3600" i="1">
                <a:latin typeface="Times New Roman" panose="02020603050405020304" pitchFamily="18" charset="0"/>
                <a:cs typeface="Times New Roman" panose="02020603050405020304" pitchFamily="18" charset="0"/>
              </a:rPr>
              <a:t> và chút </a:t>
            </a:r>
            <a:r>
              <a:rPr lang="en-US" sz="3600" b="1" i="1">
                <a:latin typeface="Times New Roman" panose="02020603050405020304" pitchFamily="18" charset="0"/>
                <a:cs typeface="Times New Roman" panose="02020603050405020304" pitchFamily="18" charset="0"/>
              </a:rPr>
              <a:t>sữa</a:t>
            </a:r>
            <a:r>
              <a:rPr lang="en-US" sz="3600" i="1">
                <a:latin typeface="Times New Roman" panose="02020603050405020304" pitchFamily="18" charset="0"/>
                <a:cs typeface="Times New Roman" panose="02020603050405020304" pitchFamily="18" charset="0"/>
              </a:rPr>
              <a:t> pha ít </a:t>
            </a:r>
            <a:r>
              <a:rPr lang="en-US" sz="3600" b="1" i="1">
                <a:latin typeface="Times New Roman" panose="02020603050405020304" pitchFamily="18" charset="0"/>
                <a:cs typeface="Times New Roman" panose="02020603050405020304" pitchFamily="18" charset="0"/>
              </a:rPr>
              <a:t>rượu vang đỏ </a:t>
            </a:r>
            <a:r>
              <a:rPr lang="en-US" sz="3600" i="1">
                <a:latin typeface="Times New Roman" panose="02020603050405020304" pitchFamily="18" charset="0"/>
                <a:cs typeface="Times New Roman" panose="02020603050405020304" pitchFamily="18" charset="0"/>
              </a:rPr>
              <a:t>và – khoan – đưa cho em </a:t>
            </a:r>
            <a:r>
              <a:rPr lang="en-US" sz="3600" b="1" i="1">
                <a:latin typeface="Times New Roman" panose="02020603050405020304" pitchFamily="18" charset="0"/>
                <a:cs typeface="Times New Roman" panose="02020603050405020304" pitchFamily="18" charset="0"/>
              </a:rPr>
              <a:t>chiếc gương tay </a:t>
            </a:r>
            <a:r>
              <a:rPr lang="en-US" sz="3600" i="1">
                <a:latin typeface="Times New Roman" panose="02020603050405020304" pitchFamily="18" charset="0"/>
                <a:cs typeface="Times New Roman" panose="02020603050405020304" pitchFamily="18" charset="0"/>
              </a:rPr>
              <a:t>trước đã, rồi xếp mấy chiếc gối lại quanh em, để em </a:t>
            </a:r>
            <a:r>
              <a:rPr lang="en-US" sz="3600" b="1" i="1">
                <a:latin typeface="Times New Roman" panose="02020603050405020304" pitchFamily="18" charset="0"/>
                <a:cs typeface="Times New Roman" panose="02020603050405020304" pitchFamily="18" charset="0"/>
              </a:rPr>
              <a:t>ngồi dậy </a:t>
            </a:r>
            <a:r>
              <a:rPr lang="en-US" sz="3600" i="1">
                <a:latin typeface="Times New Roman" panose="02020603050405020304" pitchFamily="18" charset="0"/>
                <a:cs typeface="Times New Roman" panose="02020603050405020304" pitchFamily="18" charset="0"/>
              </a:rPr>
              <a:t>xem chị </a:t>
            </a:r>
            <a:r>
              <a:rPr lang="en-US" sz="3600" b="1" i="1">
                <a:latin typeface="Times New Roman" panose="02020603050405020304" pitchFamily="18" charset="0"/>
                <a:cs typeface="Times New Roman" panose="02020603050405020304" pitchFamily="18" charset="0"/>
              </a:rPr>
              <a:t>nấu nướng</a:t>
            </a:r>
            <a:r>
              <a:rPr lang="en-US" sz="3600" i="1">
                <a:latin typeface="Times New Roman" panose="02020603050405020304" pitchFamily="18" charset="0"/>
                <a:cs typeface="Times New Roman" panose="02020603050405020304" pitchFamily="18" charset="0"/>
              </a:rPr>
              <a:t>.”</a:t>
            </a:r>
            <a:endParaRPr lang="en-US" sz="3200" i="1">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4F25D2D-E722-4A8D-842E-CFCF3BC8446C}"/>
              </a:ext>
            </a:extLst>
          </p:cNvPr>
          <p:cNvSpPr txBox="1"/>
          <p:nvPr/>
        </p:nvSpPr>
        <p:spPr>
          <a:xfrm>
            <a:off x="6225918" y="1827923"/>
            <a:ext cx="6093500" cy="1077218"/>
          </a:xfrm>
          <a:prstGeom prst="rect">
            <a:avLst/>
          </a:prstGeom>
          <a:noFill/>
        </p:spPr>
        <p:txBody>
          <a:bodyPr wrap="square">
            <a:spAutoFit/>
          </a:bodyPr>
          <a:lstStyle/>
          <a:p>
            <a:r>
              <a:rPr lang="en-US" sz="3200">
                <a:latin typeface="Times New Roman" panose="02020603050405020304" pitchFamily="18" charset="0"/>
                <a:ea typeface="Calibri" panose="020F0502020204030204" pitchFamily="34" charset="0"/>
                <a:cs typeface="Times New Roman" panose="02020603050405020304" pitchFamily="18" charset="0"/>
              </a:rPr>
              <a:t>- Giôn-xi</a:t>
            </a:r>
            <a:r>
              <a:rPr lang="vi-VN" sz="3200">
                <a:latin typeface="Times New Roman" panose="02020603050405020304" pitchFamily="18" charset="0"/>
                <a:ea typeface="Calibri" panose="020F0502020204030204" pitchFamily="34" charset="0"/>
                <a:cs typeface="Times New Roman" panose="02020603050405020304" pitchFamily="18" charset="0"/>
              </a:rPr>
              <a:t> đã bước qua ranh giới sự sống và cái chết.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F6F204BD-F44A-48A2-AF26-8FC9372A1D08}"/>
              </a:ext>
            </a:extLst>
          </p:cNvPr>
          <p:cNvSpPr txBox="1"/>
          <p:nvPr/>
        </p:nvSpPr>
        <p:spPr>
          <a:xfrm>
            <a:off x="6066027" y="392680"/>
            <a:ext cx="6075998" cy="523220"/>
          </a:xfrm>
          <a:prstGeom prst="rect">
            <a:avLst/>
          </a:prstGeom>
          <a:noFill/>
        </p:spPr>
        <p:txBody>
          <a:bodyPr wrap="square" rtlCol="0">
            <a:spAutoFit/>
          </a:bodyPr>
          <a:lstStyle/>
          <a:p>
            <a:pPr algn="just"/>
            <a:r>
              <a:rPr lang="en-US" sz="2800" b="1" i="1">
                <a:latin typeface="Times New Roman" panose="02020603050405020304" pitchFamily="18" charset="0"/>
                <a:cs typeface="Times New Roman" panose="02020603050405020304" pitchFamily="18" charset="0"/>
              </a:rPr>
              <a:t>Chiếc lá thường xuân vẫn còn đó…</a:t>
            </a:r>
            <a:endParaRPr lang="en-US" sz="2400" i="1">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034937182"/>
      </p:ext>
    </p:extLst>
  </p:cSld>
  <p:clrMapOvr>
    <a:masterClrMapping/>
  </p:clrMapOvr>
  <mc:AlternateContent xmlns:mc="http://schemas.openxmlformats.org/markup-compatibility/2006" xmlns:p14="http://schemas.microsoft.com/office/powerpoint/2010/main">
    <mc:Choice Requires="p14">
      <p:transition p14:dur="11" advTm="40438">
        <p:wipe/>
      </p:transition>
    </mc:Choice>
    <mc:Fallback xmlns="">
      <p:transition advTm="40438">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000" fill="hold"/>
                                        <p:tgtEl>
                                          <p:spTgt spid="13"/>
                                        </p:tgtEl>
                                        <p:attrNameLst>
                                          <p:attrName>ppt_w</p:attrName>
                                        </p:attrNameLst>
                                      </p:cBhvr>
                                      <p:tavLst>
                                        <p:tav tm="0">
                                          <p:val>
                                            <p:fltVal val="0"/>
                                          </p:val>
                                        </p:tav>
                                        <p:tav tm="100000">
                                          <p:val>
                                            <p:strVal val="#ppt_w"/>
                                          </p:val>
                                        </p:tav>
                                      </p:tavLst>
                                    </p:anim>
                                    <p:anim calcmode="lin" valueType="num">
                                      <p:cBhvr>
                                        <p:cTn id="8" dur="2000" fill="hold"/>
                                        <p:tgtEl>
                                          <p:spTgt spid="13"/>
                                        </p:tgtEl>
                                        <p:attrNameLst>
                                          <p:attrName>ppt_h</p:attrName>
                                        </p:attrNameLst>
                                      </p:cBhvr>
                                      <p:tavLst>
                                        <p:tav tm="0">
                                          <p:val>
                                            <p:fltVal val="0"/>
                                          </p:val>
                                        </p:tav>
                                        <p:tav tm="100000">
                                          <p:val>
                                            <p:strVal val="#ppt_h"/>
                                          </p:val>
                                        </p:tav>
                                      </p:tavLst>
                                    </p:anim>
                                    <p:animEffect transition="in" filter="fade">
                                      <p:cBhvr>
                                        <p:cTn id="9" dur="2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0000"/>
            <a:lum/>
          </a:blip>
          <a:srcRect/>
          <a:stretch>
            <a:fillRect t="-4000" b="-4000"/>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2A901C1-78B9-4A50-8693-D23E62F6EA03}"/>
              </a:ext>
            </a:extLst>
          </p:cNvPr>
          <p:cNvGrpSpPr/>
          <p:nvPr/>
        </p:nvGrpSpPr>
        <p:grpSpPr>
          <a:xfrm>
            <a:off x="10006" y="0"/>
            <a:ext cx="6085994" cy="1604812"/>
            <a:chOff x="164892" y="1528997"/>
            <a:chExt cx="6085994" cy="1604812"/>
          </a:xfrm>
        </p:grpSpPr>
        <p:sp>
          <p:nvSpPr>
            <p:cNvPr id="6" name="Rectangle 5">
              <a:extLst>
                <a:ext uri="{FF2B5EF4-FFF2-40B4-BE49-F238E27FC236}">
                  <a16:creationId xmlns:a16="http://schemas.microsoft.com/office/drawing/2014/main" id="{46D8896B-6A67-44B8-AFC4-F6D46A1792E4}"/>
                </a:ext>
              </a:extLst>
            </p:cNvPr>
            <p:cNvSpPr/>
            <p:nvPr/>
          </p:nvSpPr>
          <p:spPr>
            <a:xfrm>
              <a:off x="877545" y="1528997"/>
              <a:ext cx="5373341" cy="1484891"/>
            </a:xfrm>
            <a:custGeom>
              <a:avLst/>
              <a:gdLst>
                <a:gd name="connsiteX0" fmla="*/ 0 w 3417751"/>
                <a:gd name="connsiteY0" fmla="*/ 0 h 964534"/>
                <a:gd name="connsiteX1" fmla="*/ 3417751 w 3417751"/>
                <a:gd name="connsiteY1" fmla="*/ 0 h 964534"/>
                <a:gd name="connsiteX2" fmla="*/ 3417751 w 3417751"/>
                <a:gd name="connsiteY2" fmla="*/ 964534 h 964534"/>
                <a:gd name="connsiteX3" fmla="*/ 0 w 3417751"/>
                <a:gd name="connsiteY3" fmla="*/ 964534 h 964534"/>
                <a:gd name="connsiteX4" fmla="*/ 0 w 3417751"/>
                <a:gd name="connsiteY4" fmla="*/ 0 h 964534"/>
                <a:gd name="connsiteX0" fmla="*/ 0 w 3417751"/>
                <a:gd name="connsiteY0" fmla="*/ 0 h 964534"/>
                <a:gd name="connsiteX1" fmla="*/ 2863115 w 3417751"/>
                <a:gd name="connsiteY1" fmla="*/ 149901 h 964534"/>
                <a:gd name="connsiteX2" fmla="*/ 3417751 w 3417751"/>
                <a:gd name="connsiteY2" fmla="*/ 964534 h 964534"/>
                <a:gd name="connsiteX3" fmla="*/ 0 w 3417751"/>
                <a:gd name="connsiteY3" fmla="*/ 964534 h 964534"/>
                <a:gd name="connsiteX4" fmla="*/ 0 w 3417751"/>
                <a:gd name="connsiteY4" fmla="*/ 0 h 964534"/>
                <a:gd name="connsiteX0" fmla="*/ 0 w 3447731"/>
                <a:gd name="connsiteY0" fmla="*/ 29981 h 994515"/>
                <a:gd name="connsiteX1" fmla="*/ 3447731 w 3447731"/>
                <a:gd name="connsiteY1" fmla="*/ 0 h 994515"/>
                <a:gd name="connsiteX2" fmla="*/ 3417751 w 3447731"/>
                <a:gd name="connsiteY2" fmla="*/ 994515 h 994515"/>
                <a:gd name="connsiteX3" fmla="*/ 0 w 3447731"/>
                <a:gd name="connsiteY3" fmla="*/ 994515 h 994515"/>
                <a:gd name="connsiteX4" fmla="*/ 0 w 3447731"/>
                <a:gd name="connsiteY4" fmla="*/ 29981 h 994515"/>
                <a:gd name="connsiteX0" fmla="*/ 0 w 3447731"/>
                <a:gd name="connsiteY0" fmla="*/ 29981 h 994515"/>
                <a:gd name="connsiteX1" fmla="*/ 3447731 w 3447731"/>
                <a:gd name="connsiteY1" fmla="*/ 0 h 994515"/>
                <a:gd name="connsiteX2" fmla="*/ 3417751 w 3447731"/>
                <a:gd name="connsiteY2" fmla="*/ 994515 h 994515"/>
                <a:gd name="connsiteX3" fmla="*/ 0 w 3447731"/>
                <a:gd name="connsiteY3" fmla="*/ 994515 h 994515"/>
                <a:gd name="connsiteX4" fmla="*/ 0 w 3447731"/>
                <a:gd name="connsiteY4" fmla="*/ 29981 h 994515"/>
                <a:gd name="connsiteX0" fmla="*/ 0 w 3447731"/>
                <a:gd name="connsiteY0" fmla="*/ 29981 h 1039485"/>
                <a:gd name="connsiteX1" fmla="*/ 3447731 w 3447731"/>
                <a:gd name="connsiteY1" fmla="*/ 0 h 1039485"/>
                <a:gd name="connsiteX2" fmla="*/ 3432741 w 3447731"/>
                <a:gd name="connsiteY2" fmla="*/ 1039485 h 1039485"/>
                <a:gd name="connsiteX3" fmla="*/ 0 w 3447731"/>
                <a:gd name="connsiteY3" fmla="*/ 994515 h 1039485"/>
                <a:gd name="connsiteX4" fmla="*/ 0 w 3447731"/>
                <a:gd name="connsiteY4" fmla="*/ 29981 h 1039485"/>
                <a:gd name="connsiteX0" fmla="*/ 0 w 3447731"/>
                <a:gd name="connsiteY0" fmla="*/ 29981 h 1039485"/>
                <a:gd name="connsiteX1" fmla="*/ 3447731 w 3447731"/>
                <a:gd name="connsiteY1" fmla="*/ 0 h 1039485"/>
                <a:gd name="connsiteX2" fmla="*/ 3432741 w 3447731"/>
                <a:gd name="connsiteY2" fmla="*/ 1039485 h 1039485"/>
                <a:gd name="connsiteX3" fmla="*/ 0 w 3447731"/>
                <a:gd name="connsiteY3" fmla="*/ 994515 h 1039485"/>
                <a:gd name="connsiteX4" fmla="*/ 0 w 3447731"/>
                <a:gd name="connsiteY4" fmla="*/ 29981 h 1039485"/>
                <a:gd name="connsiteX0" fmla="*/ 0 w 3447731"/>
                <a:gd name="connsiteY0" fmla="*/ 29981 h 1039485"/>
                <a:gd name="connsiteX1" fmla="*/ 3447731 w 3447731"/>
                <a:gd name="connsiteY1" fmla="*/ 0 h 1039485"/>
                <a:gd name="connsiteX2" fmla="*/ 3432741 w 3447731"/>
                <a:gd name="connsiteY2" fmla="*/ 1039485 h 1039485"/>
                <a:gd name="connsiteX3" fmla="*/ 0 w 3447731"/>
                <a:gd name="connsiteY3" fmla="*/ 994515 h 1039485"/>
                <a:gd name="connsiteX4" fmla="*/ 0 w 3447731"/>
                <a:gd name="connsiteY4" fmla="*/ 29981 h 1039485"/>
                <a:gd name="connsiteX0" fmla="*/ 359764 w 3447731"/>
                <a:gd name="connsiteY0" fmla="*/ 359764 h 1039485"/>
                <a:gd name="connsiteX1" fmla="*/ 3447731 w 3447731"/>
                <a:gd name="connsiteY1" fmla="*/ 0 h 1039485"/>
                <a:gd name="connsiteX2" fmla="*/ 3432741 w 3447731"/>
                <a:gd name="connsiteY2" fmla="*/ 1039485 h 1039485"/>
                <a:gd name="connsiteX3" fmla="*/ 0 w 3447731"/>
                <a:gd name="connsiteY3" fmla="*/ 994515 h 1039485"/>
                <a:gd name="connsiteX4" fmla="*/ 359764 w 3447731"/>
                <a:gd name="connsiteY4" fmla="*/ 359764 h 1039485"/>
                <a:gd name="connsiteX0" fmla="*/ 0 w 3612623"/>
                <a:gd name="connsiteY0" fmla="*/ 134912 h 1039485"/>
                <a:gd name="connsiteX1" fmla="*/ 3612623 w 3612623"/>
                <a:gd name="connsiteY1" fmla="*/ 0 h 1039485"/>
                <a:gd name="connsiteX2" fmla="*/ 3597633 w 3612623"/>
                <a:gd name="connsiteY2" fmla="*/ 1039485 h 1039485"/>
                <a:gd name="connsiteX3" fmla="*/ 164892 w 3612623"/>
                <a:gd name="connsiteY3" fmla="*/ 994515 h 1039485"/>
                <a:gd name="connsiteX4" fmla="*/ 0 w 3612623"/>
                <a:gd name="connsiteY4" fmla="*/ 134912 h 1039485"/>
                <a:gd name="connsiteX0" fmla="*/ 0 w 3612623"/>
                <a:gd name="connsiteY0" fmla="*/ 134912 h 1039485"/>
                <a:gd name="connsiteX1" fmla="*/ 3612623 w 3612623"/>
                <a:gd name="connsiteY1" fmla="*/ 0 h 1039485"/>
                <a:gd name="connsiteX2" fmla="*/ 3597633 w 3612623"/>
                <a:gd name="connsiteY2" fmla="*/ 1039485 h 1039485"/>
                <a:gd name="connsiteX3" fmla="*/ 164892 w 3612623"/>
                <a:gd name="connsiteY3" fmla="*/ 994515 h 1039485"/>
                <a:gd name="connsiteX4" fmla="*/ 0 w 3612623"/>
                <a:gd name="connsiteY4" fmla="*/ 134912 h 1039485"/>
                <a:gd name="connsiteX0" fmla="*/ 0 w 3612623"/>
                <a:gd name="connsiteY0" fmla="*/ 134912 h 1039485"/>
                <a:gd name="connsiteX1" fmla="*/ 3612623 w 3612623"/>
                <a:gd name="connsiteY1" fmla="*/ 0 h 1039485"/>
                <a:gd name="connsiteX2" fmla="*/ 3597633 w 3612623"/>
                <a:gd name="connsiteY2" fmla="*/ 1039485 h 1039485"/>
                <a:gd name="connsiteX3" fmla="*/ 164892 w 3612623"/>
                <a:gd name="connsiteY3" fmla="*/ 994515 h 1039485"/>
                <a:gd name="connsiteX4" fmla="*/ 0 w 3612623"/>
                <a:gd name="connsiteY4" fmla="*/ 134912 h 1039485"/>
                <a:gd name="connsiteX0" fmla="*/ 0 w 3763635"/>
                <a:gd name="connsiteY0" fmla="*/ 134912 h 1039485"/>
                <a:gd name="connsiteX1" fmla="*/ 3612623 w 3763635"/>
                <a:gd name="connsiteY1" fmla="*/ 0 h 1039485"/>
                <a:gd name="connsiteX2" fmla="*/ 3132944 w 3763635"/>
                <a:gd name="connsiteY2" fmla="*/ 464697 h 1039485"/>
                <a:gd name="connsiteX3" fmla="*/ 3597633 w 3763635"/>
                <a:gd name="connsiteY3" fmla="*/ 1039485 h 1039485"/>
                <a:gd name="connsiteX4" fmla="*/ 164892 w 3763635"/>
                <a:gd name="connsiteY4" fmla="*/ 994515 h 1039485"/>
                <a:gd name="connsiteX5" fmla="*/ 0 w 3763635"/>
                <a:gd name="connsiteY5" fmla="*/ 134912 h 1039485"/>
                <a:gd name="connsiteX0" fmla="*/ 0 w 3757732"/>
                <a:gd name="connsiteY0" fmla="*/ 134912 h 1039485"/>
                <a:gd name="connsiteX1" fmla="*/ 3612623 w 3757732"/>
                <a:gd name="connsiteY1" fmla="*/ 0 h 1039485"/>
                <a:gd name="connsiteX2" fmla="*/ 3132944 w 3757732"/>
                <a:gd name="connsiteY2" fmla="*/ 464697 h 1039485"/>
                <a:gd name="connsiteX3" fmla="*/ 3597633 w 3757732"/>
                <a:gd name="connsiteY3" fmla="*/ 1039485 h 1039485"/>
                <a:gd name="connsiteX4" fmla="*/ 164892 w 3757732"/>
                <a:gd name="connsiteY4" fmla="*/ 994515 h 1039485"/>
                <a:gd name="connsiteX5" fmla="*/ 0 w 3757732"/>
                <a:gd name="connsiteY5" fmla="*/ 134912 h 1039485"/>
                <a:gd name="connsiteX0" fmla="*/ 0 w 3775651"/>
                <a:gd name="connsiteY0" fmla="*/ 134912 h 1039485"/>
                <a:gd name="connsiteX1" fmla="*/ 3612623 w 3775651"/>
                <a:gd name="connsiteY1" fmla="*/ 0 h 1039485"/>
                <a:gd name="connsiteX2" fmla="*/ 3132944 w 3775651"/>
                <a:gd name="connsiteY2" fmla="*/ 464697 h 1039485"/>
                <a:gd name="connsiteX3" fmla="*/ 3597633 w 3775651"/>
                <a:gd name="connsiteY3" fmla="*/ 1039485 h 1039485"/>
                <a:gd name="connsiteX4" fmla="*/ 164892 w 3775651"/>
                <a:gd name="connsiteY4" fmla="*/ 994515 h 1039485"/>
                <a:gd name="connsiteX5" fmla="*/ 0 w 3775651"/>
                <a:gd name="connsiteY5" fmla="*/ 134912 h 1039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5651" h="1039485">
                  <a:moveTo>
                    <a:pt x="0" y="134912"/>
                  </a:moveTo>
                  <a:cubicBezTo>
                    <a:pt x="1953716" y="299803"/>
                    <a:pt x="2408415" y="44971"/>
                    <a:pt x="3612623" y="0"/>
                  </a:cubicBezTo>
                  <a:cubicBezTo>
                    <a:pt x="4134780" y="54964"/>
                    <a:pt x="3075481" y="81588"/>
                    <a:pt x="3132944" y="464697"/>
                  </a:cubicBezTo>
                  <a:cubicBezTo>
                    <a:pt x="3430249" y="577983"/>
                    <a:pt x="4092308" y="951182"/>
                    <a:pt x="3597633" y="1039485"/>
                  </a:cubicBezTo>
                  <a:cubicBezTo>
                    <a:pt x="2528337" y="469859"/>
                    <a:pt x="1309139" y="1009505"/>
                    <a:pt x="164892" y="994515"/>
                  </a:cubicBezTo>
                  <a:cubicBezTo>
                    <a:pt x="109928" y="707981"/>
                    <a:pt x="684551" y="466416"/>
                    <a:pt x="0" y="134912"/>
                  </a:cubicBezTo>
                  <a:close/>
                </a:path>
              </a:pathLst>
            </a:custGeom>
            <a:solidFill>
              <a:schemeClr val="accent2">
                <a:lumMod val="60000"/>
                <a:lumOff val="40000"/>
              </a:schemeClr>
            </a:solidFill>
            <a:ln>
              <a:solidFill>
                <a:srgbClr val="F4B1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     Lần thứ hai</a:t>
              </a:r>
            </a:p>
          </p:txBody>
        </p:sp>
        <p:pic>
          <p:nvPicPr>
            <p:cNvPr id="11" name="Picture 10" descr="Diagram&#10;&#10;Description automatically generated">
              <a:extLst>
                <a:ext uri="{FF2B5EF4-FFF2-40B4-BE49-F238E27FC236}">
                  <a16:creationId xmlns:a16="http://schemas.microsoft.com/office/drawing/2014/main" id="{5D4B6067-E972-4B37-A53F-BBC8FD670D3A}"/>
                </a:ext>
              </a:extLst>
            </p:cNvPr>
            <p:cNvPicPr>
              <a:picLocks noChangeAspect="1"/>
            </p:cNvPicPr>
            <p:nvPr/>
          </p:nvPicPr>
          <p:blipFill rotWithShape="1">
            <a:blip r:embed="rId4">
              <a:extLst>
                <a:ext uri="{28A0092B-C50C-407E-A947-70E740481C1C}">
                  <a14:useLocalDpi xmlns:a14="http://schemas.microsoft.com/office/drawing/2010/main" val="0"/>
                </a:ext>
              </a:extLst>
            </a:blip>
            <a:srcRect l="10968" r="-1" b="-1"/>
            <a:stretch/>
          </p:blipFill>
          <p:spPr>
            <a:xfrm>
              <a:off x="164892" y="1755985"/>
              <a:ext cx="2036035" cy="1377824"/>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p:spPr>
        </p:pic>
      </p:grpSp>
      <p:sp>
        <p:nvSpPr>
          <p:cNvPr id="13" name="TextBox 12">
            <a:extLst>
              <a:ext uri="{FF2B5EF4-FFF2-40B4-BE49-F238E27FC236}">
                <a16:creationId xmlns:a16="http://schemas.microsoft.com/office/drawing/2014/main" id="{F6F204BD-F44A-48A2-AF26-8FC9372A1D08}"/>
              </a:ext>
            </a:extLst>
          </p:cNvPr>
          <p:cNvSpPr txBox="1"/>
          <p:nvPr/>
        </p:nvSpPr>
        <p:spPr>
          <a:xfrm>
            <a:off x="6066027" y="392680"/>
            <a:ext cx="6075998" cy="523220"/>
          </a:xfrm>
          <a:prstGeom prst="rect">
            <a:avLst/>
          </a:prstGeom>
          <a:noFill/>
        </p:spPr>
        <p:txBody>
          <a:bodyPr wrap="square" rtlCol="0">
            <a:spAutoFit/>
          </a:bodyPr>
          <a:lstStyle/>
          <a:p>
            <a:pPr algn="just"/>
            <a:r>
              <a:rPr lang="en-US" sz="2800" b="1" i="1">
                <a:latin typeface="Times New Roman" panose="02020603050405020304" pitchFamily="18" charset="0"/>
                <a:cs typeface="Times New Roman" panose="02020603050405020304" pitchFamily="18" charset="0"/>
              </a:rPr>
              <a:t>Chiếc lá thường xuân vẫn còn đó…</a:t>
            </a:r>
            <a:endParaRPr lang="en-US" sz="2400" i="1">
              <a:latin typeface="Times New Roman" panose="02020603050405020304" pitchFamily="18" charset="0"/>
              <a:cs typeface="Times New Roman" panose="02020603050405020304" pitchFamily="18" charset="0"/>
            </a:endParaRPr>
          </a:p>
        </p:txBody>
      </p:sp>
      <p:pic>
        <p:nvPicPr>
          <p:cNvPr id="14" name="Picture 2" descr="Bố cục &amp; tóm tắt văn bản Chiếc lá cuối cùng Lớp 8">
            <a:extLst>
              <a:ext uri="{FF2B5EF4-FFF2-40B4-BE49-F238E27FC236}">
                <a16:creationId xmlns:a16="http://schemas.microsoft.com/office/drawing/2014/main" id="{C1E2EF25-CC36-4834-9C92-5689D35C80B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4981" t="24304" r="3504" b="2976"/>
          <a:stretch/>
        </p:blipFill>
        <p:spPr bwMode="auto">
          <a:xfrm rot="10800000">
            <a:off x="727233" y="1604812"/>
            <a:ext cx="1431234" cy="1297515"/>
          </a:xfrm>
          <a:prstGeom prst="ellipse">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E075ED8-8254-40A2-817B-EE8BDD638A64}"/>
              </a:ext>
            </a:extLst>
          </p:cNvPr>
          <p:cNvSpPr txBox="1"/>
          <p:nvPr/>
        </p:nvSpPr>
        <p:spPr>
          <a:xfrm>
            <a:off x="2212393" y="1903751"/>
            <a:ext cx="6075998" cy="769441"/>
          </a:xfrm>
          <a:prstGeom prst="rect">
            <a:avLst/>
          </a:prstGeom>
          <a:noFill/>
        </p:spPr>
        <p:txBody>
          <a:bodyPr wrap="square" rtlCol="0">
            <a:spAutoFit/>
          </a:bodyPr>
          <a:lstStyle/>
          <a:p>
            <a:r>
              <a:rPr lang="en-US" sz="4400" b="1">
                <a:latin typeface="Times New Roman" panose="02020603050405020304" pitchFamily="18" charset="0"/>
                <a:cs typeface="Times New Roman" panose="02020603050405020304" pitchFamily="18" charset="0"/>
              </a:rPr>
              <a:t>Sự gan góc của chiếc lá</a:t>
            </a:r>
          </a:p>
        </p:txBody>
      </p:sp>
      <p:sp>
        <p:nvSpPr>
          <p:cNvPr id="5" name="Arrow: Down 4">
            <a:extLst>
              <a:ext uri="{FF2B5EF4-FFF2-40B4-BE49-F238E27FC236}">
                <a16:creationId xmlns:a16="http://schemas.microsoft.com/office/drawing/2014/main" id="{3F023312-37C0-41CC-8E6A-B3CDA0576FC7}"/>
              </a:ext>
            </a:extLst>
          </p:cNvPr>
          <p:cNvSpPr/>
          <p:nvPr/>
        </p:nvSpPr>
        <p:spPr>
          <a:xfrm>
            <a:off x="4116560" y="2654891"/>
            <a:ext cx="1134255" cy="1297516"/>
          </a:xfrm>
          <a:prstGeom prst="downArrow">
            <a:avLst/>
          </a:prstGeom>
          <a:blipFill dpi="0" rotWithShape="1">
            <a:blip r:embed="rId6" cstate="hq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E20D48B7-2A95-4EA6-AFBE-91614B026FC7}"/>
              </a:ext>
            </a:extLst>
          </p:cNvPr>
          <p:cNvPicPr>
            <a:picLocks/>
          </p:cNvPicPr>
          <p:nvPr/>
        </p:nvPicPr>
        <p:blipFill rotWithShape="1">
          <a:blip r:embed="rId7" cstate="hqprint">
            <a:extLst>
              <a:ext uri="{28A0092B-C50C-407E-A947-70E740481C1C}">
                <a14:useLocalDpi xmlns:a14="http://schemas.microsoft.com/office/drawing/2010/main" val="0"/>
              </a:ext>
            </a:extLst>
          </a:blip>
          <a:srcRect r="37499" b="-2"/>
          <a:stretch/>
        </p:blipFill>
        <p:spPr>
          <a:xfrm>
            <a:off x="722659" y="3634863"/>
            <a:ext cx="1489734" cy="1297516"/>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ln>
            <a:solidFill>
              <a:schemeClr val="tx1"/>
            </a:solidFill>
          </a:ln>
          <a:effectLst>
            <a:reflection blurRad="6350" stA="50000" endA="300" endPos="55000" dir="5400000" sy="-100000" algn="bl" rotWithShape="0"/>
          </a:effectLst>
        </p:spPr>
      </p:pic>
      <p:sp>
        <p:nvSpPr>
          <p:cNvPr id="17" name="TextBox 16">
            <a:extLst>
              <a:ext uri="{FF2B5EF4-FFF2-40B4-BE49-F238E27FC236}">
                <a16:creationId xmlns:a16="http://schemas.microsoft.com/office/drawing/2014/main" id="{4E01AF25-26E6-464F-9C28-18EA5B013D14}"/>
              </a:ext>
            </a:extLst>
          </p:cNvPr>
          <p:cNvSpPr txBox="1"/>
          <p:nvPr/>
        </p:nvSpPr>
        <p:spPr>
          <a:xfrm>
            <a:off x="2212393" y="3898900"/>
            <a:ext cx="6075998" cy="769441"/>
          </a:xfrm>
          <a:prstGeom prst="rect">
            <a:avLst/>
          </a:prstGeom>
          <a:noFill/>
        </p:spPr>
        <p:txBody>
          <a:bodyPr wrap="square" rtlCol="0">
            <a:spAutoFit/>
          </a:bodyPr>
          <a:lstStyle/>
          <a:p>
            <a:r>
              <a:rPr lang="en-US" sz="4400" b="1">
                <a:latin typeface="Times New Roman" panose="02020603050405020304" pitchFamily="18" charset="0"/>
                <a:cs typeface="Times New Roman" panose="02020603050405020304" pitchFamily="18" charset="0"/>
              </a:rPr>
              <a:t>Nhận thức của Giôn-xi</a:t>
            </a:r>
          </a:p>
        </p:txBody>
      </p:sp>
      <p:sp>
        <p:nvSpPr>
          <p:cNvPr id="7" name="Rectangle 6">
            <a:extLst>
              <a:ext uri="{FF2B5EF4-FFF2-40B4-BE49-F238E27FC236}">
                <a16:creationId xmlns:a16="http://schemas.microsoft.com/office/drawing/2014/main" id="{8951C8C1-6043-41A3-96C1-669AA6015D33}"/>
              </a:ext>
            </a:extLst>
          </p:cNvPr>
          <p:cNvSpPr/>
          <p:nvPr/>
        </p:nvSpPr>
        <p:spPr>
          <a:xfrm>
            <a:off x="7886592" y="3353134"/>
            <a:ext cx="4060569" cy="1091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a:solidFill>
                  <a:srgbClr val="FF0000"/>
                </a:solidFill>
                <a:latin typeface="Times New Roman" panose="02020603050405020304" pitchFamily="18" charset="0"/>
                <a:cs typeface="Times New Roman" panose="02020603050405020304" pitchFamily="18" charset="0"/>
              </a:rPr>
              <a:t>=&gt; Tình huống đảo ngược thứ nhất</a:t>
            </a:r>
          </a:p>
        </p:txBody>
      </p:sp>
      <p:sp>
        <p:nvSpPr>
          <p:cNvPr id="12" name="Arrow: Down 11">
            <a:extLst>
              <a:ext uri="{FF2B5EF4-FFF2-40B4-BE49-F238E27FC236}">
                <a16:creationId xmlns:a16="http://schemas.microsoft.com/office/drawing/2014/main" id="{350964DF-3FF7-41E5-8480-6C2F3D9D667C}"/>
              </a:ext>
            </a:extLst>
          </p:cNvPr>
          <p:cNvSpPr/>
          <p:nvPr/>
        </p:nvSpPr>
        <p:spPr>
          <a:xfrm>
            <a:off x="4116560" y="4634136"/>
            <a:ext cx="1134255" cy="1345064"/>
          </a:xfrm>
          <a:prstGeom prst="downArrow">
            <a:avLst/>
          </a:prstGeom>
          <a:blipFill dpi="0" rotWithShape="1">
            <a:blip r:embed="rId8" cstate="hq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6708456-C1EA-427F-A9F7-A72F1F1965B3}"/>
              </a:ext>
            </a:extLst>
          </p:cNvPr>
          <p:cNvSpPr txBox="1"/>
          <p:nvPr/>
        </p:nvSpPr>
        <p:spPr>
          <a:xfrm>
            <a:off x="2895483" y="5962334"/>
            <a:ext cx="6075998" cy="769441"/>
          </a:xfrm>
          <a:prstGeom prst="rect">
            <a:avLst/>
          </a:prstGeom>
          <a:noFill/>
        </p:spPr>
        <p:txBody>
          <a:bodyPr wrap="square" rtlCol="0">
            <a:spAutoFit/>
          </a:bodyPr>
          <a:lstStyle/>
          <a:p>
            <a:r>
              <a:rPr lang="en-US" sz="4400" b="1">
                <a:solidFill>
                  <a:srgbClr val="FF0000"/>
                </a:solidFill>
                <a:latin typeface="Times New Roman" panose="02020603050405020304" pitchFamily="18" charset="0"/>
                <a:cs typeface="Times New Roman" panose="02020603050405020304" pitchFamily="18" charset="0"/>
              </a:rPr>
              <a:t>Giôn-xi hồi sinh</a:t>
            </a:r>
          </a:p>
        </p:txBody>
      </p:sp>
    </p:spTree>
    <p:custDataLst>
      <p:tags r:id="rId1"/>
    </p:custDataLst>
    <p:extLst>
      <p:ext uri="{BB962C8B-B14F-4D97-AF65-F5344CB8AC3E}">
        <p14:creationId xmlns:p14="http://schemas.microsoft.com/office/powerpoint/2010/main" val="3428347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1" advTm="21706">
        <p15:prstTrans prst="drape"/>
      </p:transition>
    </mc:Choice>
    <mc:Fallback xmlns="">
      <p:transition advTm="2170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par>
                          <p:cTn id="24" fill="hold">
                            <p:stCondLst>
                              <p:cond delay="2000"/>
                            </p:stCondLst>
                            <p:childTnLst>
                              <p:par>
                                <p:cTn id="25" presetID="22" presetClass="entr" presetSubtype="4"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par>
                          <p:cTn id="28" fill="hold">
                            <p:stCondLst>
                              <p:cond delay="2500"/>
                            </p:stCondLst>
                            <p:childTnLst>
                              <p:par>
                                <p:cTn id="29" presetID="22" presetClass="entr" presetSubtype="4"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7" grpId="0"/>
      <p:bldP spid="7" grpId="0"/>
      <p:bldP spid="12" grpId="0" animBg="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2000"/>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FB7D489-3985-4CBC-BA6C-F99E237D2F53}"/>
              </a:ext>
            </a:extLst>
          </p:cNvPr>
          <p:cNvSpPr/>
          <p:nvPr/>
        </p:nvSpPr>
        <p:spPr>
          <a:xfrm>
            <a:off x="3253411" y="211077"/>
            <a:ext cx="6930887" cy="98066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MỤC TIÊU BÀI HỌC</a:t>
            </a:r>
          </a:p>
        </p:txBody>
      </p:sp>
      <p:pic>
        <p:nvPicPr>
          <p:cNvPr id="1026" name="Picture 2" descr="Bố cục &amp; tóm tắt văn bản Chiếc lá cuối cùng Lớp 8">
            <a:extLst>
              <a:ext uri="{FF2B5EF4-FFF2-40B4-BE49-F238E27FC236}">
                <a16:creationId xmlns:a16="http://schemas.microsoft.com/office/drawing/2014/main" id="{24C2ABF0-3A19-484E-BB77-6D7F1A78414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4981" t="24304" r="3504" b="2976"/>
          <a:stretch/>
        </p:blipFill>
        <p:spPr bwMode="auto">
          <a:xfrm rot="10800000">
            <a:off x="2166733" y="71261"/>
            <a:ext cx="1431234" cy="1297515"/>
          </a:xfrm>
          <a:prstGeom prst="ellipse">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0DCEE86D-B09B-48A1-AF58-706645327632}"/>
              </a:ext>
            </a:extLst>
          </p:cNvPr>
          <p:cNvCxnSpPr>
            <a:cxnSpLocks/>
          </p:cNvCxnSpPr>
          <p:nvPr/>
        </p:nvCxnSpPr>
        <p:spPr>
          <a:xfrm flipH="1">
            <a:off x="6559826" y="1186738"/>
            <a:ext cx="1" cy="45906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2401F3D-BBE0-48F8-8A88-460B58F07C42}"/>
              </a:ext>
            </a:extLst>
          </p:cNvPr>
          <p:cNvCxnSpPr>
            <a:cxnSpLocks/>
          </p:cNvCxnSpPr>
          <p:nvPr/>
        </p:nvCxnSpPr>
        <p:spPr>
          <a:xfrm>
            <a:off x="1775789" y="1645804"/>
            <a:ext cx="8912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FA7334B-7EAD-41C2-B18A-42315B57785E}"/>
              </a:ext>
            </a:extLst>
          </p:cNvPr>
          <p:cNvCxnSpPr/>
          <p:nvPr/>
        </p:nvCxnSpPr>
        <p:spPr>
          <a:xfrm>
            <a:off x="1775789" y="1662786"/>
            <a:ext cx="0" cy="5455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2057F250-2642-4D6D-8BA5-E84C805EC9CD}"/>
              </a:ext>
            </a:extLst>
          </p:cNvPr>
          <p:cNvSpPr/>
          <p:nvPr/>
        </p:nvSpPr>
        <p:spPr>
          <a:xfrm>
            <a:off x="145774" y="2199860"/>
            <a:ext cx="3266656" cy="441297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US" b="1">
                <a:solidFill>
                  <a:schemeClr val="tx1"/>
                </a:solidFill>
                <a:latin typeface="Times New Roman" panose="02020603050405020304" pitchFamily="18" charset="0"/>
                <a:cs typeface="Times New Roman" panose="02020603050405020304" pitchFamily="18" charset="0"/>
              </a:rPr>
              <a:t>KIẾN THỨC</a:t>
            </a:r>
          </a:p>
          <a:p>
            <a:pPr lvl="0" algn="just">
              <a:defRPr/>
            </a:pPr>
            <a:r>
              <a:rPr lang="en-US">
                <a:solidFill>
                  <a:schemeClr val="tx1"/>
                </a:solidFill>
                <a:latin typeface="Times New Roman" panose="02020603050405020304" pitchFamily="18" charset="0"/>
                <a:cs typeface="Times New Roman" panose="02020603050405020304" pitchFamily="18" charset="0"/>
              </a:rPr>
              <a:t>- </a:t>
            </a:r>
            <a:r>
              <a:rPr lang="vi-VN">
                <a:solidFill>
                  <a:schemeClr val="tx1"/>
                </a:solidFill>
                <a:latin typeface="Times New Roman" panose="02020603050405020304" pitchFamily="18" charset="0"/>
                <a:cs typeface="Times New Roman" panose="02020603050405020304" pitchFamily="18" charset="0"/>
              </a:rPr>
              <a:t>Nêu được những nét chính trong cuộc đời và sự nghiệp sáng tác của nhà văn O</a:t>
            </a:r>
            <a:r>
              <a:rPr lang="en-US">
                <a:solidFill>
                  <a:schemeClr val="tx1"/>
                </a:solidFill>
                <a:latin typeface="Times New Roman" panose="02020603050405020304" pitchFamily="18" charset="0"/>
                <a:cs typeface="Times New Roman" panose="02020603050405020304" pitchFamily="18" charset="0"/>
              </a:rPr>
              <a:t>. H</a:t>
            </a:r>
            <a:r>
              <a:rPr lang="vi-VN">
                <a:solidFill>
                  <a:schemeClr val="tx1"/>
                </a:solidFill>
                <a:latin typeface="Times New Roman" panose="02020603050405020304" pitchFamily="18" charset="0"/>
                <a:cs typeface="Times New Roman" panose="02020603050405020304" pitchFamily="18" charset="0"/>
              </a:rPr>
              <a:t>en</a:t>
            </a:r>
            <a:r>
              <a:rPr lang="en-US">
                <a:solidFill>
                  <a:schemeClr val="tx1"/>
                </a:solidFill>
                <a:latin typeface="Times New Roman" panose="02020603050405020304" pitchFamily="18" charset="0"/>
                <a:cs typeface="Times New Roman" panose="02020603050405020304" pitchFamily="18" charset="0"/>
              </a:rPr>
              <a:t>ry.</a:t>
            </a:r>
          </a:p>
          <a:p>
            <a:pPr lvl="0" algn="just">
              <a:defRPr/>
            </a:pPr>
            <a:r>
              <a:rPr lang="vi-VN">
                <a:solidFill>
                  <a:schemeClr val="tx1"/>
                </a:solidFill>
                <a:latin typeface="Times New Roman" panose="02020603050405020304" pitchFamily="18" charset="0"/>
                <a:cs typeface="Times New Roman" panose="02020603050405020304" pitchFamily="18" charset="0"/>
              </a:rPr>
              <a:t>- Tóm tắt được tác phẩm “Chiếc lá cuối cùng”</a:t>
            </a:r>
            <a:r>
              <a:rPr lang="en-US">
                <a:solidFill>
                  <a:schemeClr val="tx1"/>
                </a:solidFill>
                <a:latin typeface="Times New Roman" panose="02020603050405020304" pitchFamily="18" charset="0"/>
                <a:cs typeface="Times New Roman" panose="02020603050405020304" pitchFamily="18" charset="0"/>
              </a:rPr>
              <a:t>.</a:t>
            </a:r>
          </a:p>
          <a:p>
            <a:pPr lvl="0" algn="just">
              <a:defRPr/>
            </a:pPr>
            <a:r>
              <a:rPr lang="vi-VN">
                <a:solidFill>
                  <a:schemeClr val="tx1"/>
                </a:solidFill>
                <a:latin typeface="Times New Roman" panose="02020603050405020304" pitchFamily="18" charset="0"/>
                <a:cs typeface="Times New Roman" panose="02020603050405020304" pitchFamily="18" charset="0"/>
              </a:rPr>
              <a:t>- Phân tích được nhân vật Giôn-xi và cụ Bơ –men</a:t>
            </a:r>
            <a:r>
              <a:rPr lang="en-US">
                <a:solidFill>
                  <a:schemeClr val="tx1"/>
                </a:solidFill>
                <a:latin typeface="Times New Roman" panose="02020603050405020304" pitchFamily="18" charset="0"/>
                <a:cs typeface="Times New Roman" panose="02020603050405020304" pitchFamily="18" charset="0"/>
              </a:rPr>
              <a:t>.</a:t>
            </a:r>
          </a:p>
          <a:p>
            <a:pPr lvl="0" algn="just">
              <a:defRPr/>
            </a:pPr>
            <a:r>
              <a:rPr lang="vi-VN">
                <a:solidFill>
                  <a:schemeClr val="tx1"/>
                </a:solidFill>
                <a:latin typeface="Times New Roman" panose="02020603050405020304" pitchFamily="18" charset="0"/>
                <a:cs typeface="Times New Roman" panose="02020603050405020304" pitchFamily="18" charset="0"/>
              </a:rPr>
              <a:t>- Lý giải được tại sao chiếc lá cuối cùng được coi là một kiệt tác, từ</a:t>
            </a:r>
            <a:r>
              <a:rPr lang="en-US">
                <a:solidFill>
                  <a:schemeClr val="tx1"/>
                </a:solidFill>
                <a:latin typeface="Times New Roman" panose="02020603050405020304" pitchFamily="18" charset="0"/>
                <a:cs typeface="Times New Roman" panose="02020603050405020304" pitchFamily="18" charset="0"/>
              </a:rPr>
              <a:t> </a:t>
            </a:r>
            <a:r>
              <a:rPr lang="vi-VN">
                <a:solidFill>
                  <a:schemeClr val="tx1"/>
                </a:solidFill>
                <a:latin typeface="Times New Roman" panose="02020603050405020304" pitchFamily="18" charset="0"/>
                <a:cs typeface="Times New Roman" panose="02020603050405020304" pitchFamily="18" charset="0"/>
              </a:rPr>
              <a:t>đó nêu được điều cốt lõi của tác phẩm nghệ thuật có giá trị</a:t>
            </a:r>
            <a:r>
              <a:rPr lang="en-US">
                <a:solidFill>
                  <a:schemeClr val="tx1"/>
                </a:solidFill>
                <a:latin typeface="Times New Roman" panose="02020603050405020304" pitchFamily="18" charset="0"/>
                <a:cs typeface="Times New Roman" panose="02020603050405020304" pitchFamily="18" charset="0"/>
              </a:rPr>
              <a:t>.</a:t>
            </a:r>
            <a:endParaRPr kumimoji="0" lang="en-US" sz="18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755677D5-1038-4A1B-AAB5-50A762E53379}"/>
              </a:ext>
            </a:extLst>
          </p:cNvPr>
          <p:cNvSpPr/>
          <p:nvPr/>
        </p:nvSpPr>
        <p:spPr>
          <a:xfrm>
            <a:off x="3641033" y="2199860"/>
            <a:ext cx="2551046" cy="44129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vi-VN" b="1">
                <a:solidFill>
                  <a:schemeClr val="tx1"/>
                </a:solidFill>
                <a:latin typeface="+mj-lt"/>
              </a:rPr>
              <a:t>KĨ NĂNG</a:t>
            </a:r>
            <a:endParaRPr lang="en-US" b="1">
              <a:solidFill>
                <a:schemeClr val="tx1"/>
              </a:solidFill>
              <a:latin typeface="+mj-lt"/>
            </a:endParaRPr>
          </a:p>
          <a:p>
            <a:pPr lvl="0" algn="just">
              <a:defRPr/>
            </a:pPr>
            <a:r>
              <a:rPr lang="vi-VN">
                <a:solidFill>
                  <a:schemeClr val="tx1"/>
                </a:solidFill>
                <a:latin typeface="+mj-lt"/>
              </a:rPr>
              <a:t>- Kỹ năng đọc – hiểu văn bản tự sự nước ngoài</a:t>
            </a:r>
            <a:r>
              <a:rPr lang="en-US">
                <a:solidFill>
                  <a:schemeClr val="tx1"/>
                </a:solidFill>
                <a:latin typeface="+mj-lt"/>
              </a:rPr>
              <a:t>.</a:t>
            </a:r>
          </a:p>
          <a:p>
            <a:pPr lvl="0" algn="just">
              <a:defRPr/>
            </a:pPr>
            <a:r>
              <a:rPr lang="vi-VN">
                <a:solidFill>
                  <a:schemeClr val="tx1"/>
                </a:solidFill>
                <a:latin typeface="+mj-lt"/>
              </a:rPr>
              <a:t>- Kỹ năng phân tích nhân vật trong văn bản tự sự</a:t>
            </a:r>
            <a:r>
              <a:rPr lang="en-US">
                <a:solidFill>
                  <a:schemeClr val="tx1"/>
                </a:solidFill>
                <a:latin typeface="+mj-lt"/>
              </a:rPr>
              <a:t>.</a:t>
            </a:r>
            <a:endParaRPr kumimoji="0" lang="en-US" sz="1800" b="0" i="0" u="none" strike="noStrike" kern="1200" cap="none" spc="0" normalizeH="0" baseline="0" noProof="0">
              <a:ln>
                <a:noFill/>
              </a:ln>
              <a:solidFill>
                <a:schemeClr val="tx1"/>
              </a:solidFill>
              <a:effectLst/>
              <a:uLnTx/>
              <a:uFillTx/>
              <a:latin typeface="+mj-lt"/>
            </a:endParaRPr>
          </a:p>
        </p:txBody>
      </p:sp>
      <p:sp>
        <p:nvSpPr>
          <p:cNvPr id="16" name="Rectangle: Rounded Corners 15">
            <a:extLst>
              <a:ext uri="{FF2B5EF4-FFF2-40B4-BE49-F238E27FC236}">
                <a16:creationId xmlns:a16="http://schemas.microsoft.com/office/drawing/2014/main" id="{3FDA33BF-ABD7-4FF7-B7DB-E3FF8B69FBD6}"/>
              </a:ext>
            </a:extLst>
          </p:cNvPr>
          <p:cNvSpPr/>
          <p:nvPr/>
        </p:nvSpPr>
        <p:spPr>
          <a:xfrm>
            <a:off x="6506816" y="2208351"/>
            <a:ext cx="2607368" cy="44044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vi-VN" b="1">
                <a:solidFill>
                  <a:schemeClr val="tx1"/>
                </a:solidFill>
                <a:latin typeface="+mj-lt"/>
              </a:rPr>
              <a:t>THÁI ĐỘ</a:t>
            </a:r>
            <a:endParaRPr lang="en-US" b="1">
              <a:solidFill>
                <a:schemeClr val="tx1"/>
              </a:solidFill>
              <a:latin typeface="+mj-lt"/>
            </a:endParaRPr>
          </a:p>
          <a:p>
            <a:pPr lvl="0" algn="just">
              <a:defRPr/>
            </a:pPr>
            <a:r>
              <a:rPr lang="vi-VN">
                <a:solidFill>
                  <a:schemeClr val="tx1"/>
                </a:solidFill>
                <a:latin typeface="+mj-lt"/>
              </a:rPr>
              <a:t>- Rung cảm trước cái đẹp, lòng cảm thông của tác giả trước nỗi bất hạnh của người nghèo</a:t>
            </a:r>
            <a:r>
              <a:rPr lang="en-US">
                <a:solidFill>
                  <a:schemeClr val="tx1"/>
                </a:solidFill>
                <a:latin typeface="+mj-lt"/>
              </a:rPr>
              <a:t>.</a:t>
            </a:r>
          </a:p>
          <a:p>
            <a:pPr lvl="0" algn="just">
              <a:defRPr/>
            </a:pPr>
            <a:r>
              <a:rPr lang="vi-VN">
                <a:solidFill>
                  <a:schemeClr val="tx1"/>
                </a:solidFill>
                <a:latin typeface="+mj-lt"/>
              </a:rPr>
              <a:t>- Yêu thương con người, sẵn sàng giúp đỡ người khác, biết hi sinh, biết trân trọng cuộc sống</a:t>
            </a:r>
            <a:r>
              <a:rPr lang="en-US">
                <a:solidFill>
                  <a:schemeClr val="tx1"/>
                </a:solidFill>
                <a:latin typeface="+mj-lt"/>
              </a:rPr>
              <a:t>.</a:t>
            </a:r>
            <a:endParaRPr kumimoji="0" lang="en-US" sz="1800" b="0" i="0" u="none" strike="noStrike" kern="1200" cap="none" spc="0" normalizeH="0" baseline="0" noProof="0">
              <a:ln>
                <a:noFill/>
              </a:ln>
              <a:solidFill>
                <a:schemeClr val="tx1"/>
              </a:solidFill>
              <a:effectLst/>
              <a:uLnTx/>
              <a:uFillTx/>
              <a:latin typeface="+mj-lt"/>
            </a:endParaRPr>
          </a:p>
        </p:txBody>
      </p:sp>
      <p:sp>
        <p:nvSpPr>
          <p:cNvPr id="17" name="Rectangle: Rounded Corners 16">
            <a:extLst>
              <a:ext uri="{FF2B5EF4-FFF2-40B4-BE49-F238E27FC236}">
                <a16:creationId xmlns:a16="http://schemas.microsoft.com/office/drawing/2014/main" id="{4114B287-226C-4600-9C48-938A2FC28CCB}"/>
              </a:ext>
            </a:extLst>
          </p:cNvPr>
          <p:cNvSpPr/>
          <p:nvPr/>
        </p:nvSpPr>
        <p:spPr>
          <a:xfrm>
            <a:off x="9342782" y="2199860"/>
            <a:ext cx="2690193" cy="44044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vi-VN" b="1">
                <a:solidFill>
                  <a:schemeClr val="tx1"/>
                </a:solidFill>
                <a:latin typeface="+mj-lt"/>
              </a:rPr>
              <a:t>NĂNG LỰC</a:t>
            </a:r>
            <a:endParaRPr lang="en-US" b="1">
              <a:solidFill>
                <a:schemeClr val="tx1"/>
              </a:solidFill>
              <a:latin typeface="+mj-lt"/>
            </a:endParaRPr>
          </a:p>
          <a:p>
            <a:pPr lvl="0" algn="just">
              <a:defRPr/>
            </a:pPr>
            <a:r>
              <a:rPr lang="en-US">
                <a:solidFill>
                  <a:schemeClr val="tx1"/>
                </a:solidFill>
                <a:latin typeface="+mj-lt"/>
              </a:rPr>
              <a:t>- </a:t>
            </a:r>
            <a:r>
              <a:rPr lang="vi-VN">
                <a:solidFill>
                  <a:schemeClr val="tx1"/>
                </a:solidFill>
                <a:latin typeface="+mj-lt"/>
              </a:rPr>
              <a:t>Năng lực tư duy </a:t>
            </a:r>
            <a:endParaRPr lang="en-US">
              <a:solidFill>
                <a:schemeClr val="tx1"/>
              </a:solidFill>
              <a:latin typeface="+mj-lt"/>
            </a:endParaRPr>
          </a:p>
          <a:p>
            <a:pPr lvl="0" algn="just">
              <a:defRPr/>
            </a:pPr>
            <a:r>
              <a:rPr lang="vi-VN">
                <a:solidFill>
                  <a:schemeClr val="tx1"/>
                </a:solidFill>
                <a:latin typeface="+mj-lt"/>
              </a:rPr>
              <a:t>-Năng lực sử dụng ngôn ngữ </a:t>
            </a:r>
            <a:endParaRPr lang="en-US">
              <a:solidFill>
                <a:schemeClr val="tx1"/>
              </a:solidFill>
              <a:latin typeface="+mj-lt"/>
            </a:endParaRPr>
          </a:p>
          <a:p>
            <a:pPr lvl="0" algn="just">
              <a:defRPr/>
            </a:pPr>
            <a:r>
              <a:rPr lang="vi-VN">
                <a:solidFill>
                  <a:schemeClr val="tx1"/>
                </a:solidFill>
                <a:latin typeface="+mj-lt"/>
              </a:rPr>
              <a:t>- Năng lực giải quyết vấn đề </a:t>
            </a:r>
            <a:endParaRPr lang="en-US">
              <a:solidFill>
                <a:schemeClr val="tx1"/>
              </a:solidFill>
              <a:latin typeface="+mj-lt"/>
            </a:endParaRPr>
          </a:p>
          <a:p>
            <a:pPr lvl="0" algn="just">
              <a:defRPr/>
            </a:pPr>
            <a:r>
              <a:rPr lang="vi-VN">
                <a:solidFill>
                  <a:schemeClr val="tx1"/>
                </a:solidFill>
                <a:latin typeface="+mj-lt"/>
              </a:rPr>
              <a:t>- Năng lực tự học </a:t>
            </a:r>
            <a:endParaRPr lang="en-US">
              <a:solidFill>
                <a:schemeClr val="tx1"/>
              </a:solidFill>
              <a:latin typeface="+mj-lt"/>
            </a:endParaRPr>
          </a:p>
          <a:p>
            <a:pPr lvl="0" algn="just">
              <a:defRPr/>
            </a:pPr>
            <a:r>
              <a:rPr lang="vi-VN">
                <a:solidFill>
                  <a:schemeClr val="tx1"/>
                </a:solidFill>
                <a:latin typeface="+mj-lt"/>
              </a:rPr>
              <a:t>- Năng lực cảm thụ văn học</a:t>
            </a:r>
            <a:endParaRPr kumimoji="0" lang="en-US" sz="1800" b="0" i="0" u="none" strike="noStrike" kern="1200" cap="none" spc="0" normalizeH="0" baseline="0" noProof="0">
              <a:ln>
                <a:noFill/>
              </a:ln>
              <a:solidFill>
                <a:schemeClr val="tx1"/>
              </a:solidFill>
              <a:effectLst/>
              <a:uLnTx/>
              <a:uFillTx/>
              <a:latin typeface="+mj-lt"/>
            </a:endParaRPr>
          </a:p>
        </p:txBody>
      </p:sp>
      <p:cxnSp>
        <p:nvCxnSpPr>
          <p:cNvPr id="19" name="Straight Arrow Connector 18">
            <a:extLst>
              <a:ext uri="{FF2B5EF4-FFF2-40B4-BE49-F238E27FC236}">
                <a16:creationId xmlns:a16="http://schemas.microsoft.com/office/drawing/2014/main" id="{1481B620-15E3-4656-BB39-6F748D4D2AA5}"/>
              </a:ext>
            </a:extLst>
          </p:cNvPr>
          <p:cNvCxnSpPr/>
          <p:nvPr/>
        </p:nvCxnSpPr>
        <p:spPr>
          <a:xfrm>
            <a:off x="4909930" y="1654296"/>
            <a:ext cx="0" cy="5455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DFE34C1-2A6B-4DD3-8A73-F101A4741628}"/>
              </a:ext>
            </a:extLst>
          </p:cNvPr>
          <p:cNvCxnSpPr/>
          <p:nvPr/>
        </p:nvCxnSpPr>
        <p:spPr>
          <a:xfrm>
            <a:off x="7812154" y="1654296"/>
            <a:ext cx="0" cy="5455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63F5D19-E7C6-4615-8F49-5B7BEEB73655}"/>
              </a:ext>
            </a:extLst>
          </p:cNvPr>
          <p:cNvCxnSpPr/>
          <p:nvPr/>
        </p:nvCxnSpPr>
        <p:spPr>
          <a:xfrm>
            <a:off x="10687876" y="1654296"/>
            <a:ext cx="0" cy="5455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70277064"/>
      </p:ext>
    </p:extLst>
  </p:cSld>
  <p:clrMapOvr>
    <a:masterClrMapping/>
  </p:clrMapOvr>
  <mc:AlternateContent xmlns:mc="http://schemas.openxmlformats.org/markup-compatibility/2006" xmlns:p14="http://schemas.microsoft.com/office/powerpoint/2010/main">
    <mc:Choice Requires="p14">
      <p:transition spd="slow" p14:dur="2000" advTm="83520"/>
    </mc:Choice>
    <mc:Fallback xmlns="">
      <p:transition spd="slow" advTm="835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down)">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5" grpId="0" animBg="1"/>
      <p:bldP spid="16" grpId="0"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0000"/>
            <a:lum/>
          </a:blip>
          <a:srcRect/>
          <a:stretch>
            <a:fillRect t="-4000" b="-4000"/>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2A901C1-78B9-4A50-8693-D23E62F6EA03}"/>
              </a:ext>
            </a:extLst>
          </p:cNvPr>
          <p:cNvGrpSpPr/>
          <p:nvPr/>
        </p:nvGrpSpPr>
        <p:grpSpPr>
          <a:xfrm>
            <a:off x="10006" y="0"/>
            <a:ext cx="6085994" cy="1604812"/>
            <a:chOff x="164892" y="1528997"/>
            <a:chExt cx="6085994" cy="1604812"/>
          </a:xfrm>
        </p:grpSpPr>
        <p:sp>
          <p:nvSpPr>
            <p:cNvPr id="6" name="Rectangle 5">
              <a:extLst>
                <a:ext uri="{FF2B5EF4-FFF2-40B4-BE49-F238E27FC236}">
                  <a16:creationId xmlns:a16="http://schemas.microsoft.com/office/drawing/2014/main" id="{46D8896B-6A67-44B8-AFC4-F6D46A1792E4}"/>
                </a:ext>
              </a:extLst>
            </p:cNvPr>
            <p:cNvSpPr/>
            <p:nvPr/>
          </p:nvSpPr>
          <p:spPr>
            <a:xfrm>
              <a:off x="877545" y="1528997"/>
              <a:ext cx="5373341" cy="1484891"/>
            </a:xfrm>
            <a:custGeom>
              <a:avLst/>
              <a:gdLst>
                <a:gd name="connsiteX0" fmla="*/ 0 w 3417751"/>
                <a:gd name="connsiteY0" fmla="*/ 0 h 964534"/>
                <a:gd name="connsiteX1" fmla="*/ 3417751 w 3417751"/>
                <a:gd name="connsiteY1" fmla="*/ 0 h 964534"/>
                <a:gd name="connsiteX2" fmla="*/ 3417751 w 3417751"/>
                <a:gd name="connsiteY2" fmla="*/ 964534 h 964534"/>
                <a:gd name="connsiteX3" fmla="*/ 0 w 3417751"/>
                <a:gd name="connsiteY3" fmla="*/ 964534 h 964534"/>
                <a:gd name="connsiteX4" fmla="*/ 0 w 3417751"/>
                <a:gd name="connsiteY4" fmla="*/ 0 h 964534"/>
                <a:gd name="connsiteX0" fmla="*/ 0 w 3417751"/>
                <a:gd name="connsiteY0" fmla="*/ 0 h 964534"/>
                <a:gd name="connsiteX1" fmla="*/ 2863115 w 3417751"/>
                <a:gd name="connsiteY1" fmla="*/ 149901 h 964534"/>
                <a:gd name="connsiteX2" fmla="*/ 3417751 w 3417751"/>
                <a:gd name="connsiteY2" fmla="*/ 964534 h 964534"/>
                <a:gd name="connsiteX3" fmla="*/ 0 w 3417751"/>
                <a:gd name="connsiteY3" fmla="*/ 964534 h 964534"/>
                <a:gd name="connsiteX4" fmla="*/ 0 w 3417751"/>
                <a:gd name="connsiteY4" fmla="*/ 0 h 964534"/>
                <a:gd name="connsiteX0" fmla="*/ 0 w 3447731"/>
                <a:gd name="connsiteY0" fmla="*/ 29981 h 994515"/>
                <a:gd name="connsiteX1" fmla="*/ 3447731 w 3447731"/>
                <a:gd name="connsiteY1" fmla="*/ 0 h 994515"/>
                <a:gd name="connsiteX2" fmla="*/ 3417751 w 3447731"/>
                <a:gd name="connsiteY2" fmla="*/ 994515 h 994515"/>
                <a:gd name="connsiteX3" fmla="*/ 0 w 3447731"/>
                <a:gd name="connsiteY3" fmla="*/ 994515 h 994515"/>
                <a:gd name="connsiteX4" fmla="*/ 0 w 3447731"/>
                <a:gd name="connsiteY4" fmla="*/ 29981 h 994515"/>
                <a:gd name="connsiteX0" fmla="*/ 0 w 3447731"/>
                <a:gd name="connsiteY0" fmla="*/ 29981 h 994515"/>
                <a:gd name="connsiteX1" fmla="*/ 3447731 w 3447731"/>
                <a:gd name="connsiteY1" fmla="*/ 0 h 994515"/>
                <a:gd name="connsiteX2" fmla="*/ 3417751 w 3447731"/>
                <a:gd name="connsiteY2" fmla="*/ 994515 h 994515"/>
                <a:gd name="connsiteX3" fmla="*/ 0 w 3447731"/>
                <a:gd name="connsiteY3" fmla="*/ 994515 h 994515"/>
                <a:gd name="connsiteX4" fmla="*/ 0 w 3447731"/>
                <a:gd name="connsiteY4" fmla="*/ 29981 h 994515"/>
                <a:gd name="connsiteX0" fmla="*/ 0 w 3447731"/>
                <a:gd name="connsiteY0" fmla="*/ 29981 h 1039485"/>
                <a:gd name="connsiteX1" fmla="*/ 3447731 w 3447731"/>
                <a:gd name="connsiteY1" fmla="*/ 0 h 1039485"/>
                <a:gd name="connsiteX2" fmla="*/ 3432741 w 3447731"/>
                <a:gd name="connsiteY2" fmla="*/ 1039485 h 1039485"/>
                <a:gd name="connsiteX3" fmla="*/ 0 w 3447731"/>
                <a:gd name="connsiteY3" fmla="*/ 994515 h 1039485"/>
                <a:gd name="connsiteX4" fmla="*/ 0 w 3447731"/>
                <a:gd name="connsiteY4" fmla="*/ 29981 h 1039485"/>
                <a:gd name="connsiteX0" fmla="*/ 0 w 3447731"/>
                <a:gd name="connsiteY0" fmla="*/ 29981 h 1039485"/>
                <a:gd name="connsiteX1" fmla="*/ 3447731 w 3447731"/>
                <a:gd name="connsiteY1" fmla="*/ 0 h 1039485"/>
                <a:gd name="connsiteX2" fmla="*/ 3432741 w 3447731"/>
                <a:gd name="connsiteY2" fmla="*/ 1039485 h 1039485"/>
                <a:gd name="connsiteX3" fmla="*/ 0 w 3447731"/>
                <a:gd name="connsiteY3" fmla="*/ 994515 h 1039485"/>
                <a:gd name="connsiteX4" fmla="*/ 0 w 3447731"/>
                <a:gd name="connsiteY4" fmla="*/ 29981 h 1039485"/>
                <a:gd name="connsiteX0" fmla="*/ 0 w 3447731"/>
                <a:gd name="connsiteY0" fmla="*/ 29981 h 1039485"/>
                <a:gd name="connsiteX1" fmla="*/ 3447731 w 3447731"/>
                <a:gd name="connsiteY1" fmla="*/ 0 h 1039485"/>
                <a:gd name="connsiteX2" fmla="*/ 3432741 w 3447731"/>
                <a:gd name="connsiteY2" fmla="*/ 1039485 h 1039485"/>
                <a:gd name="connsiteX3" fmla="*/ 0 w 3447731"/>
                <a:gd name="connsiteY3" fmla="*/ 994515 h 1039485"/>
                <a:gd name="connsiteX4" fmla="*/ 0 w 3447731"/>
                <a:gd name="connsiteY4" fmla="*/ 29981 h 1039485"/>
                <a:gd name="connsiteX0" fmla="*/ 359764 w 3447731"/>
                <a:gd name="connsiteY0" fmla="*/ 359764 h 1039485"/>
                <a:gd name="connsiteX1" fmla="*/ 3447731 w 3447731"/>
                <a:gd name="connsiteY1" fmla="*/ 0 h 1039485"/>
                <a:gd name="connsiteX2" fmla="*/ 3432741 w 3447731"/>
                <a:gd name="connsiteY2" fmla="*/ 1039485 h 1039485"/>
                <a:gd name="connsiteX3" fmla="*/ 0 w 3447731"/>
                <a:gd name="connsiteY3" fmla="*/ 994515 h 1039485"/>
                <a:gd name="connsiteX4" fmla="*/ 359764 w 3447731"/>
                <a:gd name="connsiteY4" fmla="*/ 359764 h 1039485"/>
                <a:gd name="connsiteX0" fmla="*/ 0 w 3612623"/>
                <a:gd name="connsiteY0" fmla="*/ 134912 h 1039485"/>
                <a:gd name="connsiteX1" fmla="*/ 3612623 w 3612623"/>
                <a:gd name="connsiteY1" fmla="*/ 0 h 1039485"/>
                <a:gd name="connsiteX2" fmla="*/ 3597633 w 3612623"/>
                <a:gd name="connsiteY2" fmla="*/ 1039485 h 1039485"/>
                <a:gd name="connsiteX3" fmla="*/ 164892 w 3612623"/>
                <a:gd name="connsiteY3" fmla="*/ 994515 h 1039485"/>
                <a:gd name="connsiteX4" fmla="*/ 0 w 3612623"/>
                <a:gd name="connsiteY4" fmla="*/ 134912 h 1039485"/>
                <a:gd name="connsiteX0" fmla="*/ 0 w 3612623"/>
                <a:gd name="connsiteY0" fmla="*/ 134912 h 1039485"/>
                <a:gd name="connsiteX1" fmla="*/ 3612623 w 3612623"/>
                <a:gd name="connsiteY1" fmla="*/ 0 h 1039485"/>
                <a:gd name="connsiteX2" fmla="*/ 3597633 w 3612623"/>
                <a:gd name="connsiteY2" fmla="*/ 1039485 h 1039485"/>
                <a:gd name="connsiteX3" fmla="*/ 164892 w 3612623"/>
                <a:gd name="connsiteY3" fmla="*/ 994515 h 1039485"/>
                <a:gd name="connsiteX4" fmla="*/ 0 w 3612623"/>
                <a:gd name="connsiteY4" fmla="*/ 134912 h 1039485"/>
                <a:gd name="connsiteX0" fmla="*/ 0 w 3612623"/>
                <a:gd name="connsiteY0" fmla="*/ 134912 h 1039485"/>
                <a:gd name="connsiteX1" fmla="*/ 3612623 w 3612623"/>
                <a:gd name="connsiteY1" fmla="*/ 0 h 1039485"/>
                <a:gd name="connsiteX2" fmla="*/ 3597633 w 3612623"/>
                <a:gd name="connsiteY2" fmla="*/ 1039485 h 1039485"/>
                <a:gd name="connsiteX3" fmla="*/ 164892 w 3612623"/>
                <a:gd name="connsiteY3" fmla="*/ 994515 h 1039485"/>
                <a:gd name="connsiteX4" fmla="*/ 0 w 3612623"/>
                <a:gd name="connsiteY4" fmla="*/ 134912 h 1039485"/>
                <a:gd name="connsiteX0" fmla="*/ 0 w 3763635"/>
                <a:gd name="connsiteY0" fmla="*/ 134912 h 1039485"/>
                <a:gd name="connsiteX1" fmla="*/ 3612623 w 3763635"/>
                <a:gd name="connsiteY1" fmla="*/ 0 h 1039485"/>
                <a:gd name="connsiteX2" fmla="*/ 3132944 w 3763635"/>
                <a:gd name="connsiteY2" fmla="*/ 464697 h 1039485"/>
                <a:gd name="connsiteX3" fmla="*/ 3597633 w 3763635"/>
                <a:gd name="connsiteY3" fmla="*/ 1039485 h 1039485"/>
                <a:gd name="connsiteX4" fmla="*/ 164892 w 3763635"/>
                <a:gd name="connsiteY4" fmla="*/ 994515 h 1039485"/>
                <a:gd name="connsiteX5" fmla="*/ 0 w 3763635"/>
                <a:gd name="connsiteY5" fmla="*/ 134912 h 1039485"/>
                <a:gd name="connsiteX0" fmla="*/ 0 w 3757732"/>
                <a:gd name="connsiteY0" fmla="*/ 134912 h 1039485"/>
                <a:gd name="connsiteX1" fmla="*/ 3612623 w 3757732"/>
                <a:gd name="connsiteY1" fmla="*/ 0 h 1039485"/>
                <a:gd name="connsiteX2" fmla="*/ 3132944 w 3757732"/>
                <a:gd name="connsiteY2" fmla="*/ 464697 h 1039485"/>
                <a:gd name="connsiteX3" fmla="*/ 3597633 w 3757732"/>
                <a:gd name="connsiteY3" fmla="*/ 1039485 h 1039485"/>
                <a:gd name="connsiteX4" fmla="*/ 164892 w 3757732"/>
                <a:gd name="connsiteY4" fmla="*/ 994515 h 1039485"/>
                <a:gd name="connsiteX5" fmla="*/ 0 w 3757732"/>
                <a:gd name="connsiteY5" fmla="*/ 134912 h 1039485"/>
                <a:gd name="connsiteX0" fmla="*/ 0 w 3775651"/>
                <a:gd name="connsiteY0" fmla="*/ 134912 h 1039485"/>
                <a:gd name="connsiteX1" fmla="*/ 3612623 w 3775651"/>
                <a:gd name="connsiteY1" fmla="*/ 0 h 1039485"/>
                <a:gd name="connsiteX2" fmla="*/ 3132944 w 3775651"/>
                <a:gd name="connsiteY2" fmla="*/ 464697 h 1039485"/>
                <a:gd name="connsiteX3" fmla="*/ 3597633 w 3775651"/>
                <a:gd name="connsiteY3" fmla="*/ 1039485 h 1039485"/>
                <a:gd name="connsiteX4" fmla="*/ 164892 w 3775651"/>
                <a:gd name="connsiteY4" fmla="*/ 994515 h 1039485"/>
                <a:gd name="connsiteX5" fmla="*/ 0 w 3775651"/>
                <a:gd name="connsiteY5" fmla="*/ 134912 h 1039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5651" h="1039485">
                  <a:moveTo>
                    <a:pt x="0" y="134912"/>
                  </a:moveTo>
                  <a:cubicBezTo>
                    <a:pt x="1953716" y="299803"/>
                    <a:pt x="2408415" y="44971"/>
                    <a:pt x="3612623" y="0"/>
                  </a:cubicBezTo>
                  <a:cubicBezTo>
                    <a:pt x="4134780" y="54964"/>
                    <a:pt x="3075481" y="81588"/>
                    <a:pt x="3132944" y="464697"/>
                  </a:cubicBezTo>
                  <a:cubicBezTo>
                    <a:pt x="3430249" y="577983"/>
                    <a:pt x="4092308" y="951182"/>
                    <a:pt x="3597633" y="1039485"/>
                  </a:cubicBezTo>
                  <a:cubicBezTo>
                    <a:pt x="2528337" y="469859"/>
                    <a:pt x="1309139" y="1009505"/>
                    <a:pt x="164892" y="994515"/>
                  </a:cubicBezTo>
                  <a:cubicBezTo>
                    <a:pt x="109928" y="707981"/>
                    <a:pt x="684551" y="466416"/>
                    <a:pt x="0" y="134912"/>
                  </a:cubicBezTo>
                  <a:close/>
                </a:path>
              </a:pathLst>
            </a:custGeom>
            <a:solidFill>
              <a:schemeClr val="accent2">
                <a:lumMod val="60000"/>
                <a:lumOff val="40000"/>
              </a:schemeClr>
            </a:solidFill>
            <a:ln>
              <a:solidFill>
                <a:srgbClr val="F4B1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     Lần thứ hai</a:t>
              </a:r>
            </a:p>
          </p:txBody>
        </p:sp>
        <p:pic>
          <p:nvPicPr>
            <p:cNvPr id="11" name="Picture 10" descr="Diagram&#10;&#10;Description automatically generated">
              <a:extLst>
                <a:ext uri="{FF2B5EF4-FFF2-40B4-BE49-F238E27FC236}">
                  <a16:creationId xmlns:a16="http://schemas.microsoft.com/office/drawing/2014/main" id="{5D4B6067-E972-4B37-A53F-BBC8FD670D3A}"/>
                </a:ext>
              </a:extLst>
            </p:cNvPr>
            <p:cNvPicPr>
              <a:picLocks noChangeAspect="1"/>
            </p:cNvPicPr>
            <p:nvPr/>
          </p:nvPicPr>
          <p:blipFill rotWithShape="1">
            <a:blip r:embed="rId4">
              <a:extLst>
                <a:ext uri="{28A0092B-C50C-407E-A947-70E740481C1C}">
                  <a14:useLocalDpi xmlns:a14="http://schemas.microsoft.com/office/drawing/2010/main" val="0"/>
                </a:ext>
              </a:extLst>
            </a:blip>
            <a:srcRect l="10968" r="-1" b="-1"/>
            <a:stretch/>
          </p:blipFill>
          <p:spPr>
            <a:xfrm>
              <a:off x="164892" y="1755985"/>
              <a:ext cx="2036035" cy="1377824"/>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p:spPr>
        </p:pic>
      </p:grpSp>
      <p:sp>
        <p:nvSpPr>
          <p:cNvPr id="13" name="TextBox 12">
            <a:extLst>
              <a:ext uri="{FF2B5EF4-FFF2-40B4-BE49-F238E27FC236}">
                <a16:creationId xmlns:a16="http://schemas.microsoft.com/office/drawing/2014/main" id="{F6F204BD-F44A-48A2-AF26-8FC9372A1D08}"/>
              </a:ext>
            </a:extLst>
          </p:cNvPr>
          <p:cNvSpPr txBox="1"/>
          <p:nvPr/>
        </p:nvSpPr>
        <p:spPr>
          <a:xfrm>
            <a:off x="6066027" y="392680"/>
            <a:ext cx="6075998" cy="523220"/>
          </a:xfrm>
          <a:prstGeom prst="rect">
            <a:avLst/>
          </a:prstGeom>
          <a:noFill/>
        </p:spPr>
        <p:txBody>
          <a:bodyPr wrap="square" rtlCol="0">
            <a:spAutoFit/>
          </a:bodyPr>
          <a:lstStyle/>
          <a:p>
            <a:pPr algn="just"/>
            <a:r>
              <a:rPr lang="en-US" sz="2800" b="1" i="1">
                <a:latin typeface="Times New Roman" panose="02020603050405020304" pitchFamily="18" charset="0"/>
                <a:cs typeface="Times New Roman" panose="02020603050405020304" pitchFamily="18" charset="0"/>
              </a:rPr>
              <a:t>Chiếc lá thường xuân vẫn còn đó…</a:t>
            </a:r>
            <a:endParaRPr lang="en-US" sz="2400" i="1">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6769CCA3-3825-4B95-BB7B-B5010C898F68}"/>
              </a:ext>
            </a:extLst>
          </p:cNvPr>
          <p:cNvSpPr txBox="1"/>
          <p:nvPr/>
        </p:nvSpPr>
        <p:spPr>
          <a:xfrm>
            <a:off x="903158" y="2267611"/>
            <a:ext cx="10759190" cy="3004990"/>
          </a:xfrm>
          <a:prstGeom prst="rect">
            <a:avLst/>
          </a:prstGeom>
          <a:noFill/>
        </p:spPr>
        <p:txBody>
          <a:bodyPr wrap="square">
            <a:spAutoFit/>
          </a:bodyPr>
          <a:lstStyle/>
          <a:p>
            <a:pPr>
              <a:lnSpc>
                <a:spcPct val="120000"/>
              </a:lnSpc>
              <a:spcAft>
                <a:spcPts val="800"/>
              </a:spcAft>
            </a:pPr>
            <a:r>
              <a:rPr lang="en-US" sz="3200">
                <a:latin typeface="Times New Roman" panose="02020603050405020304" pitchFamily="18" charset="0"/>
                <a:ea typeface="Calibri" panose="020F0502020204030204" pitchFamily="34" charset="0"/>
                <a:cs typeface="Times New Roman" panose="02020603050405020304" pitchFamily="18" charset="0"/>
              </a:rPr>
              <a:t>=&gt;</a:t>
            </a:r>
            <a:r>
              <a:rPr lang="en-US" sz="3200">
                <a:effectLst/>
                <a:latin typeface="Times New Roman" panose="02020603050405020304" pitchFamily="18" charset="0"/>
                <a:ea typeface="Calibri" panose="020F0502020204030204" pitchFamily="34" charset="0"/>
                <a:cs typeface="Times New Roman" panose="02020603050405020304" pitchFamily="18" charset="0"/>
              </a:rPr>
              <a:t> Chiếc lá có ý nghĩa vô cùng quan trọng: dù </a:t>
            </a:r>
            <a:r>
              <a:rPr lang="en-US" sz="3200" b="1" i="1">
                <a:effectLst/>
                <a:latin typeface="Times New Roman" panose="02020603050405020304" pitchFamily="18" charset="0"/>
                <a:ea typeface="Calibri" panose="020F0502020204030204" pitchFamily="34" charset="0"/>
                <a:cs typeface="Times New Roman" panose="02020603050405020304" pitchFamily="18" charset="0"/>
              </a:rPr>
              <a:t>mỏng manh </a:t>
            </a:r>
            <a:r>
              <a:rPr lang="en-US" sz="3200">
                <a:effectLst/>
                <a:latin typeface="Times New Roman" panose="02020603050405020304" pitchFamily="18" charset="0"/>
                <a:ea typeface="Calibri" panose="020F0502020204030204" pitchFamily="34" charset="0"/>
                <a:cs typeface="Times New Roman" panose="02020603050405020304" pitchFamily="18" charset="0"/>
              </a:rPr>
              <a:t>nhỏ nhoi những vẫn là </a:t>
            </a:r>
            <a:r>
              <a:rPr lang="vi-VN" sz="3200">
                <a:effectLst/>
                <a:latin typeface="Times New Roman" panose="02020603050405020304" pitchFamily="18" charset="0"/>
                <a:ea typeface="Calibri" panose="020F0502020204030204" pitchFamily="34" charset="0"/>
                <a:cs typeface="Times New Roman" panose="02020603050405020304" pitchFamily="18" charset="0"/>
              </a:rPr>
              <a:t>một </a:t>
            </a:r>
            <a:r>
              <a:rPr lang="en-US" sz="3200" b="1" i="1">
                <a:effectLst/>
                <a:latin typeface="Times New Roman" panose="02020603050405020304" pitchFamily="18" charset="0"/>
                <a:ea typeface="Calibri" panose="020F0502020204030204" pitchFamily="34" charset="0"/>
                <a:cs typeface="Times New Roman" panose="02020603050405020304" pitchFamily="18" charset="0"/>
              </a:rPr>
              <a:t>sự s</a:t>
            </a:r>
            <a:r>
              <a:rPr lang="vi-VN" sz="3200" b="1" i="1">
                <a:effectLst/>
                <a:latin typeface="Times New Roman" panose="02020603050405020304" pitchFamily="18" charset="0"/>
                <a:ea typeface="Calibri" panose="020F0502020204030204" pitchFamily="34" charset="0"/>
                <a:cs typeface="Times New Roman" panose="02020603050405020304" pitchFamily="18" charset="0"/>
              </a:rPr>
              <a:t>ống</a:t>
            </a:r>
            <a:r>
              <a:rPr lang="vi-VN" sz="3200">
                <a:effectLst/>
                <a:latin typeface="Times New Roman" panose="02020603050405020304" pitchFamily="18" charset="0"/>
                <a:ea typeface="Calibri" panose="020F0502020204030204" pitchFamily="34" charset="0"/>
                <a:cs typeface="Times New Roman" panose="02020603050405020304" pitchFamily="18" charset="0"/>
              </a:rPr>
              <a:t>, và là một sự sống kiên cường</a:t>
            </a:r>
            <a:r>
              <a:rPr lang="en-US" sz="320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a:effectLst/>
                <a:latin typeface="Times New Roman" panose="02020603050405020304" pitchFamily="18" charset="0"/>
                <a:ea typeface="Calibri" panose="020F0502020204030204" pitchFamily="34" charset="0"/>
                <a:cs typeface="Times New Roman" panose="02020603050405020304" pitchFamily="18" charset="0"/>
              </a:rPr>
              <a:t>và </a:t>
            </a:r>
            <a:r>
              <a:rPr lang="en-US" sz="3200">
                <a:effectLst/>
                <a:latin typeface="Times New Roman" panose="02020603050405020304" pitchFamily="18" charset="0"/>
                <a:ea typeface="Calibri" panose="020F0502020204030204" pitchFamily="34" charset="0"/>
                <a:cs typeface="Times New Roman" panose="02020603050405020304" pitchFamily="18" charset="0"/>
              </a:rPr>
              <a:t>sự sống đã kích thích sự sống, </a:t>
            </a:r>
            <a:r>
              <a:rPr lang="vi-VN" sz="3200">
                <a:effectLst/>
                <a:latin typeface="Times New Roman" panose="02020603050405020304" pitchFamily="18" charset="0"/>
                <a:ea typeface="Calibri" panose="020F0502020204030204" pitchFamily="34" charset="0"/>
                <a:cs typeface="Times New Roman" panose="02020603050405020304" pitchFamily="18" charset="0"/>
              </a:rPr>
              <a:t>nó đã lên men </a:t>
            </a:r>
            <a:r>
              <a:rPr lang="en-US" sz="3200">
                <a:effectLst/>
                <a:latin typeface="Times New Roman" panose="02020603050405020304" pitchFamily="18" charset="0"/>
                <a:ea typeface="Calibri" panose="020F0502020204030204" pitchFamily="34" charset="0"/>
                <a:cs typeface="Times New Roman" panose="02020603050405020304" pitchFamily="18" charset="0"/>
              </a:rPr>
              <a:t>cho sự sống</a:t>
            </a:r>
            <a:r>
              <a:rPr lang="vi-VN" sz="3200">
                <a:effectLst/>
                <a:latin typeface="Times New Roman" panose="02020603050405020304" pitchFamily="18" charset="0"/>
                <a:ea typeface="Calibri" panose="020F0502020204030204" pitchFamily="34" charset="0"/>
                <a:cs typeface="Times New Roman" panose="02020603050405020304" pitchFamily="18" charset="0"/>
              </a:rPr>
              <a:t> nảy nở trong Giôn-xi, giúp Giôn-xi </a:t>
            </a:r>
            <a:r>
              <a:rPr lang="vi-VN" sz="3200" b="1" i="1">
                <a:effectLst/>
                <a:latin typeface="Times New Roman" panose="02020603050405020304" pitchFamily="18" charset="0"/>
                <a:ea typeface="Calibri" panose="020F0502020204030204" pitchFamily="34" charset="0"/>
                <a:cs typeface="Times New Roman" panose="02020603050405020304" pitchFamily="18" charset="0"/>
              </a:rPr>
              <a:t>chiến thắng tử thần</a:t>
            </a:r>
            <a:r>
              <a:rPr lang="vi-VN" sz="3200">
                <a:effectLst/>
                <a:latin typeface="Times New Roman" panose="02020603050405020304" pitchFamily="18" charset="0"/>
                <a:ea typeface="Calibri" panose="020F0502020204030204" pitchFamily="34" charset="0"/>
                <a:cs typeface="Times New Roman" panose="02020603050405020304" pitchFamily="18" charset="0"/>
              </a:rPr>
              <a:t>, bước qua cửa tử để trở về với cõi sinh</a:t>
            </a:r>
            <a:r>
              <a:rPr lang="en-US" sz="320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2" descr="Png Lá Xanh Rơi Hình ảnh | Định dạng hình ảnh PSD 611751364| vn.lovepik.com">
            <a:extLst>
              <a:ext uri="{FF2B5EF4-FFF2-40B4-BE49-F238E27FC236}">
                <a16:creationId xmlns:a16="http://schemas.microsoft.com/office/drawing/2014/main" id="{0DC17890-F8EC-4085-9452-EF49DB20918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4058" t="50241" r="29323" b="36232"/>
          <a:stretch/>
        </p:blipFill>
        <p:spPr bwMode="auto">
          <a:xfrm>
            <a:off x="10373120" y="173145"/>
            <a:ext cx="788686" cy="6419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ng Lá Xanh Rơi Hình ảnh | Định dạng hình ảnh PSD 611751364| vn.lovepik.com">
            <a:extLst>
              <a:ext uri="{FF2B5EF4-FFF2-40B4-BE49-F238E27FC236}">
                <a16:creationId xmlns:a16="http://schemas.microsoft.com/office/drawing/2014/main" id="{242EDC22-7B60-4E26-BBBF-03C8E14582E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4058" t="50241" r="29323" b="36232"/>
          <a:stretch/>
        </p:blipFill>
        <p:spPr bwMode="auto">
          <a:xfrm>
            <a:off x="7721422" y="173145"/>
            <a:ext cx="788686" cy="64195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Png Lá Xanh Rơi Hình ảnh | Định dạng hình ảnh PSD 611751364| vn.lovepik.com">
            <a:extLst>
              <a:ext uri="{FF2B5EF4-FFF2-40B4-BE49-F238E27FC236}">
                <a16:creationId xmlns:a16="http://schemas.microsoft.com/office/drawing/2014/main" id="{D0885B8C-C0AA-419A-8364-9942B447BEB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4058" t="50241" r="29323" b="36232"/>
          <a:stretch/>
        </p:blipFill>
        <p:spPr bwMode="auto">
          <a:xfrm>
            <a:off x="8692695" y="951322"/>
            <a:ext cx="788686" cy="64195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47794090"/>
      </p:ext>
    </p:extLst>
  </p:cSld>
  <p:clrMapOvr>
    <a:masterClrMapping/>
  </p:clrMapOvr>
  <mc:AlternateContent xmlns:mc="http://schemas.openxmlformats.org/markup-compatibility/2006" xmlns:p14="http://schemas.microsoft.com/office/powerpoint/2010/main">
    <mc:Choice Requires="p14">
      <p:transition p14:dur="11" advTm="22481">
        <p:push dir="u"/>
      </p:transition>
    </mc:Choice>
    <mc:Fallback xmlns="">
      <p:transition advTm="22481">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path" presetSubtype="0" repeatCount="indefinite" accel="50000" decel="50000" fill="hold" nodeType="withEffect">
                                  <p:stCondLst>
                                    <p:cond delay="0"/>
                                  </p:stCondLst>
                                  <p:childTnLst>
                                    <p:animMotion origin="layout" path="M 0.03243 -7.40741E-7 L -0.03164 0.19907 C -0.04596 0.2412 -0.05403 0.30394 -0.05403 0.36945 C -0.05403 0.44375 -0.04596 0.50301 -0.03164 0.54514 L 0.03243 0.74445 " pathEditMode="relative" rAng="0" ptsTypes="AAAAA">
                                      <p:cBhvr>
                                        <p:cTn id="6" dur="8000" fill="hold"/>
                                        <p:tgtEl>
                                          <p:spTgt spid="18"/>
                                        </p:tgtEl>
                                        <p:attrNameLst>
                                          <p:attrName>ppt_x</p:attrName>
                                          <p:attrName>ppt_y</p:attrName>
                                        </p:attrNameLst>
                                      </p:cBhvr>
                                      <p:rCtr x="-4323" y="37222"/>
                                    </p:animMotion>
                                  </p:childTnLst>
                                </p:cTn>
                              </p:par>
                              <p:par>
                                <p:cTn id="7" presetID="51" presetClass="path" presetSubtype="0" repeatCount="indefinite" accel="50000" decel="50000" fill="hold" nodeType="withEffect">
                                  <p:stCondLst>
                                    <p:cond delay="0"/>
                                  </p:stCondLst>
                                  <p:childTnLst>
                                    <p:animMotion origin="layout" path="M 0.03242 3.33333E-6 L -0.03164 0.19907 C -0.04596 0.2412 -0.05403 0.30393 -0.05403 0.36944 C -0.05403 0.44375 -0.04596 0.50301 -0.03164 0.54514 L 0.03242 0.74444 " pathEditMode="relative" rAng="0" ptsTypes="AAAAA">
                                      <p:cBhvr>
                                        <p:cTn id="8" dur="8000" fill="hold"/>
                                        <p:tgtEl>
                                          <p:spTgt spid="19"/>
                                        </p:tgtEl>
                                        <p:attrNameLst>
                                          <p:attrName>ppt_x</p:attrName>
                                          <p:attrName>ppt_y</p:attrName>
                                        </p:attrNameLst>
                                      </p:cBhvr>
                                      <p:rCtr x="-4323" y="37222"/>
                                    </p:animMotion>
                                  </p:childTnLst>
                                </p:cTn>
                              </p:par>
                              <p:par>
                                <p:cTn id="9" presetID="51" presetClass="path" presetSubtype="0" repeatCount="indefinite" accel="50000" decel="50000" fill="hold" nodeType="withEffect">
                                  <p:stCondLst>
                                    <p:cond delay="0"/>
                                  </p:stCondLst>
                                  <p:childTnLst>
                                    <p:animMotion origin="layout" path="M 0.03242 -7.40741E-7 L -0.03164 0.19907 C -0.04596 0.2412 -0.05403 0.30394 -0.05403 0.36945 C -0.05403 0.44375 -0.04596 0.50301 -0.03164 0.54514 L 0.03242 0.74445 " pathEditMode="relative" rAng="0" ptsTypes="AAAAA">
                                      <p:cBhvr>
                                        <p:cTn id="10" dur="8000" fill="hold"/>
                                        <p:tgtEl>
                                          <p:spTgt spid="16"/>
                                        </p:tgtEl>
                                        <p:attrNameLst>
                                          <p:attrName>ppt_x</p:attrName>
                                          <p:attrName>ppt_y</p:attrName>
                                        </p:attrNameLst>
                                      </p:cBhvr>
                                      <p:rCtr x="-4323" y="37222"/>
                                    </p:animMotion>
                                  </p:childTnLst>
                                </p:cTn>
                              </p:par>
                              <p:par>
                                <p:cTn id="11" presetID="8" presetClass="emph" presetSubtype="0" repeatCount="indefinite" fill="hold" nodeType="withEffect">
                                  <p:stCondLst>
                                    <p:cond delay="0"/>
                                  </p:stCondLst>
                                  <p:childTnLst>
                                    <p:animRot by="21600000">
                                      <p:cBhvr>
                                        <p:cTn id="12" dur="6000" fill="hold"/>
                                        <p:tgtEl>
                                          <p:spTgt spid="1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6000" fill="hold"/>
                                        <p:tgtEl>
                                          <p:spTgt spid="19"/>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6000" fill="hold"/>
                                        <p:tgtEl>
                                          <p:spTgt spid="1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36000"/>
            <a:lum/>
          </a:blip>
          <a:srcRect/>
          <a:stretch>
            <a:fillRect t="-4000" b="-4000"/>
          </a:stretch>
        </a:blipFill>
        <a:effectLst/>
      </p:bgPr>
    </p:bg>
    <p:spTree>
      <p:nvGrpSpPr>
        <p:cNvPr id="1" name=""/>
        <p:cNvGrpSpPr/>
        <p:nvPr/>
      </p:nvGrpSpPr>
      <p:grpSpPr>
        <a:xfrm>
          <a:off x="0" y="0"/>
          <a:ext cx="0" cy="0"/>
          <a:chOff x="0" y="0"/>
          <a:chExt cx="0" cy="0"/>
        </a:xfrm>
      </p:grpSpPr>
      <p:pic>
        <p:nvPicPr>
          <p:cNvPr id="2" name="Picture 1" descr="22858PICdbgea5Gz679dY_PIC2018.png">
            <a:extLst>
              <a:ext uri="{FF2B5EF4-FFF2-40B4-BE49-F238E27FC236}">
                <a16:creationId xmlns:a16="http://schemas.microsoft.com/office/drawing/2014/main" id="{F26AFE59-0306-44A5-8071-B0B515629BB6}"/>
              </a:ext>
            </a:extLst>
          </p:cNvPr>
          <p:cNvPicPr>
            <a:picLocks noChangeAspect="1"/>
          </p:cNvPicPr>
          <p:nvPr/>
        </p:nvPicPr>
        <p:blipFill>
          <a:blip r:embed="rId5" cstate="print"/>
          <a:stretch>
            <a:fillRect/>
          </a:stretch>
        </p:blipFill>
        <p:spPr>
          <a:xfrm>
            <a:off x="8747988" y="3041776"/>
            <a:ext cx="3760076" cy="3760076"/>
          </a:xfrm>
          <a:prstGeom prst="rect">
            <a:avLst/>
          </a:prstGeom>
        </p:spPr>
      </p:pic>
      <p:sp>
        <p:nvSpPr>
          <p:cNvPr id="6" name="Thought Bubble: Cloud 5">
            <a:extLst>
              <a:ext uri="{FF2B5EF4-FFF2-40B4-BE49-F238E27FC236}">
                <a16:creationId xmlns:a16="http://schemas.microsoft.com/office/drawing/2014/main" id="{8F627361-46B5-4407-AB1D-F441A10564B9}"/>
              </a:ext>
            </a:extLst>
          </p:cNvPr>
          <p:cNvSpPr/>
          <p:nvPr/>
        </p:nvSpPr>
        <p:spPr>
          <a:xfrm>
            <a:off x="2068643" y="262212"/>
            <a:ext cx="7195278" cy="3760076"/>
          </a:xfrm>
          <a:prstGeom prst="cloudCallout">
            <a:avLst>
              <a:gd name="adj1" fmla="val 40417"/>
              <a:gd name="adj2" fmla="val 65689"/>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i="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Vậy qua việc xây dựng diễn biến tâm trạng của Giôn-xi, tác</a:t>
            </a:r>
            <a:r>
              <a:rPr lang="en-US" sz="3600" i="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giả muốn nói với ta điều gì?</a:t>
            </a:r>
            <a:endParaRPr lang="en-US" sz="3600" i="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3600" i="1">
              <a:solidFill>
                <a:schemeClr val="tx1"/>
              </a:solidFill>
            </a:endParaRPr>
          </a:p>
        </p:txBody>
      </p:sp>
    </p:spTree>
    <p:custDataLst>
      <p:tags r:id="rId1"/>
    </p:custDataLst>
    <p:extLst>
      <p:ext uri="{BB962C8B-B14F-4D97-AF65-F5344CB8AC3E}">
        <p14:creationId xmlns:p14="http://schemas.microsoft.com/office/powerpoint/2010/main" val="3430261512"/>
      </p:ext>
    </p:extLst>
  </p:cSld>
  <p:clrMapOvr>
    <a:masterClrMapping/>
  </p:clrMapOvr>
  <mc:AlternateContent xmlns:mc="http://schemas.openxmlformats.org/markup-compatibility/2006" xmlns:p14="http://schemas.microsoft.com/office/powerpoint/2010/main">
    <mc:Choice Requires="p14">
      <p:transition spd="slow" p14:dur="2000" advTm="8487"/>
    </mc:Choice>
    <mc:Fallback xmlns="">
      <p:transition spd="slow" advTm="8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0000"/>
            <a:lum/>
          </a:blip>
          <a:srcRect/>
          <a:stretch>
            <a:fillRect t="-4000" b="-4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EEB972-F04A-4CB7-8EAE-7193234E7543}"/>
              </a:ext>
            </a:extLst>
          </p:cNvPr>
          <p:cNvSpPr txBox="1"/>
          <p:nvPr/>
        </p:nvSpPr>
        <p:spPr>
          <a:xfrm>
            <a:off x="1250222" y="2368752"/>
            <a:ext cx="9748910" cy="3933384"/>
          </a:xfrm>
          <a:prstGeom prst="rect">
            <a:avLst/>
          </a:prstGeom>
          <a:noFill/>
        </p:spPr>
        <p:txBody>
          <a:bodyPr wrap="square">
            <a:spAutoFit/>
          </a:bodyPr>
          <a:lstStyle/>
          <a:p>
            <a:pPr>
              <a:lnSpc>
                <a:spcPct val="120000"/>
              </a:lnSpc>
              <a:spcAft>
                <a:spcPts val="800"/>
              </a:spcAft>
            </a:pPr>
            <a:r>
              <a:rPr lang="en-US" sz="36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Người</a:t>
            </a:r>
            <a:r>
              <a:rPr lang="en-US" sz="32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ta </a:t>
            </a:r>
            <a:r>
              <a:rPr lang="en-US" sz="32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có</a:t>
            </a:r>
            <a:r>
              <a:rPr lang="en-US" sz="32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thể</a:t>
            </a:r>
            <a:r>
              <a:rPr lang="en-US" sz="32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tự</a:t>
            </a:r>
            <a:r>
              <a:rPr lang="en-US" sz="32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chữa</a:t>
            </a:r>
            <a:r>
              <a:rPr lang="en-US" sz="32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bệnh</a:t>
            </a:r>
            <a:r>
              <a:rPr lang="en-US" sz="32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cho</a:t>
            </a:r>
            <a:r>
              <a:rPr lang="en-US" sz="32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mình</a:t>
            </a:r>
            <a:r>
              <a:rPr lang="en-US" sz="32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bằng</a:t>
            </a:r>
            <a:r>
              <a:rPr lang="en-US" sz="32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nghị</a:t>
            </a:r>
            <a:r>
              <a:rPr lang="en-US" sz="32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lực</a:t>
            </a:r>
            <a:r>
              <a:rPr lang="en-US" sz="32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bằng</a:t>
            </a:r>
            <a:r>
              <a:rPr lang="en-US" sz="32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tình</a:t>
            </a:r>
            <a:r>
              <a:rPr lang="en-US" sz="32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yêu</a:t>
            </a:r>
            <a:r>
              <a:rPr lang="en-US" sz="32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cuộc</a:t>
            </a:r>
            <a:r>
              <a:rPr lang="en-US" sz="32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sống</a:t>
            </a:r>
            <a:r>
              <a:rPr lang="en-US" sz="32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bằng</a:t>
            </a:r>
            <a:r>
              <a:rPr lang="en-US" sz="32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tinh</a:t>
            </a:r>
            <a:r>
              <a:rPr lang="en-US" sz="32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thần</a:t>
            </a:r>
            <a:r>
              <a:rPr lang="en-US" sz="32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đấu</a:t>
            </a:r>
            <a:r>
              <a:rPr lang="en-US" sz="32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tranh</a:t>
            </a:r>
            <a:r>
              <a:rPr lang="en-US" sz="32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và</a:t>
            </a:r>
            <a:r>
              <a:rPr lang="en-US" sz="32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chiến</a:t>
            </a:r>
            <a:r>
              <a:rPr lang="en-US" sz="32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thắng</a:t>
            </a:r>
            <a:r>
              <a:rPr lang="en-US" sz="32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bệnh</a:t>
            </a:r>
            <a:r>
              <a:rPr lang="en-US" sz="32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t</a:t>
            </a:r>
            <a:r>
              <a:rPr lang="vi-VN" sz="32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ậ</a:t>
            </a:r>
            <a:r>
              <a:rPr lang="en-US" sz="32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t</a:t>
            </a:r>
            <a:r>
              <a:rPr lang="vi-VN" sz="32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Từ đó gửi đến chúng ta lời động viên: </a:t>
            </a:r>
            <a:r>
              <a:rPr lang="en-US" sz="36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Đừng</a:t>
            </a:r>
            <a:r>
              <a:rPr lang="en-US" sz="36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bao</a:t>
            </a:r>
            <a:r>
              <a:rPr lang="en-US" sz="36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giờ</a:t>
            </a:r>
            <a:r>
              <a:rPr lang="en-US" sz="36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nói</a:t>
            </a:r>
            <a:r>
              <a:rPr lang="en-US" sz="36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lời</a:t>
            </a:r>
            <a:r>
              <a:rPr lang="en-US" sz="36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tạm</a:t>
            </a:r>
            <a:r>
              <a:rPr lang="en-US" sz="36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biệt</a:t>
            </a:r>
            <a:r>
              <a:rPr lang="en-US" sz="36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nếu</a:t>
            </a:r>
            <a:r>
              <a:rPr lang="en-US" sz="36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bạn</a:t>
            </a:r>
            <a:r>
              <a:rPr lang="en-US" sz="36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vẫn</a:t>
            </a:r>
            <a:r>
              <a:rPr lang="en-US" sz="36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muốn</a:t>
            </a:r>
            <a:r>
              <a:rPr lang="en-US" sz="36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cố</a:t>
            </a:r>
            <a:r>
              <a:rPr lang="en-US" sz="36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gắng</a:t>
            </a:r>
            <a:r>
              <a:rPr lang="en-US" sz="36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đừng</a:t>
            </a:r>
            <a:r>
              <a:rPr lang="en-US" sz="36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bao</a:t>
            </a:r>
            <a:r>
              <a:rPr lang="en-US" sz="36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giờ</a:t>
            </a:r>
            <a:r>
              <a:rPr lang="en-US" sz="36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bỏ</a:t>
            </a:r>
            <a:r>
              <a:rPr lang="en-US" sz="36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cuộc</a:t>
            </a:r>
            <a:r>
              <a:rPr lang="en-US" sz="36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nếu</a:t>
            </a:r>
            <a:r>
              <a:rPr lang="en-US" sz="36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bạn</a:t>
            </a:r>
            <a:r>
              <a:rPr lang="en-US" sz="36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vẫn</a:t>
            </a:r>
            <a:r>
              <a:rPr lang="en-US" sz="36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cảm</a:t>
            </a:r>
            <a:r>
              <a:rPr lang="en-US" sz="36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thấy</a:t>
            </a:r>
            <a:r>
              <a:rPr lang="en-US" sz="36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có</a:t>
            </a:r>
            <a:r>
              <a:rPr lang="en-US" sz="36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thể</a:t>
            </a:r>
            <a:r>
              <a:rPr lang="en-US" sz="36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tiếp</a:t>
            </a:r>
            <a:r>
              <a:rPr lang="en-US" sz="36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tục</a:t>
            </a:r>
            <a:r>
              <a:rPr lang="en-US" sz="3600" i="1" dirty="0">
                <a:ln>
                  <a:solidFill>
                    <a:schemeClr val="tx1"/>
                  </a:solidFill>
                </a:ln>
                <a:latin typeface="Times New Roman" panose="02020603050405020304" pitchFamily="18" charset="0"/>
                <a:ea typeface="Calibri" panose="020F0502020204030204" pitchFamily="34" charset="0"/>
                <a:cs typeface="Times New Roman" panose="02020603050405020304" pitchFamily="18" charset="0"/>
              </a:rPr>
              <a:t>.</a:t>
            </a:r>
            <a:endParaRPr lang="en-US" sz="3200" i="1" dirty="0">
              <a:ln>
                <a:solidFill>
                  <a:schemeClr val="tx1"/>
                </a:solidFill>
              </a:ln>
              <a:latin typeface="Calibri" panose="020F0502020204030204" pitchFamily="34" charset="0"/>
              <a:ea typeface="Calibri" panose="020F0502020204030204" pitchFamily="34" charset="0"/>
              <a:cs typeface="Times New Roman" panose="02020603050405020304" pitchFamily="18" charset="0"/>
            </a:endParaRPr>
          </a:p>
        </p:txBody>
      </p:sp>
      <p:pic>
        <p:nvPicPr>
          <p:cNvPr id="6146" name="Picture 2" descr="Tác gia:O. Henry – Wikisource tiếng Việt">
            <a:extLst>
              <a:ext uri="{FF2B5EF4-FFF2-40B4-BE49-F238E27FC236}">
                <a16:creationId xmlns:a16="http://schemas.microsoft.com/office/drawing/2014/main" id="{492BCDA4-5AFF-4871-B63F-9B029C3F6D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151" y="69976"/>
            <a:ext cx="2095500" cy="2971800"/>
          </a:xfrm>
          <a:prstGeom prst="ellipse">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2" descr="Png Lá Xanh Rơi Hình ảnh | Định dạng hình ảnh PSD 611751364| vn.lovepik.com">
            <a:extLst>
              <a:ext uri="{FF2B5EF4-FFF2-40B4-BE49-F238E27FC236}">
                <a16:creationId xmlns:a16="http://schemas.microsoft.com/office/drawing/2014/main" id="{2D783D7D-C5C1-47AE-B1CC-5A97E29B3E1E}"/>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54058" t="50241" r="29323" b="36232"/>
          <a:stretch/>
        </p:blipFill>
        <p:spPr bwMode="auto">
          <a:xfrm>
            <a:off x="6124677" y="454499"/>
            <a:ext cx="788686" cy="6419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ng Lá Xanh Rơi Hình ảnh | Định dạng hình ảnh PSD 611751364| vn.lovepik.com">
            <a:extLst>
              <a:ext uri="{FF2B5EF4-FFF2-40B4-BE49-F238E27FC236}">
                <a16:creationId xmlns:a16="http://schemas.microsoft.com/office/drawing/2014/main" id="{CE72A335-8A46-419F-AA69-A5F6B88E879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54058" t="50241" r="29323" b="36232"/>
          <a:stretch/>
        </p:blipFill>
        <p:spPr bwMode="auto">
          <a:xfrm>
            <a:off x="3472979" y="454499"/>
            <a:ext cx="788686" cy="6419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ng Lá Xanh Rơi Hình ảnh | Định dạng hình ảnh PSD 611751364| vn.lovepik.com">
            <a:extLst>
              <a:ext uri="{FF2B5EF4-FFF2-40B4-BE49-F238E27FC236}">
                <a16:creationId xmlns:a16="http://schemas.microsoft.com/office/drawing/2014/main" id="{61BA7676-64DF-40F0-9B62-C963F83CA51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54058" t="50241" r="29323" b="36232"/>
          <a:stretch/>
        </p:blipFill>
        <p:spPr bwMode="auto">
          <a:xfrm>
            <a:off x="4444252" y="1232676"/>
            <a:ext cx="788686" cy="6419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ng Lá Xanh Rơi Hình ảnh | Định dạng hình ảnh PSD 611751364| vn.lovepik.com">
            <a:extLst>
              <a:ext uri="{FF2B5EF4-FFF2-40B4-BE49-F238E27FC236}">
                <a16:creationId xmlns:a16="http://schemas.microsoft.com/office/drawing/2014/main" id="{1BA436FD-EAD9-43F7-B409-64C4E7F4271A}"/>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54058" t="50241" r="29323" b="36232"/>
          <a:stretch/>
        </p:blipFill>
        <p:spPr bwMode="auto">
          <a:xfrm>
            <a:off x="9994237" y="1269598"/>
            <a:ext cx="788686" cy="6419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ng Lá Xanh Rơi Hình ảnh | Định dạng hình ảnh PSD 611751364| vn.lovepik.com">
            <a:extLst>
              <a:ext uri="{FF2B5EF4-FFF2-40B4-BE49-F238E27FC236}">
                <a16:creationId xmlns:a16="http://schemas.microsoft.com/office/drawing/2014/main" id="{B4215182-A6A9-448C-AD93-B108C0C972A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54058" t="50241" r="29323" b="36232"/>
          <a:stretch/>
        </p:blipFill>
        <p:spPr bwMode="auto">
          <a:xfrm>
            <a:off x="7342539" y="1269598"/>
            <a:ext cx="788686" cy="6419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ng Lá Xanh Rơi Hình ảnh | Định dạng hình ảnh PSD 611751364| vn.lovepik.com">
            <a:extLst>
              <a:ext uri="{FF2B5EF4-FFF2-40B4-BE49-F238E27FC236}">
                <a16:creationId xmlns:a16="http://schemas.microsoft.com/office/drawing/2014/main" id="{7F23FF7C-63BD-4B6F-8DB1-BC4467EEEC7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54058" t="50241" r="29323" b="36232"/>
          <a:stretch/>
        </p:blipFill>
        <p:spPr bwMode="auto">
          <a:xfrm>
            <a:off x="8313812" y="2047775"/>
            <a:ext cx="788686" cy="6419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21074" y="1660866"/>
            <a:ext cx="2250937" cy="707886"/>
          </a:xfrm>
          <a:prstGeom prst="rect">
            <a:avLst/>
          </a:prstGeom>
          <a:noFill/>
        </p:spPr>
        <p:txBody>
          <a:bodyPr wrap="none" rtlCol="0">
            <a:spAutoFit/>
          </a:bodyPr>
          <a:lstStyle/>
          <a:p>
            <a:r>
              <a:rPr lang="en-US" sz="4000" i="1" dirty="0">
                <a:latin typeface="Times New Roman" panose="02020603050405020304" pitchFamily="18" charset="0"/>
                <a:cs typeface="Times New Roman" panose="02020603050405020304" pitchFamily="18" charset="0"/>
              </a:rPr>
              <a:t>c, Ý </a:t>
            </a:r>
            <a:r>
              <a:rPr lang="en-US" sz="4000" i="1" dirty="0" err="1">
                <a:latin typeface="Times New Roman" panose="02020603050405020304" pitchFamily="18" charset="0"/>
                <a:cs typeface="Times New Roman" panose="02020603050405020304" pitchFamily="18" charset="0"/>
              </a:rPr>
              <a:t>nghĩa</a:t>
            </a:r>
            <a:endParaRPr lang="en-US" sz="4000" i="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163185716"/>
      </p:ext>
    </p:extLst>
  </p:cSld>
  <p:clrMapOvr>
    <a:masterClrMapping/>
  </p:clrMapOvr>
  <mc:AlternateContent xmlns:mc="http://schemas.openxmlformats.org/markup-compatibility/2006" xmlns:p14="http://schemas.microsoft.com/office/powerpoint/2010/main">
    <mc:Choice Requires="p14">
      <p:transition p14:dur="11" advTm="26873">
        <p:wipe/>
      </p:transition>
    </mc:Choice>
    <mc:Fallback xmlns="">
      <p:transition advTm="26873">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path" presetSubtype="0" repeatCount="3000" accel="50000" decel="50000" fill="hold" nodeType="withEffect">
                                  <p:stCondLst>
                                    <p:cond delay="0"/>
                                  </p:stCondLst>
                                  <p:childTnLst>
                                    <p:animMotion origin="layout" path="M 0.03242 -2.96296E-6 L -0.03164 0.19908 C -0.04597 0.24121 -0.05404 0.30394 -0.05404 0.36945 C -0.05404 0.44375 -0.04597 0.50301 -0.03164 0.54514 L 0.03242 0.74445 " pathEditMode="relative" rAng="0" ptsTypes="AAAAA">
                                      <p:cBhvr>
                                        <p:cTn id="6" dur="8000" fill="hold"/>
                                        <p:tgtEl>
                                          <p:spTgt spid="8"/>
                                        </p:tgtEl>
                                        <p:attrNameLst>
                                          <p:attrName>ppt_x</p:attrName>
                                          <p:attrName>ppt_y</p:attrName>
                                        </p:attrNameLst>
                                      </p:cBhvr>
                                      <p:rCtr x="-4323" y="37222"/>
                                    </p:animMotion>
                                  </p:childTnLst>
                                </p:cTn>
                              </p:par>
                              <p:par>
                                <p:cTn id="7" presetID="51" presetClass="path" presetSubtype="0" repeatCount="3000" accel="50000" decel="50000" fill="hold" nodeType="withEffect">
                                  <p:stCondLst>
                                    <p:cond delay="0"/>
                                  </p:stCondLst>
                                  <p:childTnLst>
                                    <p:animMotion origin="layout" path="M 0.03243 1.11111E-6 L -0.03165 0.19907 C -0.04596 0.2412 -0.05403 0.30393 -0.05403 0.36944 C -0.05403 0.44375 -0.04596 0.50301 -0.03165 0.54514 L 0.03243 0.74444 " pathEditMode="relative" rAng="0" ptsTypes="AAAAA">
                                      <p:cBhvr>
                                        <p:cTn id="8" dur="8000" fill="hold"/>
                                        <p:tgtEl>
                                          <p:spTgt spid="9"/>
                                        </p:tgtEl>
                                        <p:attrNameLst>
                                          <p:attrName>ppt_x</p:attrName>
                                          <p:attrName>ppt_y</p:attrName>
                                        </p:attrNameLst>
                                      </p:cBhvr>
                                      <p:rCtr x="-4323" y="37222"/>
                                    </p:animMotion>
                                  </p:childTnLst>
                                </p:cTn>
                              </p:par>
                              <p:par>
                                <p:cTn id="9" presetID="51" presetClass="path" presetSubtype="0" repeatCount="3000" accel="50000" decel="50000" fill="hold" nodeType="withEffect">
                                  <p:stCondLst>
                                    <p:cond delay="0"/>
                                  </p:stCondLst>
                                  <p:childTnLst>
                                    <p:animMotion origin="layout" path="M 0.03242 -2.96296E-6 L -0.03165 0.19908 C -0.04597 0.24121 -0.05404 0.30394 -0.05404 0.36945 C -0.05404 0.44375 -0.04597 0.50301 -0.03165 0.54514 L 0.03242 0.74445 " pathEditMode="relative" rAng="0" ptsTypes="AAAAA">
                                      <p:cBhvr>
                                        <p:cTn id="10" dur="8000" fill="hold"/>
                                        <p:tgtEl>
                                          <p:spTgt spid="7"/>
                                        </p:tgtEl>
                                        <p:attrNameLst>
                                          <p:attrName>ppt_x</p:attrName>
                                          <p:attrName>ppt_y</p:attrName>
                                        </p:attrNameLst>
                                      </p:cBhvr>
                                      <p:rCtr x="-4323" y="37222"/>
                                    </p:animMotion>
                                  </p:childTnLst>
                                </p:cTn>
                              </p:par>
                              <p:par>
                                <p:cTn id="11" presetID="8" presetClass="emph" presetSubtype="0" repeatCount="3000" fill="hold" nodeType="withEffect">
                                  <p:stCondLst>
                                    <p:cond delay="0"/>
                                  </p:stCondLst>
                                  <p:childTnLst>
                                    <p:animRot by="21600000">
                                      <p:cBhvr>
                                        <p:cTn id="12" dur="6000" fill="hold"/>
                                        <p:tgtEl>
                                          <p:spTgt spid="8"/>
                                        </p:tgtEl>
                                        <p:attrNameLst>
                                          <p:attrName>r</p:attrName>
                                        </p:attrNameLst>
                                      </p:cBhvr>
                                    </p:animRot>
                                  </p:childTnLst>
                                </p:cTn>
                              </p:par>
                              <p:par>
                                <p:cTn id="13" presetID="8" presetClass="emph" presetSubtype="0" repeatCount="3000" fill="hold" nodeType="withEffect">
                                  <p:stCondLst>
                                    <p:cond delay="0"/>
                                  </p:stCondLst>
                                  <p:childTnLst>
                                    <p:animRot by="21600000">
                                      <p:cBhvr>
                                        <p:cTn id="14" dur="6000" fill="hold"/>
                                        <p:tgtEl>
                                          <p:spTgt spid="9"/>
                                        </p:tgtEl>
                                        <p:attrNameLst>
                                          <p:attrName>r</p:attrName>
                                        </p:attrNameLst>
                                      </p:cBhvr>
                                    </p:animRot>
                                  </p:childTnLst>
                                </p:cTn>
                              </p:par>
                              <p:par>
                                <p:cTn id="15" presetID="8" presetClass="emph" presetSubtype="0" repeatCount="3000" fill="hold" nodeType="withEffect">
                                  <p:stCondLst>
                                    <p:cond delay="0"/>
                                  </p:stCondLst>
                                  <p:childTnLst>
                                    <p:animRot by="21600000">
                                      <p:cBhvr>
                                        <p:cTn id="16" dur="6000" fill="hold"/>
                                        <p:tgtEl>
                                          <p:spTgt spid="7"/>
                                        </p:tgtEl>
                                        <p:attrNameLst>
                                          <p:attrName>r</p:attrName>
                                        </p:attrNameLst>
                                      </p:cBhvr>
                                    </p:animRot>
                                  </p:childTnLst>
                                </p:cTn>
                              </p:par>
                              <p:par>
                                <p:cTn id="17" presetID="51" presetClass="path" presetSubtype="0" repeatCount="3000" accel="50000" decel="50000" fill="hold" nodeType="withEffect">
                                  <p:stCondLst>
                                    <p:cond delay="0"/>
                                  </p:stCondLst>
                                  <p:childTnLst>
                                    <p:animMotion origin="layout" path="M 0.03242 -4.44444E-6 L -0.03165 0.19908 C -0.04597 0.24121 -0.05404 0.30394 -0.05404 0.36945 C -0.05404 0.44375 -0.04597 0.50301 -0.03165 0.54514 L 0.03242 0.74445 " pathEditMode="relative" rAng="0" ptsTypes="AAAAA">
                                      <p:cBhvr>
                                        <p:cTn id="18" dur="8000" fill="hold"/>
                                        <p:tgtEl>
                                          <p:spTgt spid="11"/>
                                        </p:tgtEl>
                                        <p:attrNameLst>
                                          <p:attrName>ppt_x</p:attrName>
                                          <p:attrName>ppt_y</p:attrName>
                                        </p:attrNameLst>
                                      </p:cBhvr>
                                      <p:rCtr x="-4323" y="37222"/>
                                    </p:animMotion>
                                  </p:childTnLst>
                                </p:cTn>
                              </p:par>
                              <p:par>
                                <p:cTn id="19" presetID="51" presetClass="path" presetSubtype="0" repeatCount="3000" accel="50000" decel="50000" fill="hold" nodeType="withEffect">
                                  <p:stCondLst>
                                    <p:cond delay="0"/>
                                  </p:stCondLst>
                                  <p:childTnLst>
                                    <p:animMotion origin="layout" path="M 0.03242 -3.7037E-7 L -0.03164 0.19907 C -0.04596 0.2412 -0.05403 0.30394 -0.05403 0.36944 C -0.05403 0.44375 -0.04596 0.50301 -0.03164 0.54514 L 0.03242 0.74444 " pathEditMode="relative" rAng="0" ptsTypes="AAAAA">
                                      <p:cBhvr>
                                        <p:cTn id="20" dur="8000" fill="hold"/>
                                        <p:tgtEl>
                                          <p:spTgt spid="12"/>
                                        </p:tgtEl>
                                        <p:attrNameLst>
                                          <p:attrName>ppt_x</p:attrName>
                                          <p:attrName>ppt_y</p:attrName>
                                        </p:attrNameLst>
                                      </p:cBhvr>
                                      <p:rCtr x="-4323" y="37222"/>
                                    </p:animMotion>
                                  </p:childTnLst>
                                </p:cTn>
                              </p:par>
                              <p:par>
                                <p:cTn id="21" presetID="51" presetClass="path" presetSubtype="0" repeatCount="3000" accel="50000" decel="50000" fill="hold" nodeType="withEffect">
                                  <p:stCondLst>
                                    <p:cond delay="0"/>
                                  </p:stCondLst>
                                  <p:childTnLst>
                                    <p:animMotion origin="layout" path="M 0.03243 -4.44444E-6 L -0.03164 0.19908 C -0.04596 0.24121 -0.05403 0.30394 -0.05403 0.36945 C -0.05403 0.44375 -0.04596 0.50301 -0.03164 0.54514 L 0.03243 0.74445 " pathEditMode="relative" rAng="0" ptsTypes="AAAAA">
                                      <p:cBhvr>
                                        <p:cTn id="22" dur="8000" fill="hold"/>
                                        <p:tgtEl>
                                          <p:spTgt spid="10"/>
                                        </p:tgtEl>
                                        <p:attrNameLst>
                                          <p:attrName>ppt_x</p:attrName>
                                          <p:attrName>ppt_y</p:attrName>
                                        </p:attrNameLst>
                                      </p:cBhvr>
                                      <p:rCtr x="-4323" y="37222"/>
                                    </p:animMotion>
                                  </p:childTnLst>
                                </p:cTn>
                              </p:par>
                              <p:par>
                                <p:cTn id="23" presetID="8" presetClass="emph" presetSubtype="0" repeatCount="3000" fill="hold" nodeType="withEffect">
                                  <p:stCondLst>
                                    <p:cond delay="0"/>
                                  </p:stCondLst>
                                  <p:childTnLst>
                                    <p:animRot by="21600000">
                                      <p:cBhvr>
                                        <p:cTn id="24" dur="6000" fill="hold"/>
                                        <p:tgtEl>
                                          <p:spTgt spid="11"/>
                                        </p:tgtEl>
                                        <p:attrNameLst>
                                          <p:attrName>r</p:attrName>
                                        </p:attrNameLst>
                                      </p:cBhvr>
                                    </p:animRot>
                                  </p:childTnLst>
                                </p:cTn>
                              </p:par>
                              <p:par>
                                <p:cTn id="25" presetID="8" presetClass="emph" presetSubtype="0" repeatCount="3000" fill="hold" nodeType="withEffect">
                                  <p:stCondLst>
                                    <p:cond delay="0"/>
                                  </p:stCondLst>
                                  <p:childTnLst>
                                    <p:animRot by="21600000">
                                      <p:cBhvr>
                                        <p:cTn id="26" dur="6000" fill="hold"/>
                                        <p:tgtEl>
                                          <p:spTgt spid="12"/>
                                        </p:tgtEl>
                                        <p:attrNameLst>
                                          <p:attrName>r</p:attrName>
                                        </p:attrNameLst>
                                      </p:cBhvr>
                                    </p:animRot>
                                  </p:childTnLst>
                                </p:cTn>
                              </p:par>
                              <p:par>
                                <p:cTn id="27" presetID="8" presetClass="emph" presetSubtype="0" repeatCount="3000" fill="hold" nodeType="withEffect">
                                  <p:stCondLst>
                                    <p:cond delay="0"/>
                                  </p:stCondLst>
                                  <p:childTnLst>
                                    <p:animRot by="21600000">
                                      <p:cBhvr>
                                        <p:cTn id="28" dur="6000" fill="hold"/>
                                        <p:tgtEl>
                                          <p:spTgt spid="10"/>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146"/>
                                        </p:tgtEl>
                                        <p:attrNameLst>
                                          <p:attrName>r</p:attrName>
                                        </p:attrNameLst>
                                      </p:cBhvr>
                                    </p:animRot>
                                    <p:animRot by="-240000">
                                      <p:cBhvr>
                                        <p:cTn id="31" dur="200" fill="hold">
                                          <p:stCondLst>
                                            <p:cond delay="200"/>
                                          </p:stCondLst>
                                        </p:cTn>
                                        <p:tgtEl>
                                          <p:spTgt spid="6146"/>
                                        </p:tgtEl>
                                        <p:attrNameLst>
                                          <p:attrName>r</p:attrName>
                                        </p:attrNameLst>
                                      </p:cBhvr>
                                    </p:animRot>
                                    <p:animRot by="240000">
                                      <p:cBhvr>
                                        <p:cTn id="32" dur="200" fill="hold">
                                          <p:stCondLst>
                                            <p:cond delay="400"/>
                                          </p:stCondLst>
                                        </p:cTn>
                                        <p:tgtEl>
                                          <p:spTgt spid="6146"/>
                                        </p:tgtEl>
                                        <p:attrNameLst>
                                          <p:attrName>r</p:attrName>
                                        </p:attrNameLst>
                                      </p:cBhvr>
                                    </p:animRot>
                                    <p:animRot by="-240000">
                                      <p:cBhvr>
                                        <p:cTn id="33" dur="200" fill="hold">
                                          <p:stCondLst>
                                            <p:cond delay="600"/>
                                          </p:stCondLst>
                                        </p:cTn>
                                        <p:tgtEl>
                                          <p:spTgt spid="6146"/>
                                        </p:tgtEl>
                                        <p:attrNameLst>
                                          <p:attrName>r</p:attrName>
                                        </p:attrNameLst>
                                      </p:cBhvr>
                                    </p:animRot>
                                    <p:animRot by="120000">
                                      <p:cBhvr>
                                        <p:cTn id="34" dur="200" fill="hold">
                                          <p:stCondLst>
                                            <p:cond delay="800"/>
                                          </p:stCondLst>
                                        </p:cTn>
                                        <p:tgtEl>
                                          <p:spTgt spid="6146"/>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animEffect transition="in" filter="dissolve">
                                      <p:cBhvr>
                                        <p:cTn id="39"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68" name="Rectangle 70">
            <a:extLst>
              <a:ext uri="{FF2B5EF4-FFF2-40B4-BE49-F238E27FC236}">
                <a16:creationId xmlns:a16="http://schemas.microsoft.com/office/drawing/2014/main" id="{7742A528-B5BC-48B8-92DE-9C2B44451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Bài Thơ: CHIẾC LÁ CUỐI CÙNG (Tác giả: Bằng Lăng Tím)">
            <a:extLst>
              <a:ext uri="{FF2B5EF4-FFF2-40B4-BE49-F238E27FC236}">
                <a16:creationId xmlns:a16="http://schemas.microsoft.com/office/drawing/2014/main" id="{D6FF65D5-AC3A-4C16-BD8B-904B41716A6D}"/>
              </a:ext>
            </a:extLst>
          </p:cNvPr>
          <p:cNvPicPr>
            <a:picLocks noChangeAspect="1" noChangeArrowheads="1"/>
          </p:cNvPicPr>
          <p:nvPr/>
        </p:nvPicPr>
        <p:blipFill rotWithShape="1">
          <a:blip r:embed="rId4">
            <a:alphaModFix amt="35000"/>
            <a:extLst>
              <a:ext uri="{28A0092B-C50C-407E-A947-70E740481C1C}">
                <a14:useLocalDpi xmlns:a14="http://schemas.microsoft.com/office/drawing/2010/main" val="0"/>
              </a:ext>
            </a:extLst>
          </a:blip>
          <a:srcRect t="8022" b="11333"/>
          <a:stretch/>
        </p:blipFill>
        <p:spPr bwMode="auto">
          <a:xfrm>
            <a:off x="-3028" y="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hiếc lá cuối cùng' không bao giờ biến mất - Báo Pháp Luật Việt Nam">
            <a:extLst>
              <a:ext uri="{FF2B5EF4-FFF2-40B4-BE49-F238E27FC236}">
                <a16:creationId xmlns:a16="http://schemas.microsoft.com/office/drawing/2014/main" id="{2BF63AB8-6959-45EA-AD67-6376E265338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artisticPlasticWrap/>
                    </a14:imgEffect>
                  </a14:imgLayer>
                </a14:imgProps>
              </a:ext>
              <a:ext uri="{28A0092B-C50C-407E-A947-70E740481C1C}">
                <a14:useLocalDpi xmlns:a14="http://schemas.microsoft.com/office/drawing/2010/main" val="0"/>
              </a:ext>
            </a:extLst>
          </a:blip>
          <a:srcRect r="8715" b="1"/>
          <a:stretch/>
        </p:blipFill>
        <p:spPr bwMode="auto">
          <a:xfrm rot="2933854">
            <a:off x="5883966" y="1877845"/>
            <a:ext cx="3498573" cy="2712043"/>
          </a:xfrm>
          <a:prstGeom prst="hear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1339F77-BD49-4693-A1AC-495FF672F871}"/>
              </a:ext>
            </a:extLst>
          </p:cNvPr>
          <p:cNvSpPr txBox="1"/>
          <p:nvPr/>
        </p:nvSpPr>
        <p:spPr>
          <a:xfrm>
            <a:off x="281884" y="363865"/>
            <a:ext cx="7776005" cy="923330"/>
          </a:xfrm>
          <a:prstGeom prst="rect">
            <a:avLst/>
          </a:prstGeom>
          <a:noFill/>
        </p:spPr>
        <p:txBody>
          <a:bodyPr wrap="square" rtlCol="0">
            <a:spAutoFit/>
          </a:bodyPr>
          <a:lstStyle/>
          <a:p>
            <a:r>
              <a:rPr lang="en-US" sz="5400" dirty="0">
                <a:latin typeface="Times New Roman" panose="02020603050405020304" pitchFamily="18" charset="0"/>
                <a:ea typeface="Architecture" panose="020B0500000000000000" pitchFamily="34" charset="0"/>
                <a:cs typeface="Times New Roman" panose="02020603050405020304" pitchFamily="18" charset="0"/>
              </a:rPr>
              <a:t>2. </a:t>
            </a:r>
            <a:r>
              <a:rPr lang="en-US" sz="5400" dirty="0" err="1">
                <a:latin typeface="Times New Roman" panose="02020603050405020304" pitchFamily="18" charset="0"/>
                <a:ea typeface="Architecture" panose="020B0500000000000000" pitchFamily="34" charset="0"/>
                <a:cs typeface="Times New Roman" panose="02020603050405020304" pitchFamily="18" charset="0"/>
              </a:rPr>
              <a:t>Nhân</a:t>
            </a:r>
            <a:r>
              <a:rPr lang="en-US" sz="5400" dirty="0">
                <a:latin typeface="Times New Roman" panose="02020603050405020304" pitchFamily="18" charset="0"/>
                <a:ea typeface="Architecture" panose="020B0500000000000000" pitchFamily="34" charset="0"/>
                <a:cs typeface="Times New Roman" panose="02020603050405020304" pitchFamily="18" charset="0"/>
              </a:rPr>
              <a:t> </a:t>
            </a:r>
            <a:r>
              <a:rPr lang="en-US" sz="5400" dirty="0" err="1">
                <a:latin typeface="Times New Roman" panose="02020603050405020304" pitchFamily="18" charset="0"/>
                <a:ea typeface="Architecture" panose="020B0500000000000000" pitchFamily="34" charset="0"/>
                <a:cs typeface="Times New Roman" panose="02020603050405020304" pitchFamily="18" charset="0"/>
              </a:rPr>
              <a:t>vật</a:t>
            </a:r>
            <a:r>
              <a:rPr lang="en-US" sz="5400" dirty="0">
                <a:latin typeface="Times New Roman" panose="02020603050405020304" pitchFamily="18" charset="0"/>
                <a:ea typeface="Architecture" panose="020B0500000000000000" pitchFamily="34" charset="0"/>
                <a:cs typeface="Times New Roman" panose="02020603050405020304" pitchFamily="18" charset="0"/>
              </a:rPr>
              <a:t> </a:t>
            </a:r>
            <a:r>
              <a:rPr lang="en-US" sz="5400" dirty="0" err="1">
                <a:latin typeface="Times New Roman" panose="02020603050405020304" pitchFamily="18" charset="0"/>
                <a:ea typeface="Architecture" panose="020B0500000000000000" pitchFamily="34" charset="0"/>
                <a:cs typeface="Times New Roman" panose="02020603050405020304" pitchFamily="18" charset="0"/>
              </a:rPr>
              <a:t>cụ</a:t>
            </a:r>
            <a:r>
              <a:rPr lang="en-US" sz="5400" dirty="0">
                <a:latin typeface="Times New Roman" panose="02020603050405020304" pitchFamily="18" charset="0"/>
                <a:ea typeface="Architecture" panose="020B0500000000000000" pitchFamily="34" charset="0"/>
                <a:cs typeface="Times New Roman" panose="02020603050405020304" pitchFamily="18" charset="0"/>
              </a:rPr>
              <a:t> </a:t>
            </a:r>
            <a:r>
              <a:rPr lang="en-US" sz="5400" dirty="0" err="1">
                <a:latin typeface="Times New Roman" panose="02020603050405020304" pitchFamily="18" charset="0"/>
                <a:ea typeface="Architecture" panose="020B0500000000000000" pitchFamily="34" charset="0"/>
                <a:cs typeface="Times New Roman" panose="02020603050405020304" pitchFamily="18" charset="0"/>
              </a:rPr>
              <a:t>Bơ</a:t>
            </a:r>
            <a:r>
              <a:rPr lang="en-US" sz="5400" dirty="0">
                <a:latin typeface="Times New Roman" panose="02020603050405020304" pitchFamily="18" charset="0"/>
                <a:ea typeface="Architecture" panose="020B0500000000000000" pitchFamily="34" charset="0"/>
                <a:cs typeface="Times New Roman" panose="02020603050405020304" pitchFamily="18" charset="0"/>
              </a:rPr>
              <a:t>-men</a:t>
            </a:r>
          </a:p>
        </p:txBody>
      </p:sp>
      <p:sp>
        <p:nvSpPr>
          <p:cNvPr id="8" name="TextBox 7">
            <a:extLst>
              <a:ext uri="{FF2B5EF4-FFF2-40B4-BE49-F238E27FC236}">
                <a16:creationId xmlns:a16="http://schemas.microsoft.com/office/drawing/2014/main" id="{C54722B5-F132-4337-A3BF-E3C6401BFE0A}"/>
              </a:ext>
            </a:extLst>
          </p:cNvPr>
          <p:cNvSpPr txBox="1"/>
          <p:nvPr/>
        </p:nvSpPr>
        <p:spPr>
          <a:xfrm>
            <a:off x="281884" y="1337659"/>
            <a:ext cx="8191556" cy="3724096"/>
          </a:xfrm>
          <a:prstGeom prst="rect">
            <a:avLst/>
          </a:prstGeom>
          <a:noFill/>
        </p:spPr>
        <p:txBody>
          <a:bodyPr wrap="square">
            <a:spAutoFit/>
          </a:bodyPr>
          <a:lstStyle/>
          <a:p>
            <a:pPr algn="just"/>
            <a:r>
              <a:rPr lang="en-US" sz="4000" b="1" i="1" dirty="0">
                <a:latin typeface="Times New Roman" panose="02020603050405020304" pitchFamily="18" charset="0"/>
                <a:ea typeface="Times New Roman" panose="02020603050405020304" pitchFamily="18" charset="0"/>
              </a:rPr>
              <a:t>a) </a:t>
            </a:r>
            <a:r>
              <a:rPr lang="en-US" sz="4000" b="1" i="1" dirty="0" err="1">
                <a:latin typeface="Times New Roman" panose="02020603050405020304" pitchFamily="18" charset="0"/>
                <a:ea typeface="Times New Roman" panose="02020603050405020304" pitchFamily="18" charset="0"/>
              </a:rPr>
              <a:t>Xuất</a:t>
            </a:r>
            <a:r>
              <a:rPr lang="en-US" sz="4000" b="1" i="1" dirty="0">
                <a:latin typeface="Times New Roman" panose="02020603050405020304" pitchFamily="18" charset="0"/>
                <a:ea typeface="Times New Roman" panose="02020603050405020304" pitchFamily="18" charset="0"/>
              </a:rPr>
              <a:t> </a:t>
            </a:r>
            <a:r>
              <a:rPr lang="en-US" sz="4000" b="1" i="1" dirty="0" err="1">
                <a:latin typeface="Times New Roman" panose="02020603050405020304" pitchFamily="18" charset="0"/>
                <a:ea typeface="Times New Roman" panose="02020603050405020304" pitchFamily="18" charset="0"/>
              </a:rPr>
              <a:t>thân</a:t>
            </a:r>
            <a:r>
              <a:rPr lang="en-US" sz="4000" b="1" i="1" dirty="0">
                <a:latin typeface="Times New Roman" panose="02020603050405020304" pitchFamily="18" charset="0"/>
                <a:ea typeface="Times New Roman" panose="02020603050405020304" pitchFamily="18" charset="0"/>
              </a:rPr>
              <a:t>, </a:t>
            </a:r>
            <a:r>
              <a:rPr lang="en-US" sz="4000" b="1" i="1" dirty="0" err="1">
                <a:latin typeface="Times New Roman" panose="02020603050405020304" pitchFamily="18" charset="0"/>
                <a:ea typeface="Times New Roman" panose="02020603050405020304" pitchFamily="18" charset="0"/>
              </a:rPr>
              <a:t>hoàn</a:t>
            </a:r>
            <a:r>
              <a:rPr lang="en-US" sz="4000" b="1" i="1" dirty="0">
                <a:latin typeface="Times New Roman" panose="02020603050405020304" pitchFamily="18" charset="0"/>
                <a:ea typeface="Times New Roman" panose="02020603050405020304" pitchFamily="18" charset="0"/>
              </a:rPr>
              <a:t> </a:t>
            </a:r>
            <a:r>
              <a:rPr lang="en-US" sz="4000" b="1" i="1" dirty="0" err="1">
                <a:latin typeface="Times New Roman" panose="02020603050405020304" pitchFamily="18" charset="0"/>
                <a:ea typeface="Times New Roman" panose="02020603050405020304" pitchFamily="18" charset="0"/>
              </a:rPr>
              <a:t>cảnh</a:t>
            </a:r>
            <a:endParaRPr lang="en-US" sz="4000" b="1" i="1" dirty="0">
              <a:latin typeface="Times New Roman" panose="02020603050405020304" pitchFamily="18" charset="0"/>
              <a:ea typeface="Times New Roman" panose="02020603050405020304" pitchFamily="18" charset="0"/>
            </a:endParaRPr>
          </a:p>
          <a:p>
            <a:pPr algn="just"/>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Xuất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nghiệp</a:t>
            </a:r>
            <a:r>
              <a:rPr lang="en-US" sz="3200" b="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nghèo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ngồi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mẫu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kiếm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tiền</a:t>
            </a:r>
            <a:r>
              <a:rPr lang="en-US" sz="3200" dirty="0">
                <a:latin typeface="Times New Roman" panose="02020603050405020304" pitchFamily="18" charset="0"/>
                <a:cs typeface="Times New Roman" panose="02020603050405020304" pitchFamily="18" charset="0"/>
              </a:rPr>
              <a:t>.</a:t>
            </a:r>
          </a:p>
          <a:p>
            <a:pPr algn="just"/>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Ư</a:t>
            </a:r>
            <a:r>
              <a:rPr lang="en-US" sz="3200" b="1" dirty="0" err="1">
                <a:latin typeface="Times New Roman" panose="02020603050405020304" pitchFamily="18" charset="0"/>
                <a:cs typeface="Times New Roman" panose="02020603050405020304" pitchFamily="18" charset="0"/>
              </a:rPr>
              <a:t>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mơ</a:t>
            </a:r>
            <a:r>
              <a:rPr lang="en-US" sz="3200" b="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Suốt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bốn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kiệt</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tác</a:t>
            </a:r>
            <a:r>
              <a:rPr lang="en-US" sz="3600" b="1" i="1" dirty="0">
                <a:solidFill>
                  <a:srgbClr val="FF0000"/>
                </a:solidFill>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riêng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mình</a:t>
            </a:r>
            <a:r>
              <a:rPr lang="en-US" sz="3200" dirty="0">
                <a:latin typeface="Times New Roman" panose="02020603050405020304" pitchFamily="18" charset="0"/>
                <a:cs typeface="Times New Roman" panose="02020603050405020304" pitchFamily="18" charset="0"/>
              </a:rPr>
              <a:t>.</a:t>
            </a:r>
          </a:p>
          <a:p>
            <a:pPr algn="just"/>
            <a:r>
              <a:rPr lang="en-US" sz="3200" b="1" i="1" dirty="0">
                <a:latin typeface="Times New Roman" panose="02020603050405020304" pitchFamily="18" charset="0"/>
                <a:cs typeface="Times New Roman" panose="02020603050405020304" pitchFamily="18" charset="0"/>
              </a:rPr>
              <a:t>=&gt; </a:t>
            </a:r>
            <a:r>
              <a:rPr lang="en-US" sz="3200" b="1" i="1" dirty="0" err="1">
                <a:latin typeface="Times New Roman" panose="02020603050405020304" pitchFamily="18" charset="0"/>
                <a:cs typeface="Times New Roman" panose="02020603050405020304" pitchFamily="18" charset="0"/>
              </a:rPr>
              <a:t>Nghèo</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khổ</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dành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trọn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tâm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huyết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với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nghề</a:t>
            </a:r>
            <a:r>
              <a:rPr lang="en-US" sz="3200" b="1" i="1" dirty="0">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1164880909"/>
      </p:ext>
    </p:extLst>
  </p:cSld>
  <p:clrMapOvr>
    <a:masterClrMapping/>
  </p:clrMapOvr>
  <mc:AlternateContent xmlns:mc="http://schemas.openxmlformats.org/markup-compatibility/2006" xmlns:p14="http://schemas.microsoft.com/office/powerpoint/2010/main">
    <mc:Choice Requires="p14">
      <p:transition spd="slow" p14:dur="2000" advTm="53238"/>
    </mc:Choice>
    <mc:Fallback xmlns="">
      <p:transition spd="slow" advTm="532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arn(inVertical)">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68" name="Rectangle 70">
            <a:extLst>
              <a:ext uri="{FF2B5EF4-FFF2-40B4-BE49-F238E27FC236}">
                <a16:creationId xmlns:a16="http://schemas.microsoft.com/office/drawing/2014/main" id="{7742A528-B5BC-48B8-92DE-9C2B44451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Bài Thơ: CHIẾC LÁ CUỐI CÙNG (Tác giả: Bằng Lăng Tím)">
            <a:extLst>
              <a:ext uri="{FF2B5EF4-FFF2-40B4-BE49-F238E27FC236}">
                <a16:creationId xmlns:a16="http://schemas.microsoft.com/office/drawing/2014/main" id="{D6FF65D5-AC3A-4C16-BD8B-904B41716A6D}"/>
              </a:ext>
            </a:extLst>
          </p:cNvPr>
          <p:cNvPicPr>
            <a:picLocks noChangeAspect="1" noChangeArrowheads="1"/>
          </p:cNvPicPr>
          <p:nvPr/>
        </p:nvPicPr>
        <p:blipFill rotWithShape="1">
          <a:blip r:embed="rId4">
            <a:alphaModFix amt="35000"/>
            <a:extLst>
              <a:ext uri="{28A0092B-C50C-407E-A947-70E740481C1C}">
                <a14:useLocalDpi xmlns:a14="http://schemas.microsoft.com/office/drawing/2010/main" val="0"/>
              </a:ext>
            </a:extLst>
          </a:blip>
          <a:srcRect t="8022" b="11333"/>
          <a:stretch/>
        </p:blipFill>
        <p:spPr bwMode="auto">
          <a:xfrm>
            <a:off x="-3028" y="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hiếc lá cuối cùng' không bao giờ biến mất - Báo Pháp Luật Việt Nam">
            <a:extLst>
              <a:ext uri="{FF2B5EF4-FFF2-40B4-BE49-F238E27FC236}">
                <a16:creationId xmlns:a16="http://schemas.microsoft.com/office/drawing/2014/main" id="{2BF63AB8-6959-45EA-AD67-6376E265338F}"/>
              </a:ext>
            </a:extLst>
          </p:cNvPr>
          <p:cNvPicPr>
            <a:picLocks noChangeAspect="1" noChangeArrowheads="1"/>
          </p:cNvPicPr>
          <p:nvPr/>
        </p:nvPicPr>
        <p:blipFill rotWithShape="1">
          <a:blip r:embed="rId5">
            <a:alphaModFix amt="50000"/>
            <a:extLst>
              <a:ext uri="{BEBA8EAE-BF5A-486C-A8C5-ECC9F3942E4B}">
                <a14:imgProps xmlns:a14="http://schemas.microsoft.com/office/drawing/2010/main">
                  <a14:imgLayer r:embed="rId6">
                    <a14:imgEffect>
                      <a14:artisticPlasticWrap/>
                    </a14:imgEffect>
                  </a14:imgLayer>
                </a14:imgProps>
              </a:ext>
              <a:ext uri="{28A0092B-C50C-407E-A947-70E740481C1C}">
                <a14:useLocalDpi xmlns:a14="http://schemas.microsoft.com/office/drawing/2010/main" val="0"/>
              </a:ext>
            </a:extLst>
          </a:blip>
          <a:srcRect r="8715" b="1"/>
          <a:stretch/>
        </p:blipFill>
        <p:spPr bwMode="auto">
          <a:xfrm rot="2933854">
            <a:off x="5883966" y="1877845"/>
            <a:ext cx="3498573" cy="2712043"/>
          </a:xfrm>
          <a:prstGeom prst="hear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1339F77-BD49-4693-A1AC-495FF672F871}"/>
              </a:ext>
            </a:extLst>
          </p:cNvPr>
          <p:cNvSpPr txBox="1"/>
          <p:nvPr/>
        </p:nvSpPr>
        <p:spPr>
          <a:xfrm>
            <a:off x="373153" y="265908"/>
            <a:ext cx="7601834" cy="923330"/>
          </a:xfrm>
          <a:prstGeom prst="rect">
            <a:avLst/>
          </a:prstGeom>
          <a:noFill/>
        </p:spPr>
        <p:txBody>
          <a:bodyPr wrap="square" rtlCol="0">
            <a:spAutoFit/>
          </a:bodyPr>
          <a:lstStyle/>
          <a:p>
            <a:r>
              <a:rPr lang="en-US" sz="5400" dirty="0">
                <a:latin typeface="Times New Roman" panose="02020603050405020304" pitchFamily="18" charset="0"/>
                <a:ea typeface="Architecture" panose="020B0500000000000000" pitchFamily="34" charset="0"/>
                <a:cs typeface="Times New Roman" panose="02020603050405020304" pitchFamily="18" charset="0"/>
              </a:rPr>
              <a:t>2. </a:t>
            </a:r>
            <a:r>
              <a:rPr lang="en-US" sz="5400" dirty="0" err="1">
                <a:latin typeface="Times New Roman" panose="02020603050405020304" pitchFamily="18" charset="0"/>
                <a:ea typeface="Architecture" panose="020B0500000000000000" pitchFamily="34" charset="0"/>
                <a:cs typeface="Times New Roman" panose="02020603050405020304" pitchFamily="18" charset="0"/>
              </a:rPr>
              <a:t>Nhân</a:t>
            </a:r>
            <a:r>
              <a:rPr lang="en-US" sz="5400" dirty="0">
                <a:latin typeface="Times New Roman" panose="02020603050405020304" pitchFamily="18" charset="0"/>
                <a:ea typeface="Architecture" panose="020B0500000000000000" pitchFamily="34" charset="0"/>
                <a:cs typeface="Times New Roman" panose="02020603050405020304" pitchFamily="18" charset="0"/>
              </a:rPr>
              <a:t> </a:t>
            </a:r>
            <a:r>
              <a:rPr lang="en-US" sz="5400" dirty="0" err="1">
                <a:latin typeface="Times New Roman" panose="02020603050405020304" pitchFamily="18" charset="0"/>
                <a:ea typeface="Architecture" panose="020B0500000000000000" pitchFamily="34" charset="0"/>
                <a:cs typeface="Times New Roman" panose="02020603050405020304" pitchFamily="18" charset="0"/>
              </a:rPr>
              <a:t>vật</a:t>
            </a:r>
            <a:r>
              <a:rPr lang="en-US" sz="5400" dirty="0">
                <a:latin typeface="Times New Roman" panose="02020603050405020304" pitchFamily="18" charset="0"/>
                <a:ea typeface="Architecture" panose="020B0500000000000000" pitchFamily="34" charset="0"/>
                <a:cs typeface="Times New Roman" panose="02020603050405020304" pitchFamily="18" charset="0"/>
              </a:rPr>
              <a:t> </a:t>
            </a:r>
            <a:r>
              <a:rPr lang="en-US" sz="5400" dirty="0" err="1">
                <a:latin typeface="Times New Roman" panose="02020603050405020304" pitchFamily="18" charset="0"/>
                <a:ea typeface="Architecture" panose="020B0500000000000000" pitchFamily="34" charset="0"/>
                <a:cs typeface="Times New Roman" panose="02020603050405020304" pitchFamily="18" charset="0"/>
              </a:rPr>
              <a:t>cụ</a:t>
            </a:r>
            <a:r>
              <a:rPr lang="en-US" sz="5400" dirty="0">
                <a:latin typeface="Times New Roman" panose="02020603050405020304" pitchFamily="18" charset="0"/>
                <a:ea typeface="Architecture" panose="020B0500000000000000" pitchFamily="34" charset="0"/>
                <a:cs typeface="Times New Roman" panose="02020603050405020304" pitchFamily="18" charset="0"/>
              </a:rPr>
              <a:t> </a:t>
            </a:r>
            <a:r>
              <a:rPr lang="en-US" sz="5400" dirty="0" err="1">
                <a:latin typeface="Times New Roman" panose="02020603050405020304" pitchFamily="18" charset="0"/>
                <a:ea typeface="Architecture" panose="020B0500000000000000" pitchFamily="34" charset="0"/>
                <a:cs typeface="Times New Roman" panose="02020603050405020304" pitchFamily="18" charset="0"/>
              </a:rPr>
              <a:t>Bơ</a:t>
            </a:r>
            <a:r>
              <a:rPr lang="en-US" sz="5400" dirty="0">
                <a:latin typeface="Times New Roman" panose="02020603050405020304" pitchFamily="18" charset="0"/>
                <a:ea typeface="Architecture" panose="020B0500000000000000" pitchFamily="34" charset="0"/>
                <a:cs typeface="Times New Roman" panose="02020603050405020304" pitchFamily="18" charset="0"/>
              </a:rPr>
              <a:t>-men</a:t>
            </a:r>
          </a:p>
        </p:txBody>
      </p:sp>
      <p:sp>
        <p:nvSpPr>
          <p:cNvPr id="8" name="TextBox 7">
            <a:extLst>
              <a:ext uri="{FF2B5EF4-FFF2-40B4-BE49-F238E27FC236}">
                <a16:creationId xmlns:a16="http://schemas.microsoft.com/office/drawing/2014/main" id="{C54722B5-F132-4337-A3BF-E3C6401BFE0A}"/>
              </a:ext>
            </a:extLst>
          </p:cNvPr>
          <p:cNvSpPr txBox="1"/>
          <p:nvPr/>
        </p:nvSpPr>
        <p:spPr>
          <a:xfrm>
            <a:off x="373153" y="1239702"/>
            <a:ext cx="11751090" cy="707886"/>
          </a:xfrm>
          <a:prstGeom prst="rect">
            <a:avLst/>
          </a:prstGeom>
          <a:noFill/>
        </p:spPr>
        <p:txBody>
          <a:bodyPr wrap="square">
            <a:spAutoFit/>
          </a:bodyPr>
          <a:lstStyle/>
          <a:p>
            <a:pPr algn="just"/>
            <a:r>
              <a:rPr lang="vi-VN" sz="4000" b="1" i="1" dirty="0">
                <a:latin typeface="Times New Roman" panose="02020603050405020304" pitchFamily="18" charset="0"/>
                <a:ea typeface="Times New Roman" panose="02020603050405020304" pitchFamily="18" charset="0"/>
              </a:rPr>
              <a:t>b</a:t>
            </a:r>
            <a:r>
              <a:rPr lang="en-US" sz="4000" b="1" i="1" dirty="0">
                <a:latin typeface="Times New Roman" panose="02020603050405020304" pitchFamily="18" charset="0"/>
                <a:ea typeface="Times New Roman" panose="02020603050405020304" pitchFamily="18" charset="0"/>
              </a:rPr>
              <a:t>)</a:t>
            </a:r>
            <a:r>
              <a:rPr lang="vi-VN" sz="4000" b="1" i="1" dirty="0">
                <a:latin typeface="Times New Roman" panose="02020603050405020304" pitchFamily="18" charset="0"/>
                <a:ea typeface="Times New Roman" panose="02020603050405020304" pitchFamily="18" charset="0"/>
              </a:rPr>
              <a:t> Diễn biến tâm trạng và hành động của cụ Bơ-men</a:t>
            </a:r>
            <a:r>
              <a:rPr lang="en-US" sz="3200" b="1"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i="1"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035BCB6B-8C76-4153-8A68-64FD479F8E1D}"/>
              </a:ext>
            </a:extLst>
          </p:cNvPr>
          <p:cNvSpPr/>
          <p:nvPr/>
        </p:nvSpPr>
        <p:spPr>
          <a:xfrm>
            <a:off x="373153" y="2769704"/>
            <a:ext cx="4601542" cy="2438400"/>
          </a:xfrm>
          <a:custGeom>
            <a:avLst/>
            <a:gdLst>
              <a:gd name="connsiteX0" fmla="*/ 0 w 4601542"/>
              <a:gd name="connsiteY0" fmla="*/ 0 h 2438400"/>
              <a:gd name="connsiteX1" fmla="*/ 437146 w 4601542"/>
              <a:gd name="connsiteY1" fmla="*/ 0 h 2438400"/>
              <a:gd name="connsiteX2" fmla="*/ 1104370 w 4601542"/>
              <a:gd name="connsiteY2" fmla="*/ 0 h 2438400"/>
              <a:gd name="connsiteX3" fmla="*/ 1771594 w 4601542"/>
              <a:gd name="connsiteY3" fmla="*/ 0 h 2438400"/>
              <a:gd name="connsiteX4" fmla="*/ 2438817 w 4601542"/>
              <a:gd name="connsiteY4" fmla="*/ 0 h 2438400"/>
              <a:gd name="connsiteX5" fmla="*/ 2967995 w 4601542"/>
              <a:gd name="connsiteY5" fmla="*/ 0 h 2438400"/>
              <a:gd name="connsiteX6" fmla="*/ 3451157 w 4601542"/>
              <a:gd name="connsiteY6" fmla="*/ 0 h 2438400"/>
              <a:gd name="connsiteX7" fmla="*/ 3934318 w 4601542"/>
              <a:gd name="connsiteY7" fmla="*/ 0 h 2438400"/>
              <a:gd name="connsiteX8" fmla="*/ 4601542 w 4601542"/>
              <a:gd name="connsiteY8" fmla="*/ 0 h 2438400"/>
              <a:gd name="connsiteX9" fmla="*/ 4601542 w 4601542"/>
              <a:gd name="connsiteY9" fmla="*/ 512064 h 2438400"/>
              <a:gd name="connsiteX10" fmla="*/ 4601542 w 4601542"/>
              <a:gd name="connsiteY10" fmla="*/ 999744 h 2438400"/>
              <a:gd name="connsiteX11" fmla="*/ 4601542 w 4601542"/>
              <a:gd name="connsiteY11" fmla="*/ 1511808 h 2438400"/>
              <a:gd name="connsiteX12" fmla="*/ 4601542 w 4601542"/>
              <a:gd name="connsiteY12" fmla="*/ 1926336 h 2438400"/>
              <a:gd name="connsiteX13" fmla="*/ 4601542 w 4601542"/>
              <a:gd name="connsiteY13" fmla="*/ 2438400 h 2438400"/>
              <a:gd name="connsiteX14" fmla="*/ 4164396 w 4601542"/>
              <a:gd name="connsiteY14" fmla="*/ 2438400 h 2438400"/>
              <a:gd name="connsiteX15" fmla="*/ 3543187 w 4601542"/>
              <a:gd name="connsiteY15" fmla="*/ 2438400 h 2438400"/>
              <a:gd name="connsiteX16" fmla="*/ 3106041 w 4601542"/>
              <a:gd name="connsiteY16" fmla="*/ 2438400 h 2438400"/>
              <a:gd name="connsiteX17" fmla="*/ 2576864 w 4601542"/>
              <a:gd name="connsiteY17" fmla="*/ 2438400 h 2438400"/>
              <a:gd name="connsiteX18" fmla="*/ 1955655 w 4601542"/>
              <a:gd name="connsiteY18" fmla="*/ 2438400 h 2438400"/>
              <a:gd name="connsiteX19" fmla="*/ 1518509 w 4601542"/>
              <a:gd name="connsiteY19" fmla="*/ 2438400 h 2438400"/>
              <a:gd name="connsiteX20" fmla="*/ 851285 w 4601542"/>
              <a:gd name="connsiteY20" fmla="*/ 2438400 h 2438400"/>
              <a:gd name="connsiteX21" fmla="*/ 0 w 4601542"/>
              <a:gd name="connsiteY21" fmla="*/ 2438400 h 2438400"/>
              <a:gd name="connsiteX22" fmla="*/ 0 w 4601542"/>
              <a:gd name="connsiteY22" fmla="*/ 1926336 h 2438400"/>
              <a:gd name="connsiteX23" fmla="*/ 0 w 4601542"/>
              <a:gd name="connsiteY23" fmla="*/ 1463040 h 2438400"/>
              <a:gd name="connsiteX24" fmla="*/ 0 w 4601542"/>
              <a:gd name="connsiteY24" fmla="*/ 975360 h 2438400"/>
              <a:gd name="connsiteX25" fmla="*/ 0 w 4601542"/>
              <a:gd name="connsiteY25" fmla="*/ 438912 h 2438400"/>
              <a:gd name="connsiteX26" fmla="*/ 0 w 4601542"/>
              <a:gd name="connsiteY26"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01542" h="2438400" fill="none" extrusionOk="0">
                <a:moveTo>
                  <a:pt x="0" y="0"/>
                </a:moveTo>
                <a:cubicBezTo>
                  <a:pt x="138238" y="-51957"/>
                  <a:pt x="282958" y="43214"/>
                  <a:pt x="437146" y="0"/>
                </a:cubicBezTo>
                <a:cubicBezTo>
                  <a:pt x="591334" y="-43214"/>
                  <a:pt x="779574" y="75679"/>
                  <a:pt x="1104370" y="0"/>
                </a:cubicBezTo>
                <a:cubicBezTo>
                  <a:pt x="1429166" y="-75679"/>
                  <a:pt x="1481770" y="14731"/>
                  <a:pt x="1771594" y="0"/>
                </a:cubicBezTo>
                <a:cubicBezTo>
                  <a:pt x="2061418" y="-14731"/>
                  <a:pt x="2186098" y="31864"/>
                  <a:pt x="2438817" y="0"/>
                </a:cubicBezTo>
                <a:cubicBezTo>
                  <a:pt x="2691536" y="-31864"/>
                  <a:pt x="2855798" y="15569"/>
                  <a:pt x="2967995" y="0"/>
                </a:cubicBezTo>
                <a:cubicBezTo>
                  <a:pt x="3080192" y="-15569"/>
                  <a:pt x="3281948" y="12789"/>
                  <a:pt x="3451157" y="0"/>
                </a:cubicBezTo>
                <a:cubicBezTo>
                  <a:pt x="3620366" y="-12789"/>
                  <a:pt x="3772446" y="2691"/>
                  <a:pt x="3934318" y="0"/>
                </a:cubicBezTo>
                <a:cubicBezTo>
                  <a:pt x="4096190" y="-2691"/>
                  <a:pt x="4398397" y="41494"/>
                  <a:pt x="4601542" y="0"/>
                </a:cubicBezTo>
                <a:cubicBezTo>
                  <a:pt x="4650770" y="215975"/>
                  <a:pt x="4579635" y="381288"/>
                  <a:pt x="4601542" y="512064"/>
                </a:cubicBezTo>
                <a:cubicBezTo>
                  <a:pt x="4623449" y="642840"/>
                  <a:pt x="4595288" y="779355"/>
                  <a:pt x="4601542" y="999744"/>
                </a:cubicBezTo>
                <a:cubicBezTo>
                  <a:pt x="4607796" y="1220133"/>
                  <a:pt x="4578527" y="1369039"/>
                  <a:pt x="4601542" y="1511808"/>
                </a:cubicBezTo>
                <a:cubicBezTo>
                  <a:pt x="4624557" y="1654577"/>
                  <a:pt x="4574977" y="1794315"/>
                  <a:pt x="4601542" y="1926336"/>
                </a:cubicBezTo>
                <a:cubicBezTo>
                  <a:pt x="4628107" y="2058357"/>
                  <a:pt x="4548845" y="2296404"/>
                  <a:pt x="4601542" y="2438400"/>
                </a:cubicBezTo>
                <a:cubicBezTo>
                  <a:pt x="4466291" y="2466452"/>
                  <a:pt x="4332007" y="2415013"/>
                  <a:pt x="4164396" y="2438400"/>
                </a:cubicBezTo>
                <a:cubicBezTo>
                  <a:pt x="3996785" y="2461787"/>
                  <a:pt x="3841826" y="2365103"/>
                  <a:pt x="3543187" y="2438400"/>
                </a:cubicBezTo>
                <a:cubicBezTo>
                  <a:pt x="3244548" y="2511697"/>
                  <a:pt x="3216909" y="2413757"/>
                  <a:pt x="3106041" y="2438400"/>
                </a:cubicBezTo>
                <a:cubicBezTo>
                  <a:pt x="2995173" y="2463043"/>
                  <a:pt x="2711123" y="2422667"/>
                  <a:pt x="2576864" y="2438400"/>
                </a:cubicBezTo>
                <a:cubicBezTo>
                  <a:pt x="2442605" y="2454133"/>
                  <a:pt x="2195388" y="2395195"/>
                  <a:pt x="1955655" y="2438400"/>
                </a:cubicBezTo>
                <a:cubicBezTo>
                  <a:pt x="1715922" y="2481605"/>
                  <a:pt x="1687669" y="2399370"/>
                  <a:pt x="1518509" y="2438400"/>
                </a:cubicBezTo>
                <a:cubicBezTo>
                  <a:pt x="1349349" y="2477430"/>
                  <a:pt x="1184553" y="2388934"/>
                  <a:pt x="851285" y="2438400"/>
                </a:cubicBezTo>
                <a:cubicBezTo>
                  <a:pt x="518017" y="2487866"/>
                  <a:pt x="200386" y="2343532"/>
                  <a:pt x="0" y="2438400"/>
                </a:cubicBezTo>
                <a:cubicBezTo>
                  <a:pt x="-37529" y="2247831"/>
                  <a:pt x="32595" y="2114214"/>
                  <a:pt x="0" y="1926336"/>
                </a:cubicBezTo>
                <a:cubicBezTo>
                  <a:pt x="-32595" y="1738458"/>
                  <a:pt x="54824" y="1624712"/>
                  <a:pt x="0" y="1463040"/>
                </a:cubicBezTo>
                <a:cubicBezTo>
                  <a:pt x="-54824" y="1301368"/>
                  <a:pt x="56702" y="1146524"/>
                  <a:pt x="0" y="975360"/>
                </a:cubicBezTo>
                <a:cubicBezTo>
                  <a:pt x="-56702" y="804196"/>
                  <a:pt x="56046" y="667021"/>
                  <a:pt x="0" y="438912"/>
                </a:cubicBezTo>
                <a:cubicBezTo>
                  <a:pt x="-56046" y="210803"/>
                  <a:pt x="44445" y="209435"/>
                  <a:pt x="0" y="0"/>
                </a:cubicBezTo>
                <a:close/>
              </a:path>
              <a:path w="4601542" h="2438400" stroke="0" extrusionOk="0">
                <a:moveTo>
                  <a:pt x="0" y="0"/>
                </a:moveTo>
                <a:cubicBezTo>
                  <a:pt x="224105" y="-34741"/>
                  <a:pt x="378255" y="44227"/>
                  <a:pt x="483162" y="0"/>
                </a:cubicBezTo>
                <a:cubicBezTo>
                  <a:pt x="588069" y="-44227"/>
                  <a:pt x="760536" y="40078"/>
                  <a:pt x="1012339" y="0"/>
                </a:cubicBezTo>
                <a:cubicBezTo>
                  <a:pt x="1264142" y="-40078"/>
                  <a:pt x="1364166" y="46958"/>
                  <a:pt x="1541517" y="0"/>
                </a:cubicBezTo>
                <a:cubicBezTo>
                  <a:pt x="1718868" y="-46958"/>
                  <a:pt x="1846193" y="63190"/>
                  <a:pt x="2070694" y="0"/>
                </a:cubicBezTo>
                <a:cubicBezTo>
                  <a:pt x="2295195" y="-63190"/>
                  <a:pt x="2508683" y="49224"/>
                  <a:pt x="2691902" y="0"/>
                </a:cubicBezTo>
                <a:cubicBezTo>
                  <a:pt x="2875121" y="-49224"/>
                  <a:pt x="3114389" y="53215"/>
                  <a:pt x="3359126" y="0"/>
                </a:cubicBezTo>
                <a:cubicBezTo>
                  <a:pt x="3603863" y="-53215"/>
                  <a:pt x="3645500" y="16397"/>
                  <a:pt x="3796272" y="0"/>
                </a:cubicBezTo>
                <a:cubicBezTo>
                  <a:pt x="3947044" y="-16397"/>
                  <a:pt x="4272555" y="77736"/>
                  <a:pt x="4601542" y="0"/>
                </a:cubicBezTo>
                <a:cubicBezTo>
                  <a:pt x="4640750" y="193634"/>
                  <a:pt x="4567568" y="341113"/>
                  <a:pt x="4601542" y="487680"/>
                </a:cubicBezTo>
                <a:cubicBezTo>
                  <a:pt x="4635516" y="634247"/>
                  <a:pt x="4598446" y="772545"/>
                  <a:pt x="4601542" y="975360"/>
                </a:cubicBezTo>
                <a:cubicBezTo>
                  <a:pt x="4604638" y="1178175"/>
                  <a:pt x="4559996" y="1249055"/>
                  <a:pt x="4601542" y="1389888"/>
                </a:cubicBezTo>
                <a:cubicBezTo>
                  <a:pt x="4643088" y="1530721"/>
                  <a:pt x="4577278" y="1680379"/>
                  <a:pt x="4601542" y="1926336"/>
                </a:cubicBezTo>
                <a:cubicBezTo>
                  <a:pt x="4625806" y="2172293"/>
                  <a:pt x="4547870" y="2222264"/>
                  <a:pt x="4601542" y="2438400"/>
                </a:cubicBezTo>
                <a:cubicBezTo>
                  <a:pt x="4437621" y="2490944"/>
                  <a:pt x="4309032" y="2428261"/>
                  <a:pt x="4118380" y="2438400"/>
                </a:cubicBezTo>
                <a:cubicBezTo>
                  <a:pt x="3927728" y="2448539"/>
                  <a:pt x="3790633" y="2383589"/>
                  <a:pt x="3543187" y="2438400"/>
                </a:cubicBezTo>
                <a:cubicBezTo>
                  <a:pt x="3295741" y="2493211"/>
                  <a:pt x="3242395" y="2411690"/>
                  <a:pt x="2967995" y="2438400"/>
                </a:cubicBezTo>
                <a:cubicBezTo>
                  <a:pt x="2693595" y="2465110"/>
                  <a:pt x="2671387" y="2391600"/>
                  <a:pt x="2530848" y="2438400"/>
                </a:cubicBezTo>
                <a:cubicBezTo>
                  <a:pt x="2390309" y="2485200"/>
                  <a:pt x="2165224" y="2397174"/>
                  <a:pt x="1863625" y="2438400"/>
                </a:cubicBezTo>
                <a:cubicBezTo>
                  <a:pt x="1562026" y="2479626"/>
                  <a:pt x="1436075" y="2385178"/>
                  <a:pt x="1288432" y="2438400"/>
                </a:cubicBezTo>
                <a:cubicBezTo>
                  <a:pt x="1140789" y="2491622"/>
                  <a:pt x="998935" y="2423725"/>
                  <a:pt x="851285" y="2438400"/>
                </a:cubicBezTo>
                <a:cubicBezTo>
                  <a:pt x="703635" y="2453075"/>
                  <a:pt x="280465" y="2372572"/>
                  <a:pt x="0" y="2438400"/>
                </a:cubicBezTo>
                <a:cubicBezTo>
                  <a:pt x="-32838" y="2306633"/>
                  <a:pt x="33034" y="2179282"/>
                  <a:pt x="0" y="1950720"/>
                </a:cubicBezTo>
                <a:cubicBezTo>
                  <a:pt x="-33034" y="1722158"/>
                  <a:pt x="49755" y="1637641"/>
                  <a:pt x="0" y="1414272"/>
                </a:cubicBezTo>
                <a:cubicBezTo>
                  <a:pt x="-49755" y="1190903"/>
                  <a:pt x="3494" y="1155364"/>
                  <a:pt x="0" y="999744"/>
                </a:cubicBezTo>
                <a:cubicBezTo>
                  <a:pt x="-3494" y="844124"/>
                  <a:pt x="22170" y="592726"/>
                  <a:pt x="0" y="487680"/>
                </a:cubicBezTo>
                <a:cubicBezTo>
                  <a:pt x="-22170" y="382634"/>
                  <a:pt x="49022" y="154800"/>
                  <a:pt x="0" y="0"/>
                </a:cubicBezTo>
                <a:close/>
              </a:path>
            </a:pathLst>
          </a:custGeom>
          <a:solidFill>
            <a:schemeClr val="bg1"/>
          </a:solidFill>
          <a:ln w="38100">
            <a:solidFill>
              <a:schemeClr val="tx1"/>
            </a:solidFill>
            <a:extLst>
              <a:ext uri="{C807C97D-BFC1-408E-A445-0C87EB9F89A2}">
                <ask:lineSketchStyleProps xmlns:ask="http://schemas.microsoft.com/office/drawing/2018/sketchyshapes" sd="3855220365">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latin typeface="Times New Roman" panose="02020603050405020304" pitchFamily="18" charset="0"/>
                <a:cs typeface="Times New Roman" panose="02020603050405020304" pitchFamily="18" charset="0"/>
              </a:rPr>
              <a:t>Đầu tác phẩm</a:t>
            </a:r>
          </a:p>
        </p:txBody>
      </p:sp>
      <p:sp>
        <p:nvSpPr>
          <p:cNvPr id="9" name="Rectangle 8">
            <a:extLst>
              <a:ext uri="{FF2B5EF4-FFF2-40B4-BE49-F238E27FC236}">
                <a16:creationId xmlns:a16="http://schemas.microsoft.com/office/drawing/2014/main" id="{9B840586-24A2-44A6-AE39-2C5C581F0EC8}"/>
              </a:ext>
            </a:extLst>
          </p:cNvPr>
          <p:cNvSpPr/>
          <p:nvPr/>
        </p:nvSpPr>
        <p:spPr>
          <a:xfrm>
            <a:off x="7217305" y="2769704"/>
            <a:ext cx="4601542" cy="2438400"/>
          </a:xfrm>
          <a:custGeom>
            <a:avLst/>
            <a:gdLst>
              <a:gd name="connsiteX0" fmla="*/ 0 w 4601542"/>
              <a:gd name="connsiteY0" fmla="*/ 0 h 2438400"/>
              <a:gd name="connsiteX1" fmla="*/ 437146 w 4601542"/>
              <a:gd name="connsiteY1" fmla="*/ 0 h 2438400"/>
              <a:gd name="connsiteX2" fmla="*/ 1104370 w 4601542"/>
              <a:gd name="connsiteY2" fmla="*/ 0 h 2438400"/>
              <a:gd name="connsiteX3" fmla="*/ 1771594 w 4601542"/>
              <a:gd name="connsiteY3" fmla="*/ 0 h 2438400"/>
              <a:gd name="connsiteX4" fmla="*/ 2438817 w 4601542"/>
              <a:gd name="connsiteY4" fmla="*/ 0 h 2438400"/>
              <a:gd name="connsiteX5" fmla="*/ 2967995 w 4601542"/>
              <a:gd name="connsiteY5" fmla="*/ 0 h 2438400"/>
              <a:gd name="connsiteX6" fmla="*/ 3451157 w 4601542"/>
              <a:gd name="connsiteY6" fmla="*/ 0 h 2438400"/>
              <a:gd name="connsiteX7" fmla="*/ 3934318 w 4601542"/>
              <a:gd name="connsiteY7" fmla="*/ 0 h 2438400"/>
              <a:gd name="connsiteX8" fmla="*/ 4601542 w 4601542"/>
              <a:gd name="connsiteY8" fmla="*/ 0 h 2438400"/>
              <a:gd name="connsiteX9" fmla="*/ 4601542 w 4601542"/>
              <a:gd name="connsiteY9" fmla="*/ 512064 h 2438400"/>
              <a:gd name="connsiteX10" fmla="*/ 4601542 w 4601542"/>
              <a:gd name="connsiteY10" fmla="*/ 999744 h 2438400"/>
              <a:gd name="connsiteX11" fmla="*/ 4601542 w 4601542"/>
              <a:gd name="connsiteY11" fmla="*/ 1511808 h 2438400"/>
              <a:gd name="connsiteX12" fmla="*/ 4601542 w 4601542"/>
              <a:gd name="connsiteY12" fmla="*/ 1926336 h 2438400"/>
              <a:gd name="connsiteX13" fmla="*/ 4601542 w 4601542"/>
              <a:gd name="connsiteY13" fmla="*/ 2438400 h 2438400"/>
              <a:gd name="connsiteX14" fmla="*/ 4164396 w 4601542"/>
              <a:gd name="connsiteY14" fmla="*/ 2438400 h 2438400"/>
              <a:gd name="connsiteX15" fmla="*/ 3543187 w 4601542"/>
              <a:gd name="connsiteY15" fmla="*/ 2438400 h 2438400"/>
              <a:gd name="connsiteX16" fmla="*/ 3106041 w 4601542"/>
              <a:gd name="connsiteY16" fmla="*/ 2438400 h 2438400"/>
              <a:gd name="connsiteX17" fmla="*/ 2576864 w 4601542"/>
              <a:gd name="connsiteY17" fmla="*/ 2438400 h 2438400"/>
              <a:gd name="connsiteX18" fmla="*/ 1955655 w 4601542"/>
              <a:gd name="connsiteY18" fmla="*/ 2438400 h 2438400"/>
              <a:gd name="connsiteX19" fmla="*/ 1518509 w 4601542"/>
              <a:gd name="connsiteY19" fmla="*/ 2438400 h 2438400"/>
              <a:gd name="connsiteX20" fmla="*/ 851285 w 4601542"/>
              <a:gd name="connsiteY20" fmla="*/ 2438400 h 2438400"/>
              <a:gd name="connsiteX21" fmla="*/ 0 w 4601542"/>
              <a:gd name="connsiteY21" fmla="*/ 2438400 h 2438400"/>
              <a:gd name="connsiteX22" fmla="*/ 0 w 4601542"/>
              <a:gd name="connsiteY22" fmla="*/ 1926336 h 2438400"/>
              <a:gd name="connsiteX23" fmla="*/ 0 w 4601542"/>
              <a:gd name="connsiteY23" fmla="*/ 1463040 h 2438400"/>
              <a:gd name="connsiteX24" fmla="*/ 0 w 4601542"/>
              <a:gd name="connsiteY24" fmla="*/ 975360 h 2438400"/>
              <a:gd name="connsiteX25" fmla="*/ 0 w 4601542"/>
              <a:gd name="connsiteY25" fmla="*/ 438912 h 2438400"/>
              <a:gd name="connsiteX26" fmla="*/ 0 w 4601542"/>
              <a:gd name="connsiteY26"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01542" h="2438400" fill="none" extrusionOk="0">
                <a:moveTo>
                  <a:pt x="0" y="0"/>
                </a:moveTo>
                <a:cubicBezTo>
                  <a:pt x="138238" y="-51957"/>
                  <a:pt x="282958" y="43214"/>
                  <a:pt x="437146" y="0"/>
                </a:cubicBezTo>
                <a:cubicBezTo>
                  <a:pt x="591334" y="-43214"/>
                  <a:pt x="779574" y="75679"/>
                  <a:pt x="1104370" y="0"/>
                </a:cubicBezTo>
                <a:cubicBezTo>
                  <a:pt x="1429166" y="-75679"/>
                  <a:pt x="1481770" y="14731"/>
                  <a:pt x="1771594" y="0"/>
                </a:cubicBezTo>
                <a:cubicBezTo>
                  <a:pt x="2061418" y="-14731"/>
                  <a:pt x="2186098" y="31864"/>
                  <a:pt x="2438817" y="0"/>
                </a:cubicBezTo>
                <a:cubicBezTo>
                  <a:pt x="2691536" y="-31864"/>
                  <a:pt x="2855798" y="15569"/>
                  <a:pt x="2967995" y="0"/>
                </a:cubicBezTo>
                <a:cubicBezTo>
                  <a:pt x="3080192" y="-15569"/>
                  <a:pt x="3281948" y="12789"/>
                  <a:pt x="3451157" y="0"/>
                </a:cubicBezTo>
                <a:cubicBezTo>
                  <a:pt x="3620366" y="-12789"/>
                  <a:pt x="3772446" y="2691"/>
                  <a:pt x="3934318" y="0"/>
                </a:cubicBezTo>
                <a:cubicBezTo>
                  <a:pt x="4096190" y="-2691"/>
                  <a:pt x="4398397" y="41494"/>
                  <a:pt x="4601542" y="0"/>
                </a:cubicBezTo>
                <a:cubicBezTo>
                  <a:pt x="4650770" y="215975"/>
                  <a:pt x="4579635" y="381288"/>
                  <a:pt x="4601542" y="512064"/>
                </a:cubicBezTo>
                <a:cubicBezTo>
                  <a:pt x="4623449" y="642840"/>
                  <a:pt x="4595288" y="779355"/>
                  <a:pt x="4601542" y="999744"/>
                </a:cubicBezTo>
                <a:cubicBezTo>
                  <a:pt x="4607796" y="1220133"/>
                  <a:pt x="4578527" y="1369039"/>
                  <a:pt x="4601542" y="1511808"/>
                </a:cubicBezTo>
                <a:cubicBezTo>
                  <a:pt x="4624557" y="1654577"/>
                  <a:pt x="4574977" y="1794315"/>
                  <a:pt x="4601542" y="1926336"/>
                </a:cubicBezTo>
                <a:cubicBezTo>
                  <a:pt x="4628107" y="2058357"/>
                  <a:pt x="4548845" y="2296404"/>
                  <a:pt x="4601542" y="2438400"/>
                </a:cubicBezTo>
                <a:cubicBezTo>
                  <a:pt x="4466291" y="2466452"/>
                  <a:pt x="4332007" y="2415013"/>
                  <a:pt x="4164396" y="2438400"/>
                </a:cubicBezTo>
                <a:cubicBezTo>
                  <a:pt x="3996785" y="2461787"/>
                  <a:pt x="3841826" y="2365103"/>
                  <a:pt x="3543187" y="2438400"/>
                </a:cubicBezTo>
                <a:cubicBezTo>
                  <a:pt x="3244548" y="2511697"/>
                  <a:pt x="3216909" y="2413757"/>
                  <a:pt x="3106041" y="2438400"/>
                </a:cubicBezTo>
                <a:cubicBezTo>
                  <a:pt x="2995173" y="2463043"/>
                  <a:pt x="2711123" y="2422667"/>
                  <a:pt x="2576864" y="2438400"/>
                </a:cubicBezTo>
                <a:cubicBezTo>
                  <a:pt x="2442605" y="2454133"/>
                  <a:pt x="2195388" y="2395195"/>
                  <a:pt x="1955655" y="2438400"/>
                </a:cubicBezTo>
                <a:cubicBezTo>
                  <a:pt x="1715922" y="2481605"/>
                  <a:pt x="1687669" y="2399370"/>
                  <a:pt x="1518509" y="2438400"/>
                </a:cubicBezTo>
                <a:cubicBezTo>
                  <a:pt x="1349349" y="2477430"/>
                  <a:pt x="1184553" y="2388934"/>
                  <a:pt x="851285" y="2438400"/>
                </a:cubicBezTo>
                <a:cubicBezTo>
                  <a:pt x="518017" y="2487866"/>
                  <a:pt x="200386" y="2343532"/>
                  <a:pt x="0" y="2438400"/>
                </a:cubicBezTo>
                <a:cubicBezTo>
                  <a:pt x="-37529" y="2247831"/>
                  <a:pt x="32595" y="2114214"/>
                  <a:pt x="0" y="1926336"/>
                </a:cubicBezTo>
                <a:cubicBezTo>
                  <a:pt x="-32595" y="1738458"/>
                  <a:pt x="54824" y="1624712"/>
                  <a:pt x="0" y="1463040"/>
                </a:cubicBezTo>
                <a:cubicBezTo>
                  <a:pt x="-54824" y="1301368"/>
                  <a:pt x="56702" y="1146524"/>
                  <a:pt x="0" y="975360"/>
                </a:cubicBezTo>
                <a:cubicBezTo>
                  <a:pt x="-56702" y="804196"/>
                  <a:pt x="56046" y="667021"/>
                  <a:pt x="0" y="438912"/>
                </a:cubicBezTo>
                <a:cubicBezTo>
                  <a:pt x="-56046" y="210803"/>
                  <a:pt x="44445" y="209435"/>
                  <a:pt x="0" y="0"/>
                </a:cubicBezTo>
                <a:close/>
              </a:path>
              <a:path w="4601542" h="2438400" stroke="0" extrusionOk="0">
                <a:moveTo>
                  <a:pt x="0" y="0"/>
                </a:moveTo>
                <a:cubicBezTo>
                  <a:pt x="224105" y="-34741"/>
                  <a:pt x="378255" y="44227"/>
                  <a:pt x="483162" y="0"/>
                </a:cubicBezTo>
                <a:cubicBezTo>
                  <a:pt x="588069" y="-44227"/>
                  <a:pt x="760536" y="40078"/>
                  <a:pt x="1012339" y="0"/>
                </a:cubicBezTo>
                <a:cubicBezTo>
                  <a:pt x="1264142" y="-40078"/>
                  <a:pt x="1364166" y="46958"/>
                  <a:pt x="1541517" y="0"/>
                </a:cubicBezTo>
                <a:cubicBezTo>
                  <a:pt x="1718868" y="-46958"/>
                  <a:pt x="1846193" y="63190"/>
                  <a:pt x="2070694" y="0"/>
                </a:cubicBezTo>
                <a:cubicBezTo>
                  <a:pt x="2295195" y="-63190"/>
                  <a:pt x="2508683" y="49224"/>
                  <a:pt x="2691902" y="0"/>
                </a:cubicBezTo>
                <a:cubicBezTo>
                  <a:pt x="2875121" y="-49224"/>
                  <a:pt x="3114389" y="53215"/>
                  <a:pt x="3359126" y="0"/>
                </a:cubicBezTo>
                <a:cubicBezTo>
                  <a:pt x="3603863" y="-53215"/>
                  <a:pt x="3645500" y="16397"/>
                  <a:pt x="3796272" y="0"/>
                </a:cubicBezTo>
                <a:cubicBezTo>
                  <a:pt x="3947044" y="-16397"/>
                  <a:pt x="4272555" y="77736"/>
                  <a:pt x="4601542" y="0"/>
                </a:cubicBezTo>
                <a:cubicBezTo>
                  <a:pt x="4640750" y="193634"/>
                  <a:pt x="4567568" y="341113"/>
                  <a:pt x="4601542" y="487680"/>
                </a:cubicBezTo>
                <a:cubicBezTo>
                  <a:pt x="4635516" y="634247"/>
                  <a:pt x="4598446" y="772545"/>
                  <a:pt x="4601542" y="975360"/>
                </a:cubicBezTo>
                <a:cubicBezTo>
                  <a:pt x="4604638" y="1178175"/>
                  <a:pt x="4559996" y="1249055"/>
                  <a:pt x="4601542" y="1389888"/>
                </a:cubicBezTo>
                <a:cubicBezTo>
                  <a:pt x="4643088" y="1530721"/>
                  <a:pt x="4577278" y="1680379"/>
                  <a:pt x="4601542" y="1926336"/>
                </a:cubicBezTo>
                <a:cubicBezTo>
                  <a:pt x="4625806" y="2172293"/>
                  <a:pt x="4547870" y="2222264"/>
                  <a:pt x="4601542" y="2438400"/>
                </a:cubicBezTo>
                <a:cubicBezTo>
                  <a:pt x="4437621" y="2490944"/>
                  <a:pt x="4309032" y="2428261"/>
                  <a:pt x="4118380" y="2438400"/>
                </a:cubicBezTo>
                <a:cubicBezTo>
                  <a:pt x="3927728" y="2448539"/>
                  <a:pt x="3790633" y="2383589"/>
                  <a:pt x="3543187" y="2438400"/>
                </a:cubicBezTo>
                <a:cubicBezTo>
                  <a:pt x="3295741" y="2493211"/>
                  <a:pt x="3242395" y="2411690"/>
                  <a:pt x="2967995" y="2438400"/>
                </a:cubicBezTo>
                <a:cubicBezTo>
                  <a:pt x="2693595" y="2465110"/>
                  <a:pt x="2671387" y="2391600"/>
                  <a:pt x="2530848" y="2438400"/>
                </a:cubicBezTo>
                <a:cubicBezTo>
                  <a:pt x="2390309" y="2485200"/>
                  <a:pt x="2165224" y="2397174"/>
                  <a:pt x="1863625" y="2438400"/>
                </a:cubicBezTo>
                <a:cubicBezTo>
                  <a:pt x="1562026" y="2479626"/>
                  <a:pt x="1436075" y="2385178"/>
                  <a:pt x="1288432" y="2438400"/>
                </a:cubicBezTo>
                <a:cubicBezTo>
                  <a:pt x="1140789" y="2491622"/>
                  <a:pt x="998935" y="2423725"/>
                  <a:pt x="851285" y="2438400"/>
                </a:cubicBezTo>
                <a:cubicBezTo>
                  <a:pt x="703635" y="2453075"/>
                  <a:pt x="280465" y="2372572"/>
                  <a:pt x="0" y="2438400"/>
                </a:cubicBezTo>
                <a:cubicBezTo>
                  <a:pt x="-32838" y="2306633"/>
                  <a:pt x="33034" y="2179282"/>
                  <a:pt x="0" y="1950720"/>
                </a:cubicBezTo>
                <a:cubicBezTo>
                  <a:pt x="-33034" y="1722158"/>
                  <a:pt x="49755" y="1637641"/>
                  <a:pt x="0" y="1414272"/>
                </a:cubicBezTo>
                <a:cubicBezTo>
                  <a:pt x="-49755" y="1190903"/>
                  <a:pt x="3494" y="1155364"/>
                  <a:pt x="0" y="999744"/>
                </a:cubicBezTo>
                <a:cubicBezTo>
                  <a:pt x="-3494" y="844124"/>
                  <a:pt x="22170" y="592726"/>
                  <a:pt x="0" y="487680"/>
                </a:cubicBezTo>
                <a:cubicBezTo>
                  <a:pt x="-22170" y="382634"/>
                  <a:pt x="49022" y="154800"/>
                  <a:pt x="0" y="0"/>
                </a:cubicBezTo>
                <a:close/>
              </a:path>
            </a:pathLst>
          </a:custGeom>
          <a:solidFill>
            <a:schemeClr val="bg1"/>
          </a:solidFill>
          <a:ln w="38100">
            <a:solidFill>
              <a:schemeClr val="tx1"/>
            </a:solidFill>
            <a:extLst>
              <a:ext uri="{C807C97D-BFC1-408E-A445-0C87EB9F89A2}">
                <ask:lineSketchStyleProps xmlns:ask="http://schemas.microsoft.com/office/drawing/2018/sketchyshapes" sd="3855220365">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latin typeface="Times New Roman" panose="02020603050405020304" pitchFamily="18" charset="0"/>
                <a:cs typeface="Times New Roman" panose="02020603050405020304" pitchFamily="18" charset="0"/>
              </a:rPr>
              <a:t>Cuối tác phẩm</a:t>
            </a:r>
          </a:p>
        </p:txBody>
      </p:sp>
      <p:cxnSp>
        <p:nvCxnSpPr>
          <p:cNvPr id="5" name="Straight Connector 4">
            <a:extLst>
              <a:ext uri="{FF2B5EF4-FFF2-40B4-BE49-F238E27FC236}">
                <a16:creationId xmlns:a16="http://schemas.microsoft.com/office/drawing/2014/main" id="{54094E20-940C-44D1-B08E-860A02090FC4}"/>
              </a:ext>
            </a:extLst>
          </p:cNvPr>
          <p:cNvCxnSpPr>
            <a:cxnSpLocks/>
            <a:stCxn id="2" idx="2"/>
          </p:cNvCxnSpPr>
          <p:nvPr/>
        </p:nvCxnSpPr>
        <p:spPr>
          <a:xfrm>
            <a:off x="2673924" y="5208104"/>
            <a:ext cx="0" cy="19613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65518401"/>
      </p:ext>
    </p:extLst>
  </p:cSld>
  <p:clrMapOvr>
    <a:masterClrMapping/>
  </p:clrMapOvr>
  <mc:AlternateContent xmlns:mc="http://schemas.openxmlformats.org/markup-compatibility/2006" xmlns:p14="http://schemas.microsoft.com/office/powerpoint/2010/main">
    <mc:Choice Requires="p14">
      <p:transition spd="slow" p14:dur="2000" advTm="29311"/>
    </mc:Choice>
    <mc:Fallback xmlns="">
      <p:transition spd="slow" advTm="293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68" name="Rectangle 70">
            <a:extLst>
              <a:ext uri="{FF2B5EF4-FFF2-40B4-BE49-F238E27FC236}">
                <a16:creationId xmlns:a16="http://schemas.microsoft.com/office/drawing/2014/main" id="{7742A528-B5BC-48B8-92DE-9C2B44451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Bài Thơ: CHIẾC LÁ CUỐI CÙNG (Tác giả: Bằng Lăng Tím)">
            <a:extLst>
              <a:ext uri="{FF2B5EF4-FFF2-40B4-BE49-F238E27FC236}">
                <a16:creationId xmlns:a16="http://schemas.microsoft.com/office/drawing/2014/main" id="{D6FF65D5-AC3A-4C16-BD8B-904B41716A6D}"/>
              </a:ext>
            </a:extLst>
          </p:cNvPr>
          <p:cNvPicPr>
            <a:picLocks noChangeAspect="1" noChangeArrowheads="1"/>
          </p:cNvPicPr>
          <p:nvPr/>
        </p:nvPicPr>
        <p:blipFill rotWithShape="1">
          <a:blip r:embed="rId4">
            <a:alphaModFix amt="20000"/>
            <a:extLst>
              <a:ext uri="{28A0092B-C50C-407E-A947-70E740481C1C}">
                <a14:useLocalDpi xmlns:a14="http://schemas.microsoft.com/office/drawing/2010/main" val="0"/>
              </a:ext>
            </a:extLst>
          </a:blip>
          <a:srcRect t="8022" b="11333"/>
          <a:stretch/>
        </p:blipFill>
        <p:spPr bwMode="auto">
          <a:xfrm>
            <a:off x="-3028" y="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hiếc lá cuối cùng' không bao giờ biến mất - Báo Pháp Luật Việt Nam">
            <a:extLst>
              <a:ext uri="{FF2B5EF4-FFF2-40B4-BE49-F238E27FC236}">
                <a16:creationId xmlns:a16="http://schemas.microsoft.com/office/drawing/2014/main" id="{2BF63AB8-6959-45EA-AD67-6376E265338F}"/>
              </a:ext>
            </a:extLst>
          </p:cNvPr>
          <p:cNvPicPr>
            <a:picLocks noChangeAspect="1" noChangeArrowheads="1"/>
          </p:cNvPicPr>
          <p:nvPr/>
        </p:nvPicPr>
        <p:blipFill rotWithShape="1">
          <a:blip r:embed="rId5">
            <a:alphaModFix amt="50000"/>
            <a:extLst>
              <a:ext uri="{BEBA8EAE-BF5A-486C-A8C5-ECC9F3942E4B}">
                <a14:imgProps xmlns:a14="http://schemas.microsoft.com/office/drawing/2010/main">
                  <a14:imgLayer r:embed="rId6">
                    <a14:imgEffect>
                      <a14:artisticPlasticWrap/>
                    </a14:imgEffect>
                  </a14:imgLayer>
                </a14:imgProps>
              </a:ext>
              <a:ext uri="{28A0092B-C50C-407E-A947-70E740481C1C}">
                <a14:useLocalDpi xmlns:a14="http://schemas.microsoft.com/office/drawing/2010/main" val="0"/>
              </a:ext>
            </a:extLst>
          </a:blip>
          <a:srcRect r="8715" b="1"/>
          <a:stretch/>
        </p:blipFill>
        <p:spPr bwMode="auto">
          <a:xfrm rot="2933854">
            <a:off x="5883966" y="1877845"/>
            <a:ext cx="3498573" cy="2712043"/>
          </a:xfrm>
          <a:prstGeom prst="heart">
            <a:avLst/>
          </a:prstGeom>
          <a:noFill/>
          <a:effectLst>
            <a:softEdge rad="317500"/>
          </a:effectLst>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54094E20-940C-44D1-B08E-860A02090FC4}"/>
              </a:ext>
            </a:extLst>
          </p:cNvPr>
          <p:cNvCxnSpPr>
            <a:cxnSpLocks/>
          </p:cNvCxnSpPr>
          <p:nvPr/>
        </p:nvCxnSpPr>
        <p:spPr>
          <a:xfrm>
            <a:off x="2673924" y="-834896"/>
            <a:ext cx="0" cy="1961322"/>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2E725F8-D7BB-408B-9F10-9EB0650DE5D7}"/>
              </a:ext>
            </a:extLst>
          </p:cNvPr>
          <p:cNvSpPr txBox="1"/>
          <p:nvPr/>
        </p:nvSpPr>
        <p:spPr>
          <a:xfrm>
            <a:off x="569843" y="1484243"/>
            <a:ext cx="11237842" cy="3908762"/>
          </a:xfrm>
          <a:prstGeom prst="rect">
            <a:avLst/>
          </a:prstGeom>
          <a:noFill/>
        </p:spPr>
        <p:txBody>
          <a:bodyPr wrap="square" rtlCol="0">
            <a:spAutoFit/>
          </a:bodyPr>
          <a:lstStyle/>
          <a:p>
            <a:r>
              <a:rPr lang="en-US" sz="3200" i="1">
                <a:latin typeface="Times New Roman" panose="02020603050405020304" pitchFamily="18" charset="0"/>
                <a:cs typeface="Times New Roman" panose="02020603050405020304" pitchFamily="18" charset="0"/>
              </a:rPr>
              <a:t>“Khi hai người lên trên gác thì Giôn-xi đang ngủ. Xiu kéo tấm mành mành xuống che kín cửa sổ và ra hiệu cho cụ Bơ-men sang buồng bên cạnh. Sang đến nơi, họ </a:t>
            </a:r>
            <a:r>
              <a:rPr lang="en-US" sz="4000" b="1" i="1">
                <a:solidFill>
                  <a:srgbClr val="FF0000"/>
                </a:solidFill>
                <a:latin typeface="Times New Roman" panose="02020603050405020304" pitchFamily="18" charset="0"/>
                <a:cs typeface="Times New Roman" panose="02020603050405020304" pitchFamily="18" charset="0"/>
              </a:rPr>
              <a:t>sợ sệt</a:t>
            </a:r>
            <a:r>
              <a:rPr lang="en-US" sz="3200" b="1" i="1">
                <a:solidFill>
                  <a:srgbClr val="FF0000"/>
                </a:solidFill>
                <a:latin typeface="Times New Roman" panose="02020603050405020304" pitchFamily="18" charset="0"/>
                <a:cs typeface="Times New Roman" panose="02020603050405020304" pitchFamily="18" charset="0"/>
              </a:rPr>
              <a:t> </a:t>
            </a:r>
            <a:r>
              <a:rPr lang="en-US" sz="3200" i="1">
                <a:latin typeface="Times New Roman" panose="02020603050405020304" pitchFamily="18" charset="0"/>
                <a:cs typeface="Times New Roman" panose="02020603050405020304" pitchFamily="18" charset="0"/>
              </a:rPr>
              <a:t>ngó ra ngoài cửa sổ, nhìn cây thường xuân. Rồi họ nhìn nhau một lát, </a:t>
            </a:r>
            <a:r>
              <a:rPr lang="en-US" sz="4000" b="1" i="1">
                <a:solidFill>
                  <a:srgbClr val="FF0000"/>
                </a:solidFill>
                <a:latin typeface="Times New Roman" panose="02020603050405020304" pitchFamily="18" charset="0"/>
                <a:cs typeface="Times New Roman" panose="02020603050405020304" pitchFamily="18" charset="0"/>
              </a:rPr>
              <a:t>chẳng nói năng gì</a:t>
            </a:r>
            <a:r>
              <a:rPr lang="en-US" sz="3200" i="1">
                <a:latin typeface="Times New Roman" panose="02020603050405020304" pitchFamily="18" charset="0"/>
                <a:cs typeface="Times New Roman" panose="02020603050405020304" pitchFamily="18" charset="0"/>
              </a:rPr>
              <a:t>… Cụ Bơ-men mặc chiếc áo sơ mi cũ màu xanh, ngồi đóng vai một tay thợ mỏ già, trên cái ấm đun nước lật úp giả làm tảng đá…”</a:t>
            </a:r>
          </a:p>
        </p:txBody>
      </p:sp>
      <p:sp>
        <p:nvSpPr>
          <p:cNvPr id="12" name="TextBox 11">
            <a:extLst>
              <a:ext uri="{FF2B5EF4-FFF2-40B4-BE49-F238E27FC236}">
                <a16:creationId xmlns:a16="http://schemas.microsoft.com/office/drawing/2014/main" id="{E6924BA9-399D-4532-BDB8-87876FD0DE4D}"/>
              </a:ext>
            </a:extLst>
          </p:cNvPr>
          <p:cNvSpPr txBox="1"/>
          <p:nvPr/>
        </p:nvSpPr>
        <p:spPr>
          <a:xfrm>
            <a:off x="735496" y="5443475"/>
            <a:ext cx="9919251" cy="646331"/>
          </a:xfrm>
          <a:prstGeom prst="rect">
            <a:avLst/>
          </a:prstGeom>
          <a:noFill/>
        </p:spPr>
        <p:txBody>
          <a:bodyPr wrap="square">
            <a:spAutoFit/>
          </a:bodyPr>
          <a:lstStyle/>
          <a:p>
            <a:pPr algn="just"/>
            <a:r>
              <a:rPr lang="en-US" sz="3600" b="1" i="1">
                <a:latin typeface="Times New Roman" panose="02020603050405020304" pitchFamily="18" charset="0"/>
                <a:ea typeface="Times New Roman" panose="02020603050405020304" pitchFamily="18" charset="0"/>
              </a:rPr>
              <a:t>=&gt; Lo lắng cho số phận của Giôn-xi.</a:t>
            </a:r>
          </a:p>
        </p:txBody>
      </p:sp>
    </p:spTree>
    <p:custDataLst>
      <p:tags r:id="rId1"/>
    </p:custDataLst>
    <p:extLst>
      <p:ext uri="{BB962C8B-B14F-4D97-AF65-F5344CB8AC3E}">
        <p14:creationId xmlns:p14="http://schemas.microsoft.com/office/powerpoint/2010/main" val="3846374366"/>
      </p:ext>
    </p:extLst>
  </p:cSld>
  <p:clrMapOvr>
    <a:masterClrMapping/>
  </p:clrMapOvr>
  <mc:AlternateContent xmlns:mc="http://schemas.openxmlformats.org/markup-compatibility/2006" xmlns:p14="http://schemas.microsoft.com/office/powerpoint/2010/main">
    <mc:Choice Requires="p14">
      <p:transition p14:dur="11" advTm="54363">
        <p:push dir="u"/>
      </p:transition>
    </mc:Choice>
    <mc:Fallback xmlns="">
      <p:transition advTm="54363">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68" name="Rectangle 70">
            <a:extLst>
              <a:ext uri="{FF2B5EF4-FFF2-40B4-BE49-F238E27FC236}">
                <a16:creationId xmlns:a16="http://schemas.microsoft.com/office/drawing/2014/main" id="{7742A528-B5BC-48B8-92DE-9C2B44451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Bài Thơ: CHIẾC LÁ CUỐI CÙNG (Tác giả: Bằng Lăng Tím)">
            <a:extLst>
              <a:ext uri="{FF2B5EF4-FFF2-40B4-BE49-F238E27FC236}">
                <a16:creationId xmlns:a16="http://schemas.microsoft.com/office/drawing/2014/main" id="{D6FF65D5-AC3A-4C16-BD8B-904B41716A6D}"/>
              </a:ext>
            </a:extLst>
          </p:cNvPr>
          <p:cNvPicPr>
            <a:picLocks noChangeAspect="1" noChangeArrowheads="1"/>
          </p:cNvPicPr>
          <p:nvPr/>
        </p:nvPicPr>
        <p:blipFill rotWithShape="1">
          <a:blip r:embed="rId4">
            <a:alphaModFix amt="35000"/>
            <a:extLst>
              <a:ext uri="{28A0092B-C50C-407E-A947-70E740481C1C}">
                <a14:useLocalDpi xmlns:a14="http://schemas.microsoft.com/office/drawing/2010/main" val="0"/>
              </a:ext>
            </a:extLst>
          </a:blip>
          <a:srcRect t="8022" b="11333"/>
          <a:stretch/>
        </p:blipFill>
        <p:spPr bwMode="auto">
          <a:xfrm>
            <a:off x="-3028" y="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hiếc lá cuối cùng' không bao giờ biến mất - Báo Pháp Luật Việt Nam">
            <a:extLst>
              <a:ext uri="{FF2B5EF4-FFF2-40B4-BE49-F238E27FC236}">
                <a16:creationId xmlns:a16="http://schemas.microsoft.com/office/drawing/2014/main" id="{2BF63AB8-6959-45EA-AD67-6376E265338F}"/>
              </a:ext>
            </a:extLst>
          </p:cNvPr>
          <p:cNvPicPr>
            <a:picLocks noChangeAspect="1" noChangeArrowheads="1"/>
          </p:cNvPicPr>
          <p:nvPr/>
        </p:nvPicPr>
        <p:blipFill rotWithShape="1">
          <a:blip r:embed="rId5">
            <a:alphaModFix amt="50000"/>
            <a:extLst>
              <a:ext uri="{BEBA8EAE-BF5A-486C-A8C5-ECC9F3942E4B}">
                <a14:imgProps xmlns:a14="http://schemas.microsoft.com/office/drawing/2010/main">
                  <a14:imgLayer r:embed="rId6">
                    <a14:imgEffect>
                      <a14:artisticPlasticWrap/>
                    </a14:imgEffect>
                  </a14:imgLayer>
                </a14:imgProps>
              </a:ext>
              <a:ext uri="{28A0092B-C50C-407E-A947-70E740481C1C}">
                <a14:useLocalDpi xmlns:a14="http://schemas.microsoft.com/office/drawing/2010/main" val="0"/>
              </a:ext>
            </a:extLst>
          </a:blip>
          <a:srcRect r="8715" b="1"/>
          <a:stretch/>
        </p:blipFill>
        <p:spPr bwMode="auto">
          <a:xfrm rot="2933854">
            <a:off x="5883966" y="1877845"/>
            <a:ext cx="3498573" cy="2712043"/>
          </a:xfrm>
          <a:prstGeom prst="hear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1339F77-BD49-4693-A1AC-495FF672F871}"/>
              </a:ext>
            </a:extLst>
          </p:cNvPr>
          <p:cNvSpPr txBox="1"/>
          <p:nvPr/>
        </p:nvSpPr>
        <p:spPr>
          <a:xfrm>
            <a:off x="566806" y="279299"/>
            <a:ext cx="7688920" cy="923330"/>
          </a:xfrm>
          <a:prstGeom prst="rect">
            <a:avLst/>
          </a:prstGeom>
          <a:noFill/>
        </p:spPr>
        <p:txBody>
          <a:bodyPr wrap="square" rtlCol="0">
            <a:spAutoFit/>
          </a:bodyPr>
          <a:lstStyle/>
          <a:p>
            <a:r>
              <a:rPr lang="en-US" sz="5400" dirty="0">
                <a:latin typeface="Times New Roman" panose="02020603050405020304" pitchFamily="18" charset="0"/>
                <a:ea typeface="Architecture" panose="020B0500000000000000" pitchFamily="34" charset="0"/>
                <a:cs typeface="Times New Roman" panose="02020603050405020304" pitchFamily="18" charset="0"/>
              </a:rPr>
              <a:t>2. </a:t>
            </a:r>
            <a:r>
              <a:rPr lang="en-US" sz="5400" dirty="0" err="1">
                <a:latin typeface="Times New Roman" panose="02020603050405020304" pitchFamily="18" charset="0"/>
                <a:ea typeface="Architecture" panose="020B0500000000000000" pitchFamily="34" charset="0"/>
                <a:cs typeface="Times New Roman" panose="02020603050405020304" pitchFamily="18" charset="0"/>
              </a:rPr>
              <a:t>Nhân</a:t>
            </a:r>
            <a:r>
              <a:rPr lang="en-US" sz="5400" dirty="0">
                <a:latin typeface="Times New Roman" panose="02020603050405020304" pitchFamily="18" charset="0"/>
                <a:ea typeface="Architecture" panose="020B0500000000000000" pitchFamily="34" charset="0"/>
                <a:cs typeface="Times New Roman" panose="02020603050405020304" pitchFamily="18" charset="0"/>
              </a:rPr>
              <a:t> </a:t>
            </a:r>
            <a:r>
              <a:rPr lang="en-US" sz="5400" dirty="0" err="1">
                <a:latin typeface="Times New Roman" panose="02020603050405020304" pitchFamily="18" charset="0"/>
                <a:ea typeface="Architecture" panose="020B0500000000000000" pitchFamily="34" charset="0"/>
                <a:cs typeface="Times New Roman" panose="02020603050405020304" pitchFamily="18" charset="0"/>
              </a:rPr>
              <a:t>vật</a:t>
            </a:r>
            <a:r>
              <a:rPr lang="en-US" sz="5400" dirty="0">
                <a:latin typeface="Times New Roman" panose="02020603050405020304" pitchFamily="18" charset="0"/>
                <a:ea typeface="Architecture" panose="020B0500000000000000" pitchFamily="34" charset="0"/>
                <a:cs typeface="Times New Roman" panose="02020603050405020304" pitchFamily="18" charset="0"/>
              </a:rPr>
              <a:t> </a:t>
            </a:r>
            <a:r>
              <a:rPr lang="en-US" sz="5400" dirty="0" err="1">
                <a:latin typeface="Times New Roman" panose="02020603050405020304" pitchFamily="18" charset="0"/>
                <a:ea typeface="Architecture" panose="020B0500000000000000" pitchFamily="34" charset="0"/>
                <a:cs typeface="Times New Roman" panose="02020603050405020304" pitchFamily="18" charset="0"/>
              </a:rPr>
              <a:t>cụ</a:t>
            </a:r>
            <a:r>
              <a:rPr lang="en-US" sz="5400" dirty="0">
                <a:latin typeface="Times New Roman" panose="02020603050405020304" pitchFamily="18" charset="0"/>
                <a:ea typeface="Architecture" panose="020B0500000000000000" pitchFamily="34" charset="0"/>
                <a:cs typeface="Times New Roman" panose="02020603050405020304" pitchFamily="18" charset="0"/>
              </a:rPr>
              <a:t> </a:t>
            </a:r>
            <a:r>
              <a:rPr lang="en-US" sz="5400" dirty="0" err="1">
                <a:latin typeface="Times New Roman" panose="02020603050405020304" pitchFamily="18" charset="0"/>
                <a:ea typeface="Architecture" panose="020B0500000000000000" pitchFamily="34" charset="0"/>
                <a:cs typeface="Times New Roman" panose="02020603050405020304" pitchFamily="18" charset="0"/>
              </a:rPr>
              <a:t>Bơ</a:t>
            </a:r>
            <a:r>
              <a:rPr lang="en-US" sz="5400" dirty="0">
                <a:latin typeface="Times New Roman" panose="02020603050405020304" pitchFamily="18" charset="0"/>
                <a:ea typeface="Architecture" panose="020B0500000000000000" pitchFamily="34" charset="0"/>
                <a:cs typeface="Times New Roman" panose="02020603050405020304" pitchFamily="18" charset="0"/>
              </a:rPr>
              <a:t>-men</a:t>
            </a:r>
          </a:p>
        </p:txBody>
      </p:sp>
      <p:sp>
        <p:nvSpPr>
          <p:cNvPr id="8" name="TextBox 7">
            <a:extLst>
              <a:ext uri="{FF2B5EF4-FFF2-40B4-BE49-F238E27FC236}">
                <a16:creationId xmlns:a16="http://schemas.microsoft.com/office/drawing/2014/main" id="{C54722B5-F132-4337-A3BF-E3C6401BFE0A}"/>
              </a:ext>
            </a:extLst>
          </p:cNvPr>
          <p:cNvSpPr txBox="1"/>
          <p:nvPr/>
        </p:nvSpPr>
        <p:spPr>
          <a:xfrm>
            <a:off x="566806" y="1278280"/>
            <a:ext cx="11751090" cy="707886"/>
          </a:xfrm>
          <a:prstGeom prst="rect">
            <a:avLst/>
          </a:prstGeom>
          <a:noFill/>
        </p:spPr>
        <p:txBody>
          <a:bodyPr wrap="square">
            <a:spAutoFit/>
          </a:bodyPr>
          <a:lstStyle/>
          <a:p>
            <a:pPr algn="just"/>
            <a:r>
              <a:rPr lang="vi-VN" sz="4000" b="1" i="1" dirty="0">
                <a:latin typeface="Times New Roman" panose="02020603050405020304" pitchFamily="18" charset="0"/>
                <a:ea typeface="Times New Roman" panose="02020603050405020304" pitchFamily="18" charset="0"/>
              </a:rPr>
              <a:t>b</a:t>
            </a:r>
            <a:r>
              <a:rPr lang="en-US" sz="4000" b="1" i="1" dirty="0">
                <a:latin typeface="Times New Roman" panose="02020603050405020304" pitchFamily="18" charset="0"/>
                <a:ea typeface="Times New Roman" panose="02020603050405020304" pitchFamily="18" charset="0"/>
              </a:rPr>
              <a:t>)</a:t>
            </a:r>
            <a:r>
              <a:rPr lang="vi-VN" sz="4000" b="1" i="1" dirty="0">
                <a:latin typeface="Times New Roman" panose="02020603050405020304" pitchFamily="18" charset="0"/>
                <a:ea typeface="Times New Roman" panose="02020603050405020304" pitchFamily="18" charset="0"/>
              </a:rPr>
              <a:t> Diễn biến tâm trạng và hành động của cụ Bơ-men</a:t>
            </a:r>
            <a:r>
              <a:rPr lang="en-US" sz="3200" b="1"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i="1"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035BCB6B-8C76-4153-8A68-64FD479F8E1D}"/>
              </a:ext>
            </a:extLst>
          </p:cNvPr>
          <p:cNvSpPr/>
          <p:nvPr/>
        </p:nvSpPr>
        <p:spPr>
          <a:xfrm>
            <a:off x="373153" y="2769704"/>
            <a:ext cx="4601542" cy="2438400"/>
          </a:xfrm>
          <a:custGeom>
            <a:avLst/>
            <a:gdLst>
              <a:gd name="connsiteX0" fmla="*/ 0 w 4601542"/>
              <a:gd name="connsiteY0" fmla="*/ 0 h 2438400"/>
              <a:gd name="connsiteX1" fmla="*/ 437146 w 4601542"/>
              <a:gd name="connsiteY1" fmla="*/ 0 h 2438400"/>
              <a:gd name="connsiteX2" fmla="*/ 1104370 w 4601542"/>
              <a:gd name="connsiteY2" fmla="*/ 0 h 2438400"/>
              <a:gd name="connsiteX3" fmla="*/ 1771594 w 4601542"/>
              <a:gd name="connsiteY3" fmla="*/ 0 h 2438400"/>
              <a:gd name="connsiteX4" fmla="*/ 2438817 w 4601542"/>
              <a:gd name="connsiteY4" fmla="*/ 0 h 2438400"/>
              <a:gd name="connsiteX5" fmla="*/ 2967995 w 4601542"/>
              <a:gd name="connsiteY5" fmla="*/ 0 h 2438400"/>
              <a:gd name="connsiteX6" fmla="*/ 3451157 w 4601542"/>
              <a:gd name="connsiteY6" fmla="*/ 0 h 2438400"/>
              <a:gd name="connsiteX7" fmla="*/ 3934318 w 4601542"/>
              <a:gd name="connsiteY7" fmla="*/ 0 h 2438400"/>
              <a:gd name="connsiteX8" fmla="*/ 4601542 w 4601542"/>
              <a:gd name="connsiteY8" fmla="*/ 0 h 2438400"/>
              <a:gd name="connsiteX9" fmla="*/ 4601542 w 4601542"/>
              <a:gd name="connsiteY9" fmla="*/ 512064 h 2438400"/>
              <a:gd name="connsiteX10" fmla="*/ 4601542 w 4601542"/>
              <a:gd name="connsiteY10" fmla="*/ 999744 h 2438400"/>
              <a:gd name="connsiteX11" fmla="*/ 4601542 w 4601542"/>
              <a:gd name="connsiteY11" fmla="*/ 1511808 h 2438400"/>
              <a:gd name="connsiteX12" fmla="*/ 4601542 w 4601542"/>
              <a:gd name="connsiteY12" fmla="*/ 1926336 h 2438400"/>
              <a:gd name="connsiteX13" fmla="*/ 4601542 w 4601542"/>
              <a:gd name="connsiteY13" fmla="*/ 2438400 h 2438400"/>
              <a:gd name="connsiteX14" fmla="*/ 4164396 w 4601542"/>
              <a:gd name="connsiteY14" fmla="*/ 2438400 h 2438400"/>
              <a:gd name="connsiteX15" fmla="*/ 3543187 w 4601542"/>
              <a:gd name="connsiteY15" fmla="*/ 2438400 h 2438400"/>
              <a:gd name="connsiteX16" fmla="*/ 3106041 w 4601542"/>
              <a:gd name="connsiteY16" fmla="*/ 2438400 h 2438400"/>
              <a:gd name="connsiteX17" fmla="*/ 2576864 w 4601542"/>
              <a:gd name="connsiteY17" fmla="*/ 2438400 h 2438400"/>
              <a:gd name="connsiteX18" fmla="*/ 1955655 w 4601542"/>
              <a:gd name="connsiteY18" fmla="*/ 2438400 h 2438400"/>
              <a:gd name="connsiteX19" fmla="*/ 1518509 w 4601542"/>
              <a:gd name="connsiteY19" fmla="*/ 2438400 h 2438400"/>
              <a:gd name="connsiteX20" fmla="*/ 851285 w 4601542"/>
              <a:gd name="connsiteY20" fmla="*/ 2438400 h 2438400"/>
              <a:gd name="connsiteX21" fmla="*/ 0 w 4601542"/>
              <a:gd name="connsiteY21" fmla="*/ 2438400 h 2438400"/>
              <a:gd name="connsiteX22" fmla="*/ 0 w 4601542"/>
              <a:gd name="connsiteY22" fmla="*/ 1926336 h 2438400"/>
              <a:gd name="connsiteX23" fmla="*/ 0 w 4601542"/>
              <a:gd name="connsiteY23" fmla="*/ 1463040 h 2438400"/>
              <a:gd name="connsiteX24" fmla="*/ 0 w 4601542"/>
              <a:gd name="connsiteY24" fmla="*/ 975360 h 2438400"/>
              <a:gd name="connsiteX25" fmla="*/ 0 w 4601542"/>
              <a:gd name="connsiteY25" fmla="*/ 438912 h 2438400"/>
              <a:gd name="connsiteX26" fmla="*/ 0 w 4601542"/>
              <a:gd name="connsiteY26"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01542" h="2438400" fill="none" extrusionOk="0">
                <a:moveTo>
                  <a:pt x="0" y="0"/>
                </a:moveTo>
                <a:cubicBezTo>
                  <a:pt x="138238" y="-51957"/>
                  <a:pt x="282958" y="43214"/>
                  <a:pt x="437146" y="0"/>
                </a:cubicBezTo>
                <a:cubicBezTo>
                  <a:pt x="591334" y="-43214"/>
                  <a:pt x="779574" y="75679"/>
                  <a:pt x="1104370" y="0"/>
                </a:cubicBezTo>
                <a:cubicBezTo>
                  <a:pt x="1429166" y="-75679"/>
                  <a:pt x="1481770" y="14731"/>
                  <a:pt x="1771594" y="0"/>
                </a:cubicBezTo>
                <a:cubicBezTo>
                  <a:pt x="2061418" y="-14731"/>
                  <a:pt x="2186098" y="31864"/>
                  <a:pt x="2438817" y="0"/>
                </a:cubicBezTo>
                <a:cubicBezTo>
                  <a:pt x="2691536" y="-31864"/>
                  <a:pt x="2855798" y="15569"/>
                  <a:pt x="2967995" y="0"/>
                </a:cubicBezTo>
                <a:cubicBezTo>
                  <a:pt x="3080192" y="-15569"/>
                  <a:pt x="3281948" y="12789"/>
                  <a:pt x="3451157" y="0"/>
                </a:cubicBezTo>
                <a:cubicBezTo>
                  <a:pt x="3620366" y="-12789"/>
                  <a:pt x="3772446" y="2691"/>
                  <a:pt x="3934318" y="0"/>
                </a:cubicBezTo>
                <a:cubicBezTo>
                  <a:pt x="4096190" y="-2691"/>
                  <a:pt x="4398397" y="41494"/>
                  <a:pt x="4601542" y="0"/>
                </a:cubicBezTo>
                <a:cubicBezTo>
                  <a:pt x="4650770" y="215975"/>
                  <a:pt x="4579635" y="381288"/>
                  <a:pt x="4601542" y="512064"/>
                </a:cubicBezTo>
                <a:cubicBezTo>
                  <a:pt x="4623449" y="642840"/>
                  <a:pt x="4595288" y="779355"/>
                  <a:pt x="4601542" y="999744"/>
                </a:cubicBezTo>
                <a:cubicBezTo>
                  <a:pt x="4607796" y="1220133"/>
                  <a:pt x="4578527" y="1369039"/>
                  <a:pt x="4601542" y="1511808"/>
                </a:cubicBezTo>
                <a:cubicBezTo>
                  <a:pt x="4624557" y="1654577"/>
                  <a:pt x="4574977" y="1794315"/>
                  <a:pt x="4601542" y="1926336"/>
                </a:cubicBezTo>
                <a:cubicBezTo>
                  <a:pt x="4628107" y="2058357"/>
                  <a:pt x="4548845" y="2296404"/>
                  <a:pt x="4601542" y="2438400"/>
                </a:cubicBezTo>
                <a:cubicBezTo>
                  <a:pt x="4466291" y="2466452"/>
                  <a:pt x="4332007" y="2415013"/>
                  <a:pt x="4164396" y="2438400"/>
                </a:cubicBezTo>
                <a:cubicBezTo>
                  <a:pt x="3996785" y="2461787"/>
                  <a:pt x="3841826" y="2365103"/>
                  <a:pt x="3543187" y="2438400"/>
                </a:cubicBezTo>
                <a:cubicBezTo>
                  <a:pt x="3244548" y="2511697"/>
                  <a:pt x="3216909" y="2413757"/>
                  <a:pt x="3106041" y="2438400"/>
                </a:cubicBezTo>
                <a:cubicBezTo>
                  <a:pt x="2995173" y="2463043"/>
                  <a:pt x="2711123" y="2422667"/>
                  <a:pt x="2576864" y="2438400"/>
                </a:cubicBezTo>
                <a:cubicBezTo>
                  <a:pt x="2442605" y="2454133"/>
                  <a:pt x="2195388" y="2395195"/>
                  <a:pt x="1955655" y="2438400"/>
                </a:cubicBezTo>
                <a:cubicBezTo>
                  <a:pt x="1715922" y="2481605"/>
                  <a:pt x="1687669" y="2399370"/>
                  <a:pt x="1518509" y="2438400"/>
                </a:cubicBezTo>
                <a:cubicBezTo>
                  <a:pt x="1349349" y="2477430"/>
                  <a:pt x="1184553" y="2388934"/>
                  <a:pt x="851285" y="2438400"/>
                </a:cubicBezTo>
                <a:cubicBezTo>
                  <a:pt x="518017" y="2487866"/>
                  <a:pt x="200386" y="2343532"/>
                  <a:pt x="0" y="2438400"/>
                </a:cubicBezTo>
                <a:cubicBezTo>
                  <a:pt x="-37529" y="2247831"/>
                  <a:pt x="32595" y="2114214"/>
                  <a:pt x="0" y="1926336"/>
                </a:cubicBezTo>
                <a:cubicBezTo>
                  <a:pt x="-32595" y="1738458"/>
                  <a:pt x="54824" y="1624712"/>
                  <a:pt x="0" y="1463040"/>
                </a:cubicBezTo>
                <a:cubicBezTo>
                  <a:pt x="-54824" y="1301368"/>
                  <a:pt x="56702" y="1146524"/>
                  <a:pt x="0" y="975360"/>
                </a:cubicBezTo>
                <a:cubicBezTo>
                  <a:pt x="-56702" y="804196"/>
                  <a:pt x="56046" y="667021"/>
                  <a:pt x="0" y="438912"/>
                </a:cubicBezTo>
                <a:cubicBezTo>
                  <a:pt x="-56046" y="210803"/>
                  <a:pt x="44445" y="209435"/>
                  <a:pt x="0" y="0"/>
                </a:cubicBezTo>
                <a:close/>
              </a:path>
              <a:path w="4601542" h="2438400" stroke="0" extrusionOk="0">
                <a:moveTo>
                  <a:pt x="0" y="0"/>
                </a:moveTo>
                <a:cubicBezTo>
                  <a:pt x="224105" y="-34741"/>
                  <a:pt x="378255" y="44227"/>
                  <a:pt x="483162" y="0"/>
                </a:cubicBezTo>
                <a:cubicBezTo>
                  <a:pt x="588069" y="-44227"/>
                  <a:pt x="760536" y="40078"/>
                  <a:pt x="1012339" y="0"/>
                </a:cubicBezTo>
                <a:cubicBezTo>
                  <a:pt x="1264142" y="-40078"/>
                  <a:pt x="1364166" y="46958"/>
                  <a:pt x="1541517" y="0"/>
                </a:cubicBezTo>
                <a:cubicBezTo>
                  <a:pt x="1718868" y="-46958"/>
                  <a:pt x="1846193" y="63190"/>
                  <a:pt x="2070694" y="0"/>
                </a:cubicBezTo>
                <a:cubicBezTo>
                  <a:pt x="2295195" y="-63190"/>
                  <a:pt x="2508683" y="49224"/>
                  <a:pt x="2691902" y="0"/>
                </a:cubicBezTo>
                <a:cubicBezTo>
                  <a:pt x="2875121" y="-49224"/>
                  <a:pt x="3114389" y="53215"/>
                  <a:pt x="3359126" y="0"/>
                </a:cubicBezTo>
                <a:cubicBezTo>
                  <a:pt x="3603863" y="-53215"/>
                  <a:pt x="3645500" y="16397"/>
                  <a:pt x="3796272" y="0"/>
                </a:cubicBezTo>
                <a:cubicBezTo>
                  <a:pt x="3947044" y="-16397"/>
                  <a:pt x="4272555" y="77736"/>
                  <a:pt x="4601542" y="0"/>
                </a:cubicBezTo>
                <a:cubicBezTo>
                  <a:pt x="4640750" y="193634"/>
                  <a:pt x="4567568" y="341113"/>
                  <a:pt x="4601542" y="487680"/>
                </a:cubicBezTo>
                <a:cubicBezTo>
                  <a:pt x="4635516" y="634247"/>
                  <a:pt x="4598446" y="772545"/>
                  <a:pt x="4601542" y="975360"/>
                </a:cubicBezTo>
                <a:cubicBezTo>
                  <a:pt x="4604638" y="1178175"/>
                  <a:pt x="4559996" y="1249055"/>
                  <a:pt x="4601542" y="1389888"/>
                </a:cubicBezTo>
                <a:cubicBezTo>
                  <a:pt x="4643088" y="1530721"/>
                  <a:pt x="4577278" y="1680379"/>
                  <a:pt x="4601542" y="1926336"/>
                </a:cubicBezTo>
                <a:cubicBezTo>
                  <a:pt x="4625806" y="2172293"/>
                  <a:pt x="4547870" y="2222264"/>
                  <a:pt x="4601542" y="2438400"/>
                </a:cubicBezTo>
                <a:cubicBezTo>
                  <a:pt x="4437621" y="2490944"/>
                  <a:pt x="4309032" y="2428261"/>
                  <a:pt x="4118380" y="2438400"/>
                </a:cubicBezTo>
                <a:cubicBezTo>
                  <a:pt x="3927728" y="2448539"/>
                  <a:pt x="3790633" y="2383589"/>
                  <a:pt x="3543187" y="2438400"/>
                </a:cubicBezTo>
                <a:cubicBezTo>
                  <a:pt x="3295741" y="2493211"/>
                  <a:pt x="3242395" y="2411690"/>
                  <a:pt x="2967995" y="2438400"/>
                </a:cubicBezTo>
                <a:cubicBezTo>
                  <a:pt x="2693595" y="2465110"/>
                  <a:pt x="2671387" y="2391600"/>
                  <a:pt x="2530848" y="2438400"/>
                </a:cubicBezTo>
                <a:cubicBezTo>
                  <a:pt x="2390309" y="2485200"/>
                  <a:pt x="2165224" y="2397174"/>
                  <a:pt x="1863625" y="2438400"/>
                </a:cubicBezTo>
                <a:cubicBezTo>
                  <a:pt x="1562026" y="2479626"/>
                  <a:pt x="1436075" y="2385178"/>
                  <a:pt x="1288432" y="2438400"/>
                </a:cubicBezTo>
                <a:cubicBezTo>
                  <a:pt x="1140789" y="2491622"/>
                  <a:pt x="998935" y="2423725"/>
                  <a:pt x="851285" y="2438400"/>
                </a:cubicBezTo>
                <a:cubicBezTo>
                  <a:pt x="703635" y="2453075"/>
                  <a:pt x="280465" y="2372572"/>
                  <a:pt x="0" y="2438400"/>
                </a:cubicBezTo>
                <a:cubicBezTo>
                  <a:pt x="-32838" y="2306633"/>
                  <a:pt x="33034" y="2179282"/>
                  <a:pt x="0" y="1950720"/>
                </a:cubicBezTo>
                <a:cubicBezTo>
                  <a:pt x="-33034" y="1722158"/>
                  <a:pt x="49755" y="1637641"/>
                  <a:pt x="0" y="1414272"/>
                </a:cubicBezTo>
                <a:cubicBezTo>
                  <a:pt x="-49755" y="1190903"/>
                  <a:pt x="3494" y="1155364"/>
                  <a:pt x="0" y="999744"/>
                </a:cubicBezTo>
                <a:cubicBezTo>
                  <a:pt x="-3494" y="844124"/>
                  <a:pt x="22170" y="592726"/>
                  <a:pt x="0" y="487680"/>
                </a:cubicBezTo>
                <a:cubicBezTo>
                  <a:pt x="-22170" y="382634"/>
                  <a:pt x="49022" y="154800"/>
                  <a:pt x="0" y="0"/>
                </a:cubicBezTo>
                <a:close/>
              </a:path>
            </a:pathLst>
          </a:custGeom>
          <a:solidFill>
            <a:schemeClr val="bg1"/>
          </a:solidFill>
          <a:ln w="38100">
            <a:solidFill>
              <a:schemeClr val="tx1"/>
            </a:solidFill>
            <a:extLst>
              <a:ext uri="{C807C97D-BFC1-408E-A445-0C87EB9F89A2}">
                <ask:lineSketchStyleProps xmlns:ask="http://schemas.microsoft.com/office/drawing/2018/sketchyshapes" sd="3855220365">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latin typeface="Times New Roman" panose="02020603050405020304" pitchFamily="18" charset="0"/>
                <a:cs typeface="Times New Roman" panose="02020603050405020304" pitchFamily="18" charset="0"/>
              </a:rPr>
              <a:t>Đầu tác phẩm</a:t>
            </a:r>
          </a:p>
          <a:p>
            <a:pPr algn="ctr"/>
            <a:r>
              <a:rPr lang="en-US" sz="3200" b="1" i="1">
                <a:solidFill>
                  <a:schemeClr val="tx1"/>
                </a:solidFill>
                <a:latin typeface="Times New Roman" panose="02020603050405020304" pitchFamily="18" charset="0"/>
                <a:ea typeface="Times New Roman" panose="02020603050405020304" pitchFamily="18" charset="0"/>
              </a:rPr>
              <a:t>Lo lắng cho số phận của Giôn-xi.</a:t>
            </a:r>
            <a:endParaRPr lang="en-US" sz="3200" b="1">
              <a:solidFill>
                <a:schemeClr val="tx1"/>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9B840586-24A2-44A6-AE39-2C5C581F0EC8}"/>
              </a:ext>
            </a:extLst>
          </p:cNvPr>
          <p:cNvSpPr/>
          <p:nvPr/>
        </p:nvSpPr>
        <p:spPr>
          <a:xfrm>
            <a:off x="7217305" y="2769704"/>
            <a:ext cx="4601542" cy="2438400"/>
          </a:xfrm>
          <a:custGeom>
            <a:avLst/>
            <a:gdLst>
              <a:gd name="connsiteX0" fmla="*/ 0 w 4601542"/>
              <a:gd name="connsiteY0" fmla="*/ 0 h 2438400"/>
              <a:gd name="connsiteX1" fmla="*/ 437146 w 4601542"/>
              <a:gd name="connsiteY1" fmla="*/ 0 h 2438400"/>
              <a:gd name="connsiteX2" fmla="*/ 1104370 w 4601542"/>
              <a:gd name="connsiteY2" fmla="*/ 0 h 2438400"/>
              <a:gd name="connsiteX3" fmla="*/ 1771594 w 4601542"/>
              <a:gd name="connsiteY3" fmla="*/ 0 h 2438400"/>
              <a:gd name="connsiteX4" fmla="*/ 2438817 w 4601542"/>
              <a:gd name="connsiteY4" fmla="*/ 0 h 2438400"/>
              <a:gd name="connsiteX5" fmla="*/ 2967995 w 4601542"/>
              <a:gd name="connsiteY5" fmla="*/ 0 h 2438400"/>
              <a:gd name="connsiteX6" fmla="*/ 3451157 w 4601542"/>
              <a:gd name="connsiteY6" fmla="*/ 0 h 2438400"/>
              <a:gd name="connsiteX7" fmla="*/ 3934318 w 4601542"/>
              <a:gd name="connsiteY7" fmla="*/ 0 h 2438400"/>
              <a:gd name="connsiteX8" fmla="*/ 4601542 w 4601542"/>
              <a:gd name="connsiteY8" fmla="*/ 0 h 2438400"/>
              <a:gd name="connsiteX9" fmla="*/ 4601542 w 4601542"/>
              <a:gd name="connsiteY9" fmla="*/ 512064 h 2438400"/>
              <a:gd name="connsiteX10" fmla="*/ 4601542 w 4601542"/>
              <a:gd name="connsiteY10" fmla="*/ 999744 h 2438400"/>
              <a:gd name="connsiteX11" fmla="*/ 4601542 w 4601542"/>
              <a:gd name="connsiteY11" fmla="*/ 1511808 h 2438400"/>
              <a:gd name="connsiteX12" fmla="*/ 4601542 w 4601542"/>
              <a:gd name="connsiteY12" fmla="*/ 1926336 h 2438400"/>
              <a:gd name="connsiteX13" fmla="*/ 4601542 w 4601542"/>
              <a:gd name="connsiteY13" fmla="*/ 2438400 h 2438400"/>
              <a:gd name="connsiteX14" fmla="*/ 4164396 w 4601542"/>
              <a:gd name="connsiteY14" fmla="*/ 2438400 h 2438400"/>
              <a:gd name="connsiteX15" fmla="*/ 3543187 w 4601542"/>
              <a:gd name="connsiteY15" fmla="*/ 2438400 h 2438400"/>
              <a:gd name="connsiteX16" fmla="*/ 3106041 w 4601542"/>
              <a:gd name="connsiteY16" fmla="*/ 2438400 h 2438400"/>
              <a:gd name="connsiteX17" fmla="*/ 2576864 w 4601542"/>
              <a:gd name="connsiteY17" fmla="*/ 2438400 h 2438400"/>
              <a:gd name="connsiteX18" fmla="*/ 1955655 w 4601542"/>
              <a:gd name="connsiteY18" fmla="*/ 2438400 h 2438400"/>
              <a:gd name="connsiteX19" fmla="*/ 1518509 w 4601542"/>
              <a:gd name="connsiteY19" fmla="*/ 2438400 h 2438400"/>
              <a:gd name="connsiteX20" fmla="*/ 851285 w 4601542"/>
              <a:gd name="connsiteY20" fmla="*/ 2438400 h 2438400"/>
              <a:gd name="connsiteX21" fmla="*/ 0 w 4601542"/>
              <a:gd name="connsiteY21" fmla="*/ 2438400 h 2438400"/>
              <a:gd name="connsiteX22" fmla="*/ 0 w 4601542"/>
              <a:gd name="connsiteY22" fmla="*/ 1926336 h 2438400"/>
              <a:gd name="connsiteX23" fmla="*/ 0 w 4601542"/>
              <a:gd name="connsiteY23" fmla="*/ 1463040 h 2438400"/>
              <a:gd name="connsiteX24" fmla="*/ 0 w 4601542"/>
              <a:gd name="connsiteY24" fmla="*/ 975360 h 2438400"/>
              <a:gd name="connsiteX25" fmla="*/ 0 w 4601542"/>
              <a:gd name="connsiteY25" fmla="*/ 438912 h 2438400"/>
              <a:gd name="connsiteX26" fmla="*/ 0 w 4601542"/>
              <a:gd name="connsiteY26"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01542" h="2438400" fill="none" extrusionOk="0">
                <a:moveTo>
                  <a:pt x="0" y="0"/>
                </a:moveTo>
                <a:cubicBezTo>
                  <a:pt x="138238" y="-51957"/>
                  <a:pt x="282958" y="43214"/>
                  <a:pt x="437146" y="0"/>
                </a:cubicBezTo>
                <a:cubicBezTo>
                  <a:pt x="591334" y="-43214"/>
                  <a:pt x="779574" y="75679"/>
                  <a:pt x="1104370" y="0"/>
                </a:cubicBezTo>
                <a:cubicBezTo>
                  <a:pt x="1429166" y="-75679"/>
                  <a:pt x="1481770" y="14731"/>
                  <a:pt x="1771594" y="0"/>
                </a:cubicBezTo>
                <a:cubicBezTo>
                  <a:pt x="2061418" y="-14731"/>
                  <a:pt x="2186098" y="31864"/>
                  <a:pt x="2438817" y="0"/>
                </a:cubicBezTo>
                <a:cubicBezTo>
                  <a:pt x="2691536" y="-31864"/>
                  <a:pt x="2855798" y="15569"/>
                  <a:pt x="2967995" y="0"/>
                </a:cubicBezTo>
                <a:cubicBezTo>
                  <a:pt x="3080192" y="-15569"/>
                  <a:pt x="3281948" y="12789"/>
                  <a:pt x="3451157" y="0"/>
                </a:cubicBezTo>
                <a:cubicBezTo>
                  <a:pt x="3620366" y="-12789"/>
                  <a:pt x="3772446" y="2691"/>
                  <a:pt x="3934318" y="0"/>
                </a:cubicBezTo>
                <a:cubicBezTo>
                  <a:pt x="4096190" y="-2691"/>
                  <a:pt x="4398397" y="41494"/>
                  <a:pt x="4601542" y="0"/>
                </a:cubicBezTo>
                <a:cubicBezTo>
                  <a:pt x="4650770" y="215975"/>
                  <a:pt x="4579635" y="381288"/>
                  <a:pt x="4601542" y="512064"/>
                </a:cubicBezTo>
                <a:cubicBezTo>
                  <a:pt x="4623449" y="642840"/>
                  <a:pt x="4595288" y="779355"/>
                  <a:pt x="4601542" y="999744"/>
                </a:cubicBezTo>
                <a:cubicBezTo>
                  <a:pt x="4607796" y="1220133"/>
                  <a:pt x="4578527" y="1369039"/>
                  <a:pt x="4601542" y="1511808"/>
                </a:cubicBezTo>
                <a:cubicBezTo>
                  <a:pt x="4624557" y="1654577"/>
                  <a:pt x="4574977" y="1794315"/>
                  <a:pt x="4601542" y="1926336"/>
                </a:cubicBezTo>
                <a:cubicBezTo>
                  <a:pt x="4628107" y="2058357"/>
                  <a:pt x="4548845" y="2296404"/>
                  <a:pt x="4601542" y="2438400"/>
                </a:cubicBezTo>
                <a:cubicBezTo>
                  <a:pt x="4466291" y="2466452"/>
                  <a:pt x="4332007" y="2415013"/>
                  <a:pt x="4164396" y="2438400"/>
                </a:cubicBezTo>
                <a:cubicBezTo>
                  <a:pt x="3996785" y="2461787"/>
                  <a:pt x="3841826" y="2365103"/>
                  <a:pt x="3543187" y="2438400"/>
                </a:cubicBezTo>
                <a:cubicBezTo>
                  <a:pt x="3244548" y="2511697"/>
                  <a:pt x="3216909" y="2413757"/>
                  <a:pt x="3106041" y="2438400"/>
                </a:cubicBezTo>
                <a:cubicBezTo>
                  <a:pt x="2995173" y="2463043"/>
                  <a:pt x="2711123" y="2422667"/>
                  <a:pt x="2576864" y="2438400"/>
                </a:cubicBezTo>
                <a:cubicBezTo>
                  <a:pt x="2442605" y="2454133"/>
                  <a:pt x="2195388" y="2395195"/>
                  <a:pt x="1955655" y="2438400"/>
                </a:cubicBezTo>
                <a:cubicBezTo>
                  <a:pt x="1715922" y="2481605"/>
                  <a:pt x="1687669" y="2399370"/>
                  <a:pt x="1518509" y="2438400"/>
                </a:cubicBezTo>
                <a:cubicBezTo>
                  <a:pt x="1349349" y="2477430"/>
                  <a:pt x="1184553" y="2388934"/>
                  <a:pt x="851285" y="2438400"/>
                </a:cubicBezTo>
                <a:cubicBezTo>
                  <a:pt x="518017" y="2487866"/>
                  <a:pt x="200386" y="2343532"/>
                  <a:pt x="0" y="2438400"/>
                </a:cubicBezTo>
                <a:cubicBezTo>
                  <a:pt x="-37529" y="2247831"/>
                  <a:pt x="32595" y="2114214"/>
                  <a:pt x="0" y="1926336"/>
                </a:cubicBezTo>
                <a:cubicBezTo>
                  <a:pt x="-32595" y="1738458"/>
                  <a:pt x="54824" y="1624712"/>
                  <a:pt x="0" y="1463040"/>
                </a:cubicBezTo>
                <a:cubicBezTo>
                  <a:pt x="-54824" y="1301368"/>
                  <a:pt x="56702" y="1146524"/>
                  <a:pt x="0" y="975360"/>
                </a:cubicBezTo>
                <a:cubicBezTo>
                  <a:pt x="-56702" y="804196"/>
                  <a:pt x="56046" y="667021"/>
                  <a:pt x="0" y="438912"/>
                </a:cubicBezTo>
                <a:cubicBezTo>
                  <a:pt x="-56046" y="210803"/>
                  <a:pt x="44445" y="209435"/>
                  <a:pt x="0" y="0"/>
                </a:cubicBezTo>
                <a:close/>
              </a:path>
              <a:path w="4601542" h="2438400" stroke="0" extrusionOk="0">
                <a:moveTo>
                  <a:pt x="0" y="0"/>
                </a:moveTo>
                <a:cubicBezTo>
                  <a:pt x="224105" y="-34741"/>
                  <a:pt x="378255" y="44227"/>
                  <a:pt x="483162" y="0"/>
                </a:cubicBezTo>
                <a:cubicBezTo>
                  <a:pt x="588069" y="-44227"/>
                  <a:pt x="760536" y="40078"/>
                  <a:pt x="1012339" y="0"/>
                </a:cubicBezTo>
                <a:cubicBezTo>
                  <a:pt x="1264142" y="-40078"/>
                  <a:pt x="1364166" y="46958"/>
                  <a:pt x="1541517" y="0"/>
                </a:cubicBezTo>
                <a:cubicBezTo>
                  <a:pt x="1718868" y="-46958"/>
                  <a:pt x="1846193" y="63190"/>
                  <a:pt x="2070694" y="0"/>
                </a:cubicBezTo>
                <a:cubicBezTo>
                  <a:pt x="2295195" y="-63190"/>
                  <a:pt x="2508683" y="49224"/>
                  <a:pt x="2691902" y="0"/>
                </a:cubicBezTo>
                <a:cubicBezTo>
                  <a:pt x="2875121" y="-49224"/>
                  <a:pt x="3114389" y="53215"/>
                  <a:pt x="3359126" y="0"/>
                </a:cubicBezTo>
                <a:cubicBezTo>
                  <a:pt x="3603863" y="-53215"/>
                  <a:pt x="3645500" y="16397"/>
                  <a:pt x="3796272" y="0"/>
                </a:cubicBezTo>
                <a:cubicBezTo>
                  <a:pt x="3947044" y="-16397"/>
                  <a:pt x="4272555" y="77736"/>
                  <a:pt x="4601542" y="0"/>
                </a:cubicBezTo>
                <a:cubicBezTo>
                  <a:pt x="4640750" y="193634"/>
                  <a:pt x="4567568" y="341113"/>
                  <a:pt x="4601542" y="487680"/>
                </a:cubicBezTo>
                <a:cubicBezTo>
                  <a:pt x="4635516" y="634247"/>
                  <a:pt x="4598446" y="772545"/>
                  <a:pt x="4601542" y="975360"/>
                </a:cubicBezTo>
                <a:cubicBezTo>
                  <a:pt x="4604638" y="1178175"/>
                  <a:pt x="4559996" y="1249055"/>
                  <a:pt x="4601542" y="1389888"/>
                </a:cubicBezTo>
                <a:cubicBezTo>
                  <a:pt x="4643088" y="1530721"/>
                  <a:pt x="4577278" y="1680379"/>
                  <a:pt x="4601542" y="1926336"/>
                </a:cubicBezTo>
                <a:cubicBezTo>
                  <a:pt x="4625806" y="2172293"/>
                  <a:pt x="4547870" y="2222264"/>
                  <a:pt x="4601542" y="2438400"/>
                </a:cubicBezTo>
                <a:cubicBezTo>
                  <a:pt x="4437621" y="2490944"/>
                  <a:pt x="4309032" y="2428261"/>
                  <a:pt x="4118380" y="2438400"/>
                </a:cubicBezTo>
                <a:cubicBezTo>
                  <a:pt x="3927728" y="2448539"/>
                  <a:pt x="3790633" y="2383589"/>
                  <a:pt x="3543187" y="2438400"/>
                </a:cubicBezTo>
                <a:cubicBezTo>
                  <a:pt x="3295741" y="2493211"/>
                  <a:pt x="3242395" y="2411690"/>
                  <a:pt x="2967995" y="2438400"/>
                </a:cubicBezTo>
                <a:cubicBezTo>
                  <a:pt x="2693595" y="2465110"/>
                  <a:pt x="2671387" y="2391600"/>
                  <a:pt x="2530848" y="2438400"/>
                </a:cubicBezTo>
                <a:cubicBezTo>
                  <a:pt x="2390309" y="2485200"/>
                  <a:pt x="2165224" y="2397174"/>
                  <a:pt x="1863625" y="2438400"/>
                </a:cubicBezTo>
                <a:cubicBezTo>
                  <a:pt x="1562026" y="2479626"/>
                  <a:pt x="1436075" y="2385178"/>
                  <a:pt x="1288432" y="2438400"/>
                </a:cubicBezTo>
                <a:cubicBezTo>
                  <a:pt x="1140789" y="2491622"/>
                  <a:pt x="998935" y="2423725"/>
                  <a:pt x="851285" y="2438400"/>
                </a:cubicBezTo>
                <a:cubicBezTo>
                  <a:pt x="703635" y="2453075"/>
                  <a:pt x="280465" y="2372572"/>
                  <a:pt x="0" y="2438400"/>
                </a:cubicBezTo>
                <a:cubicBezTo>
                  <a:pt x="-32838" y="2306633"/>
                  <a:pt x="33034" y="2179282"/>
                  <a:pt x="0" y="1950720"/>
                </a:cubicBezTo>
                <a:cubicBezTo>
                  <a:pt x="-33034" y="1722158"/>
                  <a:pt x="49755" y="1637641"/>
                  <a:pt x="0" y="1414272"/>
                </a:cubicBezTo>
                <a:cubicBezTo>
                  <a:pt x="-49755" y="1190903"/>
                  <a:pt x="3494" y="1155364"/>
                  <a:pt x="0" y="999744"/>
                </a:cubicBezTo>
                <a:cubicBezTo>
                  <a:pt x="-3494" y="844124"/>
                  <a:pt x="22170" y="592726"/>
                  <a:pt x="0" y="487680"/>
                </a:cubicBezTo>
                <a:cubicBezTo>
                  <a:pt x="-22170" y="382634"/>
                  <a:pt x="49022" y="154800"/>
                  <a:pt x="0" y="0"/>
                </a:cubicBezTo>
                <a:close/>
              </a:path>
            </a:pathLst>
          </a:custGeom>
          <a:solidFill>
            <a:schemeClr val="bg1"/>
          </a:solidFill>
          <a:ln w="38100">
            <a:solidFill>
              <a:schemeClr val="tx1"/>
            </a:solidFill>
            <a:extLst>
              <a:ext uri="{C807C97D-BFC1-408E-A445-0C87EB9F89A2}">
                <ask:lineSketchStyleProps xmlns:ask="http://schemas.microsoft.com/office/drawing/2018/sketchyshapes" sd="3855220365">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latin typeface="Times New Roman" panose="02020603050405020304" pitchFamily="18" charset="0"/>
                <a:cs typeface="Times New Roman" panose="02020603050405020304" pitchFamily="18" charset="0"/>
              </a:rPr>
              <a:t>Cuối tác phẩm</a:t>
            </a:r>
          </a:p>
        </p:txBody>
      </p:sp>
      <p:cxnSp>
        <p:nvCxnSpPr>
          <p:cNvPr id="10" name="Straight Connector 9">
            <a:extLst>
              <a:ext uri="{FF2B5EF4-FFF2-40B4-BE49-F238E27FC236}">
                <a16:creationId xmlns:a16="http://schemas.microsoft.com/office/drawing/2014/main" id="{D09A97F9-2FDD-46D2-9E76-E9D5F02851C7}"/>
              </a:ext>
            </a:extLst>
          </p:cNvPr>
          <p:cNvCxnSpPr>
            <a:cxnSpLocks/>
          </p:cNvCxnSpPr>
          <p:nvPr/>
        </p:nvCxnSpPr>
        <p:spPr>
          <a:xfrm>
            <a:off x="9565055" y="5208104"/>
            <a:ext cx="0" cy="19613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32787222"/>
      </p:ext>
    </p:extLst>
  </p:cSld>
  <p:clrMapOvr>
    <a:masterClrMapping/>
  </p:clrMapOvr>
  <mc:AlternateContent xmlns:mc="http://schemas.openxmlformats.org/markup-compatibility/2006" xmlns:p14="http://schemas.microsoft.com/office/powerpoint/2010/main">
    <mc:Choice Requires="p14">
      <p:transition p14:dur="11" advTm="8263">
        <p:push dir="u"/>
      </p:transition>
    </mc:Choice>
    <mc:Fallback xmlns="">
      <p:transition advTm="8263">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Bài Thơ: CHIẾC LÁ CUỐI CÙNG (Tác giả: Bằng Lăng Tím)">
            <a:extLst>
              <a:ext uri="{FF2B5EF4-FFF2-40B4-BE49-F238E27FC236}">
                <a16:creationId xmlns:a16="http://schemas.microsoft.com/office/drawing/2014/main" id="{D6FF65D5-AC3A-4C16-BD8B-904B41716A6D}"/>
              </a:ext>
            </a:extLst>
          </p:cNvPr>
          <p:cNvPicPr>
            <a:picLocks noChangeAspect="1" noChangeArrowheads="1"/>
          </p:cNvPicPr>
          <p:nvPr/>
        </p:nvPicPr>
        <p:blipFill rotWithShape="1">
          <a:blip r:embed="rId4">
            <a:alphaModFix amt="20000"/>
            <a:extLst>
              <a:ext uri="{28A0092B-C50C-407E-A947-70E740481C1C}">
                <a14:useLocalDpi xmlns:a14="http://schemas.microsoft.com/office/drawing/2010/main" val="0"/>
              </a:ext>
            </a:extLst>
          </a:blip>
          <a:srcRect t="8022" b="11333"/>
          <a:stretch/>
        </p:blipFill>
        <p:spPr bwMode="auto">
          <a:xfrm>
            <a:off x="-3028"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2E725F8-D7BB-408B-9F10-9EB0650DE5D7}"/>
              </a:ext>
            </a:extLst>
          </p:cNvPr>
          <p:cNvSpPr txBox="1"/>
          <p:nvPr/>
        </p:nvSpPr>
        <p:spPr>
          <a:xfrm>
            <a:off x="474041" y="1141176"/>
            <a:ext cx="11237842" cy="707886"/>
          </a:xfrm>
          <a:prstGeom prst="rect">
            <a:avLst/>
          </a:prstGeom>
          <a:noFill/>
        </p:spPr>
        <p:txBody>
          <a:bodyPr wrap="square" rtlCol="0">
            <a:spAutoFit/>
          </a:bodyPr>
          <a:lstStyle/>
          <a:p>
            <a:r>
              <a:rPr lang="en-US" sz="3200" i="1">
                <a:latin typeface="Times New Roman" panose="02020603050405020304" pitchFamily="18" charset="0"/>
                <a:cs typeface="Times New Roman" panose="02020603050405020304" pitchFamily="18" charset="0"/>
              </a:rPr>
              <a:t>“Cụ Bơ-men đã </a:t>
            </a:r>
            <a:r>
              <a:rPr lang="en-US" sz="4000" b="1" i="1">
                <a:latin typeface="Times New Roman" panose="02020603050405020304" pitchFamily="18" charset="0"/>
                <a:cs typeface="Times New Roman" panose="02020603050405020304" pitchFamily="18" charset="0"/>
              </a:rPr>
              <a:t>chết</a:t>
            </a:r>
            <a:r>
              <a:rPr lang="en-US" sz="3200" i="1">
                <a:latin typeface="Times New Roman" panose="02020603050405020304" pitchFamily="18" charset="0"/>
                <a:cs typeface="Times New Roman" panose="02020603050405020304" pitchFamily="18" charset="0"/>
              </a:rPr>
              <a:t> vì sưng phổi hôm nay ở bệnh viện rồi…”</a:t>
            </a:r>
          </a:p>
        </p:txBody>
      </p:sp>
      <p:cxnSp>
        <p:nvCxnSpPr>
          <p:cNvPr id="8" name="Straight Connector 7">
            <a:extLst>
              <a:ext uri="{FF2B5EF4-FFF2-40B4-BE49-F238E27FC236}">
                <a16:creationId xmlns:a16="http://schemas.microsoft.com/office/drawing/2014/main" id="{699F261D-DCA8-4823-BD2F-C7C88EB011E3}"/>
              </a:ext>
            </a:extLst>
          </p:cNvPr>
          <p:cNvCxnSpPr>
            <a:cxnSpLocks/>
          </p:cNvCxnSpPr>
          <p:nvPr/>
        </p:nvCxnSpPr>
        <p:spPr>
          <a:xfrm>
            <a:off x="9565055" y="-848153"/>
            <a:ext cx="0" cy="1961322"/>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Cloud 1">
            <a:extLst>
              <a:ext uri="{FF2B5EF4-FFF2-40B4-BE49-F238E27FC236}">
                <a16:creationId xmlns:a16="http://schemas.microsoft.com/office/drawing/2014/main" id="{52258758-819A-44E8-9C68-0DA71EA68EFF}"/>
              </a:ext>
            </a:extLst>
          </p:cNvPr>
          <p:cNvSpPr/>
          <p:nvPr/>
        </p:nvSpPr>
        <p:spPr>
          <a:xfrm>
            <a:off x="205483" y="2504661"/>
            <a:ext cx="4522442" cy="2160104"/>
          </a:xfrm>
          <a:prstGeom prst="cloud">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a:latin typeface="Times New Roman" panose="02020603050405020304" pitchFamily="18" charset="0"/>
                <a:ea typeface="Times New Roman" panose="02020603050405020304" pitchFamily="18" charset="0"/>
              </a:rPr>
              <a:t>Tại sao cụ Bơ-men lại chết?</a:t>
            </a:r>
          </a:p>
          <a:p>
            <a:pPr algn="ctr"/>
            <a:endParaRPr lang="en-US" sz="3200"/>
          </a:p>
        </p:txBody>
      </p:sp>
      <p:sp>
        <p:nvSpPr>
          <p:cNvPr id="10" name="TextBox 9">
            <a:extLst>
              <a:ext uri="{FF2B5EF4-FFF2-40B4-BE49-F238E27FC236}">
                <a16:creationId xmlns:a16="http://schemas.microsoft.com/office/drawing/2014/main" id="{7B9B0B43-D124-41AC-B351-D6E93D89FAA4}"/>
              </a:ext>
            </a:extLst>
          </p:cNvPr>
          <p:cNvSpPr txBox="1"/>
          <p:nvPr/>
        </p:nvSpPr>
        <p:spPr>
          <a:xfrm>
            <a:off x="5115267" y="1849062"/>
            <a:ext cx="6871251" cy="3416320"/>
          </a:xfrm>
          <a:prstGeom prst="rect">
            <a:avLst/>
          </a:prstGeom>
          <a:noFill/>
        </p:spPr>
        <p:txBody>
          <a:bodyPr wrap="square" rtlCol="0">
            <a:spAutoFit/>
          </a:bodyPr>
          <a:lstStyle/>
          <a:p>
            <a:r>
              <a:rPr lang="en-US" sz="3200" i="1">
                <a:latin typeface="Times New Roman" panose="02020603050405020304" pitchFamily="18" charset="0"/>
                <a:cs typeface="Times New Roman" panose="02020603050405020304" pitchFamily="18" charset="0"/>
              </a:rPr>
              <a:t>“Nhưng rồi người ta tìm thấy một </a:t>
            </a:r>
            <a:r>
              <a:rPr lang="en-US" sz="3600" b="1" i="1">
                <a:solidFill>
                  <a:srgbClr val="FF0000"/>
                </a:solidFill>
                <a:latin typeface="Times New Roman" panose="02020603050405020304" pitchFamily="18" charset="0"/>
                <a:cs typeface="Times New Roman" panose="02020603050405020304" pitchFamily="18" charset="0"/>
              </a:rPr>
              <a:t>chiếc đèn </a:t>
            </a:r>
            <a:r>
              <a:rPr lang="en-US" sz="3200" i="1">
                <a:latin typeface="Times New Roman" panose="02020603050405020304" pitchFamily="18" charset="0"/>
                <a:cs typeface="Times New Roman" panose="02020603050405020304" pitchFamily="18" charset="0"/>
              </a:rPr>
              <a:t>bão vẫn còn thắp sáng và một </a:t>
            </a:r>
            <a:r>
              <a:rPr lang="en-US" sz="3600" b="1" i="1">
                <a:solidFill>
                  <a:srgbClr val="FF0000"/>
                </a:solidFill>
                <a:latin typeface="Times New Roman" panose="02020603050405020304" pitchFamily="18" charset="0"/>
                <a:cs typeface="Times New Roman" panose="02020603050405020304" pitchFamily="18" charset="0"/>
              </a:rPr>
              <a:t>chiếc thang</a:t>
            </a:r>
            <a:r>
              <a:rPr lang="en-US" sz="3200" i="1">
                <a:latin typeface="Times New Roman" panose="02020603050405020304" pitchFamily="18" charset="0"/>
                <a:cs typeface="Times New Roman" panose="02020603050405020304" pitchFamily="18" charset="0"/>
              </a:rPr>
              <a:t> đã bị lôi ra khỏi chỗ để của nó, và vài </a:t>
            </a:r>
            <a:r>
              <a:rPr lang="en-US" sz="3600" b="1" i="1">
                <a:solidFill>
                  <a:srgbClr val="FF0000"/>
                </a:solidFill>
                <a:latin typeface="Times New Roman" panose="02020603050405020304" pitchFamily="18" charset="0"/>
                <a:cs typeface="Times New Roman" panose="02020603050405020304" pitchFamily="18" charset="0"/>
              </a:rPr>
              <a:t>chiếc bút lông </a:t>
            </a:r>
            <a:r>
              <a:rPr lang="en-US" sz="3200" i="1">
                <a:latin typeface="Times New Roman" panose="02020603050405020304" pitchFamily="18" charset="0"/>
                <a:cs typeface="Times New Roman" panose="02020603050405020304" pitchFamily="18" charset="0"/>
              </a:rPr>
              <a:t>rơi vung vãi và một bảng pha màu có </a:t>
            </a:r>
            <a:r>
              <a:rPr lang="en-US" sz="3600" b="1" i="1">
                <a:solidFill>
                  <a:srgbClr val="FF0000"/>
                </a:solidFill>
                <a:latin typeface="Times New Roman" panose="02020603050405020304" pitchFamily="18" charset="0"/>
                <a:cs typeface="Times New Roman" panose="02020603050405020304" pitchFamily="18" charset="0"/>
              </a:rPr>
              <a:t>màu xanh </a:t>
            </a:r>
            <a:r>
              <a:rPr lang="en-US" sz="3200" i="1">
                <a:latin typeface="Times New Roman" panose="02020603050405020304" pitchFamily="18" charset="0"/>
                <a:cs typeface="Times New Roman" panose="02020603050405020304" pitchFamily="18" charset="0"/>
              </a:rPr>
              <a:t>và </a:t>
            </a:r>
            <a:r>
              <a:rPr lang="en-US" sz="3600" b="1" i="1">
                <a:solidFill>
                  <a:srgbClr val="FF0000"/>
                </a:solidFill>
                <a:latin typeface="Times New Roman" panose="02020603050405020304" pitchFamily="18" charset="0"/>
                <a:cs typeface="Times New Roman" panose="02020603050405020304" pitchFamily="18" charset="0"/>
              </a:rPr>
              <a:t>màu vàng </a:t>
            </a:r>
            <a:r>
              <a:rPr lang="en-US" sz="3200" i="1">
                <a:latin typeface="Times New Roman" panose="02020603050405020304" pitchFamily="18" charset="0"/>
                <a:cs typeface="Times New Roman" panose="02020603050405020304" pitchFamily="18" charset="0"/>
              </a:rPr>
              <a:t>trộn lẫn với nhau…”</a:t>
            </a:r>
          </a:p>
        </p:txBody>
      </p:sp>
      <p:sp>
        <p:nvSpPr>
          <p:cNvPr id="13" name="TextBox 12">
            <a:extLst>
              <a:ext uri="{FF2B5EF4-FFF2-40B4-BE49-F238E27FC236}">
                <a16:creationId xmlns:a16="http://schemas.microsoft.com/office/drawing/2014/main" id="{C18A17EA-ECEC-4F06-A3B1-978410AED8C0}"/>
              </a:ext>
            </a:extLst>
          </p:cNvPr>
          <p:cNvSpPr txBox="1"/>
          <p:nvPr/>
        </p:nvSpPr>
        <p:spPr>
          <a:xfrm>
            <a:off x="20" y="5265382"/>
            <a:ext cx="12191980" cy="2062103"/>
          </a:xfrm>
          <a:prstGeom prst="rect">
            <a:avLst/>
          </a:prstGeom>
          <a:noFill/>
        </p:spPr>
        <p:txBody>
          <a:bodyPr wrap="square">
            <a:spAutoFit/>
          </a:bodyPr>
          <a:lstStyle/>
          <a:p>
            <a:pPr algn="just"/>
            <a:r>
              <a:rPr lang="en-US" sz="3200" b="1" i="1">
                <a:latin typeface="Times New Roman" panose="02020603050405020304" pitchFamily="18" charset="0"/>
                <a:ea typeface="Times New Roman" panose="02020603050405020304" pitchFamily="18" charset="0"/>
                <a:sym typeface="Wingdings 3" panose="05040102010807070707" pitchFamily="18" charset="2"/>
              </a:rPr>
              <a:t></a:t>
            </a:r>
            <a:r>
              <a:rPr lang="en-US" sz="3200" b="1" i="1">
                <a:latin typeface="Times New Roman" panose="02020603050405020304" pitchFamily="18" charset="0"/>
                <a:ea typeface="Times New Roman" panose="02020603050405020304" pitchFamily="18" charset="0"/>
              </a:rPr>
              <a:t> Tình tiết bất ngờ, gây xúc động cho người đọc: T</a:t>
            </a:r>
            <a:r>
              <a:rPr lang="vi-VN" sz="3200" b="1" i="1">
                <a:effectLst/>
                <a:latin typeface="Times New Roman" panose="02020603050405020304" pitchFamily="18" charset="0"/>
                <a:ea typeface="Calibri" panose="020F0502020204030204" pitchFamily="34" charset="0"/>
                <a:cs typeface="Times New Roman" panose="02020603050405020304" pitchFamily="18" charset="0"/>
              </a:rPr>
              <a:t>rong đêm tối, </a:t>
            </a:r>
            <a:r>
              <a:rPr lang="en-US" sz="3200" b="1" i="1">
                <a:effectLst/>
                <a:latin typeface="Times New Roman" panose="02020603050405020304" pitchFamily="18" charset="0"/>
                <a:ea typeface="Calibri" panose="020F0502020204030204" pitchFamily="34" charset="0"/>
                <a:cs typeface="Times New Roman" panose="02020603050405020304" pitchFamily="18" charset="0"/>
              </a:rPr>
              <a:t>cụ Bơ-men </a:t>
            </a:r>
            <a:r>
              <a:rPr lang="vi-VN" sz="3200" b="1" i="1">
                <a:effectLst/>
                <a:latin typeface="Times New Roman" panose="02020603050405020304" pitchFamily="18" charset="0"/>
                <a:ea typeface="Calibri" panose="020F0502020204030204" pitchFamily="34" charset="0"/>
                <a:cs typeface="Times New Roman" panose="02020603050405020304" pitchFamily="18" charset="0"/>
              </a:rPr>
              <a:t>vẽ chiếc lá thường xuân, để thắp lên ngọn lửa sự sống cho Giôn-xi</a:t>
            </a:r>
            <a:r>
              <a:rPr lang="en-US" sz="3200" b="1" i="1">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b="1" i="1">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US" sz="3200" b="1" i="1">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3952081839"/>
      </p:ext>
    </p:extLst>
  </p:cSld>
  <p:clrMapOvr>
    <a:masterClrMapping/>
  </p:clrMapOvr>
  <mc:AlternateContent xmlns:mc="http://schemas.openxmlformats.org/markup-compatibility/2006" xmlns:p14="http://schemas.microsoft.com/office/powerpoint/2010/main">
    <mc:Choice Requires="p14">
      <p:transition p14:dur="11" advTm="100201">
        <p:push dir="u"/>
      </p:transition>
    </mc:Choice>
    <mc:Fallback xmlns="">
      <p:transition advTm="100201">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10"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Bài Thơ: CHIẾC LÁ CUỐI CÙNG (Tác giả: Bằng Lăng Tím)">
            <a:extLst>
              <a:ext uri="{FF2B5EF4-FFF2-40B4-BE49-F238E27FC236}">
                <a16:creationId xmlns:a16="http://schemas.microsoft.com/office/drawing/2014/main" id="{D6FF65D5-AC3A-4C16-BD8B-904B41716A6D}"/>
              </a:ext>
            </a:extLst>
          </p:cNvPr>
          <p:cNvPicPr>
            <a:picLocks noChangeAspect="1" noChangeArrowheads="1"/>
          </p:cNvPicPr>
          <p:nvPr/>
        </p:nvPicPr>
        <p:blipFill rotWithShape="1">
          <a:blip r:embed="rId4">
            <a:alphaModFix amt="35000"/>
            <a:extLst>
              <a:ext uri="{28A0092B-C50C-407E-A947-70E740481C1C}">
                <a14:useLocalDpi xmlns:a14="http://schemas.microsoft.com/office/drawing/2010/main" val="0"/>
              </a:ext>
            </a:extLst>
          </a:blip>
          <a:srcRect t="8022" b="11333"/>
          <a:stretch/>
        </p:blipFill>
        <p:spPr bwMode="auto">
          <a:xfrm>
            <a:off x="-3028" y="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hiếc lá cuối cùng' không bao giờ biến mất - Báo Pháp Luật Việt Nam">
            <a:extLst>
              <a:ext uri="{FF2B5EF4-FFF2-40B4-BE49-F238E27FC236}">
                <a16:creationId xmlns:a16="http://schemas.microsoft.com/office/drawing/2014/main" id="{2BF63AB8-6959-45EA-AD67-6376E265338F}"/>
              </a:ext>
            </a:extLst>
          </p:cNvPr>
          <p:cNvPicPr>
            <a:picLocks noChangeAspect="1" noChangeArrowheads="1"/>
          </p:cNvPicPr>
          <p:nvPr/>
        </p:nvPicPr>
        <p:blipFill rotWithShape="1">
          <a:blip r:embed="rId5">
            <a:alphaModFix amt="50000"/>
            <a:extLst>
              <a:ext uri="{BEBA8EAE-BF5A-486C-A8C5-ECC9F3942E4B}">
                <a14:imgProps xmlns:a14="http://schemas.microsoft.com/office/drawing/2010/main">
                  <a14:imgLayer r:embed="rId6">
                    <a14:imgEffect>
                      <a14:artisticPlasticWrap/>
                    </a14:imgEffect>
                  </a14:imgLayer>
                </a14:imgProps>
              </a:ext>
              <a:ext uri="{28A0092B-C50C-407E-A947-70E740481C1C}">
                <a14:useLocalDpi xmlns:a14="http://schemas.microsoft.com/office/drawing/2010/main" val="0"/>
              </a:ext>
            </a:extLst>
          </a:blip>
          <a:srcRect r="8715" b="1"/>
          <a:stretch/>
        </p:blipFill>
        <p:spPr bwMode="auto">
          <a:xfrm rot="2933854">
            <a:off x="5883966" y="1877845"/>
            <a:ext cx="3498573" cy="2712043"/>
          </a:xfrm>
          <a:prstGeom prst="hear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1339F77-BD49-4693-A1AC-495FF672F871}"/>
              </a:ext>
            </a:extLst>
          </p:cNvPr>
          <p:cNvSpPr txBox="1"/>
          <p:nvPr/>
        </p:nvSpPr>
        <p:spPr>
          <a:xfrm>
            <a:off x="566806" y="279299"/>
            <a:ext cx="5526156" cy="769441"/>
          </a:xfrm>
          <a:prstGeom prst="rect">
            <a:avLst/>
          </a:prstGeom>
          <a:noFill/>
        </p:spPr>
        <p:txBody>
          <a:bodyPr wrap="square" rtlCol="0">
            <a:spAutoFit/>
          </a:bodyPr>
          <a:lstStyle/>
          <a:p>
            <a:r>
              <a:rPr lang="en-US" sz="4400" dirty="0">
                <a:latin typeface="Times New Roman" panose="02020603050405020304" pitchFamily="18" charset="0"/>
                <a:ea typeface="Architecture" panose="020B0500000000000000" pitchFamily="34" charset="0"/>
                <a:cs typeface="Times New Roman" panose="02020603050405020304" pitchFamily="18" charset="0"/>
              </a:rPr>
              <a:t>2. </a:t>
            </a:r>
            <a:r>
              <a:rPr lang="en-US" sz="4400" dirty="0" err="1">
                <a:latin typeface="Times New Roman" panose="02020603050405020304" pitchFamily="18" charset="0"/>
                <a:ea typeface="Architecture" panose="020B0500000000000000" pitchFamily="34" charset="0"/>
                <a:cs typeface="Times New Roman" panose="02020603050405020304" pitchFamily="18" charset="0"/>
              </a:rPr>
              <a:t>Nhân</a:t>
            </a:r>
            <a:r>
              <a:rPr lang="en-US" sz="4400" dirty="0">
                <a:latin typeface="Times New Roman" panose="02020603050405020304" pitchFamily="18" charset="0"/>
                <a:ea typeface="Architecture" panose="020B0500000000000000" pitchFamily="34" charset="0"/>
                <a:cs typeface="Times New Roman" panose="02020603050405020304" pitchFamily="18" charset="0"/>
              </a:rPr>
              <a:t> </a:t>
            </a:r>
            <a:r>
              <a:rPr lang="en-US" sz="4400" dirty="0" err="1">
                <a:latin typeface="Times New Roman" panose="02020603050405020304" pitchFamily="18" charset="0"/>
                <a:ea typeface="Architecture" panose="020B0500000000000000" pitchFamily="34" charset="0"/>
                <a:cs typeface="Times New Roman" panose="02020603050405020304" pitchFamily="18" charset="0"/>
              </a:rPr>
              <a:t>vật</a:t>
            </a:r>
            <a:r>
              <a:rPr lang="en-US" sz="4400" dirty="0">
                <a:latin typeface="Times New Roman" panose="02020603050405020304" pitchFamily="18" charset="0"/>
                <a:ea typeface="Architecture" panose="020B0500000000000000" pitchFamily="34" charset="0"/>
                <a:cs typeface="Times New Roman" panose="02020603050405020304" pitchFamily="18" charset="0"/>
              </a:rPr>
              <a:t> </a:t>
            </a:r>
            <a:r>
              <a:rPr lang="en-US" sz="4400" dirty="0" err="1">
                <a:latin typeface="Times New Roman" panose="02020603050405020304" pitchFamily="18" charset="0"/>
                <a:ea typeface="Architecture" panose="020B0500000000000000" pitchFamily="34" charset="0"/>
                <a:cs typeface="Times New Roman" panose="02020603050405020304" pitchFamily="18" charset="0"/>
              </a:rPr>
              <a:t>cụ</a:t>
            </a:r>
            <a:r>
              <a:rPr lang="en-US" sz="4400" dirty="0">
                <a:latin typeface="Times New Roman" panose="02020603050405020304" pitchFamily="18" charset="0"/>
                <a:ea typeface="Architecture" panose="020B0500000000000000" pitchFamily="34" charset="0"/>
                <a:cs typeface="Times New Roman" panose="02020603050405020304" pitchFamily="18" charset="0"/>
              </a:rPr>
              <a:t> </a:t>
            </a:r>
            <a:r>
              <a:rPr lang="en-US" sz="4400" dirty="0" err="1">
                <a:latin typeface="Times New Roman" panose="02020603050405020304" pitchFamily="18" charset="0"/>
                <a:ea typeface="Architecture" panose="020B0500000000000000" pitchFamily="34" charset="0"/>
                <a:cs typeface="Times New Roman" panose="02020603050405020304" pitchFamily="18" charset="0"/>
              </a:rPr>
              <a:t>Bơ</a:t>
            </a:r>
            <a:r>
              <a:rPr lang="en-US" sz="4400" dirty="0">
                <a:latin typeface="Times New Roman" panose="02020603050405020304" pitchFamily="18" charset="0"/>
                <a:ea typeface="Architecture" panose="020B0500000000000000" pitchFamily="34" charset="0"/>
                <a:cs typeface="Times New Roman" panose="02020603050405020304" pitchFamily="18" charset="0"/>
              </a:rPr>
              <a:t>-men</a:t>
            </a:r>
          </a:p>
        </p:txBody>
      </p:sp>
      <p:sp>
        <p:nvSpPr>
          <p:cNvPr id="8" name="TextBox 7">
            <a:extLst>
              <a:ext uri="{FF2B5EF4-FFF2-40B4-BE49-F238E27FC236}">
                <a16:creationId xmlns:a16="http://schemas.microsoft.com/office/drawing/2014/main" id="{C54722B5-F132-4337-A3BF-E3C6401BFE0A}"/>
              </a:ext>
            </a:extLst>
          </p:cNvPr>
          <p:cNvSpPr txBox="1"/>
          <p:nvPr/>
        </p:nvSpPr>
        <p:spPr>
          <a:xfrm>
            <a:off x="566806" y="1063540"/>
            <a:ext cx="11751090" cy="707886"/>
          </a:xfrm>
          <a:prstGeom prst="rect">
            <a:avLst/>
          </a:prstGeom>
          <a:noFill/>
        </p:spPr>
        <p:txBody>
          <a:bodyPr wrap="square">
            <a:spAutoFit/>
          </a:bodyPr>
          <a:lstStyle/>
          <a:p>
            <a:pPr algn="just"/>
            <a:r>
              <a:rPr lang="vi-VN" sz="4000" b="1" i="1" dirty="0">
                <a:latin typeface="Times New Roman" panose="02020603050405020304" pitchFamily="18" charset="0"/>
                <a:ea typeface="Times New Roman" panose="02020603050405020304" pitchFamily="18" charset="0"/>
              </a:rPr>
              <a:t>b</a:t>
            </a:r>
            <a:r>
              <a:rPr lang="en-US" sz="4000" b="1" i="1" dirty="0">
                <a:latin typeface="Times New Roman" panose="02020603050405020304" pitchFamily="18" charset="0"/>
                <a:ea typeface="Times New Roman" panose="02020603050405020304" pitchFamily="18" charset="0"/>
              </a:rPr>
              <a:t>)</a:t>
            </a:r>
            <a:r>
              <a:rPr lang="vi-VN" sz="4000" b="1" i="1" dirty="0">
                <a:latin typeface="Times New Roman" panose="02020603050405020304" pitchFamily="18" charset="0"/>
                <a:ea typeface="Times New Roman" panose="02020603050405020304" pitchFamily="18" charset="0"/>
              </a:rPr>
              <a:t> Diễn biến tâm trạng và hành động của cụ Bơ-men</a:t>
            </a:r>
            <a:r>
              <a:rPr lang="en-US" sz="3200" b="1"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i="1"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035BCB6B-8C76-4153-8A68-64FD479F8E1D}"/>
              </a:ext>
            </a:extLst>
          </p:cNvPr>
          <p:cNvSpPr/>
          <p:nvPr/>
        </p:nvSpPr>
        <p:spPr>
          <a:xfrm>
            <a:off x="373153" y="2769704"/>
            <a:ext cx="4601542" cy="2438400"/>
          </a:xfrm>
          <a:custGeom>
            <a:avLst/>
            <a:gdLst>
              <a:gd name="connsiteX0" fmla="*/ 0 w 4601542"/>
              <a:gd name="connsiteY0" fmla="*/ 0 h 2438400"/>
              <a:gd name="connsiteX1" fmla="*/ 437146 w 4601542"/>
              <a:gd name="connsiteY1" fmla="*/ 0 h 2438400"/>
              <a:gd name="connsiteX2" fmla="*/ 1104370 w 4601542"/>
              <a:gd name="connsiteY2" fmla="*/ 0 h 2438400"/>
              <a:gd name="connsiteX3" fmla="*/ 1771594 w 4601542"/>
              <a:gd name="connsiteY3" fmla="*/ 0 h 2438400"/>
              <a:gd name="connsiteX4" fmla="*/ 2438817 w 4601542"/>
              <a:gd name="connsiteY4" fmla="*/ 0 h 2438400"/>
              <a:gd name="connsiteX5" fmla="*/ 2967995 w 4601542"/>
              <a:gd name="connsiteY5" fmla="*/ 0 h 2438400"/>
              <a:gd name="connsiteX6" fmla="*/ 3451157 w 4601542"/>
              <a:gd name="connsiteY6" fmla="*/ 0 h 2438400"/>
              <a:gd name="connsiteX7" fmla="*/ 3934318 w 4601542"/>
              <a:gd name="connsiteY7" fmla="*/ 0 h 2438400"/>
              <a:gd name="connsiteX8" fmla="*/ 4601542 w 4601542"/>
              <a:gd name="connsiteY8" fmla="*/ 0 h 2438400"/>
              <a:gd name="connsiteX9" fmla="*/ 4601542 w 4601542"/>
              <a:gd name="connsiteY9" fmla="*/ 512064 h 2438400"/>
              <a:gd name="connsiteX10" fmla="*/ 4601542 w 4601542"/>
              <a:gd name="connsiteY10" fmla="*/ 999744 h 2438400"/>
              <a:gd name="connsiteX11" fmla="*/ 4601542 w 4601542"/>
              <a:gd name="connsiteY11" fmla="*/ 1511808 h 2438400"/>
              <a:gd name="connsiteX12" fmla="*/ 4601542 w 4601542"/>
              <a:gd name="connsiteY12" fmla="*/ 1926336 h 2438400"/>
              <a:gd name="connsiteX13" fmla="*/ 4601542 w 4601542"/>
              <a:gd name="connsiteY13" fmla="*/ 2438400 h 2438400"/>
              <a:gd name="connsiteX14" fmla="*/ 4164396 w 4601542"/>
              <a:gd name="connsiteY14" fmla="*/ 2438400 h 2438400"/>
              <a:gd name="connsiteX15" fmla="*/ 3543187 w 4601542"/>
              <a:gd name="connsiteY15" fmla="*/ 2438400 h 2438400"/>
              <a:gd name="connsiteX16" fmla="*/ 3106041 w 4601542"/>
              <a:gd name="connsiteY16" fmla="*/ 2438400 h 2438400"/>
              <a:gd name="connsiteX17" fmla="*/ 2576864 w 4601542"/>
              <a:gd name="connsiteY17" fmla="*/ 2438400 h 2438400"/>
              <a:gd name="connsiteX18" fmla="*/ 1955655 w 4601542"/>
              <a:gd name="connsiteY18" fmla="*/ 2438400 h 2438400"/>
              <a:gd name="connsiteX19" fmla="*/ 1518509 w 4601542"/>
              <a:gd name="connsiteY19" fmla="*/ 2438400 h 2438400"/>
              <a:gd name="connsiteX20" fmla="*/ 851285 w 4601542"/>
              <a:gd name="connsiteY20" fmla="*/ 2438400 h 2438400"/>
              <a:gd name="connsiteX21" fmla="*/ 0 w 4601542"/>
              <a:gd name="connsiteY21" fmla="*/ 2438400 h 2438400"/>
              <a:gd name="connsiteX22" fmla="*/ 0 w 4601542"/>
              <a:gd name="connsiteY22" fmla="*/ 1926336 h 2438400"/>
              <a:gd name="connsiteX23" fmla="*/ 0 w 4601542"/>
              <a:gd name="connsiteY23" fmla="*/ 1463040 h 2438400"/>
              <a:gd name="connsiteX24" fmla="*/ 0 w 4601542"/>
              <a:gd name="connsiteY24" fmla="*/ 975360 h 2438400"/>
              <a:gd name="connsiteX25" fmla="*/ 0 w 4601542"/>
              <a:gd name="connsiteY25" fmla="*/ 438912 h 2438400"/>
              <a:gd name="connsiteX26" fmla="*/ 0 w 4601542"/>
              <a:gd name="connsiteY26"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01542" h="2438400" fill="none" extrusionOk="0">
                <a:moveTo>
                  <a:pt x="0" y="0"/>
                </a:moveTo>
                <a:cubicBezTo>
                  <a:pt x="138238" y="-51957"/>
                  <a:pt x="282958" y="43214"/>
                  <a:pt x="437146" y="0"/>
                </a:cubicBezTo>
                <a:cubicBezTo>
                  <a:pt x="591334" y="-43214"/>
                  <a:pt x="779574" y="75679"/>
                  <a:pt x="1104370" y="0"/>
                </a:cubicBezTo>
                <a:cubicBezTo>
                  <a:pt x="1429166" y="-75679"/>
                  <a:pt x="1481770" y="14731"/>
                  <a:pt x="1771594" y="0"/>
                </a:cubicBezTo>
                <a:cubicBezTo>
                  <a:pt x="2061418" y="-14731"/>
                  <a:pt x="2186098" y="31864"/>
                  <a:pt x="2438817" y="0"/>
                </a:cubicBezTo>
                <a:cubicBezTo>
                  <a:pt x="2691536" y="-31864"/>
                  <a:pt x="2855798" y="15569"/>
                  <a:pt x="2967995" y="0"/>
                </a:cubicBezTo>
                <a:cubicBezTo>
                  <a:pt x="3080192" y="-15569"/>
                  <a:pt x="3281948" y="12789"/>
                  <a:pt x="3451157" y="0"/>
                </a:cubicBezTo>
                <a:cubicBezTo>
                  <a:pt x="3620366" y="-12789"/>
                  <a:pt x="3772446" y="2691"/>
                  <a:pt x="3934318" y="0"/>
                </a:cubicBezTo>
                <a:cubicBezTo>
                  <a:pt x="4096190" y="-2691"/>
                  <a:pt x="4398397" y="41494"/>
                  <a:pt x="4601542" y="0"/>
                </a:cubicBezTo>
                <a:cubicBezTo>
                  <a:pt x="4650770" y="215975"/>
                  <a:pt x="4579635" y="381288"/>
                  <a:pt x="4601542" y="512064"/>
                </a:cubicBezTo>
                <a:cubicBezTo>
                  <a:pt x="4623449" y="642840"/>
                  <a:pt x="4595288" y="779355"/>
                  <a:pt x="4601542" y="999744"/>
                </a:cubicBezTo>
                <a:cubicBezTo>
                  <a:pt x="4607796" y="1220133"/>
                  <a:pt x="4578527" y="1369039"/>
                  <a:pt x="4601542" y="1511808"/>
                </a:cubicBezTo>
                <a:cubicBezTo>
                  <a:pt x="4624557" y="1654577"/>
                  <a:pt x="4574977" y="1794315"/>
                  <a:pt x="4601542" y="1926336"/>
                </a:cubicBezTo>
                <a:cubicBezTo>
                  <a:pt x="4628107" y="2058357"/>
                  <a:pt x="4548845" y="2296404"/>
                  <a:pt x="4601542" y="2438400"/>
                </a:cubicBezTo>
                <a:cubicBezTo>
                  <a:pt x="4466291" y="2466452"/>
                  <a:pt x="4332007" y="2415013"/>
                  <a:pt x="4164396" y="2438400"/>
                </a:cubicBezTo>
                <a:cubicBezTo>
                  <a:pt x="3996785" y="2461787"/>
                  <a:pt x="3841826" y="2365103"/>
                  <a:pt x="3543187" y="2438400"/>
                </a:cubicBezTo>
                <a:cubicBezTo>
                  <a:pt x="3244548" y="2511697"/>
                  <a:pt x="3216909" y="2413757"/>
                  <a:pt x="3106041" y="2438400"/>
                </a:cubicBezTo>
                <a:cubicBezTo>
                  <a:pt x="2995173" y="2463043"/>
                  <a:pt x="2711123" y="2422667"/>
                  <a:pt x="2576864" y="2438400"/>
                </a:cubicBezTo>
                <a:cubicBezTo>
                  <a:pt x="2442605" y="2454133"/>
                  <a:pt x="2195388" y="2395195"/>
                  <a:pt x="1955655" y="2438400"/>
                </a:cubicBezTo>
                <a:cubicBezTo>
                  <a:pt x="1715922" y="2481605"/>
                  <a:pt x="1687669" y="2399370"/>
                  <a:pt x="1518509" y="2438400"/>
                </a:cubicBezTo>
                <a:cubicBezTo>
                  <a:pt x="1349349" y="2477430"/>
                  <a:pt x="1184553" y="2388934"/>
                  <a:pt x="851285" y="2438400"/>
                </a:cubicBezTo>
                <a:cubicBezTo>
                  <a:pt x="518017" y="2487866"/>
                  <a:pt x="200386" y="2343532"/>
                  <a:pt x="0" y="2438400"/>
                </a:cubicBezTo>
                <a:cubicBezTo>
                  <a:pt x="-37529" y="2247831"/>
                  <a:pt x="32595" y="2114214"/>
                  <a:pt x="0" y="1926336"/>
                </a:cubicBezTo>
                <a:cubicBezTo>
                  <a:pt x="-32595" y="1738458"/>
                  <a:pt x="54824" y="1624712"/>
                  <a:pt x="0" y="1463040"/>
                </a:cubicBezTo>
                <a:cubicBezTo>
                  <a:pt x="-54824" y="1301368"/>
                  <a:pt x="56702" y="1146524"/>
                  <a:pt x="0" y="975360"/>
                </a:cubicBezTo>
                <a:cubicBezTo>
                  <a:pt x="-56702" y="804196"/>
                  <a:pt x="56046" y="667021"/>
                  <a:pt x="0" y="438912"/>
                </a:cubicBezTo>
                <a:cubicBezTo>
                  <a:pt x="-56046" y="210803"/>
                  <a:pt x="44445" y="209435"/>
                  <a:pt x="0" y="0"/>
                </a:cubicBezTo>
                <a:close/>
              </a:path>
              <a:path w="4601542" h="2438400" stroke="0" extrusionOk="0">
                <a:moveTo>
                  <a:pt x="0" y="0"/>
                </a:moveTo>
                <a:cubicBezTo>
                  <a:pt x="224105" y="-34741"/>
                  <a:pt x="378255" y="44227"/>
                  <a:pt x="483162" y="0"/>
                </a:cubicBezTo>
                <a:cubicBezTo>
                  <a:pt x="588069" y="-44227"/>
                  <a:pt x="760536" y="40078"/>
                  <a:pt x="1012339" y="0"/>
                </a:cubicBezTo>
                <a:cubicBezTo>
                  <a:pt x="1264142" y="-40078"/>
                  <a:pt x="1364166" y="46958"/>
                  <a:pt x="1541517" y="0"/>
                </a:cubicBezTo>
                <a:cubicBezTo>
                  <a:pt x="1718868" y="-46958"/>
                  <a:pt x="1846193" y="63190"/>
                  <a:pt x="2070694" y="0"/>
                </a:cubicBezTo>
                <a:cubicBezTo>
                  <a:pt x="2295195" y="-63190"/>
                  <a:pt x="2508683" y="49224"/>
                  <a:pt x="2691902" y="0"/>
                </a:cubicBezTo>
                <a:cubicBezTo>
                  <a:pt x="2875121" y="-49224"/>
                  <a:pt x="3114389" y="53215"/>
                  <a:pt x="3359126" y="0"/>
                </a:cubicBezTo>
                <a:cubicBezTo>
                  <a:pt x="3603863" y="-53215"/>
                  <a:pt x="3645500" y="16397"/>
                  <a:pt x="3796272" y="0"/>
                </a:cubicBezTo>
                <a:cubicBezTo>
                  <a:pt x="3947044" y="-16397"/>
                  <a:pt x="4272555" y="77736"/>
                  <a:pt x="4601542" y="0"/>
                </a:cubicBezTo>
                <a:cubicBezTo>
                  <a:pt x="4640750" y="193634"/>
                  <a:pt x="4567568" y="341113"/>
                  <a:pt x="4601542" y="487680"/>
                </a:cubicBezTo>
                <a:cubicBezTo>
                  <a:pt x="4635516" y="634247"/>
                  <a:pt x="4598446" y="772545"/>
                  <a:pt x="4601542" y="975360"/>
                </a:cubicBezTo>
                <a:cubicBezTo>
                  <a:pt x="4604638" y="1178175"/>
                  <a:pt x="4559996" y="1249055"/>
                  <a:pt x="4601542" y="1389888"/>
                </a:cubicBezTo>
                <a:cubicBezTo>
                  <a:pt x="4643088" y="1530721"/>
                  <a:pt x="4577278" y="1680379"/>
                  <a:pt x="4601542" y="1926336"/>
                </a:cubicBezTo>
                <a:cubicBezTo>
                  <a:pt x="4625806" y="2172293"/>
                  <a:pt x="4547870" y="2222264"/>
                  <a:pt x="4601542" y="2438400"/>
                </a:cubicBezTo>
                <a:cubicBezTo>
                  <a:pt x="4437621" y="2490944"/>
                  <a:pt x="4309032" y="2428261"/>
                  <a:pt x="4118380" y="2438400"/>
                </a:cubicBezTo>
                <a:cubicBezTo>
                  <a:pt x="3927728" y="2448539"/>
                  <a:pt x="3790633" y="2383589"/>
                  <a:pt x="3543187" y="2438400"/>
                </a:cubicBezTo>
                <a:cubicBezTo>
                  <a:pt x="3295741" y="2493211"/>
                  <a:pt x="3242395" y="2411690"/>
                  <a:pt x="2967995" y="2438400"/>
                </a:cubicBezTo>
                <a:cubicBezTo>
                  <a:pt x="2693595" y="2465110"/>
                  <a:pt x="2671387" y="2391600"/>
                  <a:pt x="2530848" y="2438400"/>
                </a:cubicBezTo>
                <a:cubicBezTo>
                  <a:pt x="2390309" y="2485200"/>
                  <a:pt x="2165224" y="2397174"/>
                  <a:pt x="1863625" y="2438400"/>
                </a:cubicBezTo>
                <a:cubicBezTo>
                  <a:pt x="1562026" y="2479626"/>
                  <a:pt x="1436075" y="2385178"/>
                  <a:pt x="1288432" y="2438400"/>
                </a:cubicBezTo>
                <a:cubicBezTo>
                  <a:pt x="1140789" y="2491622"/>
                  <a:pt x="998935" y="2423725"/>
                  <a:pt x="851285" y="2438400"/>
                </a:cubicBezTo>
                <a:cubicBezTo>
                  <a:pt x="703635" y="2453075"/>
                  <a:pt x="280465" y="2372572"/>
                  <a:pt x="0" y="2438400"/>
                </a:cubicBezTo>
                <a:cubicBezTo>
                  <a:pt x="-32838" y="2306633"/>
                  <a:pt x="33034" y="2179282"/>
                  <a:pt x="0" y="1950720"/>
                </a:cubicBezTo>
                <a:cubicBezTo>
                  <a:pt x="-33034" y="1722158"/>
                  <a:pt x="49755" y="1637641"/>
                  <a:pt x="0" y="1414272"/>
                </a:cubicBezTo>
                <a:cubicBezTo>
                  <a:pt x="-49755" y="1190903"/>
                  <a:pt x="3494" y="1155364"/>
                  <a:pt x="0" y="999744"/>
                </a:cubicBezTo>
                <a:cubicBezTo>
                  <a:pt x="-3494" y="844124"/>
                  <a:pt x="22170" y="592726"/>
                  <a:pt x="0" y="487680"/>
                </a:cubicBezTo>
                <a:cubicBezTo>
                  <a:pt x="-22170" y="382634"/>
                  <a:pt x="49022" y="154800"/>
                  <a:pt x="0" y="0"/>
                </a:cubicBezTo>
                <a:close/>
              </a:path>
            </a:pathLst>
          </a:custGeom>
          <a:solidFill>
            <a:schemeClr val="bg1"/>
          </a:solidFill>
          <a:ln w="38100">
            <a:solidFill>
              <a:schemeClr val="tx1"/>
            </a:solidFill>
            <a:extLst>
              <a:ext uri="{C807C97D-BFC1-408E-A445-0C87EB9F89A2}">
                <ask:lineSketchStyleProps xmlns:ask="http://schemas.microsoft.com/office/drawing/2018/sketchyshapes" sd="3855220365">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latin typeface="Times New Roman" panose="02020603050405020304" pitchFamily="18" charset="0"/>
                <a:cs typeface="Times New Roman" panose="02020603050405020304" pitchFamily="18" charset="0"/>
              </a:rPr>
              <a:t>Đầu tác phẩm</a:t>
            </a:r>
          </a:p>
          <a:p>
            <a:pPr algn="ctr"/>
            <a:r>
              <a:rPr lang="en-US" sz="3200" b="1" i="1">
                <a:solidFill>
                  <a:schemeClr val="tx1"/>
                </a:solidFill>
                <a:latin typeface="Times New Roman" panose="02020603050405020304" pitchFamily="18" charset="0"/>
                <a:ea typeface="Times New Roman" panose="02020603050405020304" pitchFamily="18" charset="0"/>
              </a:rPr>
              <a:t>Lo lắng cho số phận của Giôn-xi.</a:t>
            </a:r>
            <a:endParaRPr lang="en-US" sz="3200" b="1">
              <a:solidFill>
                <a:schemeClr val="tx1"/>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9B840586-24A2-44A6-AE39-2C5C581F0EC8}"/>
              </a:ext>
            </a:extLst>
          </p:cNvPr>
          <p:cNvSpPr/>
          <p:nvPr/>
        </p:nvSpPr>
        <p:spPr>
          <a:xfrm>
            <a:off x="7217305" y="2769704"/>
            <a:ext cx="4601542" cy="2438400"/>
          </a:xfrm>
          <a:custGeom>
            <a:avLst/>
            <a:gdLst>
              <a:gd name="connsiteX0" fmla="*/ 0 w 4601542"/>
              <a:gd name="connsiteY0" fmla="*/ 0 h 2438400"/>
              <a:gd name="connsiteX1" fmla="*/ 437146 w 4601542"/>
              <a:gd name="connsiteY1" fmla="*/ 0 h 2438400"/>
              <a:gd name="connsiteX2" fmla="*/ 1104370 w 4601542"/>
              <a:gd name="connsiteY2" fmla="*/ 0 h 2438400"/>
              <a:gd name="connsiteX3" fmla="*/ 1771594 w 4601542"/>
              <a:gd name="connsiteY3" fmla="*/ 0 h 2438400"/>
              <a:gd name="connsiteX4" fmla="*/ 2438817 w 4601542"/>
              <a:gd name="connsiteY4" fmla="*/ 0 h 2438400"/>
              <a:gd name="connsiteX5" fmla="*/ 2967995 w 4601542"/>
              <a:gd name="connsiteY5" fmla="*/ 0 h 2438400"/>
              <a:gd name="connsiteX6" fmla="*/ 3451157 w 4601542"/>
              <a:gd name="connsiteY6" fmla="*/ 0 h 2438400"/>
              <a:gd name="connsiteX7" fmla="*/ 3934318 w 4601542"/>
              <a:gd name="connsiteY7" fmla="*/ 0 h 2438400"/>
              <a:gd name="connsiteX8" fmla="*/ 4601542 w 4601542"/>
              <a:gd name="connsiteY8" fmla="*/ 0 h 2438400"/>
              <a:gd name="connsiteX9" fmla="*/ 4601542 w 4601542"/>
              <a:gd name="connsiteY9" fmla="*/ 512064 h 2438400"/>
              <a:gd name="connsiteX10" fmla="*/ 4601542 w 4601542"/>
              <a:gd name="connsiteY10" fmla="*/ 999744 h 2438400"/>
              <a:gd name="connsiteX11" fmla="*/ 4601542 w 4601542"/>
              <a:gd name="connsiteY11" fmla="*/ 1511808 h 2438400"/>
              <a:gd name="connsiteX12" fmla="*/ 4601542 w 4601542"/>
              <a:gd name="connsiteY12" fmla="*/ 1926336 h 2438400"/>
              <a:gd name="connsiteX13" fmla="*/ 4601542 w 4601542"/>
              <a:gd name="connsiteY13" fmla="*/ 2438400 h 2438400"/>
              <a:gd name="connsiteX14" fmla="*/ 4164396 w 4601542"/>
              <a:gd name="connsiteY14" fmla="*/ 2438400 h 2438400"/>
              <a:gd name="connsiteX15" fmla="*/ 3543187 w 4601542"/>
              <a:gd name="connsiteY15" fmla="*/ 2438400 h 2438400"/>
              <a:gd name="connsiteX16" fmla="*/ 3106041 w 4601542"/>
              <a:gd name="connsiteY16" fmla="*/ 2438400 h 2438400"/>
              <a:gd name="connsiteX17" fmla="*/ 2576864 w 4601542"/>
              <a:gd name="connsiteY17" fmla="*/ 2438400 h 2438400"/>
              <a:gd name="connsiteX18" fmla="*/ 1955655 w 4601542"/>
              <a:gd name="connsiteY18" fmla="*/ 2438400 h 2438400"/>
              <a:gd name="connsiteX19" fmla="*/ 1518509 w 4601542"/>
              <a:gd name="connsiteY19" fmla="*/ 2438400 h 2438400"/>
              <a:gd name="connsiteX20" fmla="*/ 851285 w 4601542"/>
              <a:gd name="connsiteY20" fmla="*/ 2438400 h 2438400"/>
              <a:gd name="connsiteX21" fmla="*/ 0 w 4601542"/>
              <a:gd name="connsiteY21" fmla="*/ 2438400 h 2438400"/>
              <a:gd name="connsiteX22" fmla="*/ 0 w 4601542"/>
              <a:gd name="connsiteY22" fmla="*/ 1926336 h 2438400"/>
              <a:gd name="connsiteX23" fmla="*/ 0 w 4601542"/>
              <a:gd name="connsiteY23" fmla="*/ 1463040 h 2438400"/>
              <a:gd name="connsiteX24" fmla="*/ 0 w 4601542"/>
              <a:gd name="connsiteY24" fmla="*/ 975360 h 2438400"/>
              <a:gd name="connsiteX25" fmla="*/ 0 w 4601542"/>
              <a:gd name="connsiteY25" fmla="*/ 438912 h 2438400"/>
              <a:gd name="connsiteX26" fmla="*/ 0 w 4601542"/>
              <a:gd name="connsiteY26"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01542" h="2438400" fill="none" extrusionOk="0">
                <a:moveTo>
                  <a:pt x="0" y="0"/>
                </a:moveTo>
                <a:cubicBezTo>
                  <a:pt x="138238" y="-51957"/>
                  <a:pt x="282958" y="43214"/>
                  <a:pt x="437146" y="0"/>
                </a:cubicBezTo>
                <a:cubicBezTo>
                  <a:pt x="591334" y="-43214"/>
                  <a:pt x="779574" y="75679"/>
                  <a:pt x="1104370" y="0"/>
                </a:cubicBezTo>
                <a:cubicBezTo>
                  <a:pt x="1429166" y="-75679"/>
                  <a:pt x="1481770" y="14731"/>
                  <a:pt x="1771594" y="0"/>
                </a:cubicBezTo>
                <a:cubicBezTo>
                  <a:pt x="2061418" y="-14731"/>
                  <a:pt x="2186098" y="31864"/>
                  <a:pt x="2438817" y="0"/>
                </a:cubicBezTo>
                <a:cubicBezTo>
                  <a:pt x="2691536" y="-31864"/>
                  <a:pt x="2855798" y="15569"/>
                  <a:pt x="2967995" y="0"/>
                </a:cubicBezTo>
                <a:cubicBezTo>
                  <a:pt x="3080192" y="-15569"/>
                  <a:pt x="3281948" y="12789"/>
                  <a:pt x="3451157" y="0"/>
                </a:cubicBezTo>
                <a:cubicBezTo>
                  <a:pt x="3620366" y="-12789"/>
                  <a:pt x="3772446" y="2691"/>
                  <a:pt x="3934318" y="0"/>
                </a:cubicBezTo>
                <a:cubicBezTo>
                  <a:pt x="4096190" y="-2691"/>
                  <a:pt x="4398397" y="41494"/>
                  <a:pt x="4601542" y="0"/>
                </a:cubicBezTo>
                <a:cubicBezTo>
                  <a:pt x="4650770" y="215975"/>
                  <a:pt x="4579635" y="381288"/>
                  <a:pt x="4601542" y="512064"/>
                </a:cubicBezTo>
                <a:cubicBezTo>
                  <a:pt x="4623449" y="642840"/>
                  <a:pt x="4595288" y="779355"/>
                  <a:pt x="4601542" y="999744"/>
                </a:cubicBezTo>
                <a:cubicBezTo>
                  <a:pt x="4607796" y="1220133"/>
                  <a:pt x="4578527" y="1369039"/>
                  <a:pt x="4601542" y="1511808"/>
                </a:cubicBezTo>
                <a:cubicBezTo>
                  <a:pt x="4624557" y="1654577"/>
                  <a:pt x="4574977" y="1794315"/>
                  <a:pt x="4601542" y="1926336"/>
                </a:cubicBezTo>
                <a:cubicBezTo>
                  <a:pt x="4628107" y="2058357"/>
                  <a:pt x="4548845" y="2296404"/>
                  <a:pt x="4601542" y="2438400"/>
                </a:cubicBezTo>
                <a:cubicBezTo>
                  <a:pt x="4466291" y="2466452"/>
                  <a:pt x="4332007" y="2415013"/>
                  <a:pt x="4164396" y="2438400"/>
                </a:cubicBezTo>
                <a:cubicBezTo>
                  <a:pt x="3996785" y="2461787"/>
                  <a:pt x="3841826" y="2365103"/>
                  <a:pt x="3543187" y="2438400"/>
                </a:cubicBezTo>
                <a:cubicBezTo>
                  <a:pt x="3244548" y="2511697"/>
                  <a:pt x="3216909" y="2413757"/>
                  <a:pt x="3106041" y="2438400"/>
                </a:cubicBezTo>
                <a:cubicBezTo>
                  <a:pt x="2995173" y="2463043"/>
                  <a:pt x="2711123" y="2422667"/>
                  <a:pt x="2576864" y="2438400"/>
                </a:cubicBezTo>
                <a:cubicBezTo>
                  <a:pt x="2442605" y="2454133"/>
                  <a:pt x="2195388" y="2395195"/>
                  <a:pt x="1955655" y="2438400"/>
                </a:cubicBezTo>
                <a:cubicBezTo>
                  <a:pt x="1715922" y="2481605"/>
                  <a:pt x="1687669" y="2399370"/>
                  <a:pt x="1518509" y="2438400"/>
                </a:cubicBezTo>
                <a:cubicBezTo>
                  <a:pt x="1349349" y="2477430"/>
                  <a:pt x="1184553" y="2388934"/>
                  <a:pt x="851285" y="2438400"/>
                </a:cubicBezTo>
                <a:cubicBezTo>
                  <a:pt x="518017" y="2487866"/>
                  <a:pt x="200386" y="2343532"/>
                  <a:pt x="0" y="2438400"/>
                </a:cubicBezTo>
                <a:cubicBezTo>
                  <a:pt x="-37529" y="2247831"/>
                  <a:pt x="32595" y="2114214"/>
                  <a:pt x="0" y="1926336"/>
                </a:cubicBezTo>
                <a:cubicBezTo>
                  <a:pt x="-32595" y="1738458"/>
                  <a:pt x="54824" y="1624712"/>
                  <a:pt x="0" y="1463040"/>
                </a:cubicBezTo>
                <a:cubicBezTo>
                  <a:pt x="-54824" y="1301368"/>
                  <a:pt x="56702" y="1146524"/>
                  <a:pt x="0" y="975360"/>
                </a:cubicBezTo>
                <a:cubicBezTo>
                  <a:pt x="-56702" y="804196"/>
                  <a:pt x="56046" y="667021"/>
                  <a:pt x="0" y="438912"/>
                </a:cubicBezTo>
                <a:cubicBezTo>
                  <a:pt x="-56046" y="210803"/>
                  <a:pt x="44445" y="209435"/>
                  <a:pt x="0" y="0"/>
                </a:cubicBezTo>
                <a:close/>
              </a:path>
              <a:path w="4601542" h="2438400" stroke="0" extrusionOk="0">
                <a:moveTo>
                  <a:pt x="0" y="0"/>
                </a:moveTo>
                <a:cubicBezTo>
                  <a:pt x="224105" y="-34741"/>
                  <a:pt x="378255" y="44227"/>
                  <a:pt x="483162" y="0"/>
                </a:cubicBezTo>
                <a:cubicBezTo>
                  <a:pt x="588069" y="-44227"/>
                  <a:pt x="760536" y="40078"/>
                  <a:pt x="1012339" y="0"/>
                </a:cubicBezTo>
                <a:cubicBezTo>
                  <a:pt x="1264142" y="-40078"/>
                  <a:pt x="1364166" y="46958"/>
                  <a:pt x="1541517" y="0"/>
                </a:cubicBezTo>
                <a:cubicBezTo>
                  <a:pt x="1718868" y="-46958"/>
                  <a:pt x="1846193" y="63190"/>
                  <a:pt x="2070694" y="0"/>
                </a:cubicBezTo>
                <a:cubicBezTo>
                  <a:pt x="2295195" y="-63190"/>
                  <a:pt x="2508683" y="49224"/>
                  <a:pt x="2691902" y="0"/>
                </a:cubicBezTo>
                <a:cubicBezTo>
                  <a:pt x="2875121" y="-49224"/>
                  <a:pt x="3114389" y="53215"/>
                  <a:pt x="3359126" y="0"/>
                </a:cubicBezTo>
                <a:cubicBezTo>
                  <a:pt x="3603863" y="-53215"/>
                  <a:pt x="3645500" y="16397"/>
                  <a:pt x="3796272" y="0"/>
                </a:cubicBezTo>
                <a:cubicBezTo>
                  <a:pt x="3947044" y="-16397"/>
                  <a:pt x="4272555" y="77736"/>
                  <a:pt x="4601542" y="0"/>
                </a:cubicBezTo>
                <a:cubicBezTo>
                  <a:pt x="4640750" y="193634"/>
                  <a:pt x="4567568" y="341113"/>
                  <a:pt x="4601542" y="487680"/>
                </a:cubicBezTo>
                <a:cubicBezTo>
                  <a:pt x="4635516" y="634247"/>
                  <a:pt x="4598446" y="772545"/>
                  <a:pt x="4601542" y="975360"/>
                </a:cubicBezTo>
                <a:cubicBezTo>
                  <a:pt x="4604638" y="1178175"/>
                  <a:pt x="4559996" y="1249055"/>
                  <a:pt x="4601542" y="1389888"/>
                </a:cubicBezTo>
                <a:cubicBezTo>
                  <a:pt x="4643088" y="1530721"/>
                  <a:pt x="4577278" y="1680379"/>
                  <a:pt x="4601542" y="1926336"/>
                </a:cubicBezTo>
                <a:cubicBezTo>
                  <a:pt x="4625806" y="2172293"/>
                  <a:pt x="4547870" y="2222264"/>
                  <a:pt x="4601542" y="2438400"/>
                </a:cubicBezTo>
                <a:cubicBezTo>
                  <a:pt x="4437621" y="2490944"/>
                  <a:pt x="4309032" y="2428261"/>
                  <a:pt x="4118380" y="2438400"/>
                </a:cubicBezTo>
                <a:cubicBezTo>
                  <a:pt x="3927728" y="2448539"/>
                  <a:pt x="3790633" y="2383589"/>
                  <a:pt x="3543187" y="2438400"/>
                </a:cubicBezTo>
                <a:cubicBezTo>
                  <a:pt x="3295741" y="2493211"/>
                  <a:pt x="3242395" y="2411690"/>
                  <a:pt x="2967995" y="2438400"/>
                </a:cubicBezTo>
                <a:cubicBezTo>
                  <a:pt x="2693595" y="2465110"/>
                  <a:pt x="2671387" y="2391600"/>
                  <a:pt x="2530848" y="2438400"/>
                </a:cubicBezTo>
                <a:cubicBezTo>
                  <a:pt x="2390309" y="2485200"/>
                  <a:pt x="2165224" y="2397174"/>
                  <a:pt x="1863625" y="2438400"/>
                </a:cubicBezTo>
                <a:cubicBezTo>
                  <a:pt x="1562026" y="2479626"/>
                  <a:pt x="1436075" y="2385178"/>
                  <a:pt x="1288432" y="2438400"/>
                </a:cubicBezTo>
                <a:cubicBezTo>
                  <a:pt x="1140789" y="2491622"/>
                  <a:pt x="998935" y="2423725"/>
                  <a:pt x="851285" y="2438400"/>
                </a:cubicBezTo>
                <a:cubicBezTo>
                  <a:pt x="703635" y="2453075"/>
                  <a:pt x="280465" y="2372572"/>
                  <a:pt x="0" y="2438400"/>
                </a:cubicBezTo>
                <a:cubicBezTo>
                  <a:pt x="-32838" y="2306633"/>
                  <a:pt x="33034" y="2179282"/>
                  <a:pt x="0" y="1950720"/>
                </a:cubicBezTo>
                <a:cubicBezTo>
                  <a:pt x="-33034" y="1722158"/>
                  <a:pt x="49755" y="1637641"/>
                  <a:pt x="0" y="1414272"/>
                </a:cubicBezTo>
                <a:cubicBezTo>
                  <a:pt x="-49755" y="1190903"/>
                  <a:pt x="3494" y="1155364"/>
                  <a:pt x="0" y="999744"/>
                </a:cubicBezTo>
                <a:cubicBezTo>
                  <a:pt x="-3494" y="844124"/>
                  <a:pt x="22170" y="592726"/>
                  <a:pt x="0" y="487680"/>
                </a:cubicBezTo>
                <a:cubicBezTo>
                  <a:pt x="-22170" y="382634"/>
                  <a:pt x="49022" y="154800"/>
                  <a:pt x="0" y="0"/>
                </a:cubicBezTo>
                <a:close/>
              </a:path>
            </a:pathLst>
          </a:custGeom>
          <a:solidFill>
            <a:schemeClr val="bg1"/>
          </a:solidFill>
          <a:ln w="38100">
            <a:solidFill>
              <a:schemeClr val="tx1"/>
            </a:solidFill>
            <a:extLst>
              <a:ext uri="{C807C97D-BFC1-408E-A445-0C87EB9F89A2}">
                <ask:lineSketchStyleProps xmlns:ask="http://schemas.microsoft.com/office/drawing/2018/sketchyshapes" sd="3855220365">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latin typeface="Times New Roman" panose="02020603050405020304" pitchFamily="18" charset="0"/>
                <a:cs typeface="Times New Roman" panose="02020603050405020304" pitchFamily="18" charset="0"/>
              </a:rPr>
              <a:t>Cuối tác phẩm</a:t>
            </a:r>
          </a:p>
          <a:p>
            <a:pPr algn="ctr"/>
            <a:r>
              <a:rPr lang="en-US" sz="3200" b="1" i="1">
                <a:solidFill>
                  <a:schemeClr val="tx1"/>
                </a:solidFill>
                <a:latin typeface="Times New Roman" panose="02020603050405020304" pitchFamily="18" charset="0"/>
                <a:cs typeface="Times New Roman" panose="02020603050405020304" pitchFamily="18" charset="0"/>
              </a:rPr>
              <a:t>Hi sinh để cứu Giôn-xi</a:t>
            </a:r>
          </a:p>
        </p:txBody>
      </p:sp>
      <p:cxnSp>
        <p:nvCxnSpPr>
          <p:cNvPr id="11" name="Straight Arrow Connector 10">
            <a:extLst>
              <a:ext uri="{FF2B5EF4-FFF2-40B4-BE49-F238E27FC236}">
                <a16:creationId xmlns:a16="http://schemas.microsoft.com/office/drawing/2014/main" id="{D007FFD3-99B7-45BA-BEF1-7353D930D0B7}"/>
              </a:ext>
            </a:extLst>
          </p:cNvPr>
          <p:cNvCxnSpPr>
            <a:cxnSpLocks/>
          </p:cNvCxnSpPr>
          <p:nvPr/>
        </p:nvCxnSpPr>
        <p:spPr>
          <a:xfrm>
            <a:off x="4974695" y="3975652"/>
            <a:ext cx="224261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2E39ACB-55C9-4535-AB50-006A485B0559}"/>
              </a:ext>
            </a:extLst>
          </p:cNvPr>
          <p:cNvSpPr/>
          <p:nvPr/>
        </p:nvSpPr>
        <p:spPr>
          <a:xfrm>
            <a:off x="2071373" y="5217080"/>
            <a:ext cx="3498574" cy="7023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a:solidFill>
                  <a:schemeClr val="tx1"/>
                </a:solidFill>
                <a:latin typeface="Times New Roman" panose="02020603050405020304" pitchFamily="18" charset="0"/>
                <a:cs typeface="Times New Roman" panose="02020603050405020304" pitchFamily="18" charset="0"/>
              </a:rPr>
              <a:t>Khỏe mạnh</a:t>
            </a:r>
          </a:p>
        </p:txBody>
      </p:sp>
      <p:sp>
        <p:nvSpPr>
          <p:cNvPr id="16" name="Rectangle 15">
            <a:extLst>
              <a:ext uri="{FF2B5EF4-FFF2-40B4-BE49-F238E27FC236}">
                <a16:creationId xmlns:a16="http://schemas.microsoft.com/office/drawing/2014/main" id="{F3DB8F97-C4EB-4488-AE84-95A73BA65653}"/>
              </a:ext>
            </a:extLst>
          </p:cNvPr>
          <p:cNvSpPr/>
          <p:nvPr/>
        </p:nvSpPr>
        <p:spPr>
          <a:xfrm>
            <a:off x="6306483" y="5241529"/>
            <a:ext cx="3498574" cy="7023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a:solidFill>
                  <a:schemeClr val="tx1"/>
                </a:solidFill>
                <a:latin typeface="Times New Roman" panose="02020603050405020304" pitchFamily="18" charset="0"/>
                <a:cs typeface="Times New Roman" panose="02020603050405020304" pitchFamily="18" charset="0"/>
              </a:rPr>
              <a:t>Mất</a:t>
            </a:r>
          </a:p>
        </p:txBody>
      </p:sp>
      <p:cxnSp>
        <p:nvCxnSpPr>
          <p:cNvPr id="17" name="Straight Arrow Connector 16">
            <a:extLst>
              <a:ext uri="{FF2B5EF4-FFF2-40B4-BE49-F238E27FC236}">
                <a16:creationId xmlns:a16="http://schemas.microsoft.com/office/drawing/2014/main" id="{93E3F0F1-0B30-484A-9C00-7E93945A86D3}"/>
              </a:ext>
            </a:extLst>
          </p:cNvPr>
          <p:cNvCxnSpPr>
            <a:cxnSpLocks/>
          </p:cNvCxnSpPr>
          <p:nvPr/>
        </p:nvCxnSpPr>
        <p:spPr>
          <a:xfrm>
            <a:off x="5083194" y="5634905"/>
            <a:ext cx="224261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E9A8B861-0F08-441E-BF96-5E0DC1E143D5}"/>
              </a:ext>
            </a:extLst>
          </p:cNvPr>
          <p:cNvSpPr/>
          <p:nvPr/>
        </p:nvSpPr>
        <p:spPr>
          <a:xfrm>
            <a:off x="2251401" y="5826203"/>
            <a:ext cx="7419666" cy="7023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a:solidFill>
                  <a:srgbClr val="FF0000"/>
                </a:solidFill>
                <a:latin typeface="Times New Roman" panose="02020603050405020304" pitchFamily="18" charset="0"/>
                <a:cs typeface="Times New Roman" panose="02020603050405020304" pitchFamily="18" charset="0"/>
              </a:rPr>
              <a:t>Tình huống đảo ngược thứ hai</a:t>
            </a:r>
          </a:p>
        </p:txBody>
      </p:sp>
    </p:spTree>
    <p:custDataLst>
      <p:tags r:id="rId1"/>
    </p:custDataLst>
    <p:extLst>
      <p:ext uri="{BB962C8B-B14F-4D97-AF65-F5344CB8AC3E}">
        <p14:creationId xmlns:p14="http://schemas.microsoft.com/office/powerpoint/2010/main" val="3349507721"/>
      </p:ext>
    </p:extLst>
  </p:cSld>
  <p:clrMapOvr>
    <a:masterClrMapping/>
  </p:clrMapOvr>
  <mc:AlternateContent xmlns:mc="http://schemas.openxmlformats.org/markup-compatibility/2006" xmlns:p14="http://schemas.microsoft.com/office/powerpoint/2010/main">
    <mc:Choice Requires="p14">
      <p:transition spd="slow" p14:dur="2000" advTm="25829"/>
    </mc:Choice>
    <mc:Fallback xmlns="">
      <p:transition spd="slow" advTm="258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par>
                          <p:cTn id="25" fill="hold">
                            <p:stCondLst>
                              <p:cond delay="1000"/>
                            </p:stCondLst>
                            <p:childTnLst>
                              <p:par>
                                <p:cTn id="26" presetID="16" presetClass="entr" presetSubtype="21"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3" grpId="0"/>
      <p:bldP spid="16"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Bài Thơ: CHIẾC LÁ CUỐI CÙNG (Tác giả: Bằng Lăng Tím)">
            <a:extLst>
              <a:ext uri="{FF2B5EF4-FFF2-40B4-BE49-F238E27FC236}">
                <a16:creationId xmlns:a16="http://schemas.microsoft.com/office/drawing/2014/main" id="{D6FF65D5-AC3A-4C16-BD8B-904B41716A6D}"/>
              </a:ext>
            </a:extLst>
          </p:cNvPr>
          <p:cNvPicPr>
            <a:picLocks noChangeAspect="1" noChangeArrowheads="1"/>
          </p:cNvPicPr>
          <p:nvPr/>
        </p:nvPicPr>
        <p:blipFill rotWithShape="1">
          <a:blip r:embed="rId4">
            <a:alphaModFix amt="35000"/>
            <a:extLst>
              <a:ext uri="{28A0092B-C50C-407E-A947-70E740481C1C}">
                <a14:useLocalDpi xmlns:a14="http://schemas.microsoft.com/office/drawing/2010/main" val="0"/>
              </a:ext>
            </a:extLst>
          </a:blip>
          <a:srcRect t="8022" b="11333"/>
          <a:stretch/>
        </p:blipFill>
        <p:spPr bwMode="auto">
          <a:xfrm>
            <a:off x="-3028" y="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hiếc lá cuối cùng' không bao giờ biến mất - Báo Pháp Luật Việt Nam">
            <a:extLst>
              <a:ext uri="{FF2B5EF4-FFF2-40B4-BE49-F238E27FC236}">
                <a16:creationId xmlns:a16="http://schemas.microsoft.com/office/drawing/2014/main" id="{2BF63AB8-6959-45EA-AD67-6376E265338F}"/>
              </a:ext>
            </a:extLst>
          </p:cNvPr>
          <p:cNvPicPr>
            <a:picLocks noChangeAspect="1" noChangeArrowheads="1"/>
          </p:cNvPicPr>
          <p:nvPr/>
        </p:nvPicPr>
        <p:blipFill rotWithShape="1">
          <a:blip r:embed="rId5">
            <a:alphaModFix amt="35000"/>
            <a:extLst>
              <a:ext uri="{BEBA8EAE-BF5A-486C-A8C5-ECC9F3942E4B}">
                <a14:imgProps xmlns:a14="http://schemas.microsoft.com/office/drawing/2010/main">
                  <a14:imgLayer r:embed="rId6">
                    <a14:imgEffect>
                      <a14:artisticPlasticWrap/>
                    </a14:imgEffect>
                  </a14:imgLayer>
                </a14:imgProps>
              </a:ext>
              <a:ext uri="{28A0092B-C50C-407E-A947-70E740481C1C}">
                <a14:useLocalDpi xmlns:a14="http://schemas.microsoft.com/office/drawing/2010/main" val="0"/>
              </a:ext>
            </a:extLst>
          </a:blip>
          <a:srcRect r="8715" b="1"/>
          <a:stretch/>
        </p:blipFill>
        <p:spPr bwMode="auto">
          <a:xfrm rot="2933854">
            <a:off x="5883966" y="1877845"/>
            <a:ext cx="3498573" cy="2712043"/>
          </a:xfrm>
          <a:prstGeom prst="hear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1339F77-BD49-4693-A1AC-495FF672F871}"/>
              </a:ext>
            </a:extLst>
          </p:cNvPr>
          <p:cNvSpPr txBox="1"/>
          <p:nvPr/>
        </p:nvSpPr>
        <p:spPr>
          <a:xfrm>
            <a:off x="2307771" y="952860"/>
            <a:ext cx="8447315" cy="923330"/>
          </a:xfrm>
          <a:prstGeom prst="rect">
            <a:avLst/>
          </a:prstGeom>
          <a:noFill/>
        </p:spPr>
        <p:txBody>
          <a:bodyPr wrap="square" rtlCol="0">
            <a:spAutoFit/>
          </a:bodyPr>
          <a:lstStyle/>
          <a:p>
            <a:r>
              <a:rPr lang="en-US" sz="5400" dirty="0">
                <a:latin typeface="Times New Roman" panose="02020603050405020304" pitchFamily="18" charset="0"/>
                <a:ea typeface="Architecture" panose="020B0500000000000000" pitchFamily="34" charset="0"/>
                <a:cs typeface="Times New Roman" panose="02020603050405020304" pitchFamily="18" charset="0"/>
              </a:rPr>
              <a:t>2. </a:t>
            </a:r>
            <a:r>
              <a:rPr lang="en-US" sz="5400" dirty="0" err="1">
                <a:latin typeface="Times New Roman" panose="02020603050405020304" pitchFamily="18" charset="0"/>
                <a:ea typeface="Architecture" panose="020B0500000000000000" pitchFamily="34" charset="0"/>
                <a:cs typeface="Times New Roman" panose="02020603050405020304" pitchFamily="18" charset="0"/>
              </a:rPr>
              <a:t>Nhân</a:t>
            </a:r>
            <a:r>
              <a:rPr lang="en-US" sz="5400" dirty="0">
                <a:latin typeface="Times New Roman" panose="02020603050405020304" pitchFamily="18" charset="0"/>
                <a:ea typeface="Architecture" panose="020B0500000000000000" pitchFamily="34" charset="0"/>
                <a:cs typeface="Times New Roman" panose="02020603050405020304" pitchFamily="18" charset="0"/>
              </a:rPr>
              <a:t> </a:t>
            </a:r>
            <a:r>
              <a:rPr lang="en-US" sz="5400" dirty="0" err="1">
                <a:latin typeface="Times New Roman" panose="02020603050405020304" pitchFamily="18" charset="0"/>
                <a:ea typeface="Architecture" panose="020B0500000000000000" pitchFamily="34" charset="0"/>
                <a:cs typeface="Times New Roman" panose="02020603050405020304" pitchFamily="18" charset="0"/>
              </a:rPr>
              <a:t>vật</a:t>
            </a:r>
            <a:r>
              <a:rPr lang="en-US" sz="5400" dirty="0">
                <a:latin typeface="Times New Roman" panose="02020603050405020304" pitchFamily="18" charset="0"/>
                <a:ea typeface="Architecture" panose="020B0500000000000000" pitchFamily="34" charset="0"/>
                <a:cs typeface="Times New Roman" panose="02020603050405020304" pitchFamily="18" charset="0"/>
              </a:rPr>
              <a:t> </a:t>
            </a:r>
            <a:r>
              <a:rPr lang="en-US" sz="5400" dirty="0" err="1">
                <a:latin typeface="Times New Roman" panose="02020603050405020304" pitchFamily="18" charset="0"/>
                <a:ea typeface="Architecture" panose="020B0500000000000000" pitchFamily="34" charset="0"/>
                <a:cs typeface="Times New Roman" panose="02020603050405020304" pitchFamily="18" charset="0"/>
              </a:rPr>
              <a:t>cụ</a:t>
            </a:r>
            <a:r>
              <a:rPr lang="en-US" sz="5400" dirty="0">
                <a:latin typeface="Times New Roman" panose="02020603050405020304" pitchFamily="18" charset="0"/>
                <a:ea typeface="Architecture" panose="020B0500000000000000" pitchFamily="34" charset="0"/>
                <a:cs typeface="Times New Roman" panose="02020603050405020304" pitchFamily="18" charset="0"/>
              </a:rPr>
              <a:t> </a:t>
            </a:r>
            <a:r>
              <a:rPr lang="en-US" sz="5400" dirty="0" err="1">
                <a:latin typeface="Times New Roman" panose="02020603050405020304" pitchFamily="18" charset="0"/>
                <a:ea typeface="Architecture" panose="020B0500000000000000" pitchFamily="34" charset="0"/>
                <a:cs typeface="Times New Roman" panose="02020603050405020304" pitchFamily="18" charset="0"/>
              </a:rPr>
              <a:t>Bơ</a:t>
            </a:r>
            <a:r>
              <a:rPr lang="en-US" sz="5400" dirty="0">
                <a:latin typeface="Times New Roman" panose="02020603050405020304" pitchFamily="18" charset="0"/>
                <a:ea typeface="Architecture" panose="020B0500000000000000" pitchFamily="34" charset="0"/>
                <a:cs typeface="Times New Roman" panose="02020603050405020304" pitchFamily="18" charset="0"/>
              </a:rPr>
              <a:t>-men</a:t>
            </a:r>
          </a:p>
        </p:txBody>
      </p:sp>
      <p:sp>
        <p:nvSpPr>
          <p:cNvPr id="8" name="TextBox 7">
            <a:extLst>
              <a:ext uri="{FF2B5EF4-FFF2-40B4-BE49-F238E27FC236}">
                <a16:creationId xmlns:a16="http://schemas.microsoft.com/office/drawing/2014/main" id="{790A7284-99FB-4A1D-83B9-76B2DAB1C7DE}"/>
              </a:ext>
            </a:extLst>
          </p:cNvPr>
          <p:cNvSpPr txBox="1"/>
          <p:nvPr/>
        </p:nvSpPr>
        <p:spPr>
          <a:xfrm>
            <a:off x="523459" y="2067532"/>
            <a:ext cx="11562523" cy="1823128"/>
          </a:xfrm>
          <a:prstGeom prst="rect">
            <a:avLst/>
          </a:prstGeom>
          <a:noFill/>
        </p:spPr>
        <p:txBody>
          <a:bodyPr wrap="square">
            <a:spAutoFit/>
          </a:bodyPr>
          <a:lstStyle/>
          <a:p>
            <a:pPr>
              <a:lnSpc>
                <a:spcPct val="120000"/>
              </a:lnSpc>
              <a:spcAft>
                <a:spcPts val="800"/>
              </a:spcAft>
            </a:pPr>
            <a:r>
              <a:rPr lang="vi-VN" sz="3200" b="1" i="1">
                <a:effectLst/>
                <a:latin typeface="Times New Roman" panose="02020603050405020304" pitchFamily="18" charset="0"/>
                <a:ea typeface="Calibri" panose="020F0502020204030204" pitchFamily="34" charset="0"/>
                <a:cs typeface="Times New Roman" panose="02020603050405020304" pitchFamily="18" charset="0"/>
              </a:rPr>
              <a:t>Cụ Bơ men là người có tấm lòng hi sinh cao thượng, quên mình vì người khác. Cụ chính là biểu tượng của tấm lòng nhân ái mà </a:t>
            </a:r>
            <a:r>
              <a:rPr lang="en-US" sz="3200" b="1" i="1">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i="1">
                <a:effectLst/>
                <a:latin typeface="Times New Roman" panose="02020603050405020304" pitchFamily="18" charset="0"/>
                <a:ea typeface="Calibri" panose="020F0502020204030204" pitchFamily="34" charset="0"/>
                <a:cs typeface="Times New Roman" panose="02020603050405020304" pitchFamily="18" charset="0"/>
              </a:rPr>
              <a:t>O</a:t>
            </a:r>
            <a:r>
              <a:rPr lang="en-US" sz="3200" b="1" i="1">
                <a:effectLst/>
                <a:latin typeface="Times New Roman" panose="02020603050405020304" pitchFamily="18" charset="0"/>
                <a:ea typeface="Calibri" panose="020F0502020204030204" pitchFamily="34" charset="0"/>
                <a:cs typeface="Times New Roman" panose="02020603050405020304" pitchFamily="18" charset="0"/>
              </a:rPr>
              <a:t>. H</a:t>
            </a:r>
            <a:r>
              <a:rPr lang="vi-VN" sz="3200" b="1" i="1">
                <a:effectLst/>
                <a:latin typeface="Times New Roman" panose="02020603050405020304" pitchFamily="18" charset="0"/>
                <a:ea typeface="Calibri" panose="020F0502020204030204" pitchFamily="34" charset="0"/>
                <a:cs typeface="Times New Roman" panose="02020603050405020304" pitchFamily="18" charset="0"/>
              </a:rPr>
              <a:t>enr</a:t>
            </a:r>
            <a:r>
              <a:rPr lang="en-US" sz="3200" b="1" i="1">
                <a:effectLst/>
                <a:latin typeface="Times New Roman" panose="02020603050405020304" pitchFamily="18" charset="0"/>
                <a:ea typeface="Calibri" panose="020F0502020204030204" pitchFamily="34" charset="0"/>
                <a:cs typeface="Times New Roman" panose="02020603050405020304" pitchFamily="18" charset="0"/>
              </a:rPr>
              <a:t>y</a:t>
            </a:r>
            <a:r>
              <a:rPr lang="vi-VN" sz="3200" b="1" i="1">
                <a:effectLst/>
                <a:latin typeface="Times New Roman" panose="02020603050405020304" pitchFamily="18" charset="0"/>
                <a:ea typeface="Calibri" panose="020F0502020204030204" pitchFamily="34" charset="0"/>
                <a:cs typeface="Times New Roman" panose="02020603050405020304" pitchFamily="18" charset="0"/>
              </a:rPr>
              <a:t> muốn thể hiện và lan tỏa.</a:t>
            </a:r>
            <a:endParaRPr lang="en-US" sz="3200" b="1" i="1">
              <a:effectLst/>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46990874"/>
      </p:ext>
    </p:extLst>
  </p:cSld>
  <p:clrMapOvr>
    <a:masterClrMapping/>
  </p:clrMapOvr>
  <mc:AlternateContent xmlns:mc="http://schemas.openxmlformats.org/markup-compatibility/2006" xmlns:p14="http://schemas.microsoft.com/office/powerpoint/2010/main">
    <mc:Choice Requires="p14">
      <p:transition p14:dur="11" advTm="14762">
        <p:split orient="vert"/>
      </p:transition>
    </mc:Choice>
    <mc:Fallback xmlns="">
      <p:transition advTm="14762">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Bài Thơ: CHIẾC LÁ CUỐI CÙNG (Tác giả: Bằng Lăng Tím)">
            <a:extLst>
              <a:ext uri="{FF2B5EF4-FFF2-40B4-BE49-F238E27FC236}">
                <a16:creationId xmlns:a16="http://schemas.microsoft.com/office/drawing/2014/main" id="{50A8D6DE-9C61-47C7-A7E5-DD5D2A1EE7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022" b="1133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FFB7D489-3985-4CBC-BA6C-F99E237D2F53}"/>
              </a:ext>
            </a:extLst>
          </p:cNvPr>
          <p:cNvSpPr/>
          <p:nvPr/>
        </p:nvSpPr>
        <p:spPr>
          <a:xfrm>
            <a:off x="207192" y="284805"/>
            <a:ext cx="5621522" cy="1164167"/>
          </a:xfrm>
          <a:prstGeom prst="round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NỘI DUNG BÀI HỌC</a:t>
            </a:r>
          </a:p>
        </p:txBody>
      </p:sp>
      <p:cxnSp>
        <p:nvCxnSpPr>
          <p:cNvPr id="5" name="Straight Connector 4">
            <a:extLst>
              <a:ext uri="{FF2B5EF4-FFF2-40B4-BE49-F238E27FC236}">
                <a16:creationId xmlns:a16="http://schemas.microsoft.com/office/drawing/2014/main" id="{BF53F8E7-CA14-47EE-95D8-89C659141ED3}"/>
              </a:ext>
            </a:extLst>
          </p:cNvPr>
          <p:cNvCxnSpPr>
            <a:cxnSpLocks/>
          </p:cNvCxnSpPr>
          <p:nvPr/>
        </p:nvCxnSpPr>
        <p:spPr>
          <a:xfrm>
            <a:off x="1575582" y="1477108"/>
            <a:ext cx="0" cy="538089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AAB6F28-723D-4A0F-A2CF-8C9B750BA103}"/>
              </a:ext>
            </a:extLst>
          </p:cNvPr>
          <p:cNvCxnSpPr/>
          <p:nvPr/>
        </p:nvCxnSpPr>
        <p:spPr>
          <a:xfrm>
            <a:off x="1570381" y="2214515"/>
            <a:ext cx="1298713"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F1BE195-C3C6-4A20-B77D-8657F01509D7}"/>
              </a:ext>
            </a:extLst>
          </p:cNvPr>
          <p:cNvCxnSpPr/>
          <p:nvPr/>
        </p:nvCxnSpPr>
        <p:spPr>
          <a:xfrm>
            <a:off x="1570378" y="3429000"/>
            <a:ext cx="1298713"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0F80396-1CB7-4493-983E-D7D1B9D720B9}"/>
              </a:ext>
            </a:extLst>
          </p:cNvPr>
          <p:cNvCxnSpPr/>
          <p:nvPr/>
        </p:nvCxnSpPr>
        <p:spPr>
          <a:xfrm>
            <a:off x="1568591" y="4824228"/>
            <a:ext cx="1298713"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65316E68-5237-4B2E-96A2-8C7C6FA22699}"/>
              </a:ext>
            </a:extLst>
          </p:cNvPr>
          <p:cNvSpPr/>
          <p:nvPr/>
        </p:nvSpPr>
        <p:spPr>
          <a:xfrm>
            <a:off x="2867304" y="4450720"/>
            <a:ext cx="4925992" cy="7346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mazone" panose="03020702060507090A04" pitchFamily="66" charset="0"/>
                <a:ea typeface="+mn-ea"/>
                <a:cs typeface="Times New Roman" panose="02020603050405020304" pitchFamily="18" charset="0"/>
              </a:rPr>
              <a:t>III. </a:t>
            </a:r>
            <a:r>
              <a:rPr kumimoji="0" lang="en-US" sz="4800" i="0" u="none" strike="noStrike" kern="1200" cap="none" spc="0" normalizeH="0" baseline="0" noProof="0" dirty="0" err="1">
                <a:ln>
                  <a:noFill/>
                </a:ln>
                <a:solidFill>
                  <a:prstClr val="black"/>
                </a:solidFill>
                <a:effectLst/>
                <a:uLnTx/>
                <a:uFillTx/>
                <a:latin typeface="iCiel Alina" pitchFamily="50" charset="0"/>
                <a:cs typeface="Times New Roman" panose="02020603050405020304" pitchFamily="18" charset="0"/>
              </a:rPr>
              <a:t>Tổng</a:t>
            </a:r>
            <a:r>
              <a:rPr kumimoji="0" lang="en-US" sz="4800" i="0" u="none" strike="noStrike" kern="1200" cap="none" spc="0" normalizeH="0" baseline="0" noProof="0" dirty="0">
                <a:ln>
                  <a:noFill/>
                </a:ln>
                <a:solidFill>
                  <a:prstClr val="black"/>
                </a:solidFill>
                <a:effectLst/>
                <a:uLnTx/>
                <a:uFillTx/>
                <a:latin typeface="iCiel Alina" pitchFamily="50" charset="0"/>
                <a:cs typeface="Times New Roman" panose="02020603050405020304" pitchFamily="18" charset="0"/>
              </a:rPr>
              <a:t> </a:t>
            </a:r>
            <a:r>
              <a:rPr kumimoji="0" lang="en-US" sz="4800" i="0" u="none" strike="noStrike" kern="1200" cap="none" spc="0" normalizeH="0" baseline="0" noProof="0" dirty="0" err="1">
                <a:ln>
                  <a:noFill/>
                </a:ln>
                <a:solidFill>
                  <a:prstClr val="black"/>
                </a:solidFill>
                <a:effectLst/>
                <a:uLnTx/>
                <a:uFillTx/>
                <a:latin typeface="iCiel Alina" pitchFamily="50" charset="0"/>
                <a:cs typeface="Times New Roman" panose="02020603050405020304" pitchFamily="18" charset="0"/>
              </a:rPr>
              <a:t>kết</a:t>
            </a:r>
            <a:endParaRPr kumimoji="0" lang="en-US" sz="4800" i="0" u="none" strike="noStrike" kern="1200" cap="none" spc="0" normalizeH="0" baseline="0" noProof="0" dirty="0">
              <a:ln>
                <a:noFill/>
              </a:ln>
              <a:solidFill>
                <a:prstClr val="black"/>
              </a:solidFill>
              <a:effectLst/>
              <a:uLnTx/>
              <a:uFillTx/>
              <a:latin typeface="iCiel Alina" pitchFamily="50" charset="0"/>
              <a:cs typeface="Times New Roman" panose="02020603050405020304" pitchFamily="18" charset="0"/>
            </a:endParaRPr>
          </a:p>
        </p:txBody>
      </p:sp>
      <p:pic>
        <p:nvPicPr>
          <p:cNvPr id="4" name="Picture 3">
            <a:extLst>
              <a:ext uri="{FF2B5EF4-FFF2-40B4-BE49-F238E27FC236}">
                <a16:creationId xmlns:a16="http://schemas.microsoft.com/office/drawing/2014/main" id="{EA2C45F2-2D51-47B3-B6C1-EB871D79C03D}"/>
              </a:ext>
            </a:extLst>
          </p:cNvPr>
          <p:cNvPicPr>
            <a:picLocks noChangeAspect="1"/>
          </p:cNvPicPr>
          <p:nvPr/>
        </p:nvPicPr>
        <p:blipFill>
          <a:blip r:embed="rId5"/>
          <a:stretch>
            <a:fillRect/>
          </a:stretch>
        </p:blipFill>
        <p:spPr>
          <a:xfrm>
            <a:off x="2869091" y="1811081"/>
            <a:ext cx="4925995" cy="969348"/>
          </a:xfrm>
          <a:prstGeom prst="rect">
            <a:avLst/>
          </a:prstGeom>
        </p:spPr>
      </p:pic>
      <p:pic>
        <p:nvPicPr>
          <p:cNvPr id="6" name="Picture 5">
            <a:extLst>
              <a:ext uri="{FF2B5EF4-FFF2-40B4-BE49-F238E27FC236}">
                <a16:creationId xmlns:a16="http://schemas.microsoft.com/office/drawing/2014/main" id="{BE249EAC-F861-4397-B3A0-1DFF6F1EB4AD}"/>
              </a:ext>
            </a:extLst>
          </p:cNvPr>
          <p:cNvPicPr>
            <a:picLocks noChangeAspect="1"/>
          </p:cNvPicPr>
          <p:nvPr/>
        </p:nvPicPr>
        <p:blipFill>
          <a:blip r:embed="rId6"/>
          <a:stretch>
            <a:fillRect/>
          </a:stretch>
        </p:blipFill>
        <p:spPr>
          <a:xfrm>
            <a:off x="2869091" y="3023497"/>
            <a:ext cx="4938188" cy="963251"/>
          </a:xfrm>
          <a:prstGeom prst="rect">
            <a:avLst/>
          </a:prstGeom>
        </p:spPr>
      </p:pic>
      <p:pic>
        <p:nvPicPr>
          <p:cNvPr id="2054" name="Picture 2053">
            <a:extLst>
              <a:ext uri="{FF2B5EF4-FFF2-40B4-BE49-F238E27FC236}">
                <a16:creationId xmlns:a16="http://schemas.microsoft.com/office/drawing/2014/main" id="{DAE8E4AF-C7D1-45C1-A9EB-58F739784D18}"/>
              </a:ext>
            </a:extLst>
          </p:cNvPr>
          <p:cNvPicPr>
            <a:picLocks noChangeAspect="1"/>
          </p:cNvPicPr>
          <p:nvPr/>
        </p:nvPicPr>
        <p:blipFill>
          <a:blip r:embed="rId7"/>
          <a:stretch>
            <a:fillRect/>
          </a:stretch>
        </p:blipFill>
        <p:spPr>
          <a:xfrm>
            <a:off x="1528484" y="5635964"/>
            <a:ext cx="6230652" cy="969348"/>
          </a:xfrm>
          <a:prstGeom prst="rect">
            <a:avLst/>
          </a:prstGeom>
        </p:spPr>
      </p:pic>
      <p:pic>
        <p:nvPicPr>
          <p:cNvPr id="2055" name="Picture 2054">
            <a:extLst>
              <a:ext uri="{FF2B5EF4-FFF2-40B4-BE49-F238E27FC236}">
                <a16:creationId xmlns:a16="http://schemas.microsoft.com/office/drawing/2014/main" id="{ED222744-A154-42F5-9AF1-95C690073E7D}"/>
              </a:ext>
            </a:extLst>
          </p:cNvPr>
          <p:cNvPicPr>
            <a:picLocks noChangeAspect="1"/>
          </p:cNvPicPr>
          <p:nvPr/>
        </p:nvPicPr>
        <p:blipFill>
          <a:blip r:embed="rId8"/>
          <a:stretch>
            <a:fillRect/>
          </a:stretch>
        </p:blipFill>
        <p:spPr>
          <a:xfrm>
            <a:off x="7779858" y="528625"/>
            <a:ext cx="2883658" cy="1810669"/>
          </a:xfrm>
          <a:prstGeom prst="rect">
            <a:avLst/>
          </a:prstGeom>
        </p:spPr>
      </p:pic>
      <p:pic>
        <p:nvPicPr>
          <p:cNvPr id="2056" name="Picture 2055">
            <a:extLst>
              <a:ext uri="{FF2B5EF4-FFF2-40B4-BE49-F238E27FC236}">
                <a16:creationId xmlns:a16="http://schemas.microsoft.com/office/drawing/2014/main" id="{9C536AEF-1D96-4942-B873-7DE520F8501A}"/>
              </a:ext>
            </a:extLst>
          </p:cNvPr>
          <p:cNvPicPr>
            <a:picLocks noChangeAspect="1"/>
          </p:cNvPicPr>
          <p:nvPr/>
        </p:nvPicPr>
        <p:blipFill>
          <a:blip r:embed="rId9"/>
          <a:stretch>
            <a:fillRect/>
          </a:stretch>
        </p:blipFill>
        <p:spPr>
          <a:xfrm>
            <a:off x="7759136" y="2215088"/>
            <a:ext cx="4054191" cy="2584928"/>
          </a:xfrm>
          <a:prstGeom prst="rect">
            <a:avLst/>
          </a:prstGeom>
        </p:spPr>
      </p:pic>
      <p:pic>
        <p:nvPicPr>
          <p:cNvPr id="2057" name="Picture 2056">
            <a:extLst>
              <a:ext uri="{FF2B5EF4-FFF2-40B4-BE49-F238E27FC236}">
                <a16:creationId xmlns:a16="http://schemas.microsoft.com/office/drawing/2014/main" id="{C312F4ED-B529-4142-8A1B-0A63C7652E02}"/>
              </a:ext>
            </a:extLst>
          </p:cNvPr>
          <p:cNvPicPr>
            <a:picLocks noChangeAspect="1"/>
          </p:cNvPicPr>
          <p:nvPr/>
        </p:nvPicPr>
        <p:blipFill>
          <a:blip r:embed="rId10"/>
          <a:stretch>
            <a:fillRect/>
          </a:stretch>
        </p:blipFill>
        <p:spPr>
          <a:xfrm>
            <a:off x="7756364" y="4776265"/>
            <a:ext cx="2901948" cy="1774090"/>
          </a:xfrm>
          <a:prstGeom prst="rect">
            <a:avLst/>
          </a:prstGeom>
        </p:spPr>
      </p:pic>
    </p:spTree>
    <p:custDataLst>
      <p:tags r:id="rId1"/>
    </p:custDataLst>
    <p:extLst>
      <p:ext uri="{BB962C8B-B14F-4D97-AF65-F5344CB8AC3E}">
        <p14:creationId xmlns:p14="http://schemas.microsoft.com/office/powerpoint/2010/main" val="2448470127"/>
      </p:ext>
    </p:extLst>
  </p:cSld>
  <p:clrMapOvr>
    <a:masterClrMapping/>
  </p:clrMapOvr>
  <mc:AlternateContent xmlns:mc="http://schemas.openxmlformats.org/markup-compatibility/2006" xmlns:p14="http://schemas.microsoft.com/office/powerpoint/2010/main">
    <mc:Choice Requires="p14">
      <p:transition p14:dur="11" advTm="31389">
        <p:push dir="u"/>
      </p:transition>
    </mc:Choice>
    <mc:Fallback xmlns="">
      <p:transition advTm="31389">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2055"/>
                                        </p:tgtEl>
                                        <p:attrNameLst>
                                          <p:attrName>style.visibility</p:attrName>
                                        </p:attrNameLst>
                                      </p:cBhvr>
                                      <p:to>
                                        <p:strVal val="visible"/>
                                      </p:to>
                                    </p:set>
                                    <p:animEffect transition="in" filter="barn(inVertical)">
                                      <p:cBhvr>
                                        <p:cTn id="16" dur="500"/>
                                        <p:tgtEl>
                                          <p:spTgt spid="205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par>
                                <p:cTn id="25" presetID="22" presetClass="entr" presetSubtype="4" fill="hold" nodeType="withEffect">
                                  <p:stCondLst>
                                    <p:cond delay="0"/>
                                  </p:stCondLst>
                                  <p:childTnLst>
                                    <p:set>
                                      <p:cBhvr>
                                        <p:cTn id="26" dur="1" fill="hold">
                                          <p:stCondLst>
                                            <p:cond delay="0"/>
                                          </p:stCondLst>
                                        </p:cTn>
                                        <p:tgtEl>
                                          <p:spTgt spid="2056"/>
                                        </p:tgtEl>
                                        <p:attrNameLst>
                                          <p:attrName>style.visibility</p:attrName>
                                        </p:attrNameLst>
                                      </p:cBhvr>
                                      <p:to>
                                        <p:strVal val="visible"/>
                                      </p:to>
                                    </p:set>
                                    <p:animEffect transition="in" filter="wipe(down)">
                                      <p:cBhvr>
                                        <p:cTn id="27" dur="500"/>
                                        <p:tgtEl>
                                          <p:spTgt spid="205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par>
                                <p:cTn id="36" presetID="16" presetClass="entr" presetSubtype="21" fill="hold" nodeType="withEffect">
                                  <p:stCondLst>
                                    <p:cond delay="0"/>
                                  </p:stCondLst>
                                  <p:childTnLst>
                                    <p:set>
                                      <p:cBhvr>
                                        <p:cTn id="37" dur="1" fill="hold">
                                          <p:stCondLst>
                                            <p:cond delay="0"/>
                                          </p:stCondLst>
                                        </p:cTn>
                                        <p:tgtEl>
                                          <p:spTgt spid="2057"/>
                                        </p:tgtEl>
                                        <p:attrNameLst>
                                          <p:attrName>style.visibility</p:attrName>
                                        </p:attrNameLst>
                                      </p:cBhvr>
                                      <p:to>
                                        <p:strVal val="visible"/>
                                      </p:to>
                                    </p:set>
                                    <p:animEffect transition="in" filter="barn(inVertical)">
                                      <p:cBhvr>
                                        <p:cTn id="38" dur="500"/>
                                        <p:tgtEl>
                                          <p:spTgt spid="205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054"/>
                                        </p:tgtEl>
                                        <p:attrNameLst>
                                          <p:attrName>style.visibility</p:attrName>
                                        </p:attrNameLst>
                                      </p:cBhvr>
                                      <p:to>
                                        <p:strVal val="visible"/>
                                      </p:to>
                                    </p:set>
                                    <p:animEffect transition="in" filter="wipe(down)">
                                      <p:cBhvr>
                                        <p:cTn id="43"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Sự khổ là đương nhiên và hạnh phúc là tương đối">
            <a:extLst>
              <a:ext uri="{FF2B5EF4-FFF2-40B4-BE49-F238E27FC236}">
                <a16:creationId xmlns:a16="http://schemas.microsoft.com/office/drawing/2014/main" id="{47C0A935-0B3F-432C-A77E-F925D7B6C747}"/>
              </a:ext>
            </a:extLst>
          </p:cNvPr>
          <p:cNvPicPr>
            <a:picLocks noChangeAspect="1" noChangeArrowheads="1"/>
          </p:cNvPicPr>
          <p:nvPr/>
        </p:nvPicPr>
        <p:blipFill>
          <a:blip r:embed="rId4">
            <a:alphaModFix amt="35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hiếc lá cuối cùng' không bao giờ biến mất - Báo Pháp Luật Việt Nam">
            <a:extLst>
              <a:ext uri="{FF2B5EF4-FFF2-40B4-BE49-F238E27FC236}">
                <a16:creationId xmlns:a16="http://schemas.microsoft.com/office/drawing/2014/main" id="{2BF63AB8-6959-45EA-AD67-6376E265338F}"/>
              </a:ext>
            </a:extLst>
          </p:cNvPr>
          <p:cNvPicPr>
            <a:picLocks noChangeAspect="1" noChangeArrowheads="1"/>
          </p:cNvPicPr>
          <p:nvPr/>
        </p:nvPicPr>
        <p:blipFill rotWithShape="1">
          <a:blip r:embed="rId5">
            <a:alphaModFix amt="85000"/>
            <a:extLst>
              <a:ext uri="{BEBA8EAE-BF5A-486C-A8C5-ECC9F3942E4B}">
                <a14:imgProps xmlns:a14="http://schemas.microsoft.com/office/drawing/2010/main">
                  <a14:imgLayer r:embed="rId6">
                    <a14:imgEffect>
                      <a14:artisticPlasticWrap/>
                    </a14:imgEffect>
                  </a14:imgLayer>
                </a14:imgProps>
              </a:ext>
              <a:ext uri="{28A0092B-C50C-407E-A947-70E740481C1C}">
                <a14:useLocalDpi xmlns:a14="http://schemas.microsoft.com/office/drawing/2010/main" val="0"/>
              </a:ext>
            </a:extLst>
          </a:blip>
          <a:srcRect r="8715" b="1"/>
          <a:stretch/>
        </p:blipFill>
        <p:spPr bwMode="auto">
          <a:xfrm rot="168530">
            <a:off x="8629078" y="84093"/>
            <a:ext cx="3498573" cy="2712043"/>
          </a:xfrm>
          <a:prstGeom prst="hear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1339F77-BD49-4693-A1AC-495FF672F871}"/>
              </a:ext>
            </a:extLst>
          </p:cNvPr>
          <p:cNvSpPr txBox="1"/>
          <p:nvPr/>
        </p:nvSpPr>
        <p:spPr>
          <a:xfrm>
            <a:off x="129485" y="0"/>
            <a:ext cx="7682104" cy="923330"/>
          </a:xfrm>
          <a:prstGeom prst="rect">
            <a:avLst/>
          </a:prstGeom>
          <a:noFill/>
        </p:spPr>
        <p:txBody>
          <a:bodyPr wrap="square" rtlCol="0">
            <a:spAutoFit/>
          </a:bodyPr>
          <a:lstStyle/>
          <a:p>
            <a:r>
              <a:rPr lang="en-US" sz="5400" dirty="0">
                <a:latin typeface="Times New Roman" panose="02020603050405020304" pitchFamily="18" charset="0"/>
                <a:ea typeface="Architecture" panose="020B0500000000000000" pitchFamily="34" charset="0"/>
                <a:cs typeface="Times New Roman" panose="02020603050405020304" pitchFamily="18" charset="0"/>
              </a:rPr>
              <a:t>2. </a:t>
            </a:r>
            <a:r>
              <a:rPr lang="en-US" sz="5400" dirty="0" err="1">
                <a:latin typeface="Times New Roman" panose="02020603050405020304" pitchFamily="18" charset="0"/>
                <a:ea typeface="Architecture" panose="020B0500000000000000" pitchFamily="34" charset="0"/>
                <a:cs typeface="Times New Roman" panose="02020603050405020304" pitchFamily="18" charset="0"/>
              </a:rPr>
              <a:t>Nhân</a:t>
            </a:r>
            <a:r>
              <a:rPr lang="en-US" sz="5400" dirty="0">
                <a:latin typeface="Times New Roman" panose="02020603050405020304" pitchFamily="18" charset="0"/>
                <a:ea typeface="Architecture" panose="020B0500000000000000" pitchFamily="34" charset="0"/>
                <a:cs typeface="Times New Roman" panose="02020603050405020304" pitchFamily="18" charset="0"/>
              </a:rPr>
              <a:t> </a:t>
            </a:r>
            <a:r>
              <a:rPr lang="en-US" sz="5400" dirty="0" err="1">
                <a:latin typeface="Times New Roman" panose="02020603050405020304" pitchFamily="18" charset="0"/>
                <a:ea typeface="Architecture" panose="020B0500000000000000" pitchFamily="34" charset="0"/>
                <a:cs typeface="Times New Roman" panose="02020603050405020304" pitchFamily="18" charset="0"/>
              </a:rPr>
              <a:t>vật</a:t>
            </a:r>
            <a:r>
              <a:rPr lang="en-US" sz="5400" dirty="0">
                <a:latin typeface="Times New Roman" panose="02020603050405020304" pitchFamily="18" charset="0"/>
                <a:ea typeface="Architecture" panose="020B0500000000000000" pitchFamily="34" charset="0"/>
                <a:cs typeface="Times New Roman" panose="02020603050405020304" pitchFamily="18" charset="0"/>
              </a:rPr>
              <a:t> </a:t>
            </a:r>
            <a:r>
              <a:rPr lang="en-US" sz="5400" dirty="0" err="1">
                <a:latin typeface="Times New Roman" panose="02020603050405020304" pitchFamily="18" charset="0"/>
                <a:ea typeface="Architecture" panose="020B0500000000000000" pitchFamily="34" charset="0"/>
                <a:cs typeface="Times New Roman" panose="02020603050405020304" pitchFamily="18" charset="0"/>
              </a:rPr>
              <a:t>cụ</a:t>
            </a:r>
            <a:r>
              <a:rPr lang="en-US" sz="5400" dirty="0">
                <a:latin typeface="Times New Roman" panose="02020603050405020304" pitchFamily="18" charset="0"/>
                <a:ea typeface="Architecture" panose="020B0500000000000000" pitchFamily="34" charset="0"/>
                <a:cs typeface="Times New Roman" panose="02020603050405020304" pitchFamily="18" charset="0"/>
              </a:rPr>
              <a:t> </a:t>
            </a:r>
            <a:r>
              <a:rPr lang="en-US" sz="5400" dirty="0" err="1">
                <a:latin typeface="Times New Roman" panose="02020603050405020304" pitchFamily="18" charset="0"/>
                <a:ea typeface="Architecture" panose="020B0500000000000000" pitchFamily="34" charset="0"/>
                <a:cs typeface="Times New Roman" panose="02020603050405020304" pitchFamily="18" charset="0"/>
              </a:rPr>
              <a:t>Bơ</a:t>
            </a:r>
            <a:r>
              <a:rPr lang="en-US" sz="5400" dirty="0">
                <a:latin typeface="Times New Roman" panose="02020603050405020304" pitchFamily="18" charset="0"/>
                <a:ea typeface="Architecture" panose="020B0500000000000000" pitchFamily="34" charset="0"/>
                <a:cs typeface="Times New Roman" panose="02020603050405020304" pitchFamily="18" charset="0"/>
              </a:rPr>
              <a:t>-men</a:t>
            </a:r>
          </a:p>
        </p:txBody>
      </p:sp>
      <p:sp>
        <p:nvSpPr>
          <p:cNvPr id="9" name="TextBox 8">
            <a:extLst>
              <a:ext uri="{FF2B5EF4-FFF2-40B4-BE49-F238E27FC236}">
                <a16:creationId xmlns:a16="http://schemas.microsoft.com/office/drawing/2014/main" id="{2E460FE1-04A8-4142-A2D7-C5801B9760AC}"/>
              </a:ext>
            </a:extLst>
          </p:cNvPr>
          <p:cNvSpPr txBox="1"/>
          <p:nvPr/>
        </p:nvSpPr>
        <p:spPr>
          <a:xfrm>
            <a:off x="463570" y="923330"/>
            <a:ext cx="11264859" cy="3302827"/>
          </a:xfrm>
          <a:prstGeom prst="rect">
            <a:avLst/>
          </a:prstGeom>
          <a:noFill/>
        </p:spPr>
        <p:txBody>
          <a:bodyPr wrap="square">
            <a:spAutoFit/>
          </a:bodyPr>
          <a:lstStyle/>
          <a:p>
            <a:pPr>
              <a:lnSpc>
                <a:spcPct val="120000"/>
              </a:lnSpc>
              <a:spcAft>
                <a:spcPts val="800"/>
              </a:spcAft>
            </a:pPr>
            <a:r>
              <a:rPr lang="en-US" sz="4400" b="1" i="1" dirty="0">
                <a:latin typeface="Times New Roman" panose="02020603050405020304" pitchFamily="18" charset="0"/>
                <a:ea typeface="Calibri" panose="020F0502020204030204" pitchFamily="34" charset="0"/>
                <a:cs typeface="Times New Roman" panose="02020603050405020304" pitchFamily="18" charset="0"/>
              </a:rPr>
              <a:t>c) </a:t>
            </a:r>
            <a:r>
              <a:rPr lang="vi-VN" sz="4400" b="1" i="1" dirty="0">
                <a:effectLst/>
                <a:latin typeface="Times New Roman" panose="02020603050405020304" pitchFamily="18" charset="0"/>
                <a:ea typeface="Calibri" panose="020F0502020204030204" pitchFamily="34" charset="0"/>
                <a:cs typeface="Times New Roman" panose="02020603050405020304" pitchFamily="18" charset="0"/>
              </a:rPr>
              <a:t>Chiếc lá cuối cùng</a:t>
            </a:r>
            <a:endParaRPr lang="en-US" sz="44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800"/>
              </a:spcAft>
            </a:pPr>
            <a:r>
              <a:rPr lang="vi-VN" sz="4000" dirty="0">
                <a:effectLst/>
                <a:latin typeface="Times New Roman" panose="02020603050405020304" pitchFamily="18" charset="0"/>
                <a:ea typeface="Calibri" panose="020F0502020204030204" pitchFamily="34" charset="0"/>
                <a:cs typeface="Times New Roman" panose="02020603050405020304" pitchFamily="18" charset="0"/>
              </a:rPr>
              <a:t>Bức tranh chiếc lá cuối cùng đã được Xiu dành tặng cho hai chữ </a:t>
            </a:r>
            <a:r>
              <a:rPr lang="vi-VN" sz="4400" b="1" i="1" dirty="0">
                <a:effectLst/>
                <a:latin typeface="Times New Roman" panose="02020603050405020304" pitchFamily="18" charset="0"/>
                <a:ea typeface="Calibri" panose="020F0502020204030204" pitchFamily="34" charset="0"/>
                <a:cs typeface="Times New Roman" panose="02020603050405020304" pitchFamily="18" charset="0"/>
              </a:rPr>
              <a:t>“kiệt tác”. </a:t>
            </a:r>
            <a:r>
              <a:rPr lang="vi-VN" sz="4000" dirty="0">
                <a:effectLst/>
                <a:latin typeface="Times New Roman" panose="02020603050405020304" pitchFamily="18" charset="0"/>
                <a:ea typeface="Calibri" panose="020F0502020204030204" pitchFamily="34" charset="0"/>
                <a:cs typeface="Times New Roman" panose="02020603050405020304" pitchFamily="18" charset="0"/>
              </a:rPr>
              <a:t>Vậy tại sao có thể nói bức tranh chiếc lá cuối cùng của cụ Bơ</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4000" dirty="0">
                <a:effectLst/>
                <a:latin typeface="Times New Roman" panose="02020603050405020304" pitchFamily="18" charset="0"/>
                <a:ea typeface="Calibri" panose="020F0502020204030204" pitchFamily="34" charset="0"/>
                <a:cs typeface="Times New Roman" panose="02020603050405020304" pitchFamily="18" charset="0"/>
              </a:rPr>
              <a:t>men là </a:t>
            </a:r>
            <a:r>
              <a:rPr lang="vi-VN" sz="4400" b="1" i="1" dirty="0">
                <a:effectLst/>
                <a:latin typeface="Times New Roman" panose="02020603050405020304" pitchFamily="18" charset="0"/>
                <a:ea typeface="Calibri" panose="020F0502020204030204" pitchFamily="34" charset="0"/>
                <a:cs typeface="Times New Roman" panose="02020603050405020304" pitchFamily="18" charset="0"/>
              </a:rPr>
              <a:t>kiệt tác</a:t>
            </a:r>
            <a:r>
              <a:rPr lang="vi-VN" sz="4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928023288"/>
      </p:ext>
    </p:extLst>
  </p:cSld>
  <p:clrMapOvr>
    <a:masterClrMapping/>
  </p:clrMapOvr>
  <mc:AlternateContent xmlns:mc="http://schemas.openxmlformats.org/markup-compatibility/2006" xmlns:p14="http://schemas.microsoft.com/office/powerpoint/2010/main">
    <mc:Choice Requires="p14">
      <p:transition spd="slow" p14:dur="2000" advTm="12955"/>
    </mc:Choice>
    <mc:Fallback xmlns="">
      <p:transition spd="slow" advTm="129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Sự khổ là đương nhiên và hạnh phúc là tương đối">
            <a:extLst>
              <a:ext uri="{FF2B5EF4-FFF2-40B4-BE49-F238E27FC236}">
                <a16:creationId xmlns:a16="http://schemas.microsoft.com/office/drawing/2014/main" id="{47C0A935-0B3F-432C-A77E-F925D7B6C747}"/>
              </a:ext>
            </a:extLst>
          </p:cNvPr>
          <p:cNvPicPr>
            <a:picLocks noChangeAspect="1" noChangeArrowheads="1"/>
          </p:cNvPicPr>
          <p:nvPr/>
        </p:nvPicPr>
        <p:blipFill>
          <a:blip r:embed="rId4">
            <a:alphaModFix amt="35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Ã¬nh áº£nh cÃ³ liÃªn quan">
            <a:extLst>
              <a:ext uri="{FF2B5EF4-FFF2-40B4-BE49-F238E27FC236}">
                <a16:creationId xmlns:a16="http://schemas.microsoft.com/office/drawing/2014/main" id="{FE1C270E-4877-437B-A7EB-AE82B54E07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934026">
            <a:off x="2762209" y="821176"/>
            <a:ext cx="5895975" cy="5029201"/>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6">
            <a:extLst>
              <a:ext uri="{FF2B5EF4-FFF2-40B4-BE49-F238E27FC236}">
                <a16:creationId xmlns:a16="http://schemas.microsoft.com/office/drawing/2014/main" id="{4F622219-67E9-4586-B78F-616036508062}"/>
              </a:ext>
            </a:extLst>
          </p:cNvPr>
          <p:cNvSpPr/>
          <p:nvPr/>
        </p:nvSpPr>
        <p:spPr>
          <a:xfrm>
            <a:off x="6958363" y="538193"/>
            <a:ext cx="4657114" cy="2022606"/>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b="1" dirty="0">
                <a:latin typeface="Times New Roman" panose="02020603050405020304" pitchFamily="18" charset="0"/>
                <a:cs typeface="Times New Roman" panose="02020603050405020304" pitchFamily="18" charset="0"/>
              </a:rPr>
              <a:t>1. What? (</a:t>
            </a:r>
            <a:r>
              <a:rPr lang="en-US" b="1" dirty="0" err="1">
                <a:latin typeface="Times New Roman" panose="02020603050405020304" pitchFamily="18" charset="0"/>
                <a:cs typeface="Times New Roman" panose="02020603050405020304" pitchFamily="18" charset="0"/>
              </a:rPr>
              <a:t>Cái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gì</a:t>
            </a:r>
            <a:r>
              <a:rPr lang="en-US" b="1" dirty="0">
                <a:latin typeface="Times New Roman" panose="02020603050405020304" pitchFamily="18" charset="0"/>
                <a:cs typeface="Times New Roman" panose="02020603050405020304" pitchFamily="18" charset="0"/>
              </a:rPr>
              <a:t>?) ………………………………………………………………………………………………………………………………………………………………………………………………</a:t>
            </a:r>
          </a:p>
        </p:txBody>
      </p:sp>
      <p:sp>
        <p:nvSpPr>
          <p:cNvPr id="12" name="Rounded Rectangle 10">
            <a:extLst>
              <a:ext uri="{FF2B5EF4-FFF2-40B4-BE49-F238E27FC236}">
                <a16:creationId xmlns:a16="http://schemas.microsoft.com/office/drawing/2014/main" id="{C215E88D-9365-40ED-A008-24B4365BCCC2}"/>
              </a:ext>
            </a:extLst>
          </p:cNvPr>
          <p:cNvSpPr/>
          <p:nvPr/>
        </p:nvSpPr>
        <p:spPr>
          <a:xfrm>
            <a:off x="7000918" y="4110295"/>
            <a:ext cx="4629014" cy="202260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b="1" dirty="0">
                <a:latin typeface="Times New Roman" panose="02020603050405020304" pitchFamily="18" charset="0"/>
                <a:cs typeface="Times New Roman" panose="02020603050405020304" pitchFamily="18" charset="0"/>
              </a:rPr>
              <a:t>2. Who? (Ai </a:t>
            </a:r>
            <a:r>
              <a:rPr lang="en-US" b="1" dirty="0" err="1">
                <a:latin typeface="Times New Roman" panose="02020603050405020304" pitchFamily="18" charset="0"/>
                <a:cs typeface="Times New Roman" panose="02020603050405020304" pitchFamily="18" charset="0"/>
              </a:rPr>
              <a:t>vẽ</a:t>
            </a:r>
            <a:r>
              <a:rPr lang="en-US" b="1" dirty="0">
                <a:latin typeface="Times New Roman" panose="02020603050405020304" pitchFamily="18" charset="0"/>
                <a:cs typeface="Times New Roman" panose="02020603050405020304" pitchFamily="18" charset="0"/>
              </a:rPr>
              <a:t>?)</a:t>
            </a:r>
          </a:p>
          <a:p>
            <a:r>
              <a:rPr lang="en-US" b="1" dirty="0">
                <a:latin typeface="Times New Roman" panose="02020603050405020304" pitchFamily="18" charset="0"/>
                <a:cs typeface="Times New Roman" panose="02020603050405020304" pitchFamily="18" charset="0"/>
              </a:rPr>
              <a:t>………………………………………………………………………………………………………………………………………………………………………………………………</a:t>
            </a:r>
          </a:p>
        </p:txBody>
      </p:sp>
      <p:sp>
        <p:nvSpPr>
          <p:cNvPr id="13" name="Rounded Rectangle 13">
            <a:extLst>
              <a:ext uri="{FF2B5EF4-FFF2-40B4-BE49-F238E27FC236}">
                <a16:creationId xmlns:a16="http://schemas.microsoft.com/office/drawing/2014/main" id="{14F68210-AFC0-4C00-8DF2-EF87F36DAF42}"/>
              </a:ext>
            </a:extLst>
          </p:cNvPr>
          <p:cNvSpPr/>
          <p:nvPr/>
        </p:nvSpPr>
        <p:spPr>
          <a:xfrm>
            <a:off x="533970" y="4145483"/>
            <a:ext cx="4657114" cy="2022606"/>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b="1">
                <a:latin typeface="Times New Roman" panose="02020603050405020304" pitchFamily="18" charset="0"/>
                <a:cs typeface="Times New Roman" panose="02020603050405020304" pitchFamily="18" charset="0"/>
              </a:rPr>
              <a:t>3. When? Where? </a:t>
            </a:r>
          </a:p>
          <a:p>
            <a:pPr algn="ctr"/>
            <a:r>
              <a:rPr lang="en-US" b="1">
                <a:latin typeface="Times New Roman" panose="02020603050405020304" pitchFamily="18" charset="0"/>
                <a:cs typeface="Times New Roman" panose="02020603050405020304" pitchFamily="18" charset="0"/>
              </a:rPr>
              <a:t>(Vẽ khi nào? Ở đâu?) ………………………………………………………………………………………………………………………………………………………………………………………………</a:t>
            </a:r>
          </a:p>
        </p:txBody>
      </p:sp>
      <p:sp>
        <p:nvSpPr>
          <p:cNvPr id="15" name="Rounded Rectangle 16">
            <a:extLst>
              <a:ext uri="{FF2B5EF4-FFF2-40B4-BE49-F238E27FC236}">
                <a16:creationId xmlns:a16="http://schemas.microsoft.com/office/drawing/2014/main" id="{6621ACEC-467A-4714-AE4E-137550DCF3DB}"/>
              </a:ext>
            </a:extLst>
          </p:cNvPr>
          <p:cNvSpPr/>
          <p:nvPr/>
        </p:nvSpPr>
        <p:spPr>
          <a:xfrm>
            <a:off x="533970" y="573381"/>
            <a:ext cx="4657114" cy="2022606"/>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b="1">
                <a:latin typeface="Times New Roman" panose="02020603050405020304" pitchFamily="18" charset="0"/>
                <a:cs typeface="Times New Roman" panose="02020603050405020304" pitchFamily="18" charset="0"/>
              </a:rPr>
              <a:t>4. Why? (Tại sao vẽ?) ………………………………………………………………………………………………………………………………………………………………………………………………</a:t>
            </a:r>
          </a:p>
          <a:p>
            <a:pPr algn="ctr"/>
            <a:endParaRPr lang="en-US" b="1">
              <a:latin typeface="Times New Roman" panose="02020603050405020304" pitchFamily="18" charset="0"/>
              <a:cs typeface="Times New Roman" panose="02020603050405020304" pitchFamily="18" charset="0"/>
            </a:endParaRPr>
          </a:p>
        </p:txBody>
      </p:sp>
      <p:pic>
        <p:nvPicPr>
          <p:cNvPr id="11266" name="Picture 2" descr="Chiếc lá cuối cùng' không bao giờ biến mất - Báo Pháp Luật Việt Nam">
            <a:extLst>
              <a:ext uri="{FF2B5EF4-FFF2-40B4-BE49-F238E27FC236}">
                <a16:creationId xmlns:a16="http://schemas.microsoft.com/office/drawing/2014/main" id="{2BF63AB8-6959-45EA-AD67-6376E265338F}"/>
              </a:ext>
            </a:extLst>
          </p:cNvPr>
          <p:cNvPicPr>
            <a:picLocks noChangeAspect="1" noChangeArrowheads="1"/>
          </p:cNvPicPr>
          <p:nvPr/>
        </p:nvPicPr>
        <p:blipFill rotWithShape="1">
          <a:blip r:embed="rId6">
            <a:alphaModFix amt="85000"/>
            <a:extLst>
              <a:ext uri="{BEBA8EAE-BF5A-486C-A8C5-ECC9F3942E4B}">
                <a14:imgProps xmlns:a14="http://schemas.microsoft.com/office/drawing/2010/main">
                  <a14:imgLayer r:embed="rId7">
                    <a14:imgEffect>
                      <a14:artisticPlasticWrap/>
                    </a14:imgEffect>
                  </a14:imgLayer>
                </a14:imgProps>
              </a:ext>
              <a:ext uri="{28A0092B-C50C-407E-A947-70E740481C1C}">
                <a14:useLocalDpi xmlns:a14="http://schemas.microsoft.com/office/drawing/2010/main" val="0"/>
              </a:ext>
            </a:extLst>
          </a:blip>
          <a:srcRect r="8715" b="1"/>
          <a:stretch/>
        </p:blipFill>
        <p:spPr bwMode="auto">
          <a:xfrm rot="168530">
            <a:off x="5013609" y="2612011"/>
            <a:ext cx="2130591" cy="1651603"/>
          </a:xfrm>
          <a:prstGeom prst="heart">
            <a:avLst/>
          </a:prstGeom>
          <a:noFill/>
          <a:effectLst>
            <a:softEdge rad="317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62125997"/>
      </p:ext>
    </p:extLst>
  </p:cSld>
  <p:clrMapOvr>
    <a:masterClrMapping/>
  </p:clrMapOvr>
  <mc:AlternateContent xmlns:mc="http://schemas.openxmlformats.org/markup-compatibility/2006" xmlns:p14="http://schemas.microsoft.com/office/powerpoint/2010/main">
    <mc:Choice Requires="p14">
      <p:transition p14:dur="96" advTm="15613">
        <p:push dir="u"/>
      </p:transition>
    </mc:Choice>
    <mc:Fallback xmlns="">
      <p:transition advTm="15613">
        <p:push dir="u"/>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Sự khổ là đương nhiên và hạnh phúc là tương đối">
            <a:extLst>
              <a:ext uri="{FF2B5EF4-FFF2-40B4-BE49-F238E27FC236}">
                <a16:creationId xmlns:a16="http://schemas.microsoft.com/office/drawing/2014/main" id="{47C0A935-0B3F-432C-A77E-F925D7B6C747}"/>
              </a:ext>
            </a:extLst>
          </p:cNvPr>
          <p:cNvPicPr>
            <a:picLocks noChangeAspect="1" noChangeArrowheads="1"/>
          </p:cNvPicPr>
          <p:nvPr/>
        </p:nvPicPr>
        <p:blipFill>
          <a:blip r:embed="rId4">
            <a:alphaModFix amt="35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Ã¬nh áº£nh cÃ³ liÃªn quan">
            <a:extLst>
              <a:ext uri="{FF2B5EF4-FFF2-40B4-BE49-F238E27FC236}">
                <a16:creationId xmlns:a16="http://schemas.microsoft.com/office/drawing/2014/main" id="{FE1C270E-4877-437B-A7EB-AE82B54E07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934026">
            <a:off x="2762209" y="821176"/>
            <a:ext cx="5895975" cy="5029201"/>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6">
            <a:extLst>
              <a:ext uri="{FF2B5EF4-FFF2-40B4-BE49-F238E27FC236}">
                <a16:creationId xmlns:a16="http://schemas.microsoft.com/office/drawing/2014/main" id="{4F622219-67E9-4586-B78F-616036508062}"/>
              </a:ext>
            </a:extLst>
          </p:cNvPr>
          <p:cNvSpPr/>
          <p:nvPr/>
        </p:nvSpPr>
        <p:spPr>
          <a:xfrm>
            <a:off x="6958363" y="538193"/>
            <a:ext cx="4657114" cy="2022606"/>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b="1" dirty="0">
                <a:latin typeface="Times New Roman" panose="02020603050405020304" pitchFamily="18" charset="0"/>
                <a:cs typeface="Times New Roman" panose="02020603050405020304" pitchFamily="18" charset="0"/>
              </a:rPr>
              <a:t>1. What? (</a:t>
            </a:r>
            <a:r>
              <a:rPr lang="en-US" b="1" dirty="0" err="1">
                <a:latin typeface="Times New Roman" panose="02020603050405020304" pitchFamily="18" charset="0"/>
                <a:cs typeface="Times New Roman" panose="02020603050405020304" pitchFamily="18" charset="0"/>
              </a:rPr>
              <a:t>Vẽ</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gì</a:t>
            </a:r>
            <a:r>
              <a:rPr lang="en-US" b="1" dirty="0">
                <a:latin typeface="Times New Roman" panose="02020603050405020304" pitchFamily="18" charset="0"/>
                <a:cs typeface="Times New Roman" panose="02020603050405020304" pitchFamily="18" charset="0"/>
              </a:rPr>
              <a:t>?) </a:t>
            </a:r>
          </a:p>
          <a:p>
            <a:pPr algn="ctr"/>
            <a:r>
              <a:rPr lang="en-US" sz="3200" b="1" dirty="0" err="1">
                <a:solidFill>
                  <a:srgbClr val="FF0000"/>
                </a:solidFill>
                <a:latin typeface="Times New Roman" panose="02020603050405020304" pitchFamily="18" charset="0"/>
                <a:cs typeface="Times New Roman" panose="02020603050405020304" pitchFamily="18" charset="0"/>
              </a:rPr>
              <a:t>Chiếc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xuân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cuối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cùng</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2" name="Rounded Rectangle 10">
            <a:extLst>
              <a:ext uri="{FF2B5EF4-FFF2-40B4-BE49-F238E27FC236}">
                <a16:creationId xmlns:a16="http://schemas.microsoft.com/office/drawing/2014/main" id="{C215E88D-9365-40ED-A008-24B4365BCCC2}"/>
              </a:ext>
            </a:extLst>
          </p:cNvPr>
          <p:cNvSpPr/>
          <p:nvPr/>
        </p:nvSpPr>
        <p:spPr>
          <a:xfrm>
            <a:off x="7000918" y="4110295"/>
            <a:ext cx="4629014" cy="202260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b="1" dirty="0">
                <a:latin typeface="Times New Roman" panose="02020603050405020304" pitchFamily="18" charset="0"/>
                <a:cs typeface="Times New Roman" panose="02020603050405020304" pitchFamily="18" charset="0"/>
              </a:rPr>
              <a:t>2. Who? (Ai </a:t>
            </a:r>
            <a:r>
              <a:rPr lang="en-US" b="1" dirty="0" err="1">
                <a:latin typeface="Times New Roman" panose="02020603050405020304" pitchFamily="18" charset="0"/>
                <a:cs typeface="Times New Roman" panose="02020603050405020304" pitchFamily="18" charset="0"/>
              </a:rPr>
              <a:t>vẽ</a:t>
            </a:r>
            <a:r>
              <a:rPr lang="en-US" b="1" dirty="0">
                <a:latin typeface="Times New Roman" panose="02020603050405020304" pitchFamily="18" charset="0"/>
                <a:cs typeface="Times New Roman" panose="02020603050405020304" pitchFamily="18" charset="0"/>
              </a:rPr>
              <a:t>?)</a:t>
            </a:r>
          </a:p>
          <a:p>
            <a:pPr algn="ctr"/>
            <a:r>
              <a:rPr lang="en-US" sz="3200" b="1" dirty="0" err="1">
                <a:solidFill>
                  <a:srgbClr val="FF0000"/>
                </a:solidFill>
                <a:latin typeface="Times New Roman" panose="02020603050405020304" pitchFamily="18" charset="0"/>
                <a:cs typeface="Times New Roman" panose="02020603050405020304" pitchFamily="18" charset="0"/>
              </a:rPr>
              <a:t>Cụ</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Bơ</a:t>
            </a:r>
            <a:r>
              <a:rPr lang="en-US" sz="3200" b="1" dirty="0">
                <a:solidFill>
                  <a:srgbClr val="FF0000"/>
                </a:solidFill>
                <a:latin typeface="Times New Roman" panose="02020603050405020304" pitchFamily="18" charset="0"/>
                <a:cs typeface="Times New Roman" panose="02020603050405020304" pitchFamily="18" charset="0"/>
              </a:rPr>
              <a:t>-men-</a:t>
            </a:r>
            <a:r>
              <a:rPr lang="en-US" sz="3200" b="1" dirty="0" err="1">
                <a:solidFill>
                  <a:srgbClr val="FF0000"/>
                </a:solidFill>
                <a:latin typeface="Times New Roman" panose="02020603050405020304" pitchFamily="18" charset="0"/>
                <a:cs typeface="Times New Roman" panose="02020603050405020304" pitchFamily="18" charset="0"/>
              </a:rPr>
              <a:t>họa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sĩ</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già-người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nghệ</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sĩ</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3" name="Rounded Rectangle 13">
            <a:extLst>
              <a:ext uri="{FF2B5EF4-FFF2-40B4-BE49-F238E27FC236}">
                <a16:creationId xmlns:a16="http://schemas.microsoft.com/office/drawing/2014/main" id="{14F68210-AFC0-4C00-8DF2-EF87F36DAF42}"/>
              </a:ext>
            </a:extLst>
          </p:cNvPr>
          <p:cNvSpPr/>
          <p:nvPr/>
        </p:nvSpPr>
        <p:spPr>
          <a:xfrm>
            <a:off x="533970" y="4145483"/>
            <a:ext cx="4657114" cy="2022606"/>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b="1">
                <a:latin typeface="Times New Roman" panose="02020603050405020304" pitchFamily="18" charset="0"/>
                <a:cs typeface="Times New Roman" panose="02020603050405020304" pitchFamily="18" charset="0"/>
              </a:rPr>
              <a:t>3. When? Where? </a:t>
            </a:r>
          </a:p>
          <a:p>
            <a:pPr algn="ctr"/>
            <a:r>
              <a:rPr lang="en-US" b="1">
                <a:latin typeface="Times New Roman" panose="02020603050405020304" pitchFamily="18" charset="0"/>
                <a:cs typeface="Times New Roman" panose="02020603050405020304" pitchFamily="18" charset="0"/>
              </a:rPr>
              <a:t>(Vẽ khi nào? Ở đâu?) </a:t>
            </a:r>
          </a:p>
          <a:p>
            <a:pPr algn="ctr"/>
            <a:r>
              <a:rPr lang="en-US" sz="2800" b="1">
                <a:solidFill>
                  <a:srgbClr val="FF0000"/>
                </a:solidFill>
                <a:latin typeface="Times New Roman" panose="02020603050405020304" pitchFamily="18" charset="0"/>
                <a:cs typeface="Times New Roman" panose="02020603050405020304" pitchFamily="18" charset="0"/>
              </a:rPr>
              <a:t>Vẽ trên tường bên ngoài phòng bệnh của Giôn-xi; trong một đêm mưa bão.</a:t>
            </a:r>
          </a:p>
        </p:txBody>
      </p:sp>
      <p:sp>
        <p:nvSpPr>
          <p:cNvPr id="15" name="Rounded Rectangle 16">
            <a:extLst>
              <a:ext uri="{FF2B5EF4-FFF2-40B4-BE49-F238E27FC236}">
                <a16:creationId xmlns:a16="http://schemas.microsoft.com/office/drawing/2014/main" id="{6621ACEC-467A-4714-AE4E-137550DCF3DB}"/>
              </a:ext>
            </a:extLst>
          </p:cNvPr>
          <p:cNvSpPr/>
          <p:nvPr/>
        </p:nvSpPr>
        <p:spPr>
          <a:xfrm>
            <a:off x="533970" y="573381"/>
            <a:ext cx="4657114" cy="2022606"/>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b="1">
                <a:latin typeface="Times New Roman" panose="02020603050405020304" pitchFamily="18" charset="0"/>
                <a:cs typeface="Times New Roman" panose="02020603050405020304" pitchFamily="18" charset="0"/>
              </a:rPr>
              <a:t>4. Why? (Tại sao vẽ?) </a:t>
            </a:r>
          </a:p>
          <a:p>
            <a:pPr algn="ctr"/>
            <a:r>
              <a:rPr lang="en-US" sz="3200" b="1">
                <a:solidFill>
                  <a:srgbClr val="FF0000"/>
                </a:solidFill>
                <a:latin typeface="Times New Roman" panose="02020603050405020304" pitchFamily="18" charset="0"/>
                <a:cs typeface="Times New Roman" panose="02020603050405020304" pitchFamily="18" charset="0"/>
              </a:rPr>
              <a:t>Giành lấy sự sống cho Giôn-xi</a:t>
            </a:r>
          </a:p>
          <a:p>
            <a:pPr algn="ctr"/>
            <a:endParaRPr lang="en-US" b="1">
              <a:latin typeface="Times New Roman" panose="02020603050405020304" pitchFamily="18" charset="0"/>
              <a:cs typeface="Times New Roman" panose="02020603050405020304" pitchFamily="18" charset="0"/>
            </a:endParaRPr>
          </a:p>
        </p:txBody>
      </p:sp>
      <p:pic>
        <p:nvPicPr>
          <p:cNvPr id="11266" name="Picture 2" descr="Chiếc lá cuối cùng' không bao giờ biến mất - Báo Pháp Luật Việt Nam">
            <a:extLst>
              <a:ext uri="{FF2B5EF4-FFF2-40B4-BE49-F238E27FC236}">
                <a16:creationId xmlns:a16="http://schemas.microsoft.com/office/drawing/2014/main" id="{2BF63AB8-6959-45EA-AD67-6376E265338F}"/>
              </a:ext>
            </a:extLst>
          </p:cNvPr>
          <p:cNvPicPr>
            <a:picLocks noChangeAspect="1" noChangeArrowheads="1"/>
          </p:cNvPicPr>
          <p:nvPr/>
        </p:nvPicPr>
        <p:blipFill rotWithShape="1">
          <a:blip r:embed="rId6">
            <a:alphaModFix amt="85000"/>
            <a:extLst>
              <a:ext uri="{BEBA8EAE-BF5A-486C-A8C5-ECC9F3942E4B}">
                <a14:imgProps xmlns:a14="http://schemas.microsoft.com/office/drawing/2010/main">
                  <a14:imgLayer r:embed="rId7">
                    <a14:imgEffect>
                      <a14:artisticPlasticWrap/>
                    </a14:imgEffect>
                  </a14:imgLayer>
                </a14:imgProps>
              </a:ext>
              <a:ext uri="{28A0092B-C50C-407E-A947-70E740481C1C}">
                <a14:useLocalDpi xmlns:a14="http://schemas.microsoft.com/office/drawing/2010/main" val="0"/>
              </a:ext>
            </a:extLst>
          </a:blip>
          <a:srcRect r="8715" b="1"/>
          <a:stretch/>
        </p:blipFill>
        <p:spPr bwMode="auto">
          <a:xfrm rot="168530">
            <a:off x="5013609" y="2612011"/>
            <a:ext cx="2130591" cy="1651603"/>
          </a:xfrm>
          <a:prstGeom prst="heart">
            <a:avLst/>
          </a:prstGeom>
          <a:noFill/>
          <a:effectLst>
            <a:softEdge rad="317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89390750"/>
      </p:ext>
    </p:extLst>
  </p:cSld>
  <p:clrMapOvr>
    <a:masterClrMapping/>
  </p:clrMapOvr>
  <mc:AlternateContent xmlns:mc="http://schemas.openxmlformats.org/markup-compatibility/2006" xmlns:p14="http://schemas.microsoft.com/office/powerpoint/2010/main">
    <mc:Choice Requires="p14">
      <p:transition spd="slow" p14:dur="2000" advTm="53845"/>
    </mc:Choice>
    <mc:Fallback xmlns="">
      <p:transition spd="slow" advTm="538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arn(inVertic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inVertic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barn(inVertical)">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barn(inVertical)">
                                      <p:cBhvr>
                                        <p:cTn id="22"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C3862298-AF85-4572-BED3-52E573EB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8" name="Picture 2" descr="chiecla | nguyenquanglinh1985">
            <a:extLst>
              <a:ext uri="{FF2B5EF4-FFF2-40B4-BE49-F238E27FC236}">
                <a16:creationId xmlns:a16="http://schemas.microsoft.com/office/drawing/2014/main" id="{CF26927E-666A-49F3-8B51-14FA5A0F4708}"/>
              </a:ext>
            </a:extLst>
          </p:cNvPr>
          <p:cNvPicPr>
            <a:picLocks noChangeAspect="1" noChangeArrowheads="1"/>
          </p:cNvPicPr>
          <p:nvPr/>
        </p:nvPicPr>
        <p:blipFill rotWithShape="1">
          <a:blip r:embed="rId4">
            <a:duotone>
              <a:prstClr val="black"/>
              <a:prstClr val="white"/>
            </a:duotone>
            <a:alphaModFix amt="35000"/>
            <a:extLst>
              <a:ext uri="{28A0092B-C50C-407E-A947-70E740481C1C}">
                <a14:useLocalDpi xmlns:a14="http://schemas.microsoft.com/office/drawing/2010/main" val="0"/>
              </a:ext>
            </a:extLst>
          </a:blip>
          <a:srcRect t="9143" b="56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Freeform: Shape 72">
            <a:extLst>
              <a:ext uri="{FF2B5EF4-FFF2-40B4-BE49-F238E27FC236}">
                <a16:creationId xmlns:a16="http://schemas.microsoft.com/office/drawing/2014/main" id="{D9B5181E-6789-4C89-8FD2-262FFDF33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71106" cy="4631426"/>
          </a:xfrm>
          <a:custGeom>
            <a:avLst/>
            <a:gdLst>
              <a:gd name="connsiteX0" fmla="*/ 0 w 5471106"/>
              <a:gd name="connsiteY0" fmla="*/ 3301451 h 4631426"/>
              <a:gd name="connsiteX1" fmla="*/ 125703 w 5471106"/>
              <a:gd name="connsiteY1" fmla="*/ 3469551 h 4631426"/>
              <a:gd name="connsiteX2" fmla="*/ 584138 w 5471106"/>
              <a:gd name="connsiteY2" fmla="*/ 3917166 h 4631426"/>
              <a:gd name="connsiteX3" fmla="*/ 716463 w 5471106"/>
              <a:gd name="connsiteY3" fmla="*/ 4010064 h 4631426"/>
              <a:gd name="connsiteX4" fmla="*/ 705202 w 5471106"/>
              <a:gd name="connsiteY4" fmla="*/ 4016176 h 4631426"/>
              <a:gd name="connsiteX5" fmla="*/ 671370 w 5471106"/>
              <a:gd name="connsiteY5" fmla="*/ 4044091 h 4631426"/>
              <a:gd name="connsiteX6" fmla="*/ 656526 w 5471106"/>
              <a:gd name="connsiteY6" fmla="*/ 4066106 h 4631426"/>
              <a:gd name="connsiteX7" fmla="*/ 534490 w 5471106"/>
              <a:gd name="connsiteY7" fmla="*/ 3980431 h 4631426"/>
              <a:gd name="connsiteX8" fmla="*/ 63650 w 5471106"/>
              <a:gd name="connsiteY8" fmla="*/ 3520703 h 4631426"/>
              <a:gd name="connsiteX9" fmla="*/ 0 w 5471106"/>
              <a:gd name="connsiteY9" fmla="*/ 3435586 h 4631426"/>
              <a:gd name="connsiteX10" fmla="*/ 4933182 w 5471106"/>
              <a:gd name="connsiteY10" fmla="*/ 0 h 4631426"/>
              <a:gd name="connsiteX11" fmla="*/ 5027180 w 5471106"/>
              <a:gd name="connsiteY11" fmla="*/ 0 h 4631426"/>
              <a:gd name="connsiteX12" fmla="*/ 5102720 w 5471106"/>
              <a:gd name="connsiteY12" fmla="*/ 124342 h 4631426"/>
              <a:gd name="connsiteX13" fmla="*/ 5471106 w 5471106"/>
              <a:gd name="connsiteY13" fmla="*/ 1579210 h 4631426"/>
              <a:gd name="connsiteX14" fmla="*/ 2418889 w 5471106"/>
              <a:gd name="connsiteY14" fmla="*/ 4631426 h 4631426"/>
              <a:gd name="connsiteX15" fmla="*/ 1095627 w 5471106"/>
              <a:gd name="connsiteY15" fmla="*/ 4330445 h 4631426"/>
              <a:gd name="connsiteX16" fmla="*/ 1039194 w 5471106"/>
              <a:gd name="connsiteY16" fmla="*/ 4301325 h 4631426"/>
              <a:gd name="connsiteX17" fmla="*/ 1043650 w 5471106"/>
              <a:gd name="connsiteY17" fmla="*/ 4294717 h 4631426"/>
              <a:gd name="connsiteX18" fmla="*/ 1056970 w 5471106"/>
              <a:gd name="connsiteY18" fmla="*/ 4251806 h 4631426"/>
              <a:gd name="connsiteX19" fmla="*/ 1060016 w 5471106"/>
              <a:gd name="connsiteY19" fmla="*/ 4221593 h 4631426"/>
              <a:gd name="connsiteX20" fmla="*/ 1130491 w 5471106"/>
              <a:gd name="connsiteY20" fmla="*/ 4257958 h 4631426"/>
              <a:gd name="connsiteX21" fmla="*/ 2418889 w 5471106"/>
              <a:gd name="connsiteY21" fmla="*/ 4551009 h 4631426"/>
              <a:gd name="connsiteX22" fmla="*/ 5390689 w 5471106"/>
              <a:gd name="connsiteY22" fmla="*/ 1579210 h 4631426"/>
              <a:gd name="connsiteX23" fmla="*/ 5032009 w 5471106"/>
              <a:gd name="connsiteY23" fmla="*/ 162673 h 463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71106" h="4631426">
                <a:moveTo>
                  <a:pt x="0" y="3301451"/>
                </a:moveTo>
                <a:lnTo>
                  <a:pt x="125703" y="3469551"/>
                </a:lnTo>
                <a:cubicBezTo>
                  <a:pt x="261971" y="3634670"/>
                  <a:pt x="415728" y="3784820"/>
                  <a:pt x="584138" y="3917166"/>
                </a:cubicBezTo>
                <a:lnTo>
                  <a:pt x="716463" y="4010064"/>
                </a:lnTo>
                <a:lnTo>
                  <a:pt x="705202" y="4016176"/>
                </a:lnTo>
                <a:cubicBezTo>
                  <a:pt x="693040" y="4024393"/>
                  <a:pt x="681712" y="4033748"/>
                  <a:pt x="671370" y="4044091"/>
                </a:cubicBezTo>
                <a:lnTo>
                  <a:pt x="656526" y="4066106"/>
                </a:lnTo>
                <a:lnTo>
                  <a:pt x="534490" y="3980431"/>
                </a:lnTo>
                <a:cubicBezTo>
                  <a:pt x="361523" y="3844503"/>
                  <a:pt x="203605" y="3690290"/>
                  <a:pt x="63650" y="3520703"/>
                </a:cubicBezTo>
                <a:lnTo>
                  <a:pt x="0" y="3435586"/>
                </a:lnTo>
                <a:close/>
                <a:moveTo>
                  <a:pt x="4933182" y="0"/>
                </a:moveTo>
                <a:lnTo>
                  <a:pt x="5027180" y="0"/>
                </a:lnTo>
                <a:lnTo>
                  <a:pt x="5102720" y="124342"/>
                </a:lnTo>
                <a:cubicBezTo>
                  <a:pt x="5337656" y="556821"/>
                  <a:pt x="5471106" y="1052431"/>
                  <a:pt x="5471106" y="1579210"/>
                </a:cubicBezTo>
                <a:cubicBezTo>
                  <a:pt x="5471106" y="3264903"/>
                  <a:pt x="4104582" y="4631426"/>
                  <a:pt x="2418889" y="4631426"/>
                </a:cubicBezTo>
                <a:cubicBezTo>
                  <a:pt x="1944788" y="4631426"/>
                  <a:pt x="1495934" y="4523332"/>
                  <a:pt x="1095627" y="4330445"/>
                </a:cubicBezTo>
                <a:lnTo>
                  <a:pt x="1039194" y="4301325"/>
                </a:lnTo>
                <a:lnTo>
                  <a:pt x="1043650" y="4294717"/>
                </a:lnTo>
                <a:cubicBezTo>
                  <a:pt x="1049433" y="4281042"/>
                  <a:pt x="1053925" y="4266687"/>
                  <a:pt x="1056970" y="4251806"/>
                </a:cubicBezTo>
                <a:lnTo>
                  <a:pt x="1060016" y="4221593"/>
                </a:lnTo>
                <a:lnTo>
                  <a:pt x="1130491" y="4257958"/>
                </a:lnTo>
                <a:cubicBezTo>
                  <a:pt x="1520251" y="4445763"/>
                  <a:pt x="1957279" y="4551009"/>
                  <a:pt x="2418889" y="4551009"/>
                </a:cubicBezTo>
                <a:cubicBezTo>
                  <a:pt x="4060169" y="4551009"/>
                  <a:pt x="5390689" y="3220490"/>
                  <a:pt x="5390689" y="1579210"/>
                </a:cubicBezTo>
                <a:cubicBezTo>
                  <a:pt x="5390689" y="1066310"/>
                  <a:pt x="5260755" y="583758"/>
                  <a:pt x="5032009" y="162673"/>
                </a:cubicBezTo>
                <a:close/>
              </a:path>
            </a:pathLst>
          </a:custGeom>
          <a:solidFill>
            <a:schemeClr val="tx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extLst>
              <a:ext uri="{FF2B5EF4-FFF2-40B4-BE49-F238E27FC236}">
                <a16:creationId xmlns:a16="http://schemas.microsoft.com/office/drawing/2014/main" id="{E4FD66FF-9E35-45C4-952F-9E6944CC68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8530" y="1774620"/>
            <a:ext cx="3780042" cy="3780042"/>
          </a:xfrm>
          <a:custGeom>
            <a:avLst/>
            <a:gdLst>
              <a:gd name="connsiteX0" fmla="*/ 2054781 w 4109561"/>
              <a:gd name="connsiteY0" fmla="*/ 0 h 4109561"/>
              <a:gd name="connsiteX1" fmla="*/ 4109561 w 4109561"/>
              <a:gd name="connsiteY1" fmla="*/ 2054781 h 4109561"/>
              <a:gd name="connsiteX2" fmla="*/ 2054781 w 4109561"/>
              <a:gd name="connsiteY2" fmla="*/ 4109561 h 4109561"/>
              <a:gd name="connsiteX3" fmla="*/ 0 w 4109561"/>
              <a:gd name="connsiteY3" fmla="*/ 2054781 h 4109561"/>
              <a:gd name="connsiteX4" fmla="*/ 2054781 w 4109561"/>
              <a:gd name="connsiteY4" fmla="*/ 0 h 4109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9561" h="4109561">
                <a:moveTo>
                  <a:pt x="2054781" y="0"/>
                </a:moveTo>
                <a:cubicBezTo>
                  <a:pt x="3189605" y="0"/>
                  <a:pt x="4109561" y="919957"/>
                  <a:pt x="4109561" y="2054781"/>
                </a:cubicBezTo>
                <a:cubicBezTo>
                  <a:pt x="4109561" y="3189605"/>
                  <a:pt x="3189605" y="4109561"/>
                  <a:pt x="2054781" y="4109561"/>
                </a:cubicBezTo>
                <a:cubicBezTo>
                  <a:pt x="919957" y="4109561"/>
                  <a:pt x="0" y="3189605"/>
                  <a:pt x="0" y="2054781"/>
                </a:cubicBezTo>
                <a:cubicBezTo>
                  <a:pt x="0" y="919957"/>
                  <a:pt x="919957" y="0"/>
                  <a:pt x="2054781" y="0"/>
                </a:cubicBezTo>
                <a:close/>
              </a:path>
            </a:pathLst>
          </a:custGeom>
          <a:solidFill>
            <a:schemeClr val="bg1">
              <a:alpha val="10000"/>
            </a:schemeClr>
          </a:solidFill>
          <a:ln w="22225">
            <a:solidFill>
              <a:srgbClr val="F8F8F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Oval 76">
            <a:extLst>
              <a:ext uri="{FF2B5EF4-FFF2-40B4-BE49-F238E27FC236}">
                <a16:creationId xmlns:a16="http://schemas.microsoft.com/office/drawing/2014/main" id="{4DF6D2E0-671A-41F8-B2B3-648D39DE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3450" y="1713004"/>
            <a:ext cx="365760" cy="365760"/>
          </a:xfrm>
          <a:prstGeom prst="ellipse">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60" name="Picture 4" descr="chiecla | nguyenquanglinh1985">
            <a:extLst>
              <a:ext uri="{FF2B5EF4-FFF2-40B4-BE49-F238E27FC236}">
                <a16:creationId xmlns:a16="http://schemas.microsoft.com/office/drawing/2014/main" id="{B82680CE-D193-4545-BD77-DFE04653A7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8531" y="1774620"/>
            <a:ext cx="3780042" cy="3780042"/>
          </a:xfrm>
          <a:prstGeom prst="ellipse">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F5CC28B-08C4-436F-BEAC-59E48B8A03BD}"/>
              </a:ext>
            </a:extLst>
          </p:cNvPr>
          <p:cNvSpPr/>
          <p:nvPr/>
        </p:nvSpPr>
        <p:spPr>
          <a:xfrm>
            <a:off x="7013450" y="2968487"/>
            <a:ext cx="5471106" cy="11661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Times New Roman" panose="02020603050405020304" pitchFamily="18" charset="0"/>
                <a:ea typeface="Architecture" panose="020B0500000000000000" pitchFamily="34" charset="0"/>
                <a:cs typeface="Times New Roman" panose="02020603050405020304" pitchFamily="18" charset="0"/>
              </a:rPr>
              <a:t>3. </a:t>
            </a:r>
            <a:r>
              <a:rPr lang="en-US" sz="6000" dirty="0" err="1">
                <a:solidFill>
                  <a:schemeClr val="tx1"/>
                </a:solidFill>
                <a:latin typeface="Times New Roman" panose="02020603050405020304" pitchFamily="18" charset="0"/>
                <a:ea typeface="Architecture" panose="020B0500000000000000" pitchFamily="34" charset="0"/>
                <a:cs typeface="Times New Roman" panose="02020603050405020304" pitchFamily="18" charset="0"/>
              </a:rPr>
              <a:t>Đặc</a:t>
            </a:r>
            <a:r>
              <a:rPr lang="en-US" sz="6000" dirty="0">
                <a:solidFill>
                  <a:schemeClr val="tx1"/>
                </a:solidFill>
                <a:latin typeface="Times New Roman" panose="02020603050405020304" pitchFamily="18" charset="0"/>
                <a:ea typeface="Architecture" panose="020B0500000000000000" pitchFamily="34" charset="0"/>
                <a:cs typeface="Times New Roman" panose="02020603050405020304" pitchFamily="18" charset="0"/>
              </a:rPr>
              <a:t> </a:t>
            </a:r>
            <a:r>
              <a:rPr lang="en-US" sz="6000" dirty="0" err="1">
                <a:solidFill>
                  <a:schemeClr val="tx1"/>
                </a:solidFill>
                <a:latin typeface="Times New Roman" panose="02020603050405020304" pitchFamily="18" charset="0"/>
                <a:ea typeface="Architecture" panose="020B0500000000000000" pitchFamily="34" charset="0"/>
                <a:cs typeface="Times New Roman" panose="02020603050405020304" pitchFamily="18" charset="0"/>
              </a:rPr>
              <a:t>sắc</a:t>
            </a:r>
            <a:endParaRPr lang="en-US" sz="6000" dirty="0">
              <a:solidFill>
                <a:schemeClr val="tx1"/>
              </a:solidFill>
              <a:latin typeface="Times New Roman" panose="02020603050405020304" pitchFamily="18" charset="0"/>
              <a:ea typeface="Architecture" panose="020B0500000000000000" pitchFamily="34" charset="0"/>
              <a:cs typeface="Times New Roman" panose="02020603050405020304" pitchFamily="18" charset="0"/>
            </a:endParaRPr>
          </a:p>
          <a:p>
            <a:pPr algn="ctr"/>
            <a:r>
              <a:rPr lang="en-US" sz="6000" dirty="0">
                <a:solidFill>
                  <a:schemeClr val="tx1"/>
                </a:solidFill>
                <a:latin typeface="Times New Roman" panose="02020603050405020304" pitchFamily="18" charset="0"/>
                <a:ea typeface="Architecture" panose="020B0500000000000000" pitchFamily="34" charset="0"/>
                <a:cs typeface="Times New Roman" panose="02020603050405020304" pitchFamily="18" charset="0"/>
              </a:rPr>
              <a:t> </a:t>
            </a:r>
            <a:r>
              <a:rPr lang="en-US" sz="6000" dirty="0" err="1">
                <a:solidFill>
                  <a:schemeClr val="tx1"/>
                </a:solidFill>
                <a:latin typeface="Times New Roman" panose="02020603050405020304" pitchFamily="18" charset="0"/>
                <a:ea typeface="Architecture" panose="020B0500000000000000" pitchFamily="34" charset="0"/>
                <a:cs typeface="Times New Roman" panose="02020603050405020304" pitchFamily="18" charset="0"/>
              </a:rPr>
              <a:t>nghệ</a:t>
            </a:r>
            <a:r>
              <a:rPr lang="en-US" sz="6000" dirty="0">
                <a:solidFill>
                  <a:schemeClr val="tx1"/>
                </a:solidFill>
                <a:latin typeface="Times New Roman" panose="02020603050405020304" pitchFamily="18" charset="0"/>
                <a:ea typeface="Architecture" panose="020B0500000000000000" pitchFamily="34" charset="0"/>
                <a:cs typeface="Times New Roman" panose="02020603050405020304" pitchFamily="18" charset="0"/>
              </a:rPr>
              <a:t> </a:t>
            </a:r>
            <a:r>
              <a:rPr lang="en-US" sz="6000" dirty="0" err="1">
                <a:solidFill>
                  <a:schemeClr val="tx1"/>
                </a:solidFill>
                <a:latin typeface="Times New Roman" panose="02020603050405020304" pitchFamily="18" charset="0"/>
                <a:ea typeface="Architecture" panose="020B0500000000000000" pitchFamily="34" charset="0"/>
                <a:cs typeface="Times New Roman" panose="02020603050405020304" pitchFamily="18" charset="0"/>
              </a:rPr>
              <a:t>thuật</a:t>
            </a:r>
            <a:endParaRPr lang="en-US" sz="6000" dirty="0">
              <a:solidFill>
                <a:schemeClr val="tx1"/>
              </a:solidFill>
              <a:latin typeface="Times New Roman" panose="02020603050405020304" pitchFamily="18" charset="0"/>
              <a:ea typeface="Architecture" panose="020B0500000000000000"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201939288"/>
      </p:ext>
    </p:extLst>
  </p:cSld>
  <p:clrMapOvr>
    <a:masterClrMapping/>
  </p:clrMapOvr>
  <mc:AlternateContent xmlns:mc="http://schemas.openxmlformats.org/markup-compatibility/2006" xmlns:p14="http://schemas.microsoft.com/office/powerpoint/2010/main">
    <mc:Choice Requires="p14">
      <p:transition p14:dur="11" advTm="8628">
        <p:push dir="u"/>
      </p:transition>
    </mc:Choice>
    <mc:Fallback xmlns="">
      <p:transition advTm="8628">
        <p:push dir="u"/>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hiecla | nguyenquanglinh1985">
            <a:extLst>
              <a:ext uri="{FF2B5EF4-FFF2-40B4-BE49-F238E27FC236}">
                <a16:creationId xmlns:a16="http://schemas.microsoft.com/office/drawing/2014/main" id="{4CB7B643-6FFF-472C-BA9A-C17B034E5569}"/>
              </a:ext>
            </a:extLst>
          </p:cNvPr>
          <p:cNvPicPr>
            <a:picLocks noChangeAspect="1" noChangeArrowheads="1"/>
          </p:cNvPicPr>
          <p:nvPr/>
        </p:nvPicPr>
        <p:blipFill>
          <a:blip r:embed="rId4">
            <a:alphaModFix am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47EE8099-E124-4E27-900E-CA62BBC596E5}"/>
              </a:ext>
            </a:extLst>
          </p:cNvPr>
          <p:cNvCxnSpPr/>
          <p:nvPr/>
        </p:nvCxnSpPr>
        <p:spPr>
          <a:xfrm>
            <a:off x="1168400" y="4264989"/>
            <a:ext cx="5763260" cy="54152"/>
          </a:xfrm>
          <a:prstGeom prst="line">
            <a:avLst/>
          </a:prstGeom>
          <a:ln w="7620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6BAD0F1-2485-4833-943F-A800094E03FD}"/>
              </a:ext>
            </a:extLst>
          </p:cNvPr>
          <p:cNvSpPr txBox="1"/>
          <p:nvPr/>
        </p:nvSpPr>
        <p:spPr>
          <a:xfrm>
            <a:off x="270510" y="1077134"/>
            <a:ext cx="4223302" cy="1384995"/>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Cụ Bơ- men sợ sệt ngó chiếc lá thường xuân, chẳng nói gì. Cụ vẫn làm mẫu vẽ.</a:t>
            </a:r>
          </a:p>
        </p:txBody>
      </p:sp>
      <p:sp>
        <p:nvSpPr>
          <p:cNvPr id="5" name="TextBox 4">
            <a:extLst>
              <a:ext uri="{FF2B5EF4-FFF2-40B4-BE49-F238E27FC236}">
                <a16:creationId xmlns:a16="http://schemas.microsoft.com/office/drawing/2014/main" id="{B5072E82-D81A-40AB-B666-EB3E373121BF}"/>
              </a:ext>
            </a:extLst>
          </p:cNvPr>
          <p:cNvSpPr txBox="1"/>
          <p:nvPr/>
        </p:nvSpPr>
        <p:spPr>
          <a:xfrm>
            <a:off x="4676250" y="1882418"/>
            <a:ext cx="2729285"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Giôn-xi phục hồi.</a:t>
            </a:r>
          </a:p>
        </p:txBody>
      </p:sp>
      <p:sp>
        <p:nvSpPr>
          <p:cNvPr id="6" name="TextBox 5">
            <a:extLst>
              <a:ext uri="{FF2B5EF4-FFF2-40B4-BE49-F238E27FC236}">
                <a16:creationId xmlns:a16="http://schemas.microsoft.com/office/drawing/2014/main" id="{835CA997-EF2C-45FF-B705-92A26A5D09EA}"/>
              </a:ext>
            </a:extLst>
          </p:cNvPr>
          <p:cNvSpPr txBox="1"/>
          <p:nvPr/>
        </p:nvSpPr>
        <p:spPr>
          <a:xfrm>
            <a:off x="7496258" y="458982"/>
            <a:ext cx="4786464" cy="1815882"/>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Cụ Bơ-men chết vì sưng phổi, giầy và áo ướt sũng, lạnh buốt; đèn bão; thang; bút lông rơi vãi, bảng pha màu xanh vàng…</a:t>
            </a:r>
          </a:p>
        </p:txBody>
      </p:sp>
      <p:sp>
        <p:nvSpPr>
          <p:cNvPr id="7" name="TextBox 6">
            <a:extLst>
              <a:ext uri="{FF2B5EF4-FFF2-40B4-BE49-F238E27FC236}">
                <a16:creationId xmlns:a16="http://schemas.microsoft.com/office/drawing/2014/main" id="{BB40B0B6-805D-4626-B2A0-2DBC278B7D23}"/>
              </a:ext>
            </a:extLst>
          </p:cNvPr>
          <p:cNvSpPr txBox="1"/>
          <p:nvPr/>
        </p:nvSpPr>
        <p:spPr>
          <a:xfrm>
            <a:off x="189176" y="3786356"/>
            <a:ext cx="5270500"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Cụ Bơ-men vẽ chiếc lá thường xuân</a:t>
            </a:r>
          </a:p>
        </p:txBody>
      </p:sp>
      <p:sp>
        <p:nvSpPr>
          <p:cNvPr id="8" name="TextBox 7">
            <a:extLst>
              <a:ext uri="{FF2B5EF4-FFF2-40B4-BE49-F238E27FC236}">
                <a16:creationId xmlns:a16="http://schemas.microsoft.com/office/drawing/2014/main" id="{CB698171-05E8-4BD2-985C-6F872D28BB5C}"/>
              </a:ext>
            </a:extLst>
          </p:cNvPr>
          <p:cNvSpPr txBox="1"/>
          <p:nvPr/>
        </p:nvSpPr>
        <p:spPr>
          <a:xfrm>
            <a:off x="4922519" y="3796286"/>
            <a:ext cx="3723640"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Cụ ốm, nhập viện.</a:t>
            </a:r>
          </a:p>
        </p:txBody>
      </p:sp>
      <p:sp>
        <p:nvSpPr>
          <p:cNvPr id="9" name="Right Arrow 12">
            <a:extLst>
              <a:ext uri="{FF2B5EF4-FFF2-40B4-BE49-F238E27FC236}">
                <a16:creationId xmlns:a16="http://schemas.microsoft.com/office/drawing/2014/main" id="{545773D5-0EDF-401B-9295-BE4DA1C2D136}"/>
              </a:ext>
            </a:extLst>
          </p:cNvPr>
          <p:cNvSpPr/>
          <p:nvPr/>
        </p:nvSpPr>
        <p:spPr>
          <a:xfrm>
            <a:off x="1168400" y="2950219"/>
            <a:ext cx="9479280" cy="53144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49E2FFE6-346F-464D-BE38-0721F60C625A}"/>
              </a:ext>
            </a:extLst>
          </p:cNvPr>
          <p:cNvCxnSpPr>
            <a:cxnSpLocks/>
          </p:cNvCxnSpPr>
          <p:nvPr/>
        </p:nvCxnSpPr>
        <p:spPr>
          <a:xfrm flipV="1">
            <a:off x="7155178" y="2405638"/>
            <a:ext cx="2061211" cy="1913504"/>
          </a:xfrm>
          <a:prstGeom prst="line">
            <a:avLst/>
          </a:prstGeom>
          <a:ln w="7620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1" name="Isosceles Triangle 10">
            <a:extLst>
              <a:ext uri="{FF2B5EF4-FFF2-40B4-BE49-F238E27FC236}">
                <a16:creationId xmlns:a16="http://schemas.microsoft.com/office/drawing/2014/main" id="{BEEB05BA-6BF6-458D-B322-A8FB7A1031A1}"/>
              </a:ext>
            </a:extLst>
          </p:cNvPr>
          <p:cNvSpPr/>
          <p:nvPr/>
        </p:nvSpPr>
        <p:spPr>
          <a:xfrm rot="1077238" flipV="1">
            <a:off x="9105055" y="2276825"/>
            <a:ext cx="260324" cy="300771"/>
          </a:xfrm>
          <a:prstGeom prst="triangle">
            <a:avLst>
              <a:gd name="adj" fmla="val 10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24">
            <a:extLst>
              <a:ext uri="{FF2B5EF4-FFF2-40B4-BE49-F238E27FC236}">
                <a16:creationId xmlns:a16="http://schemas.microsoft.com/office/drawing/2014/main" id="{B2CE4C19-B273-4924-AA51-87585FD72F24}"/>
              </a:ext>
            </a:extLst>
          </p:cNvPr>
          <p:cNvSpPr/>
          <p:nvPr/>
        </p:nvSpPr>
        <p:spPr>
          <a:xfrm>
            <a:off x="5638800" y="2635597"/>
            <a:ext cx="375920" cy="97145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25">
            <a:extLst>
              <a:ext uri="{FF2B5EF4-FFF2-40B4-BE49-F238E27FC236}">
                <a16:creationId xmlns:a16="http://schemas.microsoft.com/office/drawing/2014/main" id="{A294F7A1-113C-45C2-8DCA-424CF4632515}"/>
              </a:ext>
            </a:extLst>
          </p:cNvPr>
          <p:cNvSpPr/>
          <p:nvPr/>
        </p:nvSpPr>
        <p:spPr>
          <a:xfrm>
            <a:off x="2814320" y="2609186"/>
            <a:ext cx="365760" cy="94432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54C0371-9191-4FD3-8960-F0E7A24EBE58}"/>
              </a:ext>
            </a:extLst>
          </p:cNvPr>
          <p:cNvSpPr txBox="1"/>
          <p:nvPr/>
        </p:nvSpPr>
        <p:spPr>
          <a:xfrm>
            <a:off x="563218" y="4868555"/>
            <a:ext cx="11257721" cy="1323439"/>
          </a:xfrm>
          <a:prstGeom prst="rect">
            <a:avLst/>
          </a:prstGeom>
          <a:noFill/>
          <a:ln>
            <a:solidFill>
              <a:schemeClr val="tx1"/>
            </a:solidFill>
          </a:ln>
        </p:spPr>
        <p:txBody>
          <a:bodyPr wrap="square" rtlCol="0">
            <a:spAutoFit/>
          </a:bodyPr>
          <a:lstStyle/>
          <a:p>
            <a:r>
              <a:rPr lang="en-US" sz="4000" b="1" dirty="0">
                <a:latin typeface="Times New Roman" panose="02020603050405020304" pitchFamily="18" charset="0"/>
                <a:cs typeface="Times New Roman" panose="02020603050405020304" pitchFamily="18" charset="0"/>
              </a:rPr>
              <a:t>=&gt; Nghệ </a:t>
            </a:r>
            <a:r>
              <a:rPr lang="en-US" sz="4000" b="1" dirty="0" err="1">
                <a:latin typeface="Times New Roman" panose="02020603050405020304" pitchFamily="18" charset="0"/>
                <a:cs typeface="Times New Roman" panose="02020603050405020304" pitchFamily="18" charset="0"/>
              </a:rPr>
              <a:t>thuật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sắp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xếp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huống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khéo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léo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chặt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chẽ</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đưa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đến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một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thúc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bất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ngờ</a:t>
            </a:r>
            <a:r>
              <a:rPr lang="en-US" sz="4000" b="1" dirty="0">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3762380910"/>
      </p:ext>
    </p:extLst>
  </p:cSld>
  <p:clrMapOvr>
    <a:masterClrMapping/>
  </p:clrMapOvr>
  <mc:AlternateContent xmlns:mc="http://schemas.openxmlformats.org/markup-compatibility/2006" xmlns:p14="http://schemas.microsoft.com/office/powerpoint/2010/main">
    <mc:Choice Requires="p14">
      <p:transition spd="slow" p14:dur="2000" advTm="60499"/>
    </mc:Choice>
    <mc:Fallback xmlns="">
      <p:transition spd="slow" advTm="604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ircle(in)">
                                      <p:cBhvr>
                                        <p:cTn id="27" dur="20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in)">
                                      <p:cBhvr>
                                        <p:cTn id="32" dur="2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ircle(in)">
                                      <p:cBhvr>
                                        <p:cTn id="37" dur="20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circle(in)">
                                      <p:cBhvr>
                                        <p:cTn id="47" dur="20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circle(in)">
                                      <p:cBhvr>
                                        <p:cTn id="52" dur="20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circle(in)">
                                      <p:cBhvr>
                                        <p:cTn id="57" dur="20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circle(in)">
                                      <p:cBhvr>
                                        <p:cTn id="6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animBg="1"/>
      <p:bldP spid="11" grpId="0" animBg="1"/>
      <p:bldP spid="12" grpId="0" animBg="1"/>
      <p:bldP spid="13"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hiecla | nguyenquanglinh1985">
            <a:extLst>
              <a:ext uri="{FF2B5EF4-FFF2-40B4-BE49-F238E27FC236}">
                <a16:creationId xmlns:a16="http://schemas.microsoft.com/office/drawing/2014/main" id="{4CB7B643-6FFF-472C-BA9A-C17B034E5569}"/>
              </a:ext>
            </a:extLst>
          </p:cNvPr>
          <p:cNvPicPr>
            <a:picLocks noChangeAspect="1" noChangeArrowheads="1"/>
          </p:cNvPicPr>
          <p:nvPr/>
        </p:nvPicPr>
        <p:blipFill>
          <a:blip r:embed="rId4">
            <a:alphaModFix am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2331215A-01E5-455E-8CBD-117C5AFBD34A}"/>
              </a:ext>
            </a:extLst>
          </p:cNvPr>
          <p:cNvSpPr/>
          <p:nvPr/>
        </p:nvSpPr>
        <p:spPr>
          <a:xfrm>
            <a:off x="901147" y="1126434"/>
            <a:ext cx="3697357" cy="15505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imes New Roman" panose="02020603050405020304" pitchFamily="18" charset="0"/>
                <a:cs typeface="Times New Roman" panose="02020603050405020304" pitchFamily="18" charset="0"/>
              </a:rPr>
              <a:t>Giôn-xi cận kề cái chết vì bệnh sưng phổi</a:t>
            </a:r>
          </a:p>
        </p:txBody>
      </p:sp>
      <p:sp>
        <p:nvSpPr>
          <p:cNvPr id="30" name="Rectangle 29">
            <a:extLst>
              <a:ext uri="{FF2B5EF4-FFF2-40B4-BE49-F238E27FC236}">
                <a16:creationId xmlns:a16="http://schemas.microsoft.com/office/drawing/2014/main" id="{232C072B-4D3E-4595-835B-DED3C5D368DC}"/>
              </a:ext>
            </a:extLst>
          </p:cNvPr>
          <p:cNvSpPr/>
          <p:nvPr/>
        </p:nvSpPr>
        <p:spPr>
          <a:xfrm>
            <a:off x="7109790" y="1126433"/>
            <a:ext cx="3697357" cy="15505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Times New Roman" panose="02020603050405020304" pitchFamily="18" charset="0"/>
                <a:cs typeface="Times New Roman" panose="02020603050405020304" pitchFamily="18" charset="0"/>
              </a:rPr>
              <a:t>Giôn-xi hồi sinh</a:t>
            </a:r>
          </a:p>
        </p:txBody>
      </p:sp>
      <p:sp>
        <p:nvSpPr>
          <p:cNvPr id="31" name="Arrow: Right 30">
            <a:extLst>
              <a:ext uri="{FF2B5EF4-FFF2-40B4-BE49-F238E27FC236}">
                <a16:creationId xmlns:a16="http://schemas.microsoft.com/office/drawing/2014/main" id="{7D0E0AA8-E2F3-4E64-89B0-BD66C547BDA1}"/>
              </a:ext>
            </a:extLst>
          </p:cNvPr>
          <p:cNvSpPr/>
          <p:nvPr/>
        </p:nvSpPr>
        <p:spPr>
          <a:xfrm>
            <a:off x="4764155" y="1424607"/>
            <a:ext cx="2226365" cy="954156"/>
          </a:xfrm>
          <a:prstGeom prst="rightArrow">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88C87FF-043F-4EE3-86FC-593FEE43EDDC}"/>
              </a:ext>
            </a:extLst>
          </p:cNvPr>
          <p:cNvSpPr/>
          <p:nvPr/>
        </p:nvSpPr>
        <p:spPr>
          <a:xfrm>
            <a:off x="901147" y="4101546"/>
            <a:ext cx="3697357" cy="15505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Times New Roman" panose="02020603050405020304" pitchFamily="18" charset="0"/>
                <a:cs typeface="Times New Roman" panose="02020603050405020304" pitchFamily="18" charset="0"/>
              </a:rPr>
              <a:t>Cụ Bơ-men khỏe mạnh</a:t>
            </a:r>
          </a:p>
        </p:txBody>
      </p:sp>
      <p:sp>
        <p:nvSpPr>
          <p:cNvPr id="33" name="Rectangle 32">
            <a:extLst>
              <a:ext uri="{FF2B5EF4-FFF2-40B4-BE49-F238E27FC236}">
                <a16:creationId xmlns:a16="http://schemas.microsoft.com/office/drawing/2014/main" id="{0D0D4134-8546-4366-8BC3-742743333861}"/>
              </a:ext>
            </a:extLst>
          </p:cNvPr>
          <p:cNvSpPr/>
          <p:nvPr/>
        </p:nvSpPr>
        <p:spPr>
          <a:xfrm>
            <a:off x="7109790" y="4101545"/>
            <a:ext cx="3697357" cy="15505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Times New Roman" panose="02020603050405020304" pitchFamily="18" charset="0"/>
                <a:cs typeface="Times New Roman" panose="02020603050405020304" pitchFamily="18" charset="0"/>
              </a:rPr>
              <a:t>Cụ Bơ-men mất vì sưng phổi</a:t>
            </a:r>
          </a:p>
        </p:txBody>
      </p:sp>
      <p:sp>
        <p:nvSpPr>
          <p:cNvPr id="34" name="Arrow: Right 33">
            <a:extLst>
              <a:ext uri="{FF2B5EF4-FFF2-40B4-BE49-F238E27FC236}">
                <a16:creationId xmlns:a16="http://schemas.microsoft.com/office/drawing/2014/main" id="{229DE402-2A80-44ED-85D8-09D3E24E1198}"/>
              </a:ext>
            </a:extLst>
          </p:cNvPr>
          <p:cNvSpPr/>
          <p:nvPr/>
        </p:nvSpPr>
        <p:spPr>
          <a:xfrm>
            <a:off x="4764155" y="4399719"/>
            <a:ext cx="2226365" cy="954156"/>
          </a:xfrm>
          <a:prstGeom prst="rightArrow">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Up-Down 34">
            <a:extLst>
              <a:ext uri="{FF2B5EF4-FFF2-40B4-BE49-F238E27FC236}">
                <a16:creationId xmlns:a16="http://schemas.microsoft.com/office/drawing/2014/main" id="{2F2B39F8-DC90-47DB-AFF4-D15CD33F1ED1}"/>
              </a:ext>
            </a:extLst>
          </p:cNvPr>
          <p:cNvSpPr/>
          <p:nvPr/>
        </p:nvSpPr>
        <p:spPr>
          <a:xfrm>
            <a:off x="2342319" y="2685223"/>
            <a:ext cx="808384" cy="1408042"/>
          </a:xfrm>
          <a:prstGeom prst="upDownArrow">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Up-Down 35">
            <a:extLst>
              <a:ext uri="{FF2B5EF4-FFF2-40B4-BE49-F238E27FC236}">
                <a16:creationId xmlns:a16="http://schemas.microsoft.com/office/drawing/2014/main" id="{88C3E506-57EF-44B9-8707-AC6032A3B802}"/>
              </a:ext>
            </a:extLst>
          </p:cNvPr>
          <p:cNvSpPr/>
          <p:nvPr/>
        </p:nvSpPr>
        <p:spPr>
          <a:xfrm>
            <a:off x="8405188" y="2676938"/>
            <a:ext cx="808384" cy="1408042"/>
          </a:xfrm>
          <a:prstGeom prst="upDownArrow">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B757F412-823F-4C4F-869F-F6E7F66A1832}"/>
              </a:ext>
            </a:extLst>
          </p:cNvPr>
          <p:cNvSpPr txBox="1"/>
          <p:nvPr/>
        </p:nvSpPr>
        <p:spPr>
          <a:xfrm>
            <a:off x="0" y="5635485"/>
            <a:ext cx="12191999" cy="1232197"/>
          </a:xfrm>
          <a:prstGeom prst="rect">
            <a:avLst/>
          </a:prstGeom>
          <a:noFill/>
        </p:spPr>
        <p:txBody>
          <a:bodyPr wrap="square">
            <a:spAutoFit/>
          </a:bodyPr>
          <a:lstStyle/>
          <a:p>
            <a:pPr>
              <a:lnSpc>
                <a:spcPct val="120000"/>
              </a:lnSpc>
              <a:spcAft>
                <a:spcPts val="80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=&gt; Hành trình đi từ sự sống đến cái chết của một họa sĩ già để kéo sự sống trả về cho cô gái trẻ.</a:t>
            </a:r>
            <a:endParaRPr lang="en-US" sz="32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9" name="Rectangle 38">
            <a:extLst>
              <a:ext uri="{FF2B5EF4-FFF2-40B4-BE49-F238E27FC236}">
                <a16:creationId xmlns:a16="http://schemas.microsoft.com/office/drawing/2014/main" id="{16CAA244-462D-49A4-BBCF-0CA1192CE43D}"/>
              </a:ext>
            </a:extLst>
          </p:cNvPr>
          <p:cNvSpPr/>
          <p:nvPr/>
        </p:nvSpPr>
        <p:spPr>
          <a:xfrm>
            <a:off x="2343975" y="127553"/>
            <a:ext cx="7066724" cy="8448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Nghệ thuật đảo ngược tình huống</a:t>
            </a:r>
          </a:p>
        </p:txBody>
      </p:sp>
      <p:sp>
        <p:nvSpPr>
          <p:cNvPr id="40" name="Rectangle 39">
            <a:extLst>
              <a:ext uri="{FF2B5EF4-FFF2-40B4-BE49-F238E27FC236}">
                <a16:creationId xmlns:a16="http://schemas.microsoft.com/office/drawing/2014/main" id="{EE9273CC-2E1F-4526-A73E-16CDC8CA223C}"/>
              </a:ext>
            </a:extLst>
          </p:cNvPr>
          <p:cNvSpPr/>
          <p:nvPr/>
        </p:nvSpPr>
        <p:spPr>
          <a:xfrm>
            <a:off x="662608" y="2685223"/>
            <a:ext cx="2011015" cy="5748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a:solidFill>
                  <a:schemeClr val="tx1"/>
                </a:solidFill>
                <a:latin typeface="Times New Roman" panose="02020603050405020304" pitchFamily="18" charset="0"/>
                <a:cs typeface="Times New Roman" panose="02020603050405020304" pitchFamily="18" charset="0"/>
              </a:rPr>
              <a:t>Cái chết</a:t>
            </a:r>
          </a:p>
        </p:txBody>
      </p:sp>
      <p:sp>
        <p:nvSpPr>
          <p:cNvPr id="41" name="Rectangle 40">
            <a:extLst>
              <a:ext uri="{FF2B5EF4-FFF2-40B4-BE49-F238E27FC236}">
                <a16:creationId xmlns:a16="http://schemas.microsoft.com/office/drawing/2014/main" id="{7F0F3027-ACFF-43F2-A828-3FD64047496C}"/>
              </a:ext>
            </a:extLst>
          </p:cNvPr>
          <p:cNvSpPr/>
          <p:nvPr/>
        </p:nvSpPr>
        <p:spPr>
          <a:xfrm>
            <a:off x="2865783" y="3563177"/>
            <a:ext cx="2011015" cy="5748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a:solidFill>
                  <a:schemeClr val="tx1"/>
                </a:solidFill>
                <a:latin typeface="Times New Roman" panose="02020603050405020304" pitchFamily="18" charset="0"/>
                <a:cs typeface="Times New Roman" panose="02020603050405020304" pitchFamily="18" charset="0"/>
              </a:rPr>
              <a:t>Sự sống</a:t>
            </a:r>
          </a:p>
        </p:txBody>
      </p:sp>
      <p:sp>
        <p:nvSpPr>
          <p:cNvPr id="42" name="Rectangle 41">
            <a:extLst>
              <a:ext uri="{FF2B5EF4-FFF2-40B4-BE49-F238E27FC236}">
                <a16:creationId xmlns:a16="http://schemas.microsoft.com/office/drawing/2014/main" id="{6FDE6CCB-504A-4EFD-90ED-C17A0CDED50A}"/>
              </a:ext>
            </a:extLst>
          </p:cNvPr>
          <p:cNvSpPr/>
          <p:nvPr/>
        </p:nvSpPr>
        <p:spPr>
          <a:xfrm>
            <a:off x="6758602" y="2693503"/>
            <a:ext cx="2011015" cy="5748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a:solidFill>
                  <a:schemeClr val="tx1"/>
                </a:solidFill>
                <a:latin typeface="Times New Roman" panose="02020603050405020304" pitchFamily="18" charset="0"/>
                <a:cs typeface="Times New Roman" panose="02020603050405020304" pitchFamily="18" charset="0"/>
              </a:rPr>
              <a:t>Sự sống</a:t>
            </a:r>
          </a:p>
        </p:txBody>
      </p:sp>
      <p:sp>
        <p:nvSpPr>
          <p:cNvPr id="43" name="Rectangle 42">
            <a:extLst>
              <a:ext uri="{FF2B5EF4-FFF2-40B4-BE49-F238E27FC236}">
                <a16:creationId xmlns:a16="http://schemas.microsoft.com/office/drawing/2014/main" id="{59A7D2A0-9895-45FC-AF68-32BBC8463D1A}"/>
              </a:ext>
            </a:extLst>
          </p:cNvPr>
          <p:cNvSpPr/>
          <p:nvPr/>
        </p:nvSpPr>
        <p:spPr>
          <a:xfrm>
            <a:off x="8888898" y="3563177"/>
            <a:ext cx="2011015" cy="5748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a:solidFill>
                  <a:schemeClr val="tx1"/>
                </a:solidFill>
                <a:latin typeface="Times New Roman" panose="02020603050405020304" pitchFamily="18" charset="0"/>
                <a:cs typeface="Times New Roman" panose="02020603050405020304" pitchFamily="18" charset="0"/>
              </a:rPr>
              <a:t>Cái chết</a:t>
            </a:r>
          </a:p>
        </p:txBody>
      </p:sp>
    </p:spTree>
    <p:custDataLst>
      <p:tags r:id="rId1"/>
    </p:custDataLst>
    <p:extLst>
      <p:ext uri="{BB962C8B-B14F-4D97-AF65-F5344CB8AC3E}">
        <p14:creationId xmlns:p14="http://schemas.microsoft.com/office/powerpoint/2010/main" val="2395781102"/>
      </p:ext>
    </p:extLst>
  </p:cSld>
  <p:clrMapOvr>
    <a:masterClrMapping/>
  </p:clrMapOvr>
  <mc:AlternateContent xmlns:mc="http://schemas.openxmlformats.org/markup-compatibility/2006" xmlns:p14="http://schemas.microsoft.com/office/powerpoint/2010/main">
    <mc:Choice Requires="p14">
      <p:transition spd="slow" p14:dur="2000" advTm="54510"/>
    </mc:Choice>
    <mc:Fallback xmlns="">
      <p:transition spd="slow" advTm="545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barn(inVertical)">
                                      <p:cBhvr>
                                        <p:cTn id="20" dur="500"/>
                                        <p:tgtEl>
                                          <p:spTgt spid="32"/>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barn(inVertical)">
                                      <p:cBhvr>
                                        <p:cTn id="24" dur="500"/>
                                        <p:tgtEl>
                                          <p:spTgt spid="34"/>
                                        </p:tgtEl>
                                      </p:cBhvr>
                                    </p:animEffect>
                                  </p:childTnLst>
                                </p:cTn>
                              </p:par>
                            </p:childTnLst>
                          </p:cTn>
                        </p:par>
                        <p:par>
                          <p:cTn id="25" fill="hold">
                            <p:stCondLst>
                              <p:cond delay="1000"/>
                            </p:stCondLst>
                            <p:childTnLst>
                              <p:par>
                                <p:cTn id="26" presetID="16" presetClass="entr" presetSubtype="21" fill="hold" grpId="0" nodeType="after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barn(inVertical)">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wipe(down)">
                                      <p:cBhvr>
                                        <p:cTn id="33" dur="500"/>
                                        <p:tgtEl>
                                          <p:spTgt spid="35"/>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down)">
                                      <p:cBhvr>
                                        <p:cTn id="36" dur="500"/>
                                        <p:tgtEl>
                                          <p:spTgt spid="4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down)">
                                      <p:cBhvr>
                                        <p:cTn id="39" dur="500"/>
                                        <p:tgtEl>
                                          <p:spTgt spid="41"/>
                                        </p:tgtEl>
                                      </p:cBhvr>
                                    </p:animEffect>
                                  </p:childTnLst>
                                </p:cTn>
                              </p:par>
                            </p:childTnLst>
                          </p:cTn>
                        </p:par>
                        <p:par>
                          <p:cTn id="40" fill="hold">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barn(inVertical)">
                                      <p:cBhvr>
                                        <p:cTn id="43" dur="500"/>
                                        <p:tgtEl>
                                          <p:spTgt spid="4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barn(inVertical)">
                                      <p:cBhvr>
                                        <p:cTn id="46" dur="500"/>
                                        <p:tgtEl>
                                          <p:spTgt spid="3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barn(inVertical)">
                                      <p:cBhvr>
                                        <p:cTn id="49" dur="500"/>
                                        <p:tgtEl>
                                          <p:spTgt spid="4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arn(inVertical)">
                                      <p:cBhvr>
                                        <p:cTn id="5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35" grpId="0" animBg="1"/>
      <p:bldP spid="36" grpId="0" animBg="1"/>
      <p:bldP spid="38" grpId="0"/>
      <p:bldP spid="40" grpId="0"/>
      <p:bldP spid="41" grpId="0"/>
      <p:bldP spid="42" grpId="0"/>
      <p:bldP spid="4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580" name="Rectangle 70">
            <a:extLst>
              <a:ext uri="{FF2B5EF4-FFF2-40B4-BE49-F238E27FC236}">
                <a16:creationId xmlns:a16="http://schemas.microsoft.com/office/drawing/2014/main" id="{DE85DFFE-C3E0-4030-AE7F-A60F0A82A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chiecla | nguyenquanglinh1985">
            <a:extLst>
              <a:ext uri="{FF2B5EF4-FFF2-40B4-BE49-F238E27FC236}">
                <a16:creationId xmlns:a16="http://schemas.microsoft.com/office/drawing/2014/main" id="{9A3FD644-135C-4385-9CD3-D9442E8473D0}"/>
              </a:ext>
            </a:extLst>
          </p:cNvPr>
          <p:cNvPicPr>
            <a:picLocks noChangeAspect="1" noChangeArrowheads="1"/>
          </p:cNvPicPr>
          <p:nvPr/>
        </p:nvPicPr>
        <p:blipFill>
          <a:blip r:embed="rId4">
            <a:alphaModFix am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chiecla | nguyenquanglinh1985">
            <a:extLst>
              <a:ext uri="{FF2B5EF4-FFF2-40B4-BE49-F238E27FC236}">
                <a16:creationId xmlns:a16="http://schemas.microsoft.com/office/drawing/2014/main" id="{B0DA29F6-F5E4-44EC-AEF2-48969C61E1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58" r="2242"/>
          <a:stretch/>
        </p:blipFill>
        <p:spPr bwMode="auto">
          <a:xfrm>
            <a:off x="4280478" y="276655"/>
            <a:ext cx="3627993" cy="2648762"/>
          </a:xfrm>
          <a:custGeom>
            <a:avLst/>
            <a:gdLst/>
            <a:ahLst/>
            <a:cxnLst/>
            <a:rect l="l" t="t" r="r" b="b"/>
            <a:pathLst>
              <a:path w="8279548" h="6044817">
                <a:moveTo>
                  <a:pt x="8670" y="3353401"/>
                </a:moveTo>
                <a:lnTo>
                  <a:pt x="9145" y="3371492"/>
                </a:lnTo>
                <a:cubicBezTo>
                  <a:pt x="9699" y="3387565"/>
                  <a:pt x="10447" y="3405952"/>
                  <a:pt x="11359" y="3425479"/>
                </a:cubicBezTo>
                <a:lnTo>
                  <a:pt x="12840" y="3453616"/>
                </a:lnTo>
                <a:lnTo>
                  <a:pt x="10088" y="3453505"/>
                </a:lnTo>
                <a:cubicBezTo>
                  <a:pt x="-1786" y="3446192"/>
                  <a:pt x="-2668" y="3413238"/>
                  <a:pt x="4780" y="3369666"/>
                </a:cubicBezTo>
                <a:close/>
                <a:moveTo>
                  <a:pt x="8372" y="3312218"/>
                </a:moveTo>
                <a:cubicBezTo>
                  <a:pt x="8874" y="3309151"/>
                  <a:pt x="9584" y="3310642"/>
                  <a:pt x="10474" y="3315559"/>
                </a:cubicBezTo>
                <a:lnTo>
                  <a:pt x="13062" y="3335036"/>
                </a:lnTo>
                <a:lnTo>
                  <a:pt x="8670" y="3353401"/>
                </a:lnTo>
                <a:lnTo>
                  <a:pt x="8092" y="3331389"/>
                </a:lnTo>
                <a:cubicBezTo>
                  <a:pt x="7953" y="3321118"/>
                  <a:pt x="8037" y="3314336"/>
                  <a:pt x="8372" y="3312218"/>
                </a:cubicBezTo>
                <a:close/>
                <a:moveTo>
                  <a:pt x="7241326" y="1569777"/>
                </a:moveTo>
                <a:cubicBezTo>
                  <a:pt x="7223035" y="1582267"/>
                  <a:pt x="7204746" y="1594758"/>
                  <a:pt x="7186456" y="1607248"/>
                </a:cubicBezTo>
                <a:cubicBezTo>
                  <a:pt x="7196717" y="1604126"/>
                  <a:pt x="7207869" y="1601003"/>
                  <a:pt x="7218575" y="1597880"/>
                </a:cubicBezTo>
                <a:cubicBezTo>
                  <a:pt x="7227497" y="1590296"/>
                  <a:pt x="7236865" y="1583160"/>
                  <a:pt x="7245787" y="1575129"/>
                </a:cubicBezTo>
                <a:cubicBezTo>
                  <a:pt x="7244449" y="1573345"/>
                  <a:pt x="7242665" y="1571561"/>
                  <a:pt x="7241326" y="1569777"/>
                </a:cubicBezTo>
                <a:close/>
                <a:moveTo>
                  <a:pt x="6913001" y="943907"/>
                </a:moveTo>
                <a:cubicBezTo>
                  <a:pt x="6803262" y="1018851"/>
                  <a:pt x="6693523" y="1094241"/>
                  <a:pt x="6583784" y="1169185"/>
                </a:cubicBezTo>
                <a:cubicBezTo>
                  <a:pt x="6585569" y="1170969"/>
                  <a:pt x="6586907" y="1172754"/>
                  <a:pt x="6588692" y="1174538"/>
                </a:cubicBezTo>
                <a:cubicBezTo>
                  <a:pt x="6709136" y="1111193"/>
                  <a:pt x="6822890" y="1040710"/>
                  <a:pt x="6913001" y="943907"/>
                </a:cubicBezTo>
                <a:close/>
                <a:moveTo>
                  <a:pt x="7619780" y="253"/>
                </a:moveTo>
                <a:cubicBezTo>
                  <a:pt x="7623962" y="-472"/>
                  <a:pt x="7628088" y="197"/>
                  <a:pt x="7631657" y="4435"/>
                </a:cubicBezTo>
                <a:cubicBezTo>
                  <a:pt x="7637902" y="11572"/>
                  <a:pt x="7632550" y="20049"/>
                  <a:pt x="7628088" y="26294"/>
                </a:cubicBezTo>
                <a:cubicBezTo>
                  <a:pt x="7620059" y="37446"/>
                  <a:pt x="7612921" y="48152"/>
                  <a:pt x="7609799" y="61535"/>
                </a:cubicBezTo>
                <a:cubicBezTo>
                  <a:pt x="7607569" y="70457"/>
                  <a:pt x="7605337" y="80271"/>
                  <a:pt x="7611583" y="86962"/>
                </a:cubicBezTo>
                <a:cubicBezTo>
                  <a:pt x="7637456" y="115512"/>
                  <a:pt x="7618720" y="128895"/>
                  <a:pt x="7596416" y="144062"/>
                </a:cubicBezTo>
                <a:cubicBezTo>
                  <a:pt x="7565636" y="164583"/>
                  <a:pt x="7553591" y="194916"/>
                  <a:pt x="7560728" y="231050"/>
                </a:cubicBezTo>
                <a:cubicBezTo>
                  <a:pt x="7563405" y="245772"/>
                  <a:pt x="7561621" y="254693"/>
                  <a:pt x="7543330" y="254247"/>
                </a:cubicBezTo>
                <a:cubicBezTo>
                  <a:pt x="7536194" y="254247"/>
                  <a:pt x="7534409" y="259155"/>
                  <a:pt x="7531732" y="264507"/>
                </a:cubicBezTo>
                <a:cubicBezTo>
                  <a:pt x="7474633" y="390752"/>
                  <a:pt x="7392105" y="501383"/>
                  <a:pt x="7295303" y="603092"/>
                </a:cubicBezTo>
                <a:cubicBezTo>
                  <a:pt x="7216791" y="685620"/>
                  <a:pt x="7130248" y="760117"/>
                  <a:pt x="7040584" y="832385"/>
                </a:cubicBezTo>
                <a:cubicBezTo>
                  <a:pt x="7037908" y="834615"/>
                  <a:pt x="7035231" y="837291"/>
                  <a:pt x="7033892" y="841752"/>
                </a:cubicBezTo>
                <a:cubicBezTo>
                  <a:pt x="7076271" y="832831"/>
                  <a:pt x="7112851" y="814540"/>
                  <a:pt x="7148093" y="794021"/>
                </a:cubicBezTo>
                <a:cubicBezTo>
                  <a:pt x="7241772" y="739597"/>
                  <a:pt x="7320730" y="669114"/>
                  <a:pt x="7400581" y="599969"/>
                </a:cubicBezTo>
                <a:cubicBezTo>
                  <a:pt x="7449206" y="557591"/>
                  <a:pt x="7499167" y="516550"/>
                  <a:pt x="7552699" y="479079"/>
                </a:cubicBezTo>
                <a:cubicBezTo>
                  <a:pt x="7561621" y="472833"/>
                  <a:pt x="7567866" y="464803"/>
                  <a:pt x="7574111" y="456774"/>
                </a:cubicBezTo>
                <a:cubicBezTo>
                  <a:pt x="7577680" y="452313"/>
                  <a:pt x="7582140" y="448298"/>
                  <a:pt x="7589278" y="450083"/>
                </a:cubicBezTo>
                <a:cubicBezTo>
                  <a:pt x="7598201" y="452313"/>
                  <a:pt x="7599092" y="459004"/>
                  <a:pt x="7599985" y="465696"/>
                </a:cubicBezTo>
                <a:cubicBezTo>
                  <a:pt x="7602661" y="487108"/>
                  <a:pt x="7596862" y="506290"/>
                  <a:pt x="7585709" y="524580"/>
                </a:cubicBezTo>
                <a:cubicBezTo>
                  <a:pt x="7556713" y="571419"/>
                  <a:pt x="7513889" y="607553"/>
                  <a:pt x="7469725" y="641903"/>
                </a:cubicBezTo>
                <a:cubicBezTo>
                  <a:pt x="7412626" y="686066"/>
                  <a:pt x="7357310" y="732014"/>
                  <a:pt x="7306902" y="782422"/>
                </a:cubicBezTo>
                <a:cubicBezTo>
                  <a:pt x="7303333" y="785991"/>
                  <a:pt x="7296642" y="788221"/>
                  <a:pt x="7298872" y="798481"/>
                </a:cubicBezTo>
                <a:cubicBezTo>
                  <a:pt x="7330544" y="774838"/>
                  <a:pt x="7360433" y="751642"/>
                  <a:pt x="7390767" y="729336"/>
                </a:cubicBezTo>
                <a:cubicBezTo>
                  <a:pt x="7420655" y="707032"/>
                  <a:pt x="7450990" y="684727"/>
                  <a:pt x="7480878" y="662869"/>
                </a:cubicBezTo>
                <a:cubicBezTo>
                  <a:pt x="7488016" y="657516"/>
                  <a:pt x="7495599" y="649932"/>
                  <a:pt x="7505859" y="656624"/>
                </a:cubicBezTo>
                <a:cubicBezTo>
                  <a:pt x="7516565" y="663315"/>
                  <a:pt x="7515227" y="674467"/>
                  <a:pt x="7512550" y="683389"/>
                </a:cubicBezTo>
                <a:cubicBezTo>
                  <a:pt x="7504075" y="709708"/>
                  <a:pt x="7489353" y="732905"/>
                  <a:pt x="7469725" y="753426"/>
                </a:cubicBezTo>
                <a:cubicBezTo>
                  <a:pt x="7402812" y="821232"/>
                  <a:pt x="7325638" y="879670"/>
                  <a:pt x="7253816" y="943015"/>
                </a:cubicBezTo>
                <a:cubicBezTo>
                  <a:pt x="7215006" y="977365"/>
                  <a:pt x="7179319" y="1013945"/>
                  <a:pt x="7145415" y="1051862"/>
                </a:cubicBezTo>
                <a:cubicBezTo>
                  <a:pt x="7137832" y="1060338"/>
                  <a:pt x="7138279" y="1068368"/>
                  <a:pt x="7140509" y="1078182"/>
                </a:cubicBezTo>
                <a:cubicBezTo>
                  <a:pt x="7149430" y="1117885"/>
                  <a:pt x="7135602" y="1131267"/>
                  <a:pt x="7090992" y="1123684"/>
                </a:cubicBezTo>
                <a:cubicBezTo>
                  <a:pt x="7077164" y="1121452"/>
                  <a:pt x="7067796" y="1123684"/>
                  <a:pt x="7059320" y="1133051"/>
                </a:cubicBezTo>
                <a:cubicBezTo>
                  <a:pt x="6956718" y="1249035"/>
                  <a:pt x="6835381" y="1346730"/>
                  <a:pt x="6702891" y="1433718"/>
                </a:cubicBezTo>
                <a:cubicBezTo>
                  <a:pt x="6648914" y="1468959"/>
                  <a:pt x="6593152" y="1502417"/>
                  <a:pt x="6536499" y="1533643"/>
                </a:cubicBezTo>
                <a:cubicBezTo>
                  <a:pt x="6536499" y="1535873"/>
                  <a:pt x="6536499" y="1538551"/>
                  <a:pt x="6536499" y="1540781"/>
                </a:cubicBezTo>
                <a:cubicBezTo>
                  <a:pt x="6536945" y="1543903"/>
                  <a:pt x="6537391" y="1545687"/>
                  <a:pt x="6537836" y="1548365"/>
                </a:cubicBezTo>
                <a:cubicBezTo>
                  <a:pt x="6617688" y="1500186"/>
                  <a:pt x="6696646" y="1450670"/>
                  <a:pt x="6773821" y="1398477"/>
                </a:cubicBezTo>
                <a:cubicBezTo>
                  <a:pt x="6983038" y="1257066"/>
                  <a:pt x="7182888" y="1105393"/>
                  <a:pt x="7385860" y="957290"/>
                </a:cubicBezTo>
                <a:cubicBezTo>
                  <a:pt x="7454112" y="907327"/>
                  <a:pt x="7508089" y="843536"/>
                  <a:pt x="7569650" y="787329"/>
                </a:cubicBezTo>
                <a:cubicBezTo>
                  <a:pt x="7610691" y="749857"/>
                  <a:pt x="7649948" y="710601"/>
                  <a:pt x="7697679" y="679821"/>
                </a:cubicBezTo>
                <a:cubicBezTo>
                  <a:pt x="7717307" y="667330"/>
                  <a:pt x="7737827" y="656177"/>
                  <a:pt x="7764147" y="659300"/>
                </a:cubicBezTo>
                <a:cubicBezTo>
                  <a:pt x="7774407" y="660639"/>
                  <a:pt x="7786005" y="663315"/>
                  <a:pt x="7789574" y="674913"/>
                </a:cubicBezTo>
                <a:cubicBezTo>
                  <a:pt x="7792698" y="686512"/>
                  <a:pt x="7783329" y="691865"/>
                  <a:pt x="7774853" y="696771"/>
                </a:cubicBezTo>
                <a:cubicBezTo>
                  <a:pt x="7772623" y="698110"/>
                  <a:pt x="7770392" y="699895"/>
                  <a:pt x="7768162" y="699895"/>
                </a:cubicBezTo>
                <a:cubicBezTo>
                  <a:pt x="7725783" y="702571"/>
                  <a:pt x="7715969" y="736474"/>
                  <a:pt x="7695894" y="761010"/>
                </a:cubicBezTo>
                <a:cubicBezTo>
                  <a:pt x="7689649" y="768593"/>
                  <a:pt x="7689203" y="776177"/>
                  <a:pt x="7695894" y="785098"/>
                </a:cubicBezTo>
                <a:cubicBezTo>
                  <a:pt x="7707940" y="801157"/>
                  <a:pt x="7699463" y="808295"/>
                  <a:pt x="7683404" y="812756"/>
                </a:cubicBezTo>
                <a:cubicBezTo>
                  <a:pt x="7667345" y="817217"/>
                  <a:pt x="7649948" y="818555"/>
                  <a:pt x="7632550" y="828816"/>
                </a:cubicBezTo>
                <a:cubicBezTo>
                  <a:pt x="7660207" y="837291"/>
                  <a:pt x="7679389" y="828370"/>
                  <a:pt x="7697233" y="817217"/>
                </a:cubicBezTo>
                <a:cubicBezTo>
                  <a:pt x="7737382" y="792682"/>
                  <a:pt x="7763254" y="756548"/>
                  <a:pt x="7787790" y="719522"/>
                </a:cubicBezTo>
                <a:cubicBezTo>
                  <a:pt x="7792698" y="712385"/>
                  <a:pt x="7796712" y="704355"/>
                  <a:pt x="7803403" y="698556"/>
                </a:cubicBezTo>
                <a:cubicBezTo>
                  <a:pt x="7815894" y="686958"/>
                  <a:pt x="7829277" y="685620"/>
                  <a:pt x="7844443" y="699895"/>
                </a:cubicBezTo>
                <a:cubicBezTo>
                  <a:pt x="7864518" y="718631"/>
                  <a:pt x="7871655" y="717292"/>
                  <a:pt x="7878347" y="693204"/>
                </a:cubicBezTo>
                <a:cubicBezTo>
                  <a:pt x="7887269" y="660639"/>
                  <a:pt x="7907343" y="637888"/>
                  <a:pt x="7941692" y="625844"/>
                </a:cubicBezTo>
                <a:cubicBezTo>
                  <a:pt x="7948829" y="623166"/>
                  <a:pt x="7956413" y="619597"/>
                  <a:pt x="7963996" y="625397"/>
                </a:cubicBezTo>
                <a:cubicBezTo>
                  <a:pt x="7972026" y="632089"/>
                  <a:pt x="7966674" y="638779"/>
                  <a:pt x="7963551" y="645026"/>
                </a:cubicBezTo>
                <a:cubicBezTo>
                  <a:pt x="7959090" y="654840"/>
                  <a:pt x="7953737" y="664653"/>
                  <a:pt x="7949722" y="674913"/>
                </a:cubicBezTo>
                <a:cubicBezTo>
                  <a:pt x="7942584" y="691419"/>
                  <a:pt x="7941245" y="708817"/>
                  <a:pt x="7954628" y="724876"/>
                </a:cubicBezTo>
                <a:cubicBezTo>
                  <a:pt x="7964443" y="736474"/>
                  <a:pt x="7963551" y="744058"/>
                  <a:pt x="7950614" y="752087"/>
                </a:cubicBezTo>
                <a:cubicBezTo>
                  <a:pt x="7909127" y="777069"/>
                  <a:pt x="7882808" y="809634"/>
                  <a:pt x="7897083" y="860488"/>
                </a:cubicBezTo>
                <a:cubicBezTo>
                  <a:pt x="7899313" y="867626"/>
                  <a:pt x="7896636" y="874764"/>
                  <a:pt x="7888161" y="874317"/>
                </a:cubicBezTo>
                <a:cubicBezTo>
                  <a:pt x="7869425" y="872979"/>
                  <a:pt x="7866303" y="884578"/>
                  <a:pt x="7860949" y="896622"/>
                </a:cubicBezTo>
                <a:cubicBezTo>
                  <a:pt x="7808757" y="1012160"/>
                  <a:pt x="7733367" y="1112977"/>
                  <a:pt x="7646379" y="1207549"/>
                </a:cubicBezTo>
                <a:cubicBezTo>
                  <a:pt x="7560282" y="1301229"/>
                  <a:pt x="7463480" y="1385094"/>
                  <a:pt x="7360433" y="1465391"/>
                </a:cubicBezTo>
                <a:cubicBezTo>
                  <a:pt x="7389429" y="1462714"/>
                  <a:pt x="7426901" y="1446209"/>
                  <a:pt x="7463034" y="1427027"/>
                </a:cubicBezTo>
                <a:cubicBezTo>
                  <a:pt x="7558498" y="1375726"/>
                  <a:pt x="7637011" y="1306135"/>
                  <a:pt x="7716861" y="1237883"/>
                </a:cubicBezTo>
                <a:cubicBezTo>
                  <a:pt x="7772623" y="1190151"/>
                  <a:pt x="7827046" y="1141081"/>
                  <a:pt x="7889500" y="1100040"/>
                </a:cubicBezTo>
                <a:cubicBezTo>
                  <a:pt x="7896636" y="1095579"/>
                  <a:pt x="7901544" y="1089780"/>
                  <a:pt x="7905559" y="1082642"/>
                </a:cubicBezTo>
                <a:cubicBezTo>
                  <a:pt x="7909127" y="1076397"/>
                  <a:pt x="7914481" y="1070598"/>
                  <a:pt x="7923848" y="1073274"/>
                </a:cubicBezTo>
                <a:cubicBezTo>
                  <a:pt x="7933216" y="1076397"/>
                  <a:pt x="7934109" y="1084427"/>
                  <a:pt x="7934109" y="1091565"/>
                </a:cubicBezTo>
                <a:cubicBezTo>
                  <a:pt x="7932770" y="1118330"/>
                  <a:pt x="7925186" y="1142419"/>
                  <a:pt x="7908682" y="1163831"/>
                </a:cubicBezTo>
                <a:cubicBezTo>
                  <a:pt x="7876563" y="1206657"/>
                  <a:pt x="7833738" y="1240114"/>
                  <a:pt x="7790913" y="1273570"/>
                </a:cubicBezTo>
                <a:cubicBezTo>
                  <a:pt x="7731582" y="1319518"/>
                  <a:pt x="7676712" y="1369481"/>
                  <a:pt x="7627197" y="1425243"/>
                </a:cubicBezTo>
                <a:cubicBezTo>
                  <a:pt x="7662883" y="1398031"/>
                  <a:pt x="7698572" y="1370372"/>
                  <a:pt x="7734705" y="1343161"/>
                </a:cubicBezTo>
                <a:cubicBezTo>
                  <a:pt x="7761917" y="1322641"/>
                  <a:pt x="7790020" y="1303012"/>
                  <a:pt x="7817678" y="1282938"/>
                </a:cubicBezTo>
                <a:cubicBezTo>
                  <a:pt x="7824370" y="1278032"/>
                  <a:pt x="7831507" y="1272679"/>
                  <a:pt x="7840874" y="1279370"/>
                </a:cubicBezTo>
                <a:cubicBezTo>
                  <a:pt x="7849351" y="1285169"/>
                  <a:pt x="7848012" y="1293645"/>
                  <a:pt x="7846228" y="1301675"/>
                </a:cubicBezTo>
                <a:cubicBezTo>
                  <a:pt x="7839537" y="1333347"/>
                  <a:pt x="7820801" y="1358774"/>
                  <a:pt x="7797604" y="1381525"/>
                </a:cubicBezTo>
                <a:cubicBezTo>
                  <a:pt x="7769501" y="1408737"/>
                  <a:pt x="7740058" y="1434611"/>
                  <a:pt x="7709724" y="1460484"/>
                </a:cubicBezTo>
                <a:cubicBezTo>
                  <a:pt x="7742288" y="1453346"/>
                  <a:pt x="7774853" y="1446209"/>
                  <a:pt x="7807418" y="1440410"/>
                </a:cubicBezTo>
                <a:cubicBezTo>
                  <a:pt x="7792698" y="1492156"/>
                  <a:pt x="7758348" y="1502417"/>
                  <a:pt x="7727568" y="1510446"/>
                </a:cubicBezTo>
                <a:cubicBezTo>
                  <a:pt x="7686080" y="1520706"/>
                  <a:pt x="7646379" y="1533643"/>
                  <a:pt x="7607122" y="1548365"/>
                </a:cubicBezTo>
                <a:cubicBezTo>
                  <a:pt x="7590617" y="1563085"/>
                  <a:pt x="7574111" y="1577361"/>
                  <a:pt x="7558052" y="1592527"/>
                </a:cubicBezTo>
                <a:cubicBezTo>
                  <a:pt x="7541546" y="1608141"/>
                  <a:pt x="7525933" y="1623754"/>
                  <a:pt x="7510320" y="1640259"/>
                </a:cubicBezTo>
                <a:cubicBezTo>
                  <a:pt x="7499167" y="1652303"/>
                  <a:pt x="7485785" y="1662564"/>
                  <a:pt x="7498721" y="1683084"/>
                </a:cubicBezTo>
                <a:cubicBezTo>
                  <a:pt x="7504521" y="1692452"/>
                  <a:pt x="7466603" y="1743307"/>
                  <a:pt x="7454558" y="1746429"/>
                </a:cubicBezTo>
                <a:cubicBezTo>
                  <a:pt x="7452773" y="1746875"/>
                  <a:pt x="7450990" y="1747322"/>
                  <a:pt x="7449652" y="1747322"/>
                </a:cubicBezTo>
                <a:cubicBezTo>
                  <a:pt x="7423777" y="1745538"/>
                  <a:pt x="7417978" y="1760705"/>
                  <a:pt x="7417532" y="1779887"/>
                </a:cubicBezTo>
                <a:cubicBezTo>
                  <a:pt x="7417087" y="1798622"/>
                  <a:pt x="7421547" y="1821819"/>
                  <a:pt x="7386306" y="1812451"/>
                </a:cubicBezTo>
                <a:cubicBezTo>
                  <a:pt x="7382291" y="1811559"/>
                  <a:pt x="7381399" y="1814235"/>
                  <a:pt x="7379615" y="1817358"/>
                </a:cubicBezTo>
                <a:cubicBezTo>
                  <a:pt x="7341251" y="1897208"/>
                  <a:pt x="7276567" y="1958770"/>
                  <a:pt x="7212776" y="2020331"/>
                </a:cubicBezTo>
                <a:cubicBezTo>
                  <a:pt x="7209207" y="2023454"/>
                  <a:pt x="7205638" y="2026576"/>
                  <a:pt x="7202070" y="2029699"/>
                </a:cubicBezTo>
                <a:cubicBezTo>
                  <a:pt x="7268983" y="2014086"/>
                  <a:pt x="7489800" y="1994011"/>
                  <a:pt x="7554483" y="2000703"/>
                </a:cubicBezTo>
                <a:cubicBezTo>
                  <a:pt x="7612029" y="2006502"/>
                  <a:pt x="7937231" y="1909254"/>
                  <a:pt x="8004591" y="1851708"/>
                </a:cubicBezTo>
                <a:cubicBezTo>
                  <a:pt x="8013959" y="1896763"/>
                  <a:pt x="7993885" y="1914606"/>
                  <a:pt x="7977825" y="1935127"/>
                </a:cubicBezTo>
                <a:cubicBezTo>
                  <a:pt x="7955075" y="1964123"/>
                  <a:pt x="7951506" y="1984644"/>
                  <a:pt x="7994331" y="2007840"/>
                </a:cubicBezTo>
                <a:cubicBezTo>
                  <a:pt x="8117007" y="2073862"/>
                  <a:pt x="8115669" y="2076092"/>
                  <a:pt x="8000576" y="2165757"/>
                </a:cubicBezTo>
                <a:cubicBezTo>
                  <a:pt x="7995223" y="2169772"/>
                  <a:pt x="7997900" y="2182708"/>
                  <a:pt x="7996561" y="2191631"/>
                </a:cubicBezTo>
                <a:cubicBezTo>
                  <a:pt x="8026450" y="2205014"/>
                  <a:pt x="8061691" y="2170218"/>
                  <a:pt x="8097378" y="2207690"/>
                </a:cubicBezTo>
                <a:cubicBezTo>
                  <a:pt x="7943477" y="2372298"/>
                  <a:pt x="7709277" y="2528878"/>
                  <a:pt x="7496937" y="2652445"/>
                </a:cubicBezTo>
                <a:cubicBezTo>
                  <a:pt x="7668683" y="2693040"/>
                  <a:pt x="7771731" y="2550290"/>
                  <a:pt x="7897975" y="2568579"/>
                </a:cubicBezTo>
                <a:cubicBezTo>
                  <a:pt x="7960875" y="2613189"/>
                  <a:pt x="7773515" y="2685456"/>
                  <a:pt x="7952398" y="2706423"/>
                </a:cubicBezTo>
                <a:cubicBezTo>
                  <a:pt x="7874778" y="2745678"/>
                  <a:pt x="7817232" y="2784043"/>
                  <a:pt x="7763701" y="2829098"/>
                </a:cubicBezTo>
                <a:cubicBezTo>
                  <a:pt x="7668683" y="2909841"/>
                  <a:pt x="7649948" y="2963373"/>
                  <a:pt x="7693664" y="3071773"/>
                </a:cubicBezTo>
                <a:cubicBezTo>
                  <a:pt x="7722660" y="3143148"/>
                  <a:pt x="7764593" y="3208723"/>
                  <a:pt x="7727568" y="3293927"/>
                </a:cubicBezTo>
                <a:cubicBezTo>
                  <a:pt x="7702141" y="3352365"/>
                  <a:pt x="7711954" y="3390729"/>
                  <a:pt x="7808311" y="3364409"/>
                </a:cubicBezTo>
                <a:cubicBezTo>
                  <a:pt x="7912249" y="3336306"/>
                  <a:pt x="7951506" y="3388945"/>
                  <a:pt x="7925186" y="3491100"/>
                </a:cubicBezTo>
                <a:cubicBezTo>
                  <a:pt x="7908235" y="3556676"/>
                  <a:pt x="7926079" y="3577197"/>
                  <a:pt x="7997454" y="3569613"/>
                </a:cubicBezTo>
                <a:cubicBezTo>
                  <a:pt x="8076413" y="3561136"/>
                  <a:pt x="8151355" y="3518312"/>
                  <a:pt x="8249050" y="3538832"/>
                </a:cubicBezTo>
                <a:cubicBezTo>
                  <a:pt x="8170985" y="3658385"/>
                  <a:pt x="8004145" y="3624482"/>
                  <a:pt x="7913142" y="3738236"/>
                </a:cubicBezTo>
                <a:cubicBezTo>
                  <a:pt x="8021543" y="3738682"/>
                  <a:pt x="8104516" y="3738236"/>
                  <a:pt x="8184813" y="3713254"/>
                </a:cubicBezTo>
                <a:cubicBezTo>
                  <a:pt x="8218270" y="3702995"/>
                  <a:pt x="8254850" y="3692735"/>
                  <a:pt x="8273586" y="3727083"/>
                </a:cubicBezTo>
                <a:cubicBezTo>
                  <a:pt x="8295890" y="3768570"/>
                  <a:pt x="8250389" y="3784184"/>
                  <a:pt x="8223177" y="3791767"/>
                </a:cubicBezTo>
                <a:cubicBezTo>
                  <a:pt x="8146449" y="3812734"/>
                  <a:pt x="8087564" y="3862249"/>
                  <a:pt x="8023773" y="3901059"/>
                </a:cubicBezTo>
                <a:cubicBezTo>
                  <a:pt x="7884146" y="3986264"/>
                  <a:pt x="7730689" y="4057192"/>
                  <a:pt x="7612475" y="4197266"/>
                </a:cubicBezTo>
                <a:cubicBezTo>
                  <a:pt x="7761024" y="4161579"/>
                  <a:pt x="7872102" y="4078159"/>
                  <a:pt x="8010390" y="4061208"/>
                </a:cubicBezTo>
                <a:cubicBezTo>
                  <a:pt x="7890391" y="4189236"/>
                  <a:pt x="7736489" y="4272656"/>
                  <a:pt x="7590617" y="4365889"/>
                </a:cubicBezTo>
                <a:cubicBezTo>
                  <a:pt x="7549130" y="4392209"/>
                  <a:pt x="7506751" y="4410052"/>
                  <a:pt x="7497384" y="4467153"/>
                </a:cubicBezTo>
                <a:cubicBezTo>
                  <a:pt x="7479093" y="4577783"/>
                  <a:pt x="7425116" y="4669679"/>
                  <a:pt x="7308686" y="4718303"/>
                </a:cubicBezTo>
                <a:cubicBezTo>
                  <a:pt x="7307793" y="4718749"/>
                  <a:pt x="7314039" y="4735255"/>
                  <a:pt x="7318054" y="4746853"/>
                </a:cubicBezTo>
                <a:cubicBezTo>
                  <a:pt x="7388982" y="4750422"/>
                  <a:pt x="7444744" y="4684845"/>
                  <a:pt x="7535747" y="4706259"/>
                </a:cubicBezTo>
                <a:cubicBezTo>
                  <a:pt x="7449206" y="4795031"/>
                  <a:pt x="7376492" y="4874882"/>
                  <a:pt x="7253370" y="4917261"/>
                </a:cubicBezTo>
                <a:cubicBezTo>
                  <a:pt x="7154784" y="4951164"/>
                  <a:pt x="7033000" y="4970345"/>
                  <a:pt x="6961625" y="5079638"/>
                </a:cubicBezTo>
                <a:cubicBezTo>
                  <a:pt x="7044599" y="5101051"/>
                  <a:pt x="7106605" y="5074285"/>
                  <a:pt x="7168612" y="5055104"/>
                </a:cubicBezTo>
                <a:cubicBezTo>
                  <a:pt x="7264077" y="5025661"/>
                  <a:pt x="7357756" y="4992204"/>
                  <a:pt x="7453220" y="4962316"/>
                </a:cubicBezTo>
                <a:cubicBezTo>
                  <a:pt x="7489353" y="4951164"/>
                  <a:pt x="7529056" y="4942688"/>
                  <a:pt x="7552253" y="4997111"/>
                </a:cubicBezTo>
                <a:cubicBezTo>
                  <a:pt x="7431361" y="5008709"/>
                  <a:pt x="7358649" y="5081869"/>
                  <a:pt x="7282812" y="5150568"/>
                </a:cubicBezTo>
                <a:cubicBezTo>
                  <a:pt x="7239987" y="5189378"/>
                  <a:pt x="7205192" y="5241125"/>
                  <a:pt x="7128464" y="5221497"/>
                </a:cubicBezTo>
                <a:cubicBezTo>
                  <a:pt x="7087869" y="5211236"/>
                  <a:pt x="7061996" y="5240233"/>
                  <a:pt x="7066457" y="5275920"/>
                </a:cubicBezTo>
                <a:cubicBezTo>
                  <a:pt x="7081624" y="5401718"/>
                  <a:pt x="6987498" y="5445881"/>
                  <a:pt x="6889805" y="5469970"/>
                </a:cubicBezTo>
                <a:cubicBezTo>
                  <a:pt x="6705122" y="5515918"/>
                  <a:pt x="6551219" y="5623426"/>
                  <a:pt x="6371444" y="5682310"/>
                </a:cubicBezTo>
                <a:cubicBezTo>
                  <a:pt x="6196576" y="5739411"/>
                  <a:pt x="4884170" y="6004390"/>
                  <a:pt x="4551831" y="6030710"/>
                </a:cubicBezTo>
                <a:cubicBezTo>
                  <a:pt x="2518092" y="6191749"/>
                  <a:pt x="1055352" y="4921275"/>
                  <a:pt x="1048661" y="4903878"/>
                </a:cubicBezTo>
                <a:cubicBezTo>
                  <a:pt x="1017880" y="4822243"/>
                  <a:pt x="941599" y="4787001"/>
                  <a:pt x="872455" y="4743284"/>
                </a:cubicBezTo>
                <a:cubicBezTo>
                  <a:pt x="812231" y="4704920"/>
                  <a:pt x="747994" y="4664326"/>
                  <a:pt x="723013" y="4598750"/>
                </a:cubicBezTo>
                <a:cubicBezTo>
                  <a:pt x="690002" y="4511762"/>
                  <a:pt x="783682" y="4583137"/>
                  <a:pt x="801080" y="4549680"/>
                </a:cubicBezTo>
                <a:cubicBezTo>
                  <a:pt x="765392" y="4504624"/>
                  <a:pt x="710077" y="4463138"/>
                  <a:pt x="695355" y="4411837"/>
                </a:cubicBezTo>
                <a:cubicBezTo>
                  <a:pt x="642715" y="4226262"/>
                  <a:pt x="529409" y="4091096"/>
                  <a:pt x="359893" y="3986264"/>
                </a:cubicBezTo>
                <a:cubicBezTo>
                  <a:pt x="311269" y="3955930"/>
                  <a:pt x="279150" y="3901506"/>
                  <a:pt x="212682" y="3892584"/>
                </a:cubicBezTo>
                <a:cubicBezTo>
                  <a:pt x="65025" y="3873402"/>
                  <a:pt x="111866" y="3723515"/>
                  <a:pt x="33799" y="3657047"/>
                </a:cubicBezTo>
                <a:cubicBezTo>
                  <a:pt x="26438" y="3650802"/>
                  <a:pt x="19412" y="3568832"/>
                  <a:pt x="14561" y="3486305"/>
                </a:cubicBezTo>
                <a:lnTo>
                  <a:pt x="12840" y="3453616"/>
                </a:lnTo>
                <a:lnTo>
                  <a:pt x="21095" y="3453948"/>
                </a:lnTo>
                <a:lnTo>
                  <a:pt x="25905" y="3450639"/>
                </a:lnTo>
                <a:lnTo>
                  <a:pt x="27770" y="3466411"/>
                </a:lnTo>
                <a:cubicBezTo>
                  <a:pt x="33262" y="3508951"/>
                  <a:pt x="39263" y="3541509"/>
                  <a:pt x="44951" y="3533479"/>
                </a:cubicBezTo>
                <a:cubicBezTo>
                  <a:pt x="60119" y="3511621"/>
                  <a:pt x="83315" y="3492439"/>
                  <a:pt x="72163" y="3463889"/>
                </a:cubicBezTo>
                <a:cubicBezTo>
                  <a:pt x="67702" y="3451844"/>
                  <a:pt x="70824" y="3410804"/>
                  <a:pt x="36475" y="3443368"/>
                </a:cubicBezTo>
                <a:lnTo>
                  <a:pt x="25905" y="3450639"/>
                </a:lnTo>
                <a:lnTo>
                  <a:pt x="22479" y="3421677"/>
                </a:lnTo>
                <a:cubicBezTo>
                  <a:pt x="19106" y="3391148"/>
                  <a:pt x="16081" y="3360716"/>
                  <a:pt x="13648" y="3339450"/>
                </a:cubicBezTo>
                <a:lnTo>
                  <a:pt x="13062" y="3335036"/>
                </a:lnTo>
                <a:lnTo>
                  <a:pt x="21866" y="3298221"/>
                </a:lnTo>
                <a:cubicBezTo>
                  <a:pt x="52089" y="3197348"/>
                  <a:pt x="110303" y="3084040"/>
                  <a:pt x="175210" y="3078464"/>
                </a:cubicBezTo>
                <a:cubicBezTo>
                  <a:pt x="127925" y="2954896"/>
                  <a:pt x="127925" y="2954896"/>
                  <a:pt x="282273" y="2937945"/>
                </a:cubicBezTo>
                <a:cubicBezTo>
                  <a:pt x="222942" y="2859432"/>
                  <a:pt x="222942" y="2839357"/>
                  <a:pt x="294764" y="2812593"/>
                </a:cubicBezTo>
                <a:cubicBezTo>
                  <a:pt x="363908" y="2786719"/>
                  <a:pt x="440636" y="2778244"/>
                  <a:pt x="504427" y="2738541"/>
                </a:cubicBezTo>
                <a:cubicBezTo>
                  <a:pt x="445542" y="2638170"/>
                  <a:pt x="429038" y="2522185"/>
                  <a:pt x="307254" y="2473116"/>
                </a:cubicBezTo>
                <a:cubicBezTo>
                  <a:pt x="288072" y="2465532"/>
                  <a:pt x="275135" y="2435197"/>
                  <a:pt x="287626" y="2418246"/>
                </a:cubicBezTo>
                <a:cubicBezTo>
                  <a:pt x="331790" y="2355347"/>
                  <a:pt x="268444" y="2234901"/>
                  <a:pt x="405841" y="2221965"/>
                </a:cubicBezTo>
                <a:cubicBezTo>
                  <a:pt x="422793" y="2220181"/>
                  <a:pt x="438406" y="2207690"/>
                  <a:pt x="425023" y="2190292"/>
                </a:cubicBezTo>
                <a:cubicBezTo>
                  <a:pt x="379075" y="2130962"/>
                  <a:pt x="434837" y="2134976"/>
                  <a:pt x="468739" y="2127394"/>
                </a:cubicBezTo>
                <a:cubicBezTo>
                  <a:pt x="509781" y="2118471"/>
                  <a:pt x="556174" y="2144344"/>
                  <a:pt x="594091" y="2112226"/>
                </a:cubicBezTo>
                <a:cubicBezTo>
                  <a:pt x="585170" y="2078323"/>
                  <a:pt x="552160" y="2078769"/>
                  <a:pt x="528963" y="2068063"/>
                </a:cubicBezTo>
                <a:cubicBezTo>
                  <a:pt x="461157" y="2036390"/>
                  <a:pt x="405841" y="1998918"/>
                  <a:pt x="402718" y="1917729"/>
                </a:cubicBezTo>
                <a:cubicBezTo>
                  <a:pt x="400042" y="1852153"/>
                  <a:pt x="392904" y="1794162"/>
                  <a:pt x="486584" y="1774087"/>
                </a:cubicBezTo>
                <a:cubicBezTo>
                  <a:pt x="501304" y="1770965"/>
                  <a:pt x="508888" y="1762489"/>
                  <a:pt x="511565" y="1751337"/>
                </a:cubicBezTo>
                <a:cubicBezTo>
                  <a:pt x="500858" y="1740630"/>
                  <a:pt x="490599" y="1729477"/>
                  <a:pt x="478109" y="1721448"/>
                </a:cubicBezTo>
                <a:cubicBezTo>
                  <a:pt x="436175" y="1695129"/>
                  <a:pt x="421900" y="1656318"/>
                  <a:pt x="409410" y="1615724"/>
                </a:cubicBezTo>
                <a:cubicBezTo>
                  <a:pt x="401380" y="1589851"/>
                  <a:pt x="392012" y="1564424"/>
                  <a:pt x="373722" y="1542118"/>
                </a:cubicBezTo>
                <a:cubicBezTo>
                  <a:pt x="362569" y="1528290"/>
                  <a:pt x="348740" y="1518030"/>
                  <a:pt x="331343" y="1512231"/>
                </a:cubicBezTo>
                <a:cubicBezTo>
                  <a:pt x="316177" y="1506877"/>
                  <a:pt x="311715" y="1499739"/>
                  <a:pt x="321976" y="1486804"/>
                </a:cubicBezTo>
                <a:cubicBezTo>
                  <a:pt x="350972" y="1449777"/>
                  <a:pt x="362569" y="1409182"/>
                  <a:pt x="343388" y="1361897"/>
                </a:cubicBezTo>
                <a:cubicBezTo>
                  <a:pt x="337588" y="1347623"/>
                  <a:pt x="341602" y="1335131"/>
                  <a:pt x="355432" y="1329778"/>
                </a:cubicBezTo>
                <a:cubicBezTo>
                  <a:pt x="412979" y="1307028"/>
                  <a:pt x="427253" y="1254388"/>
                  <a:pt x="451789" y="1209779"/>
                </a:cubicBezTo>
                <a:cubicBezTo>
                  <a:pt x="486584" y="1146434"/>
                  <a:pt x="518256" y="1081751"/>
                  <a:pt x="542344" y="1013052"/>
                </a:cubicBezTo>
                <a:cubicBezTo>
                  <a:pt x="556620" y="972012"/>
                  <a:pt x="570449" y="931417"/>
                  <a:pt x="560635" y="885915"/>
                </a:cubicBezTo>
                <a:cubicBezTo>
                  <a:pt x="558405" y="874764"/>
                  <a:pt x="562419" y="865395"/>
                  <a:pt x="568219" y="856919"/>
                </a:cubicBezTo>
                <a:cubicBezTo>
                  <a:pt x="592754" y="819893"/>
                  <a:pt x="589631" y="780638"/>
                  <a:pt x="570895" y="740043"/>
                </a:cubicBezTo>
                <a:cubicBezTo>
                  <a:pt x="559296" y="715508"/>
                  <a:pt x="560635" y="712385"/>
                  <a:pt x="590077" y="713277"/>
                </a:cubicBezTo>
                <a:cubicBezTo>
                  <a:pt x="649853" y="714616"/>
                  <a:pt x="709184" y="716846"/>
                  <a:pt x="768069" y="709263"/>
                </a:cubicBezTo>
                <a:cubicBezTo>
                  <a:pt x="834090" y="700786"/>
                  <a:pt x="855503" y="681158"/>
                  <a:pt x="805540" y="624505"/>
                </a:cubicBezTo>
                <a:cubicBezTo>
                  <a:pt x="794833" y="612461"/>
                  <a:pt x="785466" y="599078"/>
                  <a:pt x="780559" y="583910"/>
                </a:cubicBezTo>
                <a:cubicBezTo>
                  <a:pt x="776990" y="571866"/>
                  <a:pt x="780113" y="563390"/>
                  <a:pt x="790819" y="557591"/>
                </a:cubicBezTo>
                <a:cubicBezTo>
                  <a:pt x="803310" y="550454"/>
                  <a:pt x="810001" y="560268"/>
                  <a:pt x="817139" y="567404"/>
                </a:cubicBezTo>
                <a:cubicBezTo>
                  <a:pt x="855949" y="605769"/>
                  <a:pt x="904572" y="632089"/>
                  <a:pt x="950966" y="661085"/>
                </a:cubicBezTo>
                <a:cubicBezTo>
                  <a:pt x="1017435" y="703018"/>
                  <a:pt x="1087471" y="740043"/>
                  <a:pt x="1146802" y="790897"/>
                </a:cubicBezTo>
                <a:cubicBezTo>
                  <a:pt x="1161968" y="803835"/>
                  <a:pt x="1186503" y="794021"/>
                  <a:pt x="1188288" y="772161"/>
                </a:cubicBezTo>
                <a:cubicBezTo>
                  <a:pt x="1190072" y="750303"/>
                  <a:pt x="1202116" y="750303"/>
                  <a:pt x="1219960" y="755656"/>
                </a:cubicBezTo>
                <a:cubicBezTo>
                  <a:pt x="1241373" y="761901"/>
                  <a:pt x="1262786" y="768146"/>
                  <a:pt x="1283752" y="775284"/>
                </a:cubicBezTo>
                <a:cubicBezTo>
                  <a:pt x="1305611" y="782868"/>
                  <a:pt x="1315424" y="798927"/>
                  <a:pt x="1317655" y="819002"/>
                </a:cubicBezTo>
                <a:cubicBezTo>
                  <a:pt x="1318101" y="822794"/>
                  <a:pt x="1318213" y="827031"/>
                  <a:pt x="1317209" y="830488"/>
                </a:cubicBezTo>
                <a:lnTo>
                  <a:pt x="1312784" y="834706"/>
                </a:lnTo>
                <a:lnTo>
                  <a:pt x="1307604" y="836392"/>
                </a:lnTo>
                <a:cubicBezTo>
                  <a:pt x="1302209" y="838239"/>
                  <a:pt x="1301818" y="838741"/>
                  <a:pt x="1310071" y="837291"/>
                </a:cubicBezTo>
                <a:lnTo>
                  <a:pt x="1312784" y="834706"/>
                </a:lnTo>
                <a:lnTo>
                  <a:pt x="1335164" y="827421"/>
                </a:lnTo>
                <a:cubicBezTo>
                  <a:pt x="1358695" y="819559"/>
                  <a:pt x="1387691" y="808741"/>
                  <a:pt x="1393044" y="799820"/>
                </a:cubicBezTo>
                <a:cubicBezTo>
                  <a:pt x="1393490" y="798927"/>
                  <a:pt x="1657132" y="863165"/>
                  <a:pt x="1737429" y="903760"/>
                </a:cubicBezTo>
                <a:cubicBezTo>
                  <a:pt x="1787390" y="929187"/>
                  <a:pt x="2773257" y="1331562"/>
                  <a:pt x="4138303" y="1231638"/>
                </a:cubicBezTo>
                <a:cubicBezTo>
                  <a:pt x="4186481" y="1228070"/>
                  <a:pt x="4231982" y="1225838"/>
                  <a:pt x="4278375" y="1224055"/>
                </a:cubicBezTo>
                <a:cubicBezTo>
                  <a:pt x="4688781" y="1205764"/>
                  <a:pt x="5091603" y="1196842"/>
                  <a:pt x="5261564" y="1174984"/>
                </a:cubicBezTo>
                <a:cubicBezTo>
                  <a:pt x="5394500" y="1157586"/>
                  <a:pt x="6074346" y="1010376"/>
                  <a:pt x="6273750" y="885915"/>
                </a:cubicBezTo>
                <a:cubicBezTo>
                  <a:pt x="6477614" y="758332"/>
                  <a:pt x="6669881" y="617367"/>
                  <a:pt x="6861254" y="475956"/>
                </a:cubicBezTo>
                <a:cubicBezTo>
                  <a:pt x="6944228" y="414841"/>
                  <a:pt x="7032555" y="359079"/>
                  <a:pt x="7107498" y="289043"/>
                </a:cubicBezTo>
                <a:cubicBezTo>
                  <a:pt x="7182441" y="218560"/>
                  <a:pt x="7253816" y="145401"/>
                  <a:pt x="7335005" y="80271"/>
                </a:cubicBezTo>
                <a:cubicBezTo>
                  <a:pt x="7358202" y="61535"/>
                  <a:pt x="7381399" y="41461"/>
                  <a:pt x="7415302" y="38338"/>
                </a:cubicBezTo>
                <a:cubicBezTo>
                  <a:pt x="7422886" y="37446"/>
                  <a:pt x="7430915" y="37892"/>
                  <a:pt x="7438499" y="38784"/>
                </a:cubicBezTo>
                <a:cubicBezTo>
                  <a:pt x="7446974" y="39677"/>
                  <a:pt x="7453666" y="44137"/>
                  <a:pt x="7456789" y="51721"/>
                </a:cubicBezTo>
                <a:cubicBezTo>
                  <a:pt x="7459911" y="60197"/>
                  <a:pt x="7454558" y="65104"/>
                  <a:pt x="7448313" y="69564"/>
                </a:cubicBezTo>
                <a:cubicBezTo>
                  <a:pt x="7443852" y="72687"/>
                  <a:pt x="7439392" y="77595"/>
                  <a:pt x="7433593" y="78487"/>
                </a:cubicBezTo>
                <a:cubicBezTo>
                  <a:pt x="7396566" y="83840"/>
                  <a:pt x="7382737" y="111052"/>
                  <a:pt x="7365340" y="135140"/>
                </a:cubicBezTo>
                <a:cubicBezTo>
                  <a:pt x="7357756" y="145401"/>
                  <a:pt x="7349726" y="153430"/>
                  <a:pt x="7363555" y="168151"/>
                </a:cubicBezTo>
                <a:cubicBezTo>
                  <a:pt x="7375599" y="181088"/>
                  <a:pt x="7363109" y="187780"/>
                  <a:pt x="7350619" y="191349"/>
                </a:cubicBezTo>
                <a:cubicBezTo>
                  <a:pt x="7333222" y="196255"/>
                  <a:pt x="7312701" y="195364"/>
                  <a:pt x="7293073" y="211422"/>
                </a:cubicBezTo>
                <a:cubicBezTo>
                  <a:pt x="7366678" y="212761"/>
                  <a:pt x="7397905" y="170382"/>
                  <a:pt x="7431361" y="131125"/>
                </a:cubicBezTo>
                <a:cubicBezTo>
                  <a:pt x="7443852" y="116851"/>
                  <a:pt x="7452328" y="99899"/>
                  <a:pt x="7463034" y="83840"/>
                </a:cubicBezTo>
                <a:cubicBezTo>
                  <a:pt x="7476417" y="64212"/>
                  <a:pt x="7492030" y="63319"/>
                  <a:pt x="7511658" y="80717"/>
                </a:cubicBezTo>
                <a:cubicBezTo>
                  <a:pt x="7529056" y="96330"/>
                  <a:pt x="7537531" y="94993"/>
                  <a:pt x="7543330" y="73579"/>
                </a:cubicBezTo>
                <a:cubicBezTo>
                  <a:pt x="7552253" y="40122"/>
                  <a:pt x="7572773" y="16480"/>
                  <a:pt x="7607569" y="4435"/>
                </a:cubicBezTo>
                <a:cubicBezTo>
                  <a:pt x="7611361" y="3097"/>
                  <a:pt x="7615598" y="978"/>
                  <a:pt x="7619780" y="253"/>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25BCBED-84B6-4C12-A047-BB450E0D76A7}"/>
              </a:ext>
            </a:extLst>
          </p:cNvPr>
          <p:cNvPicPr>
            <a:picLocks noChangeAspect="1"/>
          </p:cNvPicPr>
          <p:nvPr/>
        </p:nvPicPr>
        <p:blipFill>
          <a:blip r:embed="rId5"/>
          <a:stretch>
            <a:fillRect/>
          </a:stretch>
        </p:blipFill>
        <p:spPr>
          <a:xfrm>
            <a:off x="3294813" y="3045539"/>
            <a:ext cx="8333954" cy="1774090"/>
          </a:xfrm>
          <a:prstGeom prst="rect">
            <a:avLst/>
          </a:prstGeom>
        </p:spPr>
      </p:pic>
    </p:spTree>
    <p:custDataLst>
      <p:tags r:id="rId1"/>
    </p:custDataLst>
    <p:extLst>
      <p:ext uri="{BB962C8B-B14F-4D97-AF65-F5344CB8AC3E}">
        <p14:creationId xmlns:p14="http://schemas.microsoft.com/office/powerpoint/2010/main" val="1164980888"/>
      </p:ext>
    </p:extLst>
  </p:cSld>
  <p:clrMapOvr>
    <a:masterClrMapping/>
  </p:clrMapOvr>
  <mc:AlternateContent xmlns:mc="http://schemas.openxmlformats.org/markup-compatibility/2006" xmlns:p14="http://schemas.microsoft.com/office/powerpoint/2010/main">
    <mc:Choice Requires="p14">
      <p:transition p14:dur="11" advTm="3585">
        <p:push dir="u"/>
      </p:transition>
    </mc:Choice>
    <mc:Fallback xmlns="">
      <p:transition advTm="3585">
        <p:push dir="u"/>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580" name="Rectangle 70">
            <a:extLst>
              <a:ext uri="{FF2B5EF4-FFF2-40B4-BE49-F238E27FC236}">
                <a16:creationId xmlns:a16="http://schemas.microsoft.com/office/drawing/2014/main" id="{DE85DFFE-C3E0-4030-AE7F-A60F0A82A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chiecla | nguyenquanglinh1985">
            <a:extLst>
              <a:ext uri="{FF2B5EF4-FFF2-40B4-BE49-F238E27FC236}">
                <a16:creationId xmlns:a16="http://schemas.microsoft.com/office/drawing/2014/main" id="{9A3FD644-135C-4385-9CD3-D9442E8473D0}"/>
              </a:ext>
            </a:extLst>
          </p:cNvPr>
          <p:cNvPicPr>
            <a:picLocks noChangeAspect="1" noChangeArrowheads="1"/>
          </p:cNvPicPr>
          <p:nvPr/>
        </p:nvPicPr>
        <p:blipFill>
          <a:blip r:embed="rId4">
            <a:alphaModFix am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chiecla | nguyenquanglinh1985">
            <a:extLst>
              <a:ext uri="{FF2B5EF4-FFF2-40B4-BE49-F238E27FC236}">
                <a16:creationId xmlns:a16="http://schemas.microsoft.com/office/drawing/2014/main" id="{B0DA29F6-F5E4-44EC-AEF2-48969C61E1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58" r="2242"/>
          <a:stretch/>
        </p:blipFill>
        <p:spPr bwMode="auto">
          <a:xfrm>
            <a:off x="410845" y="245269"/>
            <a:ext cx="2001052" cy="1460948"/>
          </a:xfrm>
          <a:custGeom>
            <a:avLst/>
            <a:gdLst/>
            <a:ahLst/>
            <a:cxnLst/>
            <a:rect l="l" t="t" r="r" b="b"/>
            <a:pathLst>
              <a:path w="8279548" h="6044817">
                <a:moveTo>
                  <a:pt x="8670" y="3353401"/>
                </a:moveTo>
                <a:lnTo>
                  <a:pt x="9145" y="3371492"/>
                </a:lnTo>
                <a:cubicBezTo>
                  <a:pt x="9699" y="3387565"/>
                  <a:pt x="10447" y="3405952"/>
                  <a:pt x="11359" y="3425479"/>
                </a:cubicBezTo>
                <a:lnTo>
                  <a:pt x="12840" y="3453616"/>
                </a:lnTo>
                <a:lnTo>
                  <a:pt x="10088" y="3453505"/>
                </a:lnTo>
                <a:cubicBezTo>
                  <a:pt x="-1786" y="3446192"/>
                  <a:pt x="-2668" y="3413238"/>
                  <a:pt x="4780" y="3369666"/>
                </a:cubicBezTo>
                <a:close/>
                <a:moveTo>
                  <a:pt x="8372" y="3312218"/>
                </a:moveTo>
                <a:cubicBezTo>
                  <a:pt x="8874" y="3309151"/>
                  <a:pt x="9584" y="3310642"/>
                  <a:pt x="10474" y="3315559"/>
                </a:cubicBezTo>
                <a:lnTo>
                  <a:pt x="13062" y="3335036"/>
                </a:lnTo>
                <a:lnTo>
                  <a:pt x="8670" y="3353401"/>
                </a:lnTo>
                <a:lnTo>
                  <a:pt x="8092" y="3331389"/>
                </a:lnTo>
                <a:cubicBezTo>
                  <a:pt x="7953" y="3321118"/>
                  <a:pt x="8037" y="3314336"/>
                  <a:pt x="8372" y="3312218"/>
                </a:cubicBezTo>
                <a:close/>
                <a:moveTo>
                  <a:pt x="7241326" y="1569777"/>
                </a:moveTo>
                <a:cubicBezTo>
                  <a:pt x="7223035" y="1582267"/>
                  <a:pt x="7204746" y="1594758"/>
                  <a:pt x="7186456" y="1607248"/>
                </a:cubicBezTo>
                <a:cubicBezTo>
                  <a:pt x="7196717" y="1604126"/>
                  <a:pt x="7207869" y="1601003"/>
                  <a:pt x="7218575" y="1597880"/>
                </a:cubicBezTo>
                <a:cubicBezTo>
                  <a:pt x="7227497" y="1590296"/>
                  <a:pt x="7236865" y="1583160"/>
                  <a:pt x="7245787" y="1575129"/>
                </a:cubicBezTo>
                <a:cubicBezTo>
                  <a:pt x="7244449" y="1573345"/>
                  <a:pt x="7242665" y="1571561"/>
                  <a:pt x="7241326" y="1569777"/>
                </a:cubicBezTo>
                <a:close/>
                <a:moveTo>
                  <a:pt x="6913001" y="943907"/>
                </a:moveTo>
                <a:cubicBezTo>
                  <a:pt x="6803262" y="1018851"/>
                  <a:pt x="6693523" y="1094241"/>
                  <a:pt x="6583784" y="1169185"/>
                </a:cubicBezTo>
                <a:cubicBezTo>
                  <a:pt x="6585569" y="1170969"/>
                  <a:pt x="6586907" y="1172754"/>
                  <a:pt x="6588692" y="1174538"/>
                </a:cubicBezTo>
                <a:cubicBezTo>
                  <a:pt x="6709136" y="1111193"/>
                  <a:pt x="6822890" y="1040710"/>
                  <a:pt x="6913001" y="943907"/>
                </a:cubicBezTo>
                <a:close/>
                <a:moveTo>
                  <a:pt x="7619780" y="253"/>
                </a:moveTo>
                <a:cubicBezTo>
                  <a:pt x="7623962" y="-472"/>
                  <a:pt x="7628088" y="197"/>
                  <a:pt x="7631657" y="4435"/>
                </a:cubicBezTo>
                <a:cubicBezTo>
                  <a:pt x="7637902" y="11572"/>
                  <a:pt x="7632550" y="20049"/>
                  <a:pt x="7628088" y="26294"/>
                </a:cubicBezTo>
                <a:cubicBezTo>
                  <a:pt x="7620059" y="37446"/>
                  <a:pt x="7612921" y="48152"/>
                  <a:pt x="7609799" y="61535"/>
                </a:cubicBezTo>
                <a:cubicBezTo>
                  <a:pt x="7607569" y="70457"/>
                  <a:pt x="7605337" y="80271"/>
                  <a:pt x="7611583" y="86962"/>
                </a:cubicBezTo>
                <a:cubicBezTo>
                  <a:pt x="7637456" y="115512"/>
                  <a:pt x="7618720" y="128895"/>
                  <a:pt x="7596416" y="144062"/>
                </a:cubicBezTo>
                <a:cubicBezTo>
                  <a:pt x="7565636" y="164583"/>
                  <a:pt x="7553591" y="194916"/>
                  <a:pt x="7560728" y="231050"/>
                </a:cubicBezTo>
                <a:cubicBezTo>
                  <a:pt x="7563405" y="245772"/>
                  <a:pt x="7561621" y="254693"/>
                  <a:pt x="7543330" y="254247"/>
                </a:cubicBezTo>
                <a:cubicBezTo>
                  <a:pt x="7536194" y="254247"/>
                  <a:pt x="7534409" y="259155"/>
                  <a:pt x="7531732" y="264507"/>
                </a:cubicBezTo>
                <a:cubicBezTo>
                  <a:pt x="7474633" y="390752"/>
                  <a:pt x="7392105" y="501383"/>
                  <a:pt x="7295303" y="603092"/>
                </a:cubicBezTo>
                <a:cubicBezTo>
                  <a:pt x="7216791" y="685620"/>
                  <a:pt x="7130248" y="760117"/>
                  <a:pt x="7040584" y="832385"/>
                </a:cubicBezTo>
                <a:cubicBezTo>
                  <a:pt x="7037908" y="834615"/>
                  <a:pt x="7035231" y="837291"/>
                  <a:pt x="7033892" y="841752"/>
                </a:cubicBezTo>
                <a:cubicBezTo>
                  <a:pt x="7076271" y="832831"/>
                  <a:pt x="7112851" y="814540"/>
                  <a:pt x="7148093" y="794021"/>
                </a:cubicBezTo>
                <a:cubicBezTo>
                  <a:pt x="7241772" y="739597"/>
                  <a:pt x="7320730" y="669114"/>
                  <a:pt x="7400581" y="599969"/>
                </a:cubicBezTo>
                <a:cubicBezTo>
                  <a:pt x="7449206" y="557591"/>
                  <a:pt x="7499167" y="516550"/>
                  <a:pt x="7552699" y="479079"/>
                </a:cubicBezTo>
                <a:cubicBezTo>
                  <a:pt x="7561621" y="472833"/>
                  <a:pt x="7567866" y="464803"/>
                  <a:pt x="7574111" y="456774"/>
                </a:cubicBezTo>
                <a:cubicBezTo>
                  <a:pt x="7577680" y="452313"/>
                  <a:pt x="7582140" y="448298"/>
                  <a:pt x="7589278" y="450083"/>
                </a:cubicBezTo>
                <a:cubicBezTo>
                  <a:pt x="7598201" y="452313"/>
                  <a:pt x="7599092" y="459004"/>
                  <a:pt x="7599985" y="465696"/>
                </a:cubicBezTo>
                <a:cubicBezTo>
                  <a:pt x="7602661" y="487108"/>
                  <a:pt x="7596862" y="506290"/>
                  <a:pt x="7585709" y="524580"/>
                </a:cubicBezTo>
                <a:cubicBezTo>
                  <a:pt x="7556713" y="571419"/>
                  <a:pt x="7513889" y="607553"/>
                  <a:pt x="7469725" y="641903"/>
                </a:cubicBezTo>
                <a:cubicBezTo>
                  <a:pt x="7412626" y="686066"/>
                  <a:pt x="7357310" y="732014"/>
                  <a:pt x="7306902" y="782422"/>
                </a:cubicBezTo>
                <a:cubicBezTo>
                  <a:pt x="7303333" y="785991"/>
                  <a:pt x="7296642" y="788221"/>
                  <a:pt x="7298872" y="798481"/>
                </a:cubicBezTo>
                <a:cubicBezTo>
                  <a:pt x="7330544" y="774838"/>
                  <a:pt x="7360433" y="751642"/>
                  <a:pt x="7390767" y="729336"/>
                </a:cubicBezTo>
                <a:cubicBezTo>
                  <a:pt x="7420655" y="707032"/>
                  <a:pt x="7450990" y="684727"/>
                  <a:pt x="7480878" y="662869"/>
                </a:cubicBezTo>
                <a:cubicBezTo>
                  <a:pt x="7488016" y="657516"/>
                  <a:pt x="7495599" y="649932"/>
                  <a:pt x="7505859" y="656624"/>
                </a:cubicBezTo>
                <a:cubicBezTo>
                  <a:pt x="7516565" y="663315"/>
                  <a:pt x="7515227" y="674467"/>
                  <a:pt x="7512550" y="683389"/>
                </a:cubicBezTo>
                <a:cubicBezTo>
                  <a:pt x="7504075" y="709708"/>
                  <a:pt x="7489353" y="732905"/>
                  <a:pt x="7469725" y="753426"/>
                </a:cubicBezTo>
                <a:cubicBezTo>
                  <a:pt x="7402812" y="821232"/>
                  <a:pt x="7325638" y="879670"/>
                  <a:pt x="7253816" y="943015"/>
                </a:cubicBezTo>
                <a:cubicBezTo>
                  <a:pt x="7215006" y="977365"/>
                  <a:pt x="7179319" y="1013945"/>
                  <a:pt x="7145415" y="1051862"/>
                </a:cubicBezTo>
                <a:cubicBezTo>
                  <a:pt x="7137832" y="1060338"/>
                  <a:pt x="7138279" y="1068368"/>
                  <a:pt x="7140509" y="1078182"/>
                </a:cubicBezTo>
                <a:cubicBezTo>
                  <a:pt x="7149430" y="1117885"/>
                  <a:pt x="7135602" y="1131267"/>
                  <a:pt x="7090992" y="1123684"/>
                </a:cubicBezTo>
                <a:cubicBezTo>
                  <a:pt x="7077164" y="1121452"/>
                  <a:pt x="7067796" y="1123684"/>
                  <a:pt x="7059320" y="1133051"/>
                </a:cubicBezTo>
                <a:cubicBezTo>
                  <a:pt x="6956718" y="1249035"/>
                  <a:pt x="6835381" y="1346730"/>
                  <a:pt x="6702891" y="1433718"/>
                </a:cubicBezTo>
                <a:cubicBezTo>
                  <a:pt x="6648914" y="1468959"/>
                  <a:pt x="6593152" y="1502417"/>
                  <a:pt x="6536499" y="1533643"/>
                </a:cubicBezTo>
                <a:cubicBezTo>
                  <a:pt x="6536499" y="1535873"/>
                  <a:pt x="6536499" y="1538551"/>
                  <a:pt x="6536499" y="1540781"/>
                </a:cubicBezTo>
                <a:cubicBezTo>
                  <a:pt x="6536945" y="1543903"/>
                  <a:pt x="6537391" y="1545687"/>
                  <a:pt x="6537836" y="1548365"/>
                </a:cubicBezTo>
                <a:cubicBezTo>
                  <a:pt x="6617688" y="1500186"/>
                  <a:pt x="6696646" y="1450670"/>
                  <a:pt x="6773821" y="1398477"/>
                </a:cubicBezTo>
                <a:cubicBezTo>
                  <a:pt x="6983038" y="1257066"/>
                  <a:pt x="7182888" y="1105393"/>
                  <a:pt x="7385860" y="957290"/>
                </a:cubicBezTo>
                <a:cubicBezTo>
                  <a:pt x="7454112" y="907327"/>
                  <a:pt x="7508089" y="843536"/>
                  <a:pt x="7569650" y="787329"/>
                </a:cubicBezTo>
                <a:cubicBezTo>
                  <a:pt x="7610691" y="749857"/>
                  <a:pt x="7649948" y="710601"/>
                  <a:pt x="7697679" y="679821"/>
                </a:cubicBezTo>
                <a:cubicBezTo>
                  <a:pt x="7717307" y="667330"/>
                  <a:pt x="7737827" y="656177"/>
                  <a:pt x="7764147" y="659300"/>
                </a:cubicBezTo>
                <a:cubicBezTo>
                  <a:pt x="7774407" y="660639"/>
                  <a:pt x="7786005" y="663315"/>
                  <a:pt x="7789574" y="674913"/>
                </a:cubicBezTo>
                <a:cubicBezTo>
                  <a:pt x="7792698" y="686512"/>
                  <a:pt x="7783329" y="691865"/>
                  <a:pt x="7774853" y="696771"/>
                </a:cubicBezTo>
                <a:cubicBezTo>
                  <a:pt x="7772623" y="698110"/>
                  <a:pt x="7770392" y="699895"/>
                  <a:pt x="7768162" y="699895"/>
                </a:cubicBezTo>
                <a:cubicBezTo>
                  <a:pt x="7725783" y="702571"/>
                  <a:pt x="7715969" y="736474"/>
                  <a:pt x="7695894" y="761010"/>
                </a:cubicBezTo>
                <a:cubicBezTo>
                  <a:pt x="7689649" y="768593"/>
                  <a:pt x="7689203" y="776177"/>
                  <a:pt x="7695894" y="785098"/>
                </a:cubicBezTo>
                <a:cubicBezTo>
                  <a:pt x="7707940" y="801157"/>
                  <a:pt x="7699463" y="808295"/>
                  <a:pt x="7683404" y="812756"/>
                </a:cubicBezTo>
                <a:cubicBezTo>
                  <a:pt x="7667345" y="817217"/>
                  <a:pt x="7649948" y="818555"/>
                  <a:pt x="7632550" y="828816"/>
                </a:cubicBezTo>
                <a:cubicBezTo>
                  <a:pt x="7660207" y="837291"/>
                  <a:pt x="7679389" y="828370"/>
                  <a:pt x="7697233" y="817217"/>
                </a:cubicBezTo>
                <a:cubicBezTo>
                  <a:pt x="7737382" y="792682"/>
                  <a:pt x="7763254" y="756548"/>
                  <a:pt x="7787790" y="719522"/>
                </a:cubicBezTo>
                <a:cubicBezTo>
                  <a:pt x="7792698" y="712385"/>
                  <a:pt x="7796712" y="704355"/>
                  <a:pt x="7803403" y="698556"/>
                </a:cubicBezTo>
                <a:cubicBezTo>
                  <a:pt x="7815894" y="686958"/>
                  <a:pt x="7829277" y="685620"/>
                  <a:pt x="7844443" y="699895"/>
                </a:cubicBezTo>
                <a:cubicBezTo>
                  <a:pt x="7864518" y="718631"/>
                  <a:pt x="7871655" y="717292"/>
                  <a:pt x="7878347" y="693204"/>
                </a:cubicBezTo>
                <a:cubicBezTo>
                  <a:pt x="7887269" y="660639"/>
                  <a:pt x="7907343" y="637888"/>
                  <a:pt x="7941692" y="625844"/>
                </a:cubicBezTo>
                <a:cubicBezTo>
                  <a:pt x="7948829" y="623166"/>
                  <a:pt x="7956413" y="619597"/>
                  <a:pt x="7963996" y="625397"/>
                </a:cubicBezTo>
                <a:cubicBezTo>
                  <a:pt x="7972026" y="632089"/>
                  <a:pt x="7966674" y="638779"/>
                  <a:pt x="7963551" y="645026"/>
                </a:cubicBezTo>
                <a:cubicBezTo>
                  <a:pt x="7959090" y="654840"/>
                  <a:pt x="7953737" y="664653"/>
                  <a:pt x="7949722" y="674913"/>
                </a:cubicBezTo>
                <a:cubicBezTo>
                  <a:pt x="7942584" y="691419"/>
                  <a:pt x="7941245" y="708817"/>
                  <a:pt x="7954628" y="724876"/>
                </a:cubicBezTo>
                <a:cubicBezTo>
                  <a:pt x="7964443" y="736474"/>
                  <a:pt x="7963551" y="744058"/>
                  <a:pt x="7950614" y="752087"/>
                </a:cubicBezTo>
                <a:cubicBezTo>
                  <a:pt x="7909127" y="777069"/>
                  <a:pt x="7882808" y="809634"/>
                  <a:pt x="7897083" y="860488"/>
                </a:cubicBezTo>
                <a:cubicBezTo>
                  <a:pt x="7899313" y="867626"/>
                  <a:pt x="7896636" y="874764"/>
                  <a:pt x="7888161" y="874317"/>
                </a:cubicBezTo>
                <a:cubicBezTo>
                  <a:pt x="7869425" y="872979"/>
                  <a:pt x="7866303" y="884578"/>
                  <a:pt x="7860949" y="896622"/>
                </a:cubicBezTo>
                <a:cubicBezTo>
                  <a:pt x="7808757" y="1012160"/>
                  <a:pt x="7733367" y="1112977"/>
                  <a:pt x="7646379" y="1207549"/>
                </a:cubicBezTo>
                <a:cubicBezTo>
                  <a:pt x="7560282" y="1301229"/>
                  <a:pt x="7463480" y="1385094"/>
                  <a:pt x="7360433" y="1465391"/>
                </a:cubicBezTo>
                <a:cubicBezTo>
                  <a:pt x="7389429" y="1462714"/>
                  <a:pt x="7426901" y="1446209"/>
                  <a:pt x="7463034" y="1427027"/>
                </a:cubicBezTo>
                <a:cubicBezTo>
                  <a:pt x="7558498" y="1375726"/>
                  <a:pt x="7637011" y="1306135"/>
                  <a:pt x="7716861" y="1237883"/>
                </a:cubicBezTo>
                <a:cubicBezTo>
                  <a:pt x="7772623" y="1190151"/>
                  <a:pt x="7827046" y="1141081"/>
                  <a:pt x="7889500" y="1100040"/>
                </a:cubicBezTo>
                <a:cubicBezTo>
                  <a:pt x="7896636" y="1095579"/>
                  <a:pt x="7901544" y="1089780"/>
                  <a:pt x="7905559" y="1082642"/>
                </a:cubicBezTo>
                <a:cubicBezTo>
                  <a:pt x="7909127" y="1076397"/>
                  <a:pt x="7914481" y="1070598"/>
                  <a:pt x="7923848" y="1073274"/>
                </a:cubicBezTo>
                <a:cubicBezTo>
                  <a:pt x="7933216" y="1076397"/>
                  <a:pt x="7934109" y="1084427"/>
                  <a:pt x="7934109" y="1091565"/>
                </a:cubicBezTo>
                <a:cubicBezTo>
                  <a:pt x="7932770" y="1118330"/>
                  <a:pt x="7925186" y="1142419"/>
                  <a:pt x="7908682" y="1163831"/>
                </a:cubicBezTo>
                <a:cubicBezTo>
                  <a:pt x="7876563" y="1206657"/>
                  <a:pt x="7833738" y="1240114"/>
                  <a:pt x="7790913" y="1273570"/>
                </a:cubicBezTo>
                <a:cubicBezTo>
                  <a:pt x="7731582" y="1319518"/>
                  <a:pt x="7676712" y="1369481"/>
                  <a:pt x="7627197" y="1425243"/>
                </a:cubicBezTo>
                <a:cubicBezTo>
                  <a:pt x="7662883" y="1398031"/>
                  <a:pt x="7698572" y="1370372"/>
                  <a:pt x="7734705" y="1343161"/>
                </a:cubicBezTo>
                <a:cubicBezTo>
                  <a:pt x="7761917" y="1322641"/>
                  <a:pt x="7790020" y="1303012"/>
                  <a:pt x="7817678" y="1282938"/>
                </a:cubicBezTo>
                <a:cubicBezTo>
                  <a:pt x="7824370" y="1278032"/>
                  <a:pt x="7831507" y="1272679"/>
                  <a:pt x="7840874" y="1279370"/>
                </a:cubicBezTo>
                <a:cubicBezTo>
                  <a:pt x="7849351" y="1285169"/>
                  <a:pt x="7848012" y="1293645"/>
                  <a:pt x="7846228" y="1301675"/>
                </a:cubicBezTo>
                <a:cubicBezTo>
                  <a:pt x="7839537" y="1333347"/>
                  <a:pt x="7820801" y="1358774"/>
                  <a:pt x="7797604" y="1381525"/>
                </a:cubicBezTo>
                <a:cubicBezTo>
                  <a:pt x="7769501" y="1408737"/>
                  <a:pt x="7740058" y="1434611"/>
                  <a:pt x="7709724" y="1460484"/>
                </a:cubicBezTo>
                <a:cubicBezTo>
                  <a:pt x="7742288" y="1453346"/>
                  <a:pt x="7774853" y="1446209"/>
                  <a:pt x="7807418" y="1440410"/>
                </a:cubicBezTo>
                <a:cubicBezTo>
                  <a:pt x="7792698" y="1492156"/>
                  <a:pt x="7758348" y="1502417"/>
                  <a:pt x="7727568" y="1510446"/>
                </a:cubicBezTo>
                <a:cubicBezTo>
                  <a:pt x="7686080" y="1520706"/>
                  <a:pt x="7646379" y="1533643"/>
                  <a:pt x="7607122" y="1548365"/>
                </a:cubicBezTo>
                <a:cubicBezTo>
                  <a:pt x="7590617" y="1563085"/>
                  <a:pt x="7574111" y="1577361"/>
                  <a:pt x="7558052" y="1592527"/>
                </a:cubicBezTo>
                <a:cubicBezTo>
                  <a:pt x="7541546" y="1608141"/>
                  <a:pt x="7525933" y="1623754"/>
                  <a:pt x="7510320" y="1640259"/>
                </a:cubicBezTo>
                <a:cubicBezTo>
                  <a:pt x="7499167" y="1652303"/>
                  <a:pt x="7485785" y="1662564"/>
                  <a:pt x="7498721" y="1683084"/>
                </a:cubicBezTo>
                <a:cubicBezTo>
                  <a:pt x="7504521" y="1692452"/>
                  <a:pt x="7466603" y="1743307"/>
                  <a:pt x="7454558" y="1746429"/>
                </a:cubicBezTo>
                <a:cubicBezTo>
                  <a:pt x="7452773" y="1746875"/>
                  <a:pt x="7450990" y="1747322"/>
                  <a:pt x="7449652" y="1747322"/>
                </a:cubicBezTo>
                <a:cubicBezTo>
                  <a:pt x="7423777" y="1745538"/>
                  <a:pt x="7417978" y="1760705"/>
                  <a:pt x="7417532" y="1779887"/>
                </a:cubicBezTo>
                <a:cubicBezTo>
                  <a:pt x="7417087" y="1798622"/>
                  <a:pt x="7421547" y="1821819"/>
                  <a:pt x="7386306" y="1812451"/>
                </a:cubicBezTo>
                <a:cubicBezTo>
                  <a:pt x="7382291" y="1811559"/>
                  <a:pt x="7381399" y="1814235"/>
                  <a:pt x="7379615" y="1817358"/>
                </a:cubicBezTo>
                <a:cubicBezTo>
                  <a:pt x="7341251" y="1897208"/>
                  <a:pt x="7276567" y="1958770"/>
                  <a:pt x="7212776" y="2020331"/>
                </a:cubicBezTo>
                <a:cubicBezTo>
                  <a:pt x="7209207" y="2023454"/>
                  <a:pt x="7205638" y="2026576"/>
                  <a:pt x="7202070" y="2029699"/>
                </a:cubicBezTo>
                <a:cubicBezTo>
                  <a:pt x="7268983" y="2014086"/>
                  <a:pt x="7489800" y="1994011"/>
                  <a:pt x="7554483" y="2000703"/>
                </a:cubicBezTo>
                <a:cubicBezTo>
                  <a:pt x="7612029" y="2006502"/>
                  <a:pt x="7937231" y="1909254"/>
                  <a:pt x="8004591" y="1851708"/>
                </a:cubicBezTo>
                <a:cubicBezTo>
                  <a:pt x="8013959" y="1896763"/>
                  <a:pt x="7993885" y="1914606"/>
                  <a:pt x="7977825" y="1935127"/>
                </a:cubicBezTo>
                <a:cubicBezTo>
                  <a:pt x="7955075" y="1964123"/>
                  <a:pt x="7951506" y="1984644"/>
                  <a:pt x="7994331" y="2007840"/>
                </a:cubicBezTo>
                <a:cubicBezTo>
                  <a:pt x="8117007" y="2073862"/>
                  <a:pt x="8115669" y="2076092"/>
                  <a:pt x="8000576" y="2165757"/>
                </a:cubicBezTo>
                <a:cubicBezTo>
                  <a:pt x="7995223" y="2169772"/>
                  <a:pt x="7997900" y="2182708"/>
                  <a:pt x="7996561" y="2191631"/>
                </a:cubicBezTo>
                <a:cubicBezTo>
                  <a:pt x="8026450" y="2205014"/>
                  <a:pt x="8061691" y="2170218"/>
                  <a:pt x="8097378" y="2207690"/>
                </a:cubicBezTo>
                <a:cubicBezTo>
                  <a:pt x="7943477" y="2372298"/>
                  <a:pt x="7709277" y="2528878"/>
                  <a:pt x="7496937" y="2652445"/>
                </a:cubicBezTo>
                <a:cubicBezTo>
                  <a:pt x="7668683" y="2693040"/>
                  <a:pt x="7771731" y="2550290"/>
                  <a:pt x="7897975" y="2568579"/>
                </a:cubicBezTo>
                <a:cubicBezTo>
                  <a:pt x="7960875" y="2613189"/>
                  <a:pt x="7773515" y="2685456"/>
                  <a:pt x="7952398" y="2706423"/>
                </a:cubicBezTo>
                <a:cubicBezTo>
                  <a:pt x="7874778" y="2745678"/>
                  <a:pt x="7817232" y="2784043"/>
                  <a:pt x="7763701" y="2829098"/>
                </a:cubicBezTo>
                <a:cubicBezTo>
                  <a:pt x="7668683" y="2909841"/>
                  <a:pt x="7649948" y="2963373"/>
                  <a:pt x="7693664" y="3071773"/>
                </a:cubicBezTo>
                <a:cubicBezTo>
                  <a:pt x="7722660" y="3143148"/>
                  <a:pt x="7764593" y="3208723"/>
                  <a:pt x="7727568" y="3293927"/>
                </a:cubicBezTo>
                <a:cubicBezTo>
                  <a:pt x="7702141" y="3352365"/>
                  <a:pt x="7711954" y="3390729"/>
                  <a:pt x="7808311" y="3364409"/>
                </a:cubicBezTo>
                <a:cubicBezTo>
                  <a:pt x="7912249" y="3336306"/>
                  <a:pt x="7951506" y="3388945"/>
                  <a:pt x="7925186" y="3491100"/>
                </a:cubicBezTo>
                <a:cubicBezTo>
                  <a:pt x="7908235" y="3556676"/>
                  <a:pt x="7926079" y="3577197"/>
                  <a:pt x="7997454" y="3569613"/>
                </a:cubicBezTo>
                <a:cubicBezTo>
                  <a:pt x="8076413" y="3561136"/>
                  <a:pt x="8151355" y="3518312"/>
                  <a:pt x="8249050" y="3538832"/>
                </a:cubicBezTo>
                <a:cubicBezTo>
                  <a:pt x="8170985" y="3658385"/>
                  <a:pt x="8004145" y="3624482"/>
                  <a:pt x="7913142" y="3738236"/>
                </a:cubicBezTo>
                <a:cubicBezTo>
                  <a:pt x="8021543" y="3738682"/>
                  <a:pt x="8104516" y="3738236"/>
                  <a:pt x="8184813" y="3713254"/>
                </a:cubicBezTo>
                <a:cubicBezTo>
                  <a:pt x="8218270" y="3702995"/>
                  <a:pt x="8254850" y="3692735"/>
                  <a:pt x="8273586" y="3727083"/>
                </a:cubicBezTo>
                <a:cubicBezTo>
                  <a:pt x="8295890" y="3768570"/>
                  <a:pt x="8250389" y="3784184"/>
                  <a:pt x="8223177" y="3791767"/>
                </a:cubicBezTo>
                <a:cubicBezTo>
                  <a:pt x="8146449" y="3812734"/>
                  <a:pt x="8087564" y="3862249"/>
                  <a:pt x="8023773" y="3901059"/>
                </a:cubicBezTo>
                <a:cubicBezTo>
                  <a:pt x="7884146" y="3986264"/>
                  <a:pt x="7730689" y="4057192"/>
                  <a:pt x="7612475" y="4197266"/>
                </a:cubicBezTo>
                <a:cubicBezTo>
                  <a:pt x="7761024" y="4161579"/>
                  <a:pt x="7872102" y="4078159"/>
                  <a:pt x="8010390" y="4061208"/>
                </a:cubicBezTo>
                <a:cubicBezTo>
                  <a:pt x="7890391" y="4189236"/>
                  <a:pt x="7736489" y="4272656"/>
                  <a:pt x="7590617" y="4365889"/>
                </a:cubicBezTo>
                <a:cubicBezTo>
                  <a:pt x="7549130" y="4392209"/>
                  <a:pt x="7506751" y="4410052"/>
                  <a:pt x="7497384" y="4467153"/>
                </a:cubicBezTo>
                <a:cubicBezTo>
                  <a:pt x="7479093" y="4577783"/>
                  <a:pt x="7425116" y="4669679"/>
                  <a:pt x="7308686" y="4718303"/>
                </a:cubicBezTo>
                <a:cubicBezTo>
                  <a:pt x="7307793" y="4718749"/>
                  <a:pt x="7314039" y="4735255"/>
                  <a:pt x="7318054" y="4746853"/>
                </a:cubicBezTo>
                <a:cubicBezTo>
                  <a:pt x="7388982" y="4750422"/>
                  <a:pt x="7444744" y="4684845"/>
                  <a:pt x="7535747" y="4706259"/>
                </a:cubicBezTo>
                <a:cubicBezTo>
                  <a:pt x="7449206" y="4795031"/>
                  <a:pt x="7376492" y="4874882"/>
                  <a:pt x="7253370" y="4917261"/>
                </a:cubicBezTo>
                <a:cubicBezTo>
                  <a:pt x="7154784" y="4951164"/>
                  <a:pt x="7033000" y="4970345"/>
                  <a:pt x="6961625" y="5079638"/>
                </a:cubicBezTo>
                <a:cubicBezTo>
                  <a:pt x="7044599" y="5101051"/>
                  <a:pt x="7106605" y="5074285"/>
                  <a:pt x="7168612" y="5055104"/>
                </a:cubicBezTo>
                <a:cubicBezTo>
                  <a:pt x="7264077" y="5025661"/>
                  <a:pt x="7357756" y="4992204"/>
                  <a:pt x="7453220" y="4962316"/>
                </a:cubicBezTo>
                <a:cubicBezTo>
                  <a:pt x="7489353" y="4951164"/>
                  <a:pt x="7529056" y="4942688"/>
                  <a:pt x="7552253" y="4997111"/>
                </a:cubicBezTo>
                <a:cubicBezTo>
                  <a:pt x="7431361" y="5008709"/>
                  <a:pt x="7358649" y="5081869"/>
                  <a:pt x="7282812" y="5150568"/>
                </a:cubicBezTo>
                <a:cubicBezTo>
                  <a:pt x="7239987" y="5189378"/>
                  <a:pt x="7205192" y="5241125"/>
                  <a:pt x="7128464" y="5221497"/>
                </a:cubicBezTo>
                <a:cubicBezTo>
                  <a:pt x="7087869" y="5211236"/>
                  <a:pt x="7061996" y="5240233"/>
                  <a:pt x="7066457" y="5275920"/>
                </a:cubicBezTo>
                <a:cubicBezTo>
                  <a:pt x="7081624" y="5401718"/>
                  <a:pt x="6987498" y="5445881"/>
                  <a:pt x="6889805" y="5469970"/>
                </a:cubicBezTo>
                <a:cubicBezTo>
                  <a:pt x="6705122" y="5515918"/>
                  <a:pt x="6551219" y="5623426"/>
                  <a:pt x="6371444" y="5682310"/>
                </a:cubicBezTo>
                <a:cubicBezTo>
                  <a:pt x="6196576" y="5739411"/>
                  <a:pt x="4884170" y="6004390"/>
                  <a:pt x="4551831" y="6030710"/>
                </a:cubicBezTo>
                <a:cubicBezTo>
                  <a:pt x="2518092" y="6191749"/>
                  <a:pt x="1055352" y="4921275"/>
                  <a:pt x="1048661" y="4903878"/>
                </a:cubicBezTo>
                <a:cubicBezTo>
                  <a:pt x="1017880" y="4822243"/>
                  <a:pt x="941599" y="4787001"/>
                  <a:pt x="872455" y="4743284"/>
                </a:cubicBezTo>
                <a:cubicBezTo>
                  <a:pt x="812231" y="4704920"/>
                  <a:pt x="747994" y="4664326"/>
                  <a:pt x="723013" y="4598750"/>
                </a:cubicBezTo>
                <a:cubicBezTo>
                  <a:pt x="690002" y="4511762"/>
                  <a:pt x="783682" y="4583137"/>
                  <a:pt x="801080" y="4549680"/>
                </a:cubicBezTo>
                <a:cubicBezTo>
                  <a:pt x="765392" y="4504624"/>
                  <a:pt x="710077" y="4463138"/>
                  <a:pt x="695355" y="4411837"/>
                </a:cubicBezTo>
                <a:cubicBezTo>
                  <a:pt x="642715" y="4226262"/>
                  <a:pt x="529409" y="4091096"/>
                  <a:pt x="359893" y="3986264"/>
                </a:cubicBezTo>
                <a:cubicBezTo>
                  <a:pt x="311269" y="3955930"/>
                  <a:pt x="279150" y="3901506"/>
                  <a:pt x="212682" y="3892584"/>
                </a:cubicBezTo>
                <a:cubicBezTo>
                  <a:pt x="65025" y="3873402"/>
                  <a:pt x="111866" y="3723515"/>
                  <a:pt x="33799" y="3657047"/>
                </a:cubicBezTo>
                <a:cubicBezTo>
                  <a:pt x="26438" y="3650802"/>
                  <a:pt x="19412" y="3568832"/>
                  <a:pt x="14561" y="3486305"/>
                </a:cubicBezTo>
                <a:lnTo>
                  <a:pt x="12840" y="3453616"/>
                </a:lnTo>
                <a:lnTo>
                  <a:pt x="21095" y="3453948"/>
                </a:lnTo>
                <a:lnTo>
                  <a:pt x="25905" y="3450639"/>
                </a:lnTo>
                <a:lnTo>
                  <a:pt x="27770" y="3466411"/>
                </a:lnTo>
                <a:cubicBezTo>
                  <a:pt x="33262" y="3508951"/>
                  <a:pt x="39263" y="3541509"/>
                  <a:pt x="44951" y="3533479"/>
                </a:cubicBezTo>
                <a:cubicBezTo>
                  <a:pt x="60119" y="3511621"/>
                  <a:pt x="83315" y="3492439"/>
                  <a:pt x="72163" y="3463889"/>
                </a:cubicBezTo>
                <a:cubicBezTo>
                  <a:pt x="67702" y="3451844"/>
                  <a:pt x="70824" y="3410804"/>
                  <a:pt x="36475" y="3443368"/>
                </a:cubicBezTo>
                <a:lnTo>
                  <a:pt x="25905" y="3450639"/>
                </a:lnTo>
                <a:lnTo>
                  <a:pt x="22479" y="3421677"/>
                </a:lnTo>
                <a:cubicBezTo>
                  <a:pt x="19106" y="3391148"/>
                  <a:pt x="16081" y="3360716"/>
                  <a:pt x="13648" y="3339450"/>
                </a:cubicBezTo>
                <a:lnTo>
                  <a:pt x="13062" y="3335036"/>
                </a:lnTo>
                <a:lnTo>
                  <a:pt x="21866" y="3298221"/>
                </a:lnTo>
                <a:cubicBezTo>
                  <a:pt x="52089" y="3197348"/>
                  <a:pt x="110303" y="3084040"/>
                  <a:pt x="175210" y="3078464"/>
                </a:cubicBezTo>
                <a:cubicBezTo>
                  <a:pt x="127925" y="2954896"/>
                  <a:pt x="127925" y="2954896"/>
                  <a:pt x="282273" y="2937945"/>
                </a:cubicBezTo>
                <a:cubicBezTo>
                  <a:pt x="222942" y="2859432"/>
                  <a:pt x="222942" y="2839357"/>
                  <a:pt x="294764" y="2812593"/>
                </a:cubicBezTo>
                <a:cubicBezTo>
                  <a:pt x="363908" y="2786719"/>
                  <a:pt x="440636" y="2778244"/>
                  <a:pt x="504427" y="2738541"/>
                </a:cubicBezTo>
                <a:cubicBezTo>
                  <a:pt x="445542" y="2638170"/>
                  <a:pt x="429038" y="2522185"/>
                  <a:pt x="307254" y="2473116"/>
                </a:cubicBezTo>
                <a:cubicBezTo>
                  <a:pt x="288072" y="2465532"/>
                  <a:pt x="275135" y="2435197"/>
                  <a:pt x="287626" y="2418246"/>
                </a:cubicBezTo>
                <a:cubicBezTo>
                  <a:pt x="331790" y="2355347"/>
                  <a:pt x="268444" y="2234901"/>
                  <a:pt x="405841" y="2221965"/>
                </a:cubicBezTo>
                <a:cubicBezTo>
                  <a:pt x="422793" y="2220181"/>
                  <a:pt x="438406" y="2207690"/>
                  <a:pt x="425023" y="2190292"/>
                </a:cubicBezTo>
                <a:cubicBezTo>
                  <a:pt x="379075" y="2130962"/>
                  <a:pt x="434837" y="2134976"/>
                  <a:pt x="468739" y="2127394"/>
                </a:cubicBezTo>
                <a:cubicBezTo>
                  <a:pt x="509781" y="2118471"/>
                  <a:pt x="556174" y="2144344"/>
                  <a:pt x="594091" y="2112226"/>
                </a:cubicBezTo>
                <a:cubicBezTo>
                  <a:pt x="585170" y="2078323"/>
                  <a:pt x="552160" y="2078769"/>
                  <a:pt x="528963" y="2068063"/>
                </a:cubicBezTo>
                <a:cubicBezTo>
                  <a:pt x="461157" y="2036390"/>
                  <a:pt x="405841" y="1998918"/>
                  <a:pt x="402718" y="1917729"/>
                </a:cubicBezTo>
                <a:cubicBezTo>
                  <a:pt x="400042" y="1852153"/>
                  <a:pt x="392904" y="1794162"/>
                  <a:pt x="486584" y="1774087"/>
                </a:cubicBezTo>
                <a:cubicBezTo>
                  <a:pt x="501304" y="1770965"/>
                  <a:pt x="508888" y="1762489"/>
                  <a:pt x="511565" y="1751337"/>
                </a:cubicBezTo>
                <a:cubicBezTo>
                  <a:pt x="500858" y="1740630"/>
                  <a:pt x="490599" y="1729477"/>
                  <a:pt x="478109" y="1721448"/>
                </a:cubicBezTo>
                <a:cubicBezTo>
                  <a:pt x="436175" y="1695129"/>
                  <a:pt x="421900" y="1656318"/>
                  <a:pt x="409410" y="1615724"/>
                </a:cubicBezTo>
                <a:cubicBezTo>
                  <a:pt x="401380" y="1589851"/>
                  <a:pt x="392012" y="1564424"/>
                  <a:pt x="373722" y="1542118"/>
                </a:cubicBezTo>
                <a:cubicBezTo>
                  <a:pt x="362569" y="1528290"/>
                  <a:pt x="348740" y="1518030"/>
                  <a:pt x="331343" y="1512231"/>
                </a:cubicBezTo>
                <a:cubicBezTo>
                  <a:pt x="316177" y="1506877"/>
                  <a:pt x="311715" y="1499739"/>
                  <a:pt x="321976" y="1486804"/>
                </a:cubicBezTo>
                <a:cubicBezTo>
                  <a:pt x="350972" y="1449777"/>
                  <a:pt x="362569" y="1409182"/>
                  <a:pt x="343388" y="1361897"/>
                </a:cubicBezTo>
                <a:cubicBezTo>
                  <a:pt x="337588" y="1347623"/>
                  <a:pt x="341602" y="1335131"/>
                  <a:pt x="355432" y="1329778"/>
                </a:cubicBezTo>
                <a:cubicBezTo>
                  <a:pt x="412979" y="1307028"/>
                  <a:pt x="427253" y="1254388"/>
                  <a:pt x="451789" y="1209779"/>
                </a:cubicBezTo>
                <a:cubicBezTo>
                  <a:pt x="486584" y="1146434"/>
                  <a:pt x="518256" y="1081751"/>
                  <a:pt x="542344" y="1013052"/>
                </a:cubicBezTo>
                <a:cubicBezTo>
                  <a:pt x="556620" y="972012"/>
                  <a:pt x="570449" y="931417"/>
                  <a:pt x="560635" y="885915"/>
                </a:cubicBezTo>
                <a:cubicBezTo>
                  <a:pt x="558405" y="874764"/>
                  <a:pt x="562419" y="865395"/>
                  <a:pt x="568219" y="856919"/>
                </a:cubicBezTo>
                <a:cubicBezTo>
                  <a:pt x="592754" y="819893"/>
                  <a:pt x="589631" y="780638"/>
                  <a:pt x="570895" y="740043"/>
                </a:cubicBezTo>
                <a:cubicBezTo>
                  <a:pt x="559296" y="715508"/>
                  <a:pt x="560635" y="712385"/>
                  <a:pt x="590077" y="713277"/>
                </a:cubicBezTo>
                <a:cubicBezTo>
                  <a:pt x="649853" y="714616"/>
                  <a:pt x="709184" y="716846"/>
                  <a:pt x="768069" y="709263"/>
                </a:cubicBezTo>
                <a:cubicBezTo>
                  <a:pt x="834090" y="700786"/>
                  <a:pt x="855503" y="681158"/>
                  <a:pt x="805540" y="624505"/>
                </a:cubicBezTo>
                <a:cubicBezTo>
                  <a:pt x="794833" y="612461"/>
                  <a:pt x="785466" y="599078"/>
                  <a:pt x="780559" y="583910"/>
                </a:cubicBezTo>
                <a:cubicBezTo>
                  <a:pt x="776990" y="571866"/>
                  <a:pt x="780113" y="563390"/>
                  <a:pt x="790819" y="557591"/>
                </a:cubicBezTo>
                <a:cubicBezTo>
                  <a:pt x="803310" y="550454"/>
                  <a:pt x="810001" y="560268"/>
                  <a:pt x="817139" y="567404"/>
                </a:cubicBezTo>
                <a:cubicBezTo>
                  <a:pt x="855949" y="605769"/>
                  <a:pt x="904572" y="632089"/>
                  <a:pt x="950966" y="661085"/>
                </a:cubicBezTo>
                <a:cubicBezTo>
                  <a:pt x="1017435" y="703018"/>
                  <a:pt x="1087471" y="740043"/>
                  <a:pt x="1146802" y="790897"/>
                </a:cubicBezTo>
                <a:cubicBezTo>
                  <a:pt x="1161968" y="803835"/>
                  <a:pt x="1186503" y="794021"/>
                  <a:pt x="1188288" y="772161"/>
                </a:cubicBezTo>
                <a:cubicBezTo>
                  <a:pt x="1190072" y="750303"/>
                  <a:pt x="1202116" y="750303"/>
                  <a:pt x="1219960" y="755656"/>
                </a:cubicBezTo>
                <a:cubicBezTo>
                  <a:pt x="1241373" y="761901"/>
                  <a:pt x="1262786" y="768146"/>
                  <a:pt x="1283752" y="775284"/>
                </a:cubicBezTo>
                <a:cubicBezTo>
                  <a:pt x="1305611" y="782868"/>
                  <a:pt x="1315424" y="798927"/>
                  <a:pt x="1317655" y="819002"/>
                </a:cubicBezTo>
                <a:cubicBezTo>
                  <a:pt x="1318101" y="822794"/>
                  <a:pt x="1318213" y="827031"/>
                  <a:pt x="1317209" y="830488"/>
                </a:cubicBezTo>
                <a:lnTo>
                  <a:pt x="1312784" y="834706"/>
                </a:lnTo>
                <a:lnTo>
                  <a:pt x="1307604" y="836392"/>
                </a:lnTo>
                <a:cubicBezTo>
                  <a:pt x="1302209" y="838239"/>
                  <a:pt x="1301818" y="838741"/>
                  <a:pt x="1310071" y="837291"/>
                </a:cubicBezTo>
                <a:lnTo>
                  <a:pt x="1312784" y="834706"/>
                </a:lnTo>
                <a:lnTo>
                  <a:pt x="1335164" y="827421"/>
                </a:lnTo>
                <a:cubicBezTo>
                  <a:pt x="1358695" y="819559"/>
                  <a:pt x="1387691" y="808741"/>
                  <a:pt x="1393044" y="799820"/>
                </a:cubicBezTo>
                <a:cubicBezTo>
                  <a:pt x="1393490" y="798927"/>
                  <a:pt x="1657132" y="863165"/>
                  <a:pt x="1737429" y="903760"/>
                </a:cubicBezTo>
                <a:cubicBezTo>
                  <a:pt x="1787390" y="929187"/>
                  <a:pt x="2773257" y="1331562"/>
                  <a:pt x="4138303" y="1231638"/>
                </a:cubicBezTo>
                <a:cubicBezTo>
                  <a:pt x="4186481" y="1228070"/>
                  <a:pt x="4231982" y="1225838"/>
                  <a:pt x="4278375" y="1224055"/>
                </a:cubicBezTo>
                <a:cubicBezTo>
                  <a:pt x="4688781" y="1205764"/>
                  <a:pt x="5091603" y="1196842"/>
                  <a:pt x="5261564" y="1174984"/>
                </a:cubicBezTo>
                <a:cubicBezTo>
                  <a:pt x="5394500" y="1157586"/>
                  <a:pt x="6074346" y="1010376"/>
                  <a:pt x="6273750" y="885915"/>
                </a:cubicBezTo>
                <a:cubicBezTo>
                  <a:pt x="6477614" y="758332"/>
                  <a:pt x="6669881" y="617367"/>
                  <a:pt x="6861254" y="475956"/>
                </a:cubicBezTo>
                <a:cubicBezTo>
                  <a:pt x="6944228" y="414841"/>
                  <a:pt x="7032555" y="359079"/>
                  <a:pt x="7107498" y="289043"/>
                </a:cubicBezTo>
                <a:cubicBezTo>
                  <a:pt x="7182441" y="218560"/>
                  <a:pt x="7253816" y="145401"/>
                  <a:pt x="7335005" y="80271"/>
                </a:cubicBezTo>
                <a:cubicBezTo>
                  <a:pt x="7358202" y="61535"/>
                  <a:pt x="7381399" y="41461"/>
                  <a:pt x="7415302" y="38338"/>
                </a:cubicBezTo>
                <a:cubicBezTo>
                  <a:pt x="7422886" y="37446"/>
                  <a:pt x="7430915" y="37892"/>
                  <a:pt x="7438499" y="38784"/>
                </a:cubicBezTo>
                <a:cubicBezTo>
                  <a:pt x="7446974" y="39677"/>
                  <a:pt x="7453666" y="44137"/>
                  <a:pt x="7456789" y="51721"/>
                </a:cubicBezTo>
                <a:cubicBezTo>
                  <a:pt x="7459911" y="60197"/>
                  <a:pt x="7454558" y="65104"/>
                  <a:pt x="7448313" y="69564"/>
                </a:cubicBezTo>
                <a:cubicBezTo>
                  <a:pt x="7443852" y="72687"/>
                  <a:pt x="7439392" y="77595"/>
                  <a:pt x="7433593" y="78487"/>
                </a:cubicBezTo>
                <a:cubicBezTo>
                  <a:pt x="7396566" y="83840"/>
                  <a:pt x="7382737" y="111052"/>
                  <a:pt x="7365340" y="135140"/>
                </a:cubicBezTo>
                <a:cubicBezTo>
                  <a:pt x="7357756" y="145401"/>
                  <a:pt x="7349726" y="153430"/>
                  <a:pt x="7363555" y="168151"/>
                </a:cubicBezTo>
                <a:cubicBezTo>
                  <a:pt x="7375599" y="181088"/>
                  <a:pt x="7363109" y="187780"/>
                  <a:pt x="7350619" y="191349"/>
                </a:cubicBezTo>
                <a:cubicBezTo>
                  <a:pt x="7333222" y="196255"/>
                  <a:pt x="7312701" y="195364"/>
                  <a:pt x="7293073" y="211422"/>
                </a:cubicBezTo>
                <a:cubicBezTo>
                  <a:pt x="7366678" y="212761"/>
                  <a:pt x="7397905" y="170382"/>
                  <a:pt x="7431361" y="131125"/>
                </a:cubicBezTo>
                <a:cubicBezTo>
                  <a:pt x="7443852" y="116851"/>
                  <a:pt x="7452328" y="99899"/>
                  <a:pt x="7463034" y="83840"/>
                </a:cubicBezTo>
                <a:cubicBezTo>
                  <a:pt x="7476417" y="64212"/>
                  <a:pt x="7492030" y="63319"/>
                  <a:pt x="7511658" y="80717"/>
                </a:cubicBezTo>
                <a:cubicBezTo>
                  <a:pt x="7529056" y="96330"/>
                  <a:pt x="7537531" y="94993"/>
                  <a:pt x="7543330" y="73579"/>
                </a:cubicBezTo>
                <a:cubicBezTo>
                  <a:pt x="7552253" y="40122"/>
                  <a:pt x="7572773" y="16480"/>
                  <a:pt x="7607569" y="4435"/>
                </a:cubicBezTo>
                <a:cubicBezTo>
                  <a:pt x="7611361" y="3097"/>
                  <a:pt x="7615598" y="978"/>
                  <a:pt x="7619780" y="253"/>
                </a:cubicBezTo>
                <a:close/>
              </a:path>
            </a:pathLst>
          </a:cu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4229B97-5A31-46A5-BF0F-D8AAF1D56150}"/>
              </a:ext>
            </a:extLst>
          </p:cNvPr>
          <p:cNvSpPr/>
          <p:nvPr/>
        </p:nvSpPr>
        <p:spPr>
          <a:xfrm>
            <a:off x="2640712" y="460156"/>
            <a:ext cx="9916514" cy="830997"/>
          </a:xfrm>
          <a:prstGeom prst="rect">
            <a:avLst/>
          </a:prstGeom>
        </p:spPr>
        <p:txBody>
          <a:bodyPr wrap="square">
            <a:spAutoFit/>
          </a:bodyPr>
          <a:lstStyle/>
          <a:p>
            <a:pPr algn="just"/>
            <a:r>
              <a:rPr lang="en-US" sz="4800" b="1" dirty="0">
                <a:latin typeface="Architecture" panose="020B0500000000000000" pitchFamily="34" charset="0"/>
                <a:ea typeface="Architecture" panose="020B0500000000000000" pitchFamily="34" charset="0"/>
                <a:cs typeface="Architecture" panose="020B0500000000000000" pitchFamily="34" charset="0"/>
              </a:rPr>
              <a:t>1. </a:t>
            </a:r>
            <a:r>
              <a:rPr lang="en-US" sz="4800" b="1" dirty="0" err="1">
                <a:latin typeface="Architecture" panose="020B0500000000000000" pitchFamily="34" charset="0"/>
                <a:ea typeface="Architecture" panose="020B0500000000000000" pitchFamily="34" charset="0"/>
                <a:cs typeface="Architecture" panose="020B0500000000000000" pitchFamily="34" charset="0"/>
              </a:rPr>
              <a:t>Nội</a:t>
            </a:r>
            <a:r>
              <a:rPr lang="en-US" sz="4800" b="1" dirty="0">
                <a:latin typeface="Architecture" panose="020B0500000000000000" pitchFamily="34" charset="0"/>
                <a:ea typeface="Architecture" panose="020B0500000000000000" pitchFamily="34" charset="0"/>
                <a:cs typeface="Architecture" panose="020B0500000000000000" pitchFamily="34" charset="0"/>
              </a:rPr>
              <a:t> dung</a:t>
            </a:r>
            <a:endParaRPr lang="vi-VN" sz="4800" b="1" dirty="0">
              <a:latin typeface="Architecture" panose="020B0500000000000000" pitchFamily="34" charset="0"/>
              <a:ea typeface="Architecture" panose="020B0500000000000000" pitchFamily="34" charset="0"/>
              <a:cs typeface="Architecture" panose="020B0500000000000000" pitchFamily="34" charset="0"/>
            </a:endParaRPr>
          </a:p>
        </p:txBody>
      </p:sp>
      <p:sp>
        <p:nvSpPr>
          <p:cNvPr id="8" name="Rectangle 7">
            <a:extLst>
              <a:ext uri="{FF2B5EF4-FFF2-40B4-BE49-F238E27FC236}">
                <a16:creationId xmlns:a16="http://schemas.microsoft.com/office/drawing/2014/main" id="{64408525-E74D-4EF8-8835-8C303056BC41}"/>
              </a:ext>
            </a:extLst>
          </p:cNvPr>
          <p:cNvSpPr/>
          <p:nvPr/>
        </p:nvSpPr>
        <p:spPr>
          <a:xfrm>
            <a:off x="551787" y="3535522"/>
            <a:ext cx="3641833" cy="2862322"/>
          </a:xfrm>
          <a:prstGeom prst="rect">
            <a:avLst/>
          </a:prstGeom>
        </p:spPr>
        <p:txBody>
          <a:bodyPr wrap="square">
            <a:spAutoFit/>
          </a:bodyPr>
          <a:lstStyle/>
          <a:p>
            <a:pPr algn="ctr">
              <a:spcBef>
                <a:spcPct val="50000"/>
              </a:spcBef>
            </a:pPr>
            <a:r>
              <a:rPr lang="en-US" sz="3600" i="1" dirty="0">
                <a:latin typeface="Times New Roman" pitchFamily="18" charset="0"/>
                <a:cs typeface="Times New Roman" pitchFamily="18" charset="0"/>
              </a:rPr>
              <a:t>Ca </a:t>
            </a:r>
            <a:r>
              <a:rPr lang="en-US" sz="3600" i="1" dirty="0" err="1">
                <a:latin typeface="Times New Roman" pitchFamily="18" charset="0"/>
                <a:cs typeface="Times New Roman" pitchFamily="18" charset="0"/>
              </a:rPr>
              <a:t>ngợi</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tình</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yêu</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thương</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cao</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cả</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của</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những</a:t>
            </a:r>
            <a:r>
              <a:rPr lang="en-US" sz="3600" i="1" dirty="0">
                <a:latin typeface="Times New Roman" pitchFamily="18" charset="0"/>
                <a:cs typeface="Times New Roman" pitchFamily="18" charset="0"/>
              </a:rPr>
              <a:t> con </a:t>
            </a:r>
            <a:r>
              <a:rPr lang="en-US" sz="3600" i="1" dirty="0" err="1">
                <a:latin typeface="Times New Roman" pitchFamily="18" charset="0"/>
                <a:cs typeface="Times New Roman" pitchFamily="18" charset="0"/>
              </a:rPr>
              <a:t>người</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nghèo</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khổ</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với</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nhau</a:t>
            </a:r>
            <a:r>
              <a:rPr lang="en-US" sz="3600" i="1" dirty="0">
                <a:latin typeface="Times New Roman" pitchFamily="18" charset="0"/>
                <a:cs typeface="Times New Roman" pitchFamily="18" charset="0"/>
              </a:rPr>
              <a:t> </a:t>
            </a:r>
          </a:p>
        </p:txBody>
      </p:sp>
      <p:sp>
        <p:nvSpPr>
          <p:cNvPr id="9" name="Rectangle 8">
            <a:extLst>
              <a:ext uri="{FF2B5EF4-FFF2-40B4-BE49-F238E27FC236}">
                <a16:creationId xmlns:a16="http://schemas.microsoft.com/office/drawing/2014/main" id="{E55DB6AD-F1A9-4FC6-924D-87A089175DE4}"/>
              </a:ext>
            </a:extLst>
          </p:cNvPr>
          <p:cNvSpPr/>
          <p:nvPr/>
        </p:nvSpPr>
        <p:spPr>
          <a:xfrm>
            <a:off x="4776952" y="3577544"/>
            <a:ext cx="2822017" cy="2862322"/>
          </a:xfrm>
          <a:prstGeom prst="rect">
            <a:avLst/>
          </a:prstGeom>
        </p:spPr>
        <p:txBody>
          <a:bodyPr wrap="square">
            <a:spAutoFit/>
          </a:bodyPr>
          <a:lstStyle/>
          <a:p>
            <a:pPr algn="ctr"/>
            <a:r>
              <a:rPr lang="en-US" sz="3600" i="1" dirty="0">
                <a:solidFill>
                  <a:srgbClr val="0070C0"/>
                </a:solidFill>
                <a:latin typeface="Times New Roman" pitchFamily="18" charset="0"/>
                <a:cs typeface="Times New Roman" pitchFamily="18" charset="0"/>
              </a:rPr>
              <a:t>Sức mạnh </a:t>
            </a:r>
            <a:r>
              <a:rPr lang="en-US" sz="3600" i="1" dirty="0" err="1">
                <a:solidFill>
                  <a:srgbClr val="0070C0"/>
                </a:solidFill>
                <a:latin typeface="Times New Roman" pitchFamily="18" charset="0"/>
                <a:cs typeface="Times New Roman" pitchFamily="18" charset="0"/>
              </a:rPr>
              <a:t>của</a:t>
            </a:r>
            <a:r>
              <a:rPr lang="en-US" sz="3600" i="1" dirty="0">
                <a:solidFill>
                  <a:srgbClr val="0070C0"/>
                </a:solidFill>
                <a:latin typeface="Times New Roman" pitchFamily="18" charset="0"/>
                <a:cs typeface="Times New Roman" pitchFamily="18" charset="0"/>
              </a:rPr>
              <a:t> tình </a:t>
            </a:r>
            <a:r>
              <a:rPr lang="en-US" sz="3600" i="1" dirty="0" err="1">
                <a:solidFill>
                  <a:srgbClr val="0070C0"/>
                </a:solidFill>
                <a:latin typeface="Times New Roman" pitchFamily="18" charset="0"/>
                <a:cs typeface="Times New Roman" pitchFamily="18" charset="0"/>
              </a:rPr>
              <a:t>yêu</a:t>
            </a:r>
            <a:r>
              <a:rPr lang="en-US" sz="3600" i="1" dirty="0">
                <a:solidFill>
                  <a:srgbClr val="0070C0"/>
                </a:solidFill>
                <a:latin typeface="Times New Roman" pitchFamily="18" charset="0"/>
                <a:cs typeface="Times New Roman" pitchFamily="18" charset="0"/>
              </a:rPr>
              <a:t> </a:t>
            </a:r>
            <a:r>
              <a:rPr lang="en-US" sz="3600" i="1" dirty="0" err="1">
                <a:solidFill>
                  <a:srgbClr val="0070C0"/>
                </a:solidFill>
                <a:latin typeface="Times New Roman" pitchFamily="18" charset="0"/>
                <a:cs typeface="Times New Roman" pitchFamily="18" charset="0"/>
              </a:rPr>
              <a:t>thương</a:t>
            </a:r>
            <a:r>
              <a:rPr lang="en-US" sz="3600" i="1" dirty="0">
                <a:solidFill>
                  <a:srgbClr val="0070C0"/>
                </a:solidFill>
                <a:latin typeface="Times New Roman" pitchFamily="18" charset="0"/>
                <a:cs typeface="Times New Roman" pitchFamily="18" charset="0"/>
              </a:rPr>
              <a:t> </a:t>
            </a:r>
            <a:r>
              <a:rPr lang="en-US" sz="3600" i="1" dirty="0" err="1">
                <a:solidFill>
                  <a:srgbClr val="0070C0"/>
                </a:solidFill>
                <a:latin typeface="Times New Roman" pitchFamily="18" charset="0"/>
                <a:cs typeface="Times New Roman" pitchFamily="18" charset="0"/>
              </a:rPr>
              <a:t>đã</a:t>
            </a:r>
            <a:r>
              <a:rPr lang="en-US" sz="3600" i="1" dirty="0">
                <a:solidFill>
                  <a:srgbClr val="0070C0"/>
                </a:solidFill>
                <a:latin typeface="Times New Roman" pitchFamily="18" charset="0"/>
                <a:cs typeface="Times New Roman" pitchFamily="18" charset="0"/>
              </a:rPr>
              <a:t> </a:t>
            </a:r>
            <a:r>
              <a:rPr lang="en-US" sz="3600" i="1" dirty="0" err="1">
                <a:solidFill>
                  <a:srgbClr val="0070C0"/>
                </a:solidFill>
                <a:latin typeface="Times New Roman" pitchFamily="18" charset="0"/>
                <a:cs typeface="Times New Roman" pitchFamily="18" charset="0"/>
              </a:rPr>
              <a:t>chiến</a:t>
            </a:r>
            <a:r>
              <a:rPr lang="en-US" sz="3600" i="1" dirty="0">
                <a:solidFill>
                  <a:srgbClr val="0070C0"/>
                </a:solidFill>
                <a:latin typeface="Times New Roman" pitchFamily="18" charset="0"/>
                <a:cs typeface="Times New Roman" pitchFamily="18" charset="0"/>
              </a:rPr>
              <a:t> </a:t>
            </a:r>
            <a:r>
              <a:rPr lang="en-US" sz="3600" i="1" dirty="0" err="1">
                <a:solidFill>
                  <a:srgbClr val="0070C0"/>
                </a:solidFill>
                <a:latin typeface="Times New Roman" pitchFamily="18" charset="0"/>
                <a:cs typeface="Times New Roman" pitchFamily="18" charset="0"/>
              </a:rPr>
              <a:t>thắng</a:t>
            </a:r>
            <a:r>
              <a:rPr lang="en-US" sz="3600" i="1" dirty="0">
                <a:solidFill>
                  <a:srgbClr val="0070C0"/>
                </a:solidFill>
                <a:latin typeface="Times New Roman" pitchFamily="18" charset="0"/>
                <a:cs typeface="Times New Roman" pitchFamily="18" charset="0"/>
              </a:rPr>
              <a:t> </a:t>
            </a:r>
            <a:r>
              <a:rPr lang="en-US" sz="3600" i="1" dirty="0" err="1">
                <a:solidFill>
                  <a:srgbClr val="0070C0"/>
                </a:solidFill>
                <a:latin typeface="Times New Roman" pitchFamily="18" charset="0"/>
                <a:cs typeface="Times New Roman" pitchFamily="18" charset="0"/>
              </a:rPr>
              <a:t>bệnh</a:t>
            </a:r>
            <a:r>
              <a:rPr lang="en-US" sz="3600" i="1" dirty="0">
                <a:solidFill>
                  <a:srgbClr val="0070C0"/>
                </a:solidFill>
                <a:latin typeface="Times New Roman" pitchFamily="18" charset="0"/>
                <a:cs typeface="Times New Roman" pitchFamily="18" charset="0"/>
              </a:rPr>
              <a:t> </a:t>
            </a:r>
            <a:r>
              <a:rPr lang="en-US" sz="3600" i="1" dirty="0" err="1">
                <a:solidFill>
                  <a:srgbClr val="0070C0"/>
                </a:solidFill>
                <a:latin typeface="Times New Roman" pitchFamily="18" charset="0"/>
                <a:cs typeface="Times New Roman" pitchFamily="18" charset="0"/>
              </a:rPr>
              <a:t>tật</a:t>
            </a:r>
            <a:endParaRPr lang="vi-VN" sz="3600" i="1" dirty="0">
              <a:solidFill>
                <a:srgbClr val="0070C0"/>
              </a:solidFill>
              <a:latin typeface="Times New Roman" pitchFamily="18" charset="0"/>
              <a:cs typeface="Times New Roman" pitchFamily="18" charset="0"/>
            </a:endParaRPr>
          </a:p>
        </p:txBody>
      </p:sp>
      <p:sp>
        <p:nvSpPr>
          <p:cNvPr id="14" name="L 形 7">
            <a:extLst>
              <a:ext uri="{FF2B5EF4-FFF2-40B4-BE49-F238E27FC236}">
                <a16:creationId xmlns:a16="http://schemas.microsoft.com/office/drawing/2014/main" id="{EDE24F63-2313-4EBA-834A-CC1DA2AB28A1}"/>
              </a:ext>
            </a:extLst>
          </p:cNvPr>
          <p:cNvSpPr/>
          <p:nvPr/>
        </p:nvSpPr>
        <p:spPr>
          <a:xfrm rot="13509573">
            <a:off x="7624179" y="2476353"/>
            <a:ext cx="491313" cy="497831"/>
          </a:xfrm>
          <a:prstGeom prst="corner">
            <a:avLst>
              <a:gd name="adj1" fmla="val 33246"/>
              <a:gd name="adj2" fmla="val 302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宋体" panose="02010600030101010101" pitchFamily="2" charset="-122"/>
            </a:endParaRPr>
          </a:p>
        </p:txBody>
      </p:sp>
      <p:sp>
        <p:nvSpPr>
          <p:cNvPr id="15" name="L 形 7">
            <a:extLst>
              <a:ext uri="{FF2B5EF4-FFF2-40B4-BE49-F238E27FC236}">
                <a16:creationId xmlns:a16="http://schemas.microsoft.com/office/drawing/2014/main" id="{CD882603-C1AC-4588-A935-623EB7B518D2}"/>
              </a:ext>
            </a:extLst>
          </p:cNvPr>
          <p:cNvSpPr/>
          <p:nvPr/>
        </p:nvSpPr>
        <p:spPr>
          <a:xfrm rot="13509573">
            <a:off x="3866727" y="2455330"/>
            <a:ext cx="491313" cy="497831"/>
          </a:xfrm>
          <a:prstGeom prst="corner">
            <a:avLst>
              <a:gd name="adj1" fmla="val 33246"/>
              <a:gd name="adj2" fmla="val 302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宋体" panose="02010600030101010101" pitchFamily="2" charset="-122"/>
            </a:endParaRPr>
          </a:p>
        </p:txBody>
      </p:sp>
      <p:sp>
        <p:nvSpPr>
          <p:cNvPr id="18" name="Rectangle 17">
            <a:extLst>
              <a:ext uri="{FF2B5EF4-FFF2-40B4-BE49-F238E27FC236}">
                <a16:creationId xmlns:a16="http://schemas.microsoft.com/office/drawing/2014/main" id="{67FAFC8B-63CB-4BD2-B2D5-05DF91827594}"/>
              </a:ext>
            </a:extLst>
          </p:cNvPr>
          <p:cNvSpPr/>
          <p:nvPr/>
        </p:nvSpPr>
        <p:spPr>
          <a:xfrm>
            <a:off x="8098222" y="3577568"/>
            <a:ext cx="3641833" cy="2862322"/>
          </a:xfrm>
          <a:prstGeom prst="rect">
            <a:avLst/>
          </a:prstGeom>
        </p:spPr>
        <p:txBody>
          <a:bodyPr wrap="square">
            <a:spAutoFit/>
          </a:bodyPr>
          <a:lstStyle/>
          <a:p>
            <a:pPr algn="ctr">
              <a:spcBef>
                <a:spcPct val="50000"/>
              </a:spcBef>
            </a:pPr>
            <a:r>
              <a:rPr lang="en-US" sz="3600" i="1" dirty="0" err="1">
                <a:latin typeface="Times New Roman" pitchFamily="18" charset="0"/>
                <a:cs typeface="Times New Roman" pitchFamily="18" charset="0"/>
              </a:rPr>
              <a:t>Sức</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mạnh</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của</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giá</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trị</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nhân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sinh</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nhân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bản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của</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nghệ</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thuật</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chân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chính</a:t>
            </a:r>
            <a:endParaRPr lang="en-US" sz="3600" i="1" dirty="0">
              <a:latin typeface="Times New Roman" pitchFamily="18" charset="0"/>
              <a:cs typeface="Times New Roman" pitchFamily="18" charset="0"/>
            </a:endParaRPr>
          </a:p>
        </p:txBody>
      </p:sp>
      <p:pic>
        <p:nvPicPr>
          <p:cNvPr id="19" name="Picture 2" descr="HÃ¬nh áº£nh cÃ³ liÃªn quan">
            <a:extLst>
              <a:ext uri="{FF2B5EF4-FFF2-40B4-BE49-F238E27FC236}">
                <a16:creationId xmlns:a16="http://schemas.microsoft.com/office/drawing/2014/main" id="{52B11790-D688-40C5-932B-5E4712DCD70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rot="19934026">
            <a:off x="1656316" y="2227748"/>
            <a:ext cx="1408350" cy="120130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Ã¬nh áº£nh cÃ³ liÃªn quan">
            <a:extLst>
              <a:ext uri="{FF2B5EF4-FFF2-40B4-BE49-F238E27FC236}">
                <a16:creationId xmlns:a16="http://schemas.microsoft.com/office/drawing/2014/main" id="{A47082E3-C834-4A37-B8D6-D94DDA5AE269}"/>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rot="19934026">
            <a:off x="5557783" y="2315070"/>
            <a:ext cx="1408350" cy="120130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Ã¬nh áº£nh cÃ³ liÃªn quan">
            <a:extLst>
              <a:ext uri="{FF2B5EF4-FFF2-40B4-BE49-F238E27FC236}">
                <a16:creationId xmlns:a16="http://schemas.microsoft.com/office/drawing/2014/main" id="{1F34ED13-E9B9-408F-B0C5-91CA6E2952A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rot="19934026">
            <a:off x="9461542" y="2315069"/>
            <a:ext cx="1408350" cy="120130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19889454"/>
      </p:ext>
    </p:extLst>
  </p:cSld>
  <p:clrMapOvr>
    <a:masterClrMapping/>
  </p:clrMapOvr>
  <mc:AlternateContent xmlns:mc="http://schemas.openxmlformats.org/markup-compatibility/2006" xmlns:p14="http://schemas.microsoft.com/office/powerpoint/2010/main">
    <mc:Choice Requires="p14">
      <p:transition p14:dur="11" advTm="23234">
        <p:wipe/>
      </p:transition>
    </mc:Choice>
    <mc:Fallback xmlns="">
      <p:transition advTm="23234">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strips(downLeft)">
                                      <p:cBhvr>
                                        <p:cTn id="19" dur="500"/>
                                        <p:tgtEl>
                                          <p:spTgt spid="15"/>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strips(downLeft)">
                                      <p:cBhvr>
                                        <p:cTn id="29" dur="500"/>
                                        <p:tgtEl>
                                          <p:spTgt spid="14"/>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1000" fill="hold"/>
                                        <p:tgtEl>
                                          <p:spTgt spid="18"/>
                                        </p:tgtEl>
                                        <p:attrNameLst>
                                          <p:attrName>ppt_w</p:attrName>
                                        </p:attrNameLst>
                                      </p:cBhvr>
                                      <p:tavLst>
                                        <p:tav tm="0">
                                          <p:val>
                                            <p:strVal val="#ppt_w*0.70"/>
                                          </p:val>
                                        </p:tav>
                                        <p:tav tm="100000">
                                          <p:val>
                                            <p:strVal val="#ppt_w"/>
                                          </p:val>
                                        </p:tav>
                                      </p:tavLst>
                                    </p:anim>
                                    <p:anim calcmode="lin" valueType="num">
                                      <p:cBhvr>
                                        <p:cTn id="33" dur="1000" fill="hold"/>
                                        <p:tgtEl>
                                          <p:spTgt spid="18"/>
                                        </p:tgtEl>
                                        <p:attrNameLst>
                                          <p:attrName>ppt_h</p:attrName>
                                        </p:attrNameLst>
                                      </p:cBhvr>
                                      <p:tavLst>
                                        <p:tav tm="0">
                                          <p:val>
                                            <p:strVal val="#ppt_h"/>
                                          </p:val>
                                        </p:tav>
                                        <p:tav tm="100000">
                                          <p:val>
                                            <p:strVal val="#ppt_h"/>
                                          </p:val>
                                        </p:tav>
                                      </p:tavLst>
                                    </p:anim>
                                    <p:animEffect transition="in" filter="fade">
                                      <p:cBhvr>
                                        <p:cTn id="3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4" grpId="0" animBg="1"/>
      <p:bldP spid="15" grpId="0" animBg="1"/>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hiecla | nguyenquanglinh1985">
            <a:extLst>
              <a:ext uri="{FF2B5EF4-FFF2-40B4-BE49-F238E27FC236}">
                <a16:creationId xmlns:a16="http://schemas.microsoft.com/office/drawing/2014/main" id="{9A3FD644-135C-4385-9CD3-D9442E8473D0}"/>
              </a:ext>
            </a:extLst>
          </p:cNvPr>
          <p:cNvPicPr>
            <a:picLocks noChangeAspect="1" noChangeArrowheads="1"/>
          </p:cNvPicPr>
          <p:nvPr/>
        </p:nvPicPr>
        <p:blipFill>
          <a:blip r:embed="rId4">
            <a:alphaModFix am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chiecla | nguyenquanglinh1985">
            <a:extLst>
              <a:ext uri="{FF2B5EF4-FFF2-40B4-BE49-F238E27FC236}">
                <a16:creationId xmlns:a16="http://schemas.microsoft.com/office/drawing/2014/main" id="{B0DA29F6-F5E4-44EC-AEF2-48969C61E1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58" r="2242"/>
          <a:stretch/>
        </p:blipFill>
        <p:spPr bwMode="auto">
          <a:xfrm>
            <a:off x="344582" y="332989"/>
            <a:ext cx="2080566" cy="1519001"/>
          </a:xfrm>
          <a:custGeom>
            <a:avLst/>
            <a:gdLst/>
            <a:ahLst/>
            <a:cxnLst/>
            <a:rect l="l" t="t" r="r" b="b"/>
            <a:pathLst>
              <a:path w="8279548" h="6044817">
                <a:moveTo>
                  <a:pt x="8670" y="3353401"/>
                </a:moveTo>
                <a:lnTo>
                  <a:pt x="9145" y="3371492"/>
                </a:lnTo>
                <a:cubicBezTo>
                  <a:pt x="9699" y="3387565"/>
                  <a:pt x="10447" y="3405952"/>
                  <a:pt x="11359" y="3425479"/>
                </a:cubicBezTo>
                <a:lnTo>
                  <a:pt x="12840" y="3453616"/>
                </a:lnTo>
                <a:lnTo>
                  <a:pt x="10088" y="3453505"/>
                </a:lnTo>
                <a:cubicBezTo>
                  <a:pt x="-1786" y="3446192"/>
                  <a:pt x="-2668" y="3413238"/>
                  <a:pt x="4780" y="3369666"/>
                </a:cubicBezTo>
                <a:close/>
                <a:moveTo>
                  <a:pt x="8372" y="3312218"/>
                </a:moveTo>
                <a:cubicBezTo>
                  <a:pt x="8874" y="3309151"/>
                  <a:pt x="9584" y="3310642"/>
                  <a:pt x="10474" y="3315559"/>
                </a:cubicBezTo>
                <a:lnTo>
                  <a:pt x="13062" y="3335036"/>
                </a:lnTo>
                <a:lnTo>
                  <a:pt x="8670" y="3353401"/>
                </a:lnTo>
                <a:lnTo>
                  <a:pt x="8092" y="3331389"/>
                </a:lnTo>
                <a:cubicBezTo>
                  <a:pt x="7953" y="3321118"/>
                  <a:pt x="8037" y="3314336"/>
                  <a:pt x="8372" y="3312218"/>
                </a:cubicBezTo>
                <a:close/>
                <a:moveTo>
                  <a:pt x="7241326" y="1569777"/>
                </a:moveTo>
                <a:cubicBezTo>
                  <a:pt x="7223035" y="1582267"/>
                  <a:pt x="7204746" y="1594758"/>
                  <a:pt x="7186456" y="1607248"/>
                </a:cubicBezTo>
                <a:cubicBezTo>
                  <a:pt x="7196717" y="1604126"/>
                  <a:pt x="7207869" y="1601003"/>
                  <a:pt x="7218575" y="1597880"/>
                </a:cubicBezTo>
                <a:cubicBezTo>
                  <a:pt x="7227497" y="1590296"/>
                  <a:pt x="7236865" y="1583160"/>
                  <a:pt x="7245787" y="1575129"/>
                </a:cubicBezTo>
                <a:cubicBezTo>
                  <a:pt x="7244449" y="1573345"/>
                  <a:pt x="7242665" y="1571561"/>
                  <a:pt x="7241326" y="1569777"/>
                </a:cubicBezTo>
                <a:close/>
                <a:moveTo>
                  <a:pt x="6913001" y="943907"/>
                </a:moveTo>
                <a:cubicBezTo>
                  <a:pt x="6803262" y="1018851"/>
                  <a:pt x="6693523" y="1094241"/>
                  <a:pt x="6583784" y="1169185"/>
                </a:cubicBezTo>
                <a:cubicBezTo>
                  <a:pt x="6585569" y="1170969"/>
                  <a:pt x="6586907" y="1172754"/>
                  <a:pt x="6588692" y="1174538"/>
                </a:cubicBezTo>
                <a:cubicBezTo>
                  <a:pt x="6709136" y="1111193"/>
                  <a:pt x="6822890" y="1040710"/>
                  <a:pt x="6913001" y="943907"/>
                </a:cubicBezTo>
                <a:close/>
                <a:moveTo>
                  <a:pt x="7619780" y="253"/>
                </a:moveTo>
                <a:cubicBezTo>
                  <a:pt x="7623962" y="-472"/>
                  <a:pt x="7628088" y="197"/>
                  <a:pt x="7631657" y="4435"/>
                </a:cubicBezTo>
                <a:cubicBezTo>
                  <a:pt x="7637902" y="11572"/>
                  <a:pt x="7632550" y="20049"/>
                  <a:pt x="7628088" y="26294"/>
                </a:cubicBezTo>
                <a:cubicBezTo>
                  <a:pt x="7620059" y="37446"/>
                  <a:pt x="7612921" y="48152"/>
                  <a:pt x="7609799" y="61535"/>
                </a:cubicBezTo>
                <a:cubicBezTo>
                  <a:pt x="7607569" y="70457"/>
                  <a:pt x="7605337" y="80271"/>
                  <a:pt x="7611583" y="86962"/>
                </a:cubicBezTo>
                <a:cubicBezTo>
                  <a:pt x="7637456" y="115512"/>
                  <a:pt x="7618720" y="128895"/>
                  <a:pt x="7596416" y="144062"/>
                </a:cubicBezTo>
                <a:cubicBezTo>
                  <a:pt x="7565636" y="164583"/>
                  <a:pt x="7553591" y="194916"/>
                  <a:pt x="7560728" y="231050"/>
                </a:cubicBezTo>
                <a:cubicBezTo>
                  <a:pt x="7563405" y="245772"/>
                  <a:pt x="7561621" y="254693"/>
                  <a:pt x="7543330" y="254247"/>
                </a:cubicBezTo>
                <a:cubicBezTo>
                  <a:pt x="7536194" y="254247"/>
                  <a:pt x="7534409" y="259155"/>
                  <a:pt x="7531732" y="264507"/>
                </a:cubicBezTo>
                <a:cubicBezTo>
                  <a:pt x="7474633" y="390752"/>
                  <a:pt x="7392105" y="501383"/>
                  <a:pt x="7295303" y="603092"/>
                </a:cubicBezTo>
                <a:cubicBezTo>
                  <a:pt x="7216791" y="685620"/>
                  <a:pt x="7130248" y="760117"/>
                  <a:pt x="7040584" y="832385"/>
                </a:cubicBezTo>
                <a:cubicBezTo>
                  <a:pt x="7037908" y="834615"/>
                  <a:pt x="7035231" y="837291"/>
                  <a:pt x="7033892" y="841752"/>
                </a:cubicBezTo>
                <a:cubicBezTo>
                  <a:pt x="7076271" y="832831"/>
                  <a:pt x="7112851" y="814540"/>
                  <a:pt x="7148093" y="794021"/>
                </a:cubicBezTo>
                <a:cubicBezTo>
                  <a:pt x="7241772" y="739597"/>
                  <a:pt x="7320730" y="669114"/>
                  <a:pt x="7400581" y="599969"/>
                </a:cubicBezTo>
                <a:cubicBezTo>
                  <a:pt x="7449206" y="557591"/>
                  <a:pt x="7499167" y="516550"/>
                  <a:pt x="7552699" y="479079"/>
                </a:cubicBezTo>
                <a:cubicBezTo>
                  <a:pt x="7561621" y="472833"/>
                  <a:pt x="7567866" y="464803"/>
                  <a:pt x="7574111" y="456774"/>
                </a:cubicBezTo>
                <a:cubicBezTo>
                  <a:pt x="7577680" y="452313"/>
                  <a:pt x="7582140" y="448298"/>
                  <a:pt x="7589278" y="450083"/>
                </a:cubicBezTo>
                <a:cubicBezTo>
                  <a:pt x="7598201" y="452313"/>
                  <a:pt x="7599092" y="459004"/>
                  <a:pt x="7599985" y="465696"/>
                </a:cubicBezTo>
                <a:cubicBezTo>
                  <a:pt x="7602661" y="487108"/>
                  <a:pt x="7596862" y="506290"/>
                  <a:pt x="7585709" y="524580"/>
                </a:cubicBezTo>
                <a:cubicBezTo>
                  <a:pt x="7556713" y="571419"/>
                  <a:pt x="7513889" y="607553"/>
                  <a:pt x="7469725" y="641903"/>
                </a:cubicBezTo>
                <a:cubicBezTo>
                  <a:pt x="7412626" y="686066"/>
                  <a:pt x="7357310" y="732014"/>
                  <a:pt x="7306902" y="782422"/>
                </a:cubicBezTo>
                <a:cubicBezTo>
                  <a:pt x="7303333" y="785991"/>
                  <a:pt x="7296642" y="788221"/>
                  <a:pt x="7298872" y="798481"/>
                </a:cubicBezTo>
                <a:cubicBezTo>
                  <a:pt x="7330544" y="774838"/>
                  <a:pt x="7360433" y="751642"/>
                  <a:pt x="7390767" y="729336"/>
                </a:cubicBezTo>
                <a:cubicBezTo>
                  <a:pt x="7420655" y="707032"/>
                  <a:pt x="7450990" y="684727"/>
                  <a:pt x="7480878" y="662869"/>
                </a:cubicBezTo>
                <a:cubicBezTo>
                  <a:pt x="7488016" y="657516"/>
                  <a:pt x="7495599" y="649932"/>
                  <a:pt x="7505859" y="656624"/>
                </a:cubicBezTo>
                <a:cubicBezTo>
                  <a:pt x="7516565" y="663315"/>
                  <a:pt x="7515227" y="674467"/>
                  <a:pt x="7512550" y="683389"/>
                </a:cubicBezTo>
                <a:cubicBezTo>
                  <a:pt x="7504075" y="709708"/>
                  <a:pt x="7489353" y="732905"/>
                  <a:pt x="7469725" y="753426"/>
                </a:cubicBezTo>
                <a:cubicBezTo>
                  <a:pt x="7402812" y="821232"/>
                  <a:pt x="7325638" y="879670"/>
                  <a:pt x="7253816" y="943015"/>
                </a:cubicBezTo>
                <a:cubicBezTo>
                  <a:pt x="7215006" y="977365"/>
                  <a:pt x="7179319" y="1013945"/>
                  <a:pt x="7145415" y="1051862"/>
                </a:cubicBezTo>
                <a:cubicBezTo>
                  <a:pt x="7137832" y="1060338"/>
                  <a:pt x="7138279" y="1068368"/>
                  <a:pt x="7140509" y="1078182"/>
                </a:cubicBezTo>
                <a:cubicBezTo>
                  <a:pt x="7149430" y="1117885"/>
                  <a:pt x="7135602" y="1131267"/>
                  <a:pt x="7090992" y="1123684"/>
                </a:cubicBezTo>
                <a:cubicBezTo>
                  <a:pt x="7077164" y="1121452"/>
                  <a:pt x="7067796" y="1123684"/>
                  <a:pt x="7059320" y="1133051"/>
                </a:cubicBezTo>
                <a:cubicBezTo>
                  <a:pt x="6956718" y="1249035"/>
                  <a:pt x="6835381" y="1346730"/>
                  <a:pt x="6702891" y="1433718"/>
                </a:cubicBezTo>
                <a:cubicBezTo>
                  <a:pt x="6648914" y="1468959"/>
                  <a:pt x="6593152" y="1502417"/>
                  <a:pt x="6536499" y="1533643"/>
                </a:cubicBezTo>
                <a:cubicBezTo>
                  <a:pt x="6536499" y="1535873"/>
                  <a:pt x="6536499" y="1538551"/>
                  <a:pt x="6536499" y="1540781"/>
                </a:cubicBezTo>
                <a:cubicBezTo>
                  <a:pt x="6536945" y="1543903"/>
                  <a:pt x="6537391" y="1545687"/>
                  <a:pt x="6537836" y="1548365"/>
                </a:cubicBezTo>
                <a:cubicBezTo>
                  <a:pt x="6617688" y="1500186"/>
                  <a:pt x="6696646" y="1450670"/>
                  <a:pt x="6773821" y="1398477"/>
                </a:cubicBezTo>
                <a:cubicBezTo>
                  <a:pt x="6983038" y="1257066"/>
                  <a:pt x="7182888" y="1105393"/>
                  <a:pt x="7385860" y="957290"/>
                </a:cubicBezTo>
                <a:cubicBezTo>
                  <a:pt x="7454112" y="907327"/>
                  <a:pt x="7508089" y="843536"/>
                  <a:pt x="7569650" y="787329"/>
                </a:cubicBezTo>
                <a:cubicBezTo>
                  <a:pt x="7610691" y="749857"/>
                  <a:pt x="7649948" y="710601"/>
                  <a:pt x="7697679" y="679821"/>
                </a:cubicBezTo>
                <a:cubicBezTo>
                  <a:pt x="7717307" y="667330"/>
                  <a:pt x="7737827" y="656177"/>
                  <a:pt x="7764147" y="659300"/>
                </a:cubicBezTo>
                <a:cubicBezTo>
                  <a:pt x="7774407" y="660639"/>
                  <a:pt x="7786005" y="663315"/>
                  <a:pt x="7789574" y="674913"/>
                </a:cubicBezTo>
                <a:cubicBezTo>
                  <a:pt x="7792698" y="686512"/>
                  <a:pt x="7783329" y="691865"/>
                  <a:pt x="7774853" y="696771"/>
                </a:cubicBezTo>
                <a:cubicBezTo>
                  <a:pt x="7772623" y="698110"/>
                  <a:pt x="7770392" y="699895"/>
                  <a:pt x="7768162" y="699895"/>
                </a:cubicBezTo>
                <a:cubicBezTo>
                  <a:pt x="7725783" y="702571"/>
                  <a:pt x="7715969" y="736474"/>
                  <a:pt x="7695894" y="761010"/>
                </a:cubicBezTo>
                <a:cubicBezTo>
                  <a:pt x="7689649" y="768593"/>
                  <a:pt x="7689203" y="776177"/>
                  <a:pt x="7695894" y="785098"/>
                </a:cubicBezTo>
                <a:cubicBezTo>
                  <a:pt x="7707940" y="801157"/>
                  <a:pt x="7699463" y="808295"/>
                  <a:pt x="7683404" y="812756"/>
                </a:cubicBezTo>
                <a:cubicBezTo>
                  <a:pt x="7667345" y="817217"/>
                  <a:pt x="7649948" y="818555"/>
                  <a:pt x="7632550" y="828816"/>
                </a:cubicBezTo>
                <a:cubicBezTo>
                  <a:pt x="7660207" y="837291"/>
                  <a:pt x="7679389" y="828370"/>
                  <a:pt x="7697233" y="817217"/>
                </a:cubicBezTo>
                <a:cubicBezTo>
                  <a:pt x="7737382" y="792682"/>
                  <a:pt x="7763254" y="756548"/>
                  <a:pt x="7787790" y="719522"/>
                </a:cubicBezTo>
                <a:cubicBezTo>
                  <a:pt x="7792698" y="712385"/>
                  <a:pt x="7796712" y="704355"/>
                  <a:pt x="7803403" y="698556"/>
                </a:cubicBezTo>
                <a:cubicBezTo>
                  <a:pt x="7815894" y="686958"/>
                  <a:pt x="7829277" y="685620"/>
                  <a:pt x="7844443" y="699895"/>
                </a:cubicBezTo>
                <a:cubicBezTo>
                  <a:pt x="7864518" y="718631"/>
                  <a:pt x="7871655" y="717292"/>
                  <a:pt x="7878347" y="693204"/>
                </a:cubicBezTo>
                <a:cubicBezTo>
                  <a:pt x="7887269" y="660639"/>
                  <a:pt x="7907343" y="637888"/>
                  <a:pt x="7941692" y="625844"/>
                </a:cubicBezTo>
                <a:cubicBezTo>
                  <a:pt x="7948829" y="623166"/>
                  <a:pt x="7956413" y="619597"/>
                  <a:pt x="7963996" y="625397"/>
                </a:cubicBezTo>
                <a:cubicBezTo>
                  <a:pt x="7972026" y="632089"/>
                  <a:pt x="7966674" y="638779"/>
                  <a:pt x="7963551" y="645026"/>
                </a:cubicBezTo>
                <a:cubicBezTo>
                  <a:pt x="7959090" y="654840"/>
                  <a:pt x="7953737" y="664653"/>
                  <a:pt x="7949722" y="674913"/>
                </a:cubicBezTo>
                <a:cubicBezTo>
                  <a:pt x="7942584" y="691419"/>
                  <a:pt x="7941245" y="708817"/>
                  <a:pt x="7954628" y="724876"/>
                </a:cubicBezTo>
                <a:cubicBezTo>
                  <a:pt x="7964443" y="736474"/>
                  <a:pt x="7963551" y="744058"/>
                  <a:pt x="7950614" y="752087"/>
                </a:cubicBezTo>
                <a:cubicBezTo>
                  <a:pt x="7909127" y="777069"/>
                  <a:pt x="7882808" y="809634"/>
                  <a:pt x="7897083" y="860488"/>
                </a:cubicBezTo>
                <a:cubicBezTo>
                  <a:pt x="7899313" y="867626"/>
                  <a:pt x="7896636" y="874764"/>
                  <a:pt x="7888161" y="874317"/>
                </a:cubicBezTo>
                <a:cubicBezTo>
                  <a:pt x="7869425" y="872979"/>
                  <a:pt x="7866303" y="884578"/>
                  <a:pt x="7860949" y="896622"/>
                </a:cubicBezTo>
                <a:cubicBezTo>
                  <a:pt x="7808757" y="1012160"/>
                  <a:pt x="7733367" y="1112977"/>
                  <a:pt x="7646379" y="1207549"/>
                </a:cubicBezTo>
                <a:cubicBezTo>
                  <a:pt x="7560282" y="1301229"/>
                  <a:pt x="7463480" y="1385094"/>
                  <a:pt x="7360433" y="1465391"/>
                </a:cubicBezTo>
                <a:cubicBezTo>
                  <a:pt x="7389429" y="1462714"/>
                  <a:pt x="7426901" y="1446209"/>
                  <a:pt x="7463034" y="1427027"/>
                </a:cubicBezTo>
                <a:cubicBezTo>
                  <a:pt x="7558498" y="1375726"/>
                  <a:pt x="7637011" y="1306135"/>
                  <a:pt x="7716861" y="1237883"/>
                </a:cubicBezTo>
                <a:cubicBezTo>
                  <a:pt x="7772623" y="1190151"/>
                  <a:pt x="7827046" y="1141081"/>
                  <a:pt x="7889500" y="1100040"/>
                </a:cubicBezTo>
                <a:cubicBezTo>
                  <a:pt x="7896636" y="1095579"/>
                  <a:pt x="7901544" y="1089780"/>
                  <a:pt x="7905559" y="1082642"/>
                </a:cubicBezTo>
                <a:cubicBezTo>
                  <a:pt x="7909127" y="1076397"/>
                  <a:pt x="7914481" y="1070598"/>
                  <a:pt x="7923848" y="1073274"/>
                </a:cubicBezTo>
                <a:cubicBezTo>
                  <a:pt x="7933216" y="1076397"/>
                  <a:pt x="7934109" y="1084427"/>
                  <a:pt x="7934109" y="1091565"/>
                </a:cubicBezTo>
                <a:cubicBezTo>
                  <a:pt x="7932770" y="1118330"/>
                  <a:pt x="7925186" y="1142419"/>
                  <a:pt x="7908682" y="1163831"/>
                </a:cubicBezTo>
                <a:cubicBezTo>
                  <a:pt x="7876563" y="1206657"/>
                  <a:pt x="7833738" y="1240114"/>
                  <a:pt x="7790913" y="1273570"/>
                </a:cubicBezTo>
                <a:cubicBezTo>
                  <a:pt x="7731582" y="1319518"/>
                  <a:pt x="7676712" y="1369481"/>
                  <a:pt x="7627197" y="1425243"/>
                </a:cubicBezTo>
                <a:cubicBezTo>
                  <a:pt x="7662883" y="1398031"/>
                  <a:pt x="7698572" y="1370372"/>
                  <a:pt x="7734705" y="1343161"/>
                </a:cubicBezTo>
                <a:cubicBezTo>
                  <a:pt x="7761917" y="1322641"/>
                  <a:pt x="7790020" y="1303012"/>
                  <a:pt x="7817678" y="1282938"/>
                </a:cubicBezTo>
                <a:cubicBezTo>
                  <a:pt x="7824370" y="1278032"/>
                  <a:pt x="7831507" y="1272679"/>
                  <a:pt x="7840874" y="1279370"/>
                </a:cubicBezTo>
                <a:cubicBezTo>
                  <a:pt x="7849351" y="1285169"/>
                  <a:pt x="7848012" y="1293645"/>
                  <a:pt x="7846228" y="1301675"/>
                </a:cubicBezTo>
                <a:cubicBezTo>
                  <a:pt x="7839537" y="1333347"/>
                  <a:pt x="7820801" y="1358774"/>
                  <a:pt x="7797604" y="1381525"/>
                </a:cubicBezTo>
                <a:cubicBezTo>
                  <a:pt x="7769501" y="1408737"/>
                  <a:pt x="7740058" y="1434611"/>
                  <a:pt x="7709724" y="1460484"/>
                </a:cubicBezTo>
                <a:cubicBezTo>
                  <a:pt x="7742288" y="1453346"/>
                  <a:pt x="7774853" y="1446209"/>
                  <a:pt x="7807418" y="1440410"/>
                </a:cubicBezTo>
                <a:cubicBezTo>
                  <a:pt x="7792698" y="1492156"/>
                  <a:pt x="7758348" y="1502417"/>
                  <a:pt x="7727568" y="1510446"/>
                </a:cubicBezTo>
                <a:cubicBezTo>
                  <a:pt x="7686080" y="1520706"/>
                  <a:pt x="7646379" y="1533643"/>
                  <a:pt x="7607122" y="1548365"/>
                </a:cubicBezTo>
                <a:cubicBezTo>
                  <a:pt x="7590617" y="1563085"/>
                  <a:pt x="7574111" y="1577361"/>
                  <a:pt x="7558052" y="1592527"/>
                </a:cubicBezTo>
                <a:cubicBezTo>
                  <a:pt x="7541546" y="1608141"/>
                  <a:pt x="7525933" y="1623754"/>
                  <a:pt x="7510320" y="1640259"/>
                </a:cubicBezTo>
                <a:cubicBezTo>
                  <a:pt x="7499167" y="1652303"/>
                  <a:pt x="7485785" y="1662564"/>
                  <a:pt x="7498721" y="1683084"/>
                </a:cubicBezTo>
                <a:cubicBezTo>
                  <a:pt x="7504521" y="1692452"/>
                  <a:pt x="7466603" y="1743307"/>
                  <a:pt x="7454558" y="1746429"/>
                </a:cubicBezTo>
                <a:cubicBezTo>
                  <a:pt x="7452773" y="1746875"/>
                  <a:pt x="7450990" y="1747322"/>
                  <a:pt x="7449652" y="1747322"/>
                </a:cubicBezTo>
                <a:cubicBezTo>
                  <a:pt x="7423777" y="1745538"/>
                  <a:pt x="7417978" y="1760705"/>
                  <a:pt x="7417532" y="1779887"/>
                </a:cubicBezTo>
                <a:cubicBezTo>
                  <a:pt x="7417087" y="1798622"/>
                  <a:pt x="7421547" y="1821819"/>
                  <a:pt x="7386306" y="1812451"/>
                </a:cubicBezTo>
                <a:cubicBezTo>
                  <a:pt x="7382291" y="1811559"/>
                  <a:pt x="7381399" y="1814235"/>
                  <a:pt x="7379615" y="1817358"/>
                </a:cubicBezTo>
                <a:cubicBezTo>
                  <a:pt x="7341251" y="1897208"/>
                  <a:pt x="7276567" y="1958770"/>
                  <a:pt x="7212776" y="2020331"/>
                </a:cubicBezTo>
                <a:cubicBezTo>
                  <a:pt x="7209207" y="2023454"/>
                  <a:pt x="7205638" y="2026576"/>
                  <a:pt x="7202070" y="2029699"/>
                </a:cubicBezTo>
                <a:cubicBezTo>
                  <a:pt x="7268983" y="2014086"/>
                  <a:pt x="7489800" y="1994011"/>
                  <a:pt x="7554483" y="2000703"/>
                </a:cubicBezTo>
                <a:cubicBezTo>
                  <a:pt x="7612029" y="2006502"/>
                  <a:pt x="7937231" y="1909254"/>
                  <a:pt x="8004591" y="1851708"/>
                </a:cubicBezTo>
                <a:cubicBezTo>
                  <a:pt x="8013959" y="1896763"/>
                  <a:pt x="7993885" y="1914606"/>
                  <a:pt x="7977825" y="1935127"/>
                </a:cubicBezTo>
                <a:cubicBezTo>
                  <a:pt x="7955075" y="1964123"/>
                  <a:pt x="7951506" y="1984644"/>
                  <a:pt x="7994331" y="2007840"/>
                </a:cubicBezTo>
                <a:cubicBezTo>
                  <a:pt x="8117007" y="2073862"/>
                  <a:pt x="8115669" y="2076092"/>
                  <a:pt x="8000576" y="2165757"/>
                </a:cubicBezTo>
                <a:cubicBezTo>
                  <a:pt x="7995223" y="2169772"/>
                  <a:pt x="7997900" y="2182708"/>
                  <a:pt x="7996561" y="2191631"/>
                </a:cubicBezTo>
                <a:cubicBezTo>
                  <a:pt x="8026450" y="2205014"/>
                  <a:pt x="8061691" y="2170218"/>
                  <a:pt x="8097378" y="2207690"/>
                </a:cubicBezTo>
                <a:cubicBezTo>
                  <a:pt x="7943477" y="2372298"/>
                  <a:pt x="7709277" y="2528878"/>
                  <a:pt x="7496937" y="2652445"/>
                </a:cubicBezTo>
                <a:cubicBezTo>
                  <a:pt x="7668683" y="2693040"/>
                  <a:pt x="7771731" y="2550290"/>
                  <a:pt x="7897975" y="2568579"/>
                </a:cubicBezTo>
                <a:cubicBezTo>
                  <a:pt x="7960875" y="2613189"/>
                  <a:pt x="7773515" y="2685456"/>
                  <a:pt x="7952398" y="2706423"/>
                </a:cubicBezTo>
                <a:cubicBezTo>
                  <a:pt x="7874778" y="2745678"/>
                  <a:pt x="7817232" y="2784043"/>
                  <a:pt x="7763701" y="2829098"/>
                </a:cubicBezTo>
                <a:cubicBezTo>
                  <a:pt x="7668683" y="2909841"/>
                  <a:pt x="7649948" y="2963373"/>
                  <a:pt x="7693664" y="3071773"/>
                </a:cubicBezTo>
                <a:cubicBezTo>
                  <a:pt x="7722660" y="3143148"/>
                  <a:pt x="7764593" y="3208723"/>
                  <a:pt x="7727568" y="3293927"/>
                </a:cubicBezTo>
                <a:cubicBezTo>
                  <a:pt x="7702141" y="3352365"/>
                  <a:pt x="7711954" y="3390729"/>
                  <a:pt x="7808311" y="3364409"/>
                </a:cubicBezTo>
                <a:cubicBezTo>
                  <a:pt x="7912249" y="3336306"/>
                  <a:pt x="7951506" y="3388945"/>
                  <a:pt x="7925186" y="3491100"/>
                </a:cubicBezTo>
                <a:cubicBezTo>
                  <a:pt x="7908235" y="3556676"/>
                  <a:pt x="7926079" y="3577197"/>
                  <a:pt x="7997454" y="3569613"/>
                </a:cubicBezTo>
                <a:cubicBezTo>
                  <a:pt x="8076413" y="3561136"/>
                  <a:pt x="8151355" y="3518312"/>
                  <a:pt x="8249050" y="3538832"/>
                </a:cubicBezTo>
                <a:cubicBezTo>
                  <a:pt x="8170985" y="3658385"/>
                  <a:pt x="8004145" y="3624482"/>
                  <a:pt x="7913142" y="3738236"/>
                </a:cubicBezTo>
                <a:cubicBezTo>
                  <a:pt x="8021543" y="3738682"/>
                  <a:pt x="8104516" y="3738236"/>
                  <a:pt x="8184813" y="3713254"/>
                </a:cubicBezTo>
                <a:cubicBezTo>
                  <a:pt x="8218270" y="3702995"/>
                  <a:pt x="8254850" y="3692735"/>
                  <a:pt x="8273586" y="3727083"/>
                </a:cubicBezTo>
                <a:cubicBezTo>
                  <a:pt x="8295890" y="3768570"/>
                  <a:pt x="8250389" y="3784184"/>
                  <a:pt x="8223177" y="3791767"/>
                </a:cubicBezTo>
                <a:cubicBezTo>
                  <a:pt x="8146449" y="3812734"/>
                  <a:pt x="8087564" y="3862249"/>
                  <a:pt x="8023773" y="3901059"/>
                </a:cubicBezTo>
                <a:cubicBezTo>
                  <a:pt x="7884146" y="3986264"/>
                  <a:pt x="7730689" y="4057192"/>
                  <a:pt x="7612475" y="4197266"/>
                </a:cubicBezTo>
                <a:cubicBezTo>
                  <a:pt x="7761024" y="4161579"/>
                  <a:pt x="7872102" y="4078159"/>
                  <a:pt x="8010390" y="4061208"/>
                </a:cubicBezTo>
                <a:cubicBezTo>
                  <a:pt x="7890391" y="4189236"/>
                  <a:pt x="7736489" y="4272656"/>
                  <a:pt x="7590617" y="4365889"/>
                </a:cubicBezTo>
                <a:cubicBezTo>
                  <a:pt x="7549130" y="4392209"/>
                  <a:pt x="7506751" y="4410052"/>
                  <a:pt x="7497384" y="4467153"/>
                </a:cubicBezTo>
                <a:cubicBezTo>
                  <a:pt x="7479093" y="4577783"/>
                  <a:pt x="7425116" y="4669679"/>
                  <a:pt x="7308686" y="4718303"/>
                </a:cubicBezTo>
                <a:cubicBezTo>
                  <a:pt x="7307793" y="4718749"/>
                  <a:pt x="7314039" y="4735255"/>
                  <a:pt x="7318054" y="4746853"/>
                </a:cubicBezTo>
                <a:cubicBezTo>
                  <a:pt x="7388982" y="4750422"/>
                  <a:pt x="7444744" y="4684845"/>
                  <a:pt x="7535747" y="4706259"/>
                </a:cubicBezTo>
                <a:cubicBezTo>
                  <a:pt x="7449206" y="4795031"/>
                  <a:pt x="7376492" y="4874882"/>
                  <a:pt x="7253370" y="4917261"/>
                </a:cubicBezTo>
                <a:cubicBezTo>
                  <a:pt x="7154784" y="4951164"/>
                  <a:pt x="7033000" y="4970345"/>
                  <a:pt x="6961625" y="5079638"/>
                </a:cubicBezTo>
                <a:cubicBezTo>
                  <a:pt x="7044599" y="5101051"/>
                  <a:pt x="7106605" y="5074285"/>
                  <a:pt x="7168612" y="5055104"/>
                </a:cubicBezTo>
                <a:cubicBezTo>
                  <a:pt x="7264077" y="5025661"/>
                  <a:pt x="7357756" y="4992204"/>
                  <a:pt x="7453220" y="4962316"/>
                </a:cubicBezTo>
                <a:cubicBezTo>
                  <a:pt x="7489353" y="4951164"/>
                  <a:pt x="7529056" y="4942688"/>
                  <a:pt x="7552253" y="4997111"/>
                </a:cubicBezTo>
                <a:cubicBezTo>
                  <a:pt x="7431361" y="5008709"/>
                  <a:pt x="7358649" y="5081869"/>
                  <a:pt x="7282812" y="5150568"/>
                </a:cubicBezTo>
                <a:cubicBezTo>
                  <a:pt x="7239987" y="5189378"/>
                  <a:pt x="7205192" y="5241125"/>
                  <a:pt x="7128464" y="5221497"/>
                </a:cubicBezTo>
                <a:cubicBezTo>
                  <a:pt x="7087869" y="5211236"/>
                  <a:pt x="7061996" y="5240233"/>
                  <a:pt x="7066457" y="5275920"/>
                </a:cubicBezTo>
                <a:cubicBezTo>
                  <a:pt x="7081624" y="5401718"/>
                  <a:pt x="6987498" y="5445881"/>
                  <a:pt x="6889805" y="5469970"/>
                </a:cubicBezTo>
                <a:cubicBezTo>
                  <a:pt x="6705122" y="5515918"/>
                  <a:pt x="6551219" y="5623426"/>
                  <a:pt x="6371444" y="5682310"/>
                </a:cubicBezTo>
                <a:cubicBezTo>
                  <a:pt x="6196576" y="5739411"/>
                  <a:pt x="4884170" y="6004390"/>
                  <a:pt x="4551831" y="6030710"/>
                </a:cubicBezTo>
                <a:cubicBezTo>
                  <a:pt x="2518092" y="6191749"/>
                  <a:pt x="1055352" y="4921275"/>
                  <a:pt x="1048661" y="4903878"/>
                </a:cubicBezTo>
                <a:cubicBezTo>
                  <a:pt x="1017880" y="4822243"/>
                  <a:pt x="941599" y="4787001"/>
                  <a:pt x="872455" y="4743284"/>
                </a:cubicBezTo>
                <a:cubicBezTo>
                  <a:pt x="812231" y="4704920"/>
                  <a:pt x="747994" y="4664326"/>
                  <a:pt x="723013" y="4598750"/>
                </a:cubicBezTo>
                <a:cubicBezTo>
                  <a:pt x="690002" y="4511762"/>
                  <a:pt x="783682" y="4583137"/>
                  <a:pt x="801080" y="4549680"/>
                </a:cubicBezTo>
                <a:cubicBezTo>
                  <a:pt x="765392" y="4504624"/>
                  <a:pt x="710077" y="4463138"/>
                  <a:pt x="695355" y="4411837"/>
                </a:cubicBezTo>
                <a:cubicBezTo>
                  <a:pt x="642715" y="4226262"/>
                  <a:pt x="529409" y="4091096"/>
                  <a:pt x="359893" y="3986264"/>
                </a:cubicBezTo>
                <a:cubicBezTo>
                  <a:pt x="311269" y="3955930"/>
                  <a:pt x="279150" y="3901506"/>
                  <a:pt x="212682" y="3892584"/>
                </a:cubicBezTo>
                <a:cubicBezTo>
                  <a:pt x="65025" y="3873402"/>
                  <a:pt x="111866" y="3723515"/>
                  <a:pt x="33799" y="3657047"/>
                </a:cubicBezTo>
                <a:cubicBezTo>
                  <a:pt x="26438" y="3650802"/>
                  <a:pt x="19412" y="3568832"/>
                  <a:pt x="14561" y="3486305"/>
                </a:cubicBezTo>
                <a:lnTo>
                  <a:pt x="12840" y="3453616"/>
                </a:lnTo>
                <a:lnTo>
                  <a:pt x="21095" y="3453948"/>
                </a:lnTo>
                <a:lnTo>
                  <a:pt x="25905" y="3450639"/>
                </a:lnTo>
                <a:lnTo>
                  <a:pt x="27770" y="3466411"/>
                </a:lnTo>
                <a:cubicBezTo>
                  <a:pt x="33262" y="3508951"/>
                  <a:pt x="39263" y="3541509"/>
                  <a:pt x="44951" y="3533479"/>
                </a:cubicBezTo>
                <a:cubicBezTo>
                  <a:pt x="60119" y="3511621"/>
                  <a:pt x="83315" y="3492439"/>
                  <a:pt x="72163" y="3463889"/>
                </a:cubicBezTo>
                <a:cubicBezTo>
                  <a:pt x="67702" y="3451844"/>
                  <a:pt x="70824" y="3410804"/>
                  <a:pt x="36475" y="3443368"/>
                </a:cubicBezTo>
                <a:lnTo>
                  <a:pt x="25905" y="3450639"/>
                </a:lnTo>
                <a:lnTo>
                  <a:pt x="22479" y="3421677"/>
                </a:lnTo>
                <a:cubicBezTo>
                  <a:pt x="19106" y="3391148"/>
                  <a:pt x="16081" y="3360716"/>
                  <a:pt x="13648" y="3339450"/>
                </a:cubicBezTo>
                <a:lnTo>
                  <a:pt x="13062" y="3335036"/>
                </a:lnTo>
                <a:lnTo>
                  <a:pt x="21866" y="3298221"/>
                </a:lnTo>
                <a:cubicBezTo>
                  <a:pt x="52089" y="3197348"/>
                  <a:pt x="110303" y="3084040"/>
                  <a:pt x="175210" y="3078464"/>
                </a:cubicBezTo>
                <a:cubicBezTo>
                  <a:pt x="127925" y="2954896"/>
                  <a:pt x="127925" y="2954896"/>
                  <a:pt x="282273" y="2937945"/>
                </a:cubicBezTo>
                <a:cubicBezTo>
                  <a:pt x="222942" y="2859432"/>
                  <a:pt x="222942" y="2839357"/>
                  <a:pt x="294764" y="2812593"/>
                </a:cubicBezTo>
                <a:cubicBezTo>
                  <a:pt x="363908" y="2786719"/>
                  <a:pt x="440636" y="2778244"/>
                  <a:pt x="504427" y="2738541"/>
                </a:cubicBezTo>
                <a:cubicBezTo>
                  <a:pt x="445542" y="2638170"/>
                  <a:pt x="429038" y="2522185"/>
                  <a:pt x="307254" y="2473116"/>
                </a:cubicBezTo>
                <a:cubicBezTo>
                  <a:pt x="288072" y="2465532"/>
                  <a:pt x="275135" y="2435197"/>
                  <a:pt x="287626" y="2418246"/>
                </a:cubicBezTo>
                <a:cubicBezTo>
                  <a:pt x="331790" y="2355347"/>
                  <a:pt x="268444" y="2234901"/>
                  <a:pt x="405841" y="2221965"/>
                </a:cubicBezTo>
                <a:cubicBezTo>
                  <a:pt x="422793" y="2220181"/>
                  <a:pt x="438406" y="2207690"/>
                  <a:pt x="425023" y="2190292"/>
                </a:cubicBezTo>
                <a:cubicBezTo>
                  <a:pt x="379075" y="2130962"/>
                  <a:pt x="434837" y="2134976"/>
                  <a:pt x="468739" y="2127394"/>
                </a:cubicBezTo>
                <a:cubicBezTo>
                  <a:pt x="509781" y="2118471"/>
                  <a:pt x="556174" y="2144344"/>
                  <a:pt x="594091" y="2112226"/>
                </a:cubicBezTo>
                <a:cubicBezTo>
                  <a:pt x="585170" y="2078323"/>
                  <a:pt x="552160" y="2078769"/>
                  <a:pt x="528963" y="2068063"/>
                </a:cubicBezTo>
                <a:cubicBezTo>
                  <a:pt x="461157" y="2036390"/>
                  <a:pt x="405841" y="1998918"/>
                  <a:pt x="402718" y="1917729"/>
                </a:cubicBezTo>
                <a:cubicBezTo>
                  <a:pt x="400042" y="1852153"/>
                  <a:pt x="392904" y="1794162"/>
                  <a:pt x="486584" y="1774087"/>
                </a:cubicBezTo>
                <a:cubicBezTo>
                  <a:pt x="501304" y="1770965"/>
                  <a:pt x="508888" y="1762489"/>
                  <a:pt x="511565" y="1751337"/>
                </a:cubicBezTo>
                <a:cubicBezTo>
                  <a:pt x="500858" y="1740630"/>
                  <a:pt x="490599" y="1729477"/>
                  <a:pt x="478109" y="1721448"/>
                </a:cubicBezTo>
                <a:cubicBezTo>
                  <a:pt x="436175" y="1695129"/>
                  <a:pt x="421900" y="1656318"/>
                  <a:pt x="409410" y="1615724"/>
                </a:cubicBezTo>
                <a:cubicBezTo>
                  <a:pt x="401380" y="1589851"/>
                  <a:pt x="392012" y="1564424"/>
                  <a:pt x="373722" y="1542118"/>
                </a:cubicBezTo>
                <a:cubicBezTo>
                  <a:pt x="362569" y="1528290"/>
                  <a:pt x="348740" y="1518030"/>
                  <a:pt x="331343" y="1512231"/>
                </a:cubicBezTo>
                <a:cubicBezTo>
                  <a:pt x="316177" y="1506877"/>
                  <a:pt x="311715" y="1499739"/>
                  <a:pt x="321976" y="1486804"/>
                </a:cubicBezTo>
                <a:cubicBezTo>
                  <a:pt x="350972" y="1449777"/>
                  <a:pt x="362569" y="1409182"/>
                  <a:pt x="343388" y="1361897"/>
                </a:cubicBezTo>
                <a:cubicBezTo>
                  <a:pt x="337588" y="1347623"/>
                  <a:pt x="341602" y="1335131"/>
                  <a:pt x="355432" y="1329778"/>
                </a:cubicBezTo>
                <a:cubicBezTo>
                  <a:pt x="412979" y="1307028"/>
                  <a:pt x="427253" y="1254388"/>
                  <a:pt x="451789" y="1209779"/>
                </a:cubicBezTo>
                <a:cubicBezTo>
                  <a:pt x="486584" y="1146434"/>
                  <a:pt x="518256" y="1081751"/>
                  <a:pt x="542344" y="1013052"/>
                </a:cubicBezTo>
                <a:cubicBezTo>
                  <a:pt x="556620" y="972012"/>
                  <a:pt x="570449" y="931417"/>
                  <a:pt x="560635" y="885915"/>
                </a:cubicBezTo>
                <a:cubicBezTo>
                  <a:pt x="558405" y="874764"/>
                  <a:pt x="562419" y="865395"/>
                  <a:pt x="568219" y="856919"/>
                </a:cubicBezTo>
                <a:cubicBezTo>
                  <a:pt x="592754" y="819893"/>
                  <a:pt x="589631" y="780638"/>
                  <a:pt x="570895" y="740043"/>
                </a:cubicBezTo>
                <a:cubicBezTo>
                  <a:pt x="559296" y="715508"/>
                  <a:pt x="560635" y="712385"/>
                  <a:pt x="590077" y="713277"/>
                </a:cubicBezTo>
                <a:cubicBezTo>
                  <a:pt x="649853" y="714616"/>
                  <a:pt x="709184" y="716846"/>
                  <a:pt x="768069" y="709263"/>
                </a:cubicBezTo>
                <a:cubicBezTo>
                  <a:pt x="834090" y="700786"/>
                  <a:pt x="855503" y="681158"/>
                  <a:pt x="805540" y="624505"/>
                </a:cubicBezTo>
                <a:cubicBezTo>
                  <a:pt x="794833" y="612461"/>
                  <a:pt x="785466" y="599078"/>
                  <a:pt x="780559" y="583910"/>
                </a:cubicBezTo>
                <a:cubicBezTo>
                  <a:pt x="776990" y="571866"/>
                  <a:pt x="780113" y="563390"/>
                  <a:pt x="790819" y="557591"/>
                </a:cubicBezTo>
                <a:cubicBezTo>
                  <a:pt x="803310" y="550454"/>
                  <a:pt x="810001" y="560268"/>
                  <a:pt x="817139" y="567404"/>
                </a:cubicBezTo>
                <a:cubicBezTo>
                  <a:pt x="855949" y="605769"/>
                  <a:pt x="904572" y="632089"/>
                  <a:pt x="950966" y="661085"/>
                </a:cubicBezTo>
                <a:cubicBezTo>
                  <a:pt x="1017435" y="703018"/>
                  <a:pt x="1087471" y="740043"/>
                  <a:pt x="1146802" y="790897"/>
                </a:cubicBezTo>
                <a:cubicBezTo>
                  <a:pt x="1161968" y="803835"/>
                  <a:pt x="1186503" y="794021"/>
                  <a:pt x="1188288" y="772161"/>
                </a:cubicBezTo>
                <a:cubicBezTo>
                  <a:pt x="1190072" y="750303"/>
                  <a:pt x="1202116" y="750303"/>
                  <a:pt x="1219960" y="755656"/>
                </a:cubicBezTo>
                <a:cubicBezTo>
                  <a:pt x="1241373" y="761901"/>
                  <a:pt x="1262786" y="768146"/>
                  <a:pt x="1283752" y="775284"/>
                </a:cubicBezTo>
                <a:cubicBezTo>
                  <a:pt x="1305611" y="782868"/>
                  <a:pt x="1315424" y="798927"/>
                  <a:pt x="1317655" y="819002"/>
                </a:cubicBezTo>
                <a:cubicBezTo>
                  <a:pt x="1318101" y="822794"/>
                  <a:pt x="1318213" y="827031"/>
                  <a:pt x="1317209" y="830488"/>
                </a:cubicBezTo>
                <a:lnTo>
                  <a:pt x="1312784" y="834706"/>
                </a:lnTo>
                <a:lnTo>
                  <a:pt x="1307604" y="836392"/>
                </a:lnTo>
                <a:cubicBezTo>
                  <a:pt x="1302209" y="838239"/>
                  <a:pt x="1301818" y="838741"/>
                  <a:pt x="1310071" y="837291"/>
                </a:cubicBezTo>
                <a:lnTo>
                  <a:pt x="1312784" y="834706"/>
                </a:lnTo>
                <a:lnTo>
                  <a:pt x="1335164" y="827421"/>
                </a:lnTo>
                <a:cubicBezTo>
                  <a:pt x="1358695" y="819559"/>
                  <a:pt x="1387691" y="808741"/>
                  <a:pt x="1393044" y="799820"/>
                </a:cubicBezTo>
                <a:cubicBezTo>
                  <a:pt x="1393490" y="798927"/>
                  <a:pt x="1657132" y="863165"/>
                  <a:pt x="1737429" y="903760"/>
                </a:cubicBezTo>
                <a:cubicBezTo>
                  <a:pt x="1787390" y="929187"/>
                  <a:pt x="2773257" y="1331562"/>
                  <a:pt x="4138303" y="1231638"/>
                </a:cubicBezTo>
                <a:cubicBezTo>
                  <a:pt x="4186481" y="1228070"/>
                  <a:pt x="4231982" y="1225838"/>
                  <a:pt x="4278375" y="1224055"/>
                </a:cubicBezTo>
                <a:cubicBezTo>
                  <a:pt x="4688781" y="1205764"/>
                  <a:pt x="5091603" y="1196842"/>
                  <a:pt x="5261564" y="1174984"/>
                </a:cubicBezTo>
                <a:cubicBezTo>
                  <a:pt x="5394500" y="1157586"/>
                  <a:pt x="6074346" y="1010376"/>
                  <a:pt x="6273750" y="885915"/>
                </a:cubicBezTo>
                <a:cubicBezTo>
                  <a:pt x="6477614" y="758332"/>
                  <a:pt x="6669881" y="617367"/>
                  <a:pt x="6861254" y="475956"/>
                </a:cubicBezTo>
                <a:cubicBezTo>
                  <a:pt x="6944228" y="414841"/>
                  <a:pt x="7032555" y="359079"/>
                  <a:pt x="7107498" y="289043"/>
                </a:cubicBezTo>
                <a:cubicBezTo>
                  <a:pt x="7182441" y="218560"/>
                  <a:pt x="7253816" y="145401"/>
                  <a:pt x="7335005" y="80271"/>
                </a:cubicBezTo>
                <a:cubicBezTo>
                  <a:pt x="7358202" y="61535"/>
                  <a:pt x="7381399" y="41461"/>
                  <a:pt x="7415302" y="38338"/>
                </a:cubicBezTo>
                <a:cubicBezTo>
                  <a:pt x="7422886" y="37446"/>
                  <a:pt x="7430915" y="37892"/>
                  <a:pt x="7438499" y="38784"/>
                </a:cubicBezTo>
                <a:cubicBezTo>
                  <a:pt x="7446974" y="39677"/>
                  <a:pt x="7453666" y="44137"/>
                  <a:pt x="7456789" y="51721"/>
                </a:cubicBezTo>
                <a:cubicBezTo>
                  <a:pt x="7459911" y="60197"/>
                  <a:pt x="7454558" y="65104"/>
                  <a:pt x="7448313" y="69564"/>
                </a:cubicBezTo>
                <a:cubicBezTo>
                  <a:pt x="7443852" y="72687"/>
                  <a:pt x="7439392" y="77595"/>
                  <a:pt x="7433593" y="78487"/>
                </a:cubicBezTo>
                <a:cubicBezTo>
                  <a:pt x="7396566" y="83840"/>
                  <a:pt x="7382737" y="111052"/>
                  <a:pt x="7365340" y="135140"/>
                </a:cubicBezTo>
                <a:cubicBezTo>
                  <a:pt x="7357756" y="145401"/>
                  <a:pt x="7349726" y="153430"/>
                  <a:pt x="7363555" y="168151"/>
                </a:cubicBezTo>
                <a:cubicBezTo>
                  <a:pt x="7375599" y="181088"/>
                  <a:pt x="7363109" y="187780"/>
                  <a:pt x="7350619" y="191349"/>
                </a:cubicBezTo>
                <a:cubicBezTo>
                  <a:pt x="7333222" y="196255"/>
                  <a:pt x="7312701" y="195364"/>
                  <a:pt x="7293073" y="211422"/>
                </a:cubicBezTo>
                <a:cubicBezTo>
                  <a:pt x="7366678" y="212761"/>
                  <a:pt x="7397905" y="170382"/>
                  <a:pt x="7431361" y="131125"/>
                </a:cubicBezTo>
                <a:cubicBezTo>
                  <a:pt x="7443852" y="116851"/>
                  <a:pt x="7452328" y="99899"/>
                  <a:pt x="7463034" y="83840"/>
                </a:cubicBezTo>
                <a:cubicBezTo>
                  <a:pt x="7476417" y="64212"/>
                  <a:pt x="7492030" y="63319"/>
                  <a:pt x="7511658" y="80717"/>
                </a:cubicBezTo>
                <a:cubicBezTo>
                  <a:pt x="7529056" y="96330"/>
                  <a:pt x="7537531" y="94993"/>
                  <a:pt x="7543330" y="73579"/>
                </a:cubicBezTo>
                <a:cubicBezTo>
                  <a:pt x="7552253" y="40122"/>
                  <a:pt x="7572773" y="16480"/>
                  <a:pt x="7607569" y="4435"/>
                </a:cubicBezTo>
                <a:cubicBezTo>
                  <a:pt x="7611361" y="3097"/>
                  <a:pt x="7615598" y="978"/>
                  <a:pt x="7619780" y="253"/>
                </a:cubicBezTo>
                <a:close/>
              </a:path>
            </a:pathLst>
          </a:cu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99096B8-29F9-4085-BADE-1E3A763713BB}"/>
              </a:ext>
            </a:extLst>
          </p:cNvPr>
          <p:cNvSpPr/>
          <p:nvPr/>
        </p:nvSpPr>
        <p:spPr>
          <a:xfrm>
            <a:off x="2620068" y="676629"/>
            <a:ext cx="9916514" cy="830997"/>
          </a:xfrm>
          <a:prstGeom prst="rect">
            <a:avLst/>
          </a:prstGeom>
        </p:spPr>
        <p:txBody>
          <a:bodyPr wrap="square">
            <a:spAutoFit/>
          </a:bodyPr>
          <a:lstStyle/>
          <a:p>
            <a:pPr algn="just"/>
            <a:r>
              <a:rPr lang="en-US" sz="4800" b="1" dirty="0">
                <a:latin typeface="Architecture" panose="020B0500000000000000" pitchFamily="34" charset="0"/>
                <a:ea typeface="Architecture" panose="020B0500000000000000" pitchFamily="34" charset="0"/>
                <a:cs typeface="Architecture" panose="020B0500000000000000" pitchFamily="34" charset="0"/>
              </a:rPr>
              <a:t>2. </a:t>
            </a:r>
            <a:r>
              <a:rPr lang="en-US" sz="4800" b="1" dirty="0" err="1">
                <a:latin typeface="Architecture" panose="020B0500000000000000" pitchFamily="34" charset="0"/>
                <a:ea typeface="Architecture" panose="020B0500000000000000" pitchFamily="34" charset="0"/>
                <a:cs typeface="Architecture" panose="020B0500000000000000" pitchFamily="34" charset="0"/>
              </a:rPr>
              <a:t>Nghệ</a:t>
            </a:r>
            <a:r>
              <a:rPr lang="en-US" sz="4800" b="1" dirty="0">
                <a:latin typeface="Architecture" panose="020B0500000000000000" pitchFamily="34" charset="0"/>
                <a:ea typeface="Architecture" panose="020B0500000000000000" pitchFamily="34" charset="0"/>
                <a:cs typeface="Architecture" panose="020B0500000000000000" pitchFamily="34" charset="0"/>
              </a:rPr>
              <a:t> </a:t>
            </a:r>
            <a:r>
              <a:rPr lang="en-US" sz="4800" b="1" dirty="0" err="1">
                <a:latin typeface="Architecture" panose="020B0500000000000000" pitchFamily="34" charset="0"/>
                <a:ea typeface="Architecture" panose="020B0500000000000000" pitchFamily="34" charset="0"/>
                <a:cs typeface="Architecture" panose="020B0500000000000000" pitchFamily="34" charset="0"/>
              </a:rPr>
              <a:t>thuật</a:t>
            </a:r>
            <a:endParaRPr lang="vi-VN" sz="4800" b="1" dirty="0">
              <a:latin typeface="Architecture" panose="020B0500000000000000" pitchFamily="34" charset="0"/>
              <a:ea typeface="Architecture" panose="020B0500000000000000" pitchFamily="34" charset="0"/>
              <a:cs typeface="Architecture" panose="020B0500000000000000" pitchFamily="34" charset="0"/>
            </a:endParaRPr>
          </a:p>
        </p:txBody>
      </p:sp>
      <p:sp>
        <p:nvSpPr>
          <p:cNvPr id="8" name="Rectangle 7">
            <a:extLst>
              <a:ext uri="{FF2B5EF4-FFF2-40B4-BE49-F238E27FC236}">
                <a16:creationId xmlns:a16="http://schemas.microsoft.com/office/drawing/2014/main" id="{F2FBD053-C7DA-4E3B-A280-264FA5A73100}"/>
              </a:ext>
            </a:extLst>
          </p:cNvPr>
          <p:cNvSpPr/>
          <p:nvPr/>
        </p:nvSpPr>
        <p:spPr>
          <a:xfrm>
            <a:off x="4974022" y="2075767"/>
            <a:ext cx="7244481" cy="1200329"/>
          </a:xfrm>
          <a:prstGeom prst="rect">
            <a:avLst/>
          </a:prstGeom>
        </p:spPr>
        <p:txBody>
          <a:bodyPr wrap="square">
            <a:spAutoFit/>
          </a:bodyPr>
          <a:lstStyle/>
          <a:p>
            <a:pPr algn="ctr"/>
            <a:r>
              <a:rPr lang="en-US" sz="3600" dirty="0">
                <a:latin typeface="Times New Roman" pitchFamily="18" charset="0"/>
                <a:cs typeface="Times New Roman" pitchFamily="18" charset="0"/>
              </a:rPr>
              <a:t>Tình </a:t>
            </a:r>
            <a:r>
              <a:rPr lang="en-US" sz="3600" dirty="0" err="1">
                <a:latin typeface="Times New Roman" pitchFamily="18" charset="0"/>
                <a:cs typeface="Times New Roman" pitchFamily="18" charset="0"/>
              </a:rPr>
              <a:t>huống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ngờ</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sắp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xếp</a:t>
            </a:r>
            <a:r>
              <a:rPr lang="en-US" sz="3600" dirty="0">
                <a:latin typeface="Times New Roman" pitchFamily="18" charset="0"/>
                <a:cs typeface="Times New Roman" pitchFamily="18" charset="0"/>
              </a:rPr>
              <a:t> chi </a:t>
            </a:r>
            <a:r>
              <a:rPr lang="en-US" sz="3600" dirty="0" err="1">
                <a:latin typeface="Times New Roman" pitchFamily="18" charset="0"/>
                <a:cs typeface="Times New Roman" pitchFamily="18" charset="0"/>
              </a:rPr>
              <a:t>tiết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khéo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léo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gây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hứng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thú</a:t>
            </a:r>
            <a:r>
              <a:rPr lang="en-US" sz="3600" dirty="0">
                <a:latin typeface="Times New Roman" pitchFamily="18" charset="0"/>
                <a:cs typeface="Times New Roman" pitchFamily="18" charset="0"/>
              </a:rPr>
              <a:t> cho người </a:t>
            </a:r>
            <a:r>
              <a:rPr lang="en-US" sz="3600" dirty="0" err="1">
                <a:latin typeface="Times New Roman" pitchFamily="18" charset="0"/>
                <a:cs typeface="Times New Roman" pitchFamily="18" charset="0"/>
              </a:rPr>
              <a:t>đọc</a:t>
            </a:r>
            <a:r>
              <a:rPr lang="en-US" sz="3600" dirty="0">
                <a:latin typeface="Times New Roman" pitchFamily="18" charset="0"/>
                <a:cs typeface="Times New Roman" pitchFamily="18" charset="0"/>
              </a:rPr>
              <a:t>.</a:t>
            </a:r>
            <a:endParaRPr lang="vi-VN" sz="3600" i="1" dirty="0">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5ABDEDD6-B33A-4DE2-B1A6-0E23079D1D41}"/>
              </a:ext>
            </a:extLst>
          </p:cNvPr>
          <p:cNvSpPr/>
          <p:nvPr/>
        </p:nvSpPr>
        <p:spPr>
          <a:xfrm>
            <a:off x="5155260" y="4420716"/>
            <a:ext cx="6877714" cy="646331"/>
          </a:xfrm>
          <a:prstGeom prst="rect">
            <a:avLst/>
          </a:prstGeom>
        </p:spPr>
        <p:txBody>
          <a:bodyPr wrap="square">
            <a:spAutoFit/>
          </a:bodyPr>
          <a:lstStyle/>
          <a:p>
            <a:pPr algn="ctr"/>
            <a:r>
              <a:rPr lang="en-US" sz="3600" dirty="0" err="1">
                <a:latin typeface="Times New Roman" pitchFamily="18" charset="0"/>
                <a:cs typeface="Times New Roman" pitchFamily="18" charset="0"/>
              </a:rPr>
              <a:t>Nghệ</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thuật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đảo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ngược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huống</a:t>
            </a:r>
            <a:endParaRPr lang="vi-VN" sz="3600" i="1" dirty="0">
              <a:latin typeface="Times New Roman" pitchFamily="18" charset="0"/>
              <a:cs typeface="Times New Roman" pitchFamily="18" charset="0"/>
            </a:endParaRPr>
          </a:p>
        </p:txBody>
      </p:sp>
      <p:cxnSp>
        <p:nvCxnSpPr>
          <p:cNvPr id="5" name="Straight Connector 4">
            <a:extLst>
              <a:ext uri="{FF2B5EF4-FFF2-40B4-BE49-F238E27FC236}">
                <a16:creationId xmlns:a16="http://schemas.microsoft.com/office/drawing/2014/main" id="{298DB92B-4597-46DD-A964-71024142112F}"/>
              </a:ext>
            </a:extLst>
          </p:cNvPr>
          <p:cNvCxnSpPr/>
          <p:nvPr/>
        </p:nvCxnSpPr>
        <p:spPr>
          <a:xfrm>
            <a:off x="3896139" y="1507626"/>
            <a:ext cx="0" cy="33691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54528C1-FBC8-4BE9-852B-6DC6ECE0BBFC}"/>
              </a:ext>
            </a:extLst>
          </p:cNvPr>
          <p:cNvCxnSpPr/>
          <p:nvPr/>
        </p:nvCxnSpPr>
        <p:spPr>
          <a:xfrm>
            <a:off x="3922643" y="2637183"/>
            <a:ext cx="125912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5C0C192-EBD4-4492-AFC0-40EDD4B09D61}"/>
              </a:ext>
            </a:extLst>
          </p:cNvPr>
          <p:cNvCxnSpPr/>
          <p:nvPr/>
        </p:nvCxnSpPr>
        <p:spPr>
          <a:xfrm>
            <a:off x="3896139" y="4876800"/>
            <a:ext cx="125912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2" descr="HÃ¬nh áº£nh cÃ³ liÃªn quan">
            <a:extLst>
              <a:ext uri="{FF2B5EF4-FFF2-40B4-BE49-F238E27FC236}">
                <a16:creationId xmlns:a16="http://schemas.microsoft.com/office/drawing/2014/main" id="{2F681F8D-1236-463E-B6B6-54B4C564314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rot="19934026">
            <a:off x="2289047" y="2091637"/>
            <a:ext cx="1408350" cy="12013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Ã¬nh áº£nh cÃ³ liÃªn quan">
            <a:extLst>
              <a:ext uri="{FF2B5EF4-FFF2-40B4-BE49-F238E27FC236}">
                <a16:creationId xmlns:a16="http://schemas.microsoft.com/office/drawing/2014/main" id="{F1ACDB67-E7F8-4917-9409-73D6A241D65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rot="19934026">
            <a:off x="2315552" y="4291815"/>
            <a:ext cx="1408350" cy="120130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99564939"/>
      </p:ext>
    </p:extLst>
  </p:cSld>
  <p:clrMapOvr>
    <a:masterClrMapping/>
  </p:clrMapOvr>
  <mc:AlternateContent xmlns:mc="http://schemas.openxmlformats.org/markup-compatibility/2006" xmlns:p14="http://schemas.microsoft.com/office/powerpoint/2010/main">
    <mc:Choice Requires="p14">
      <p:transition p14:dur="11" advTm="19710">
        <p:split orient="vert"/>
      </p:transition>
    </mc:Choice>
    <mc:Fallback xmlns="">
      <p:transition advTm="1971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strVal val="#ppt_w*0.70"/>
                                          </p:val>
                                        </p:tav>
                                        <p:tav tm="100000">
                                          <p:val>
                                            <p:strVal val="#ppt_w"/>
                                          </p:val>
                                        </p:tav>
                                      </p:tavLst>
                                    </p:anim>
                                    <p:anim calcmode="lin" valueType="num">
                                      <p:cBhvr>
                                        <p:cTn id="21" dur="1000" fill="hold"/>
                                        <p:tgtEl>
                                          <p:spTgt spid="8"/>
                                        </p:tgtEl>
                                        <p:attrNameLst>
                                          <p:attrName>ppt_h</p:attrName>
                                        </p:attrNameLst>
                                      </p:cBhvr>
                                      <p:tavLst>
                                        <p:tav tm="0">
                                          <p:val>
                                            <p:strVal val="#ppt_h"/>
                                          </p:val>
                                        </p:tav>
                                        <p:tav tm="100000">
                                          <p:val>
                                            <p:strVal val="#ppt_h"/>
                                          </p:val>
                                        </p:tav>
                                      </p:tavLst>
                                    </p:anim>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par>
                                <p:cTn id="28" presetID="55"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1000" fill="hold"/>
                                        <p:tgtEl>
                                          <p:spTgt spid="9"/>
                                        </p:tgtEl>
                                        <p:attrNameLst>
                                          <p:attrName>ppt_w</p:attrName>
                                        </p:attrNameLst>
                                      </p:cBhvr>
                                      <p:tavLst>
                                        <p:tav tm="0">
                                          <p:val>
                                            <p:strVal val="#ppt_w*0.70"/>
                                          </p:val>
                                        </p:tav>
                                        <p:tav tm="100000">
                                          <p:val>
                                            <p:strVal val="#ppt_w"/>
                                          </p:val>
                                        </p:tav>
                                      </p:tavLst>
                                    </p:anim>
                                    <p:anim calcmode="lin" valueType="num">
                                      <p:cBhvr>
                                        <p:cTn id="31" dur="1000" fill="hold"/>
                                        <p:tgtEl>
                                          <p:spTgt spid="9"/>
                                        </p:tgtEl>
                                        <p:attrNameLst>
                                          <p:attrName>ppt_h</p:attrName>
                                        </p:attrNameLst>
                                      </p:cBhvr>
                                      <p:tavLst>
                                        <p:tav tm="0">
                                          <p:val>
                                            <p:strVal val="#ppt_h"/>
                                          </p:val>
                                        </p:tav>
                                        <p:tav tm="100000">
                                          <p:val>
                                            <p:strVal val="#ppt_h"/>
                                          </p:val>
                                        </p:tav>
                                      </p:tavLst>
                                    </p:anim>
                                    <p:animEffect transition="in" filter="fade">
                                      <p:cBhvr>
                                        <p:cTn id="3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lant&#10;&#10;Description automatically generated">
            <a:extLst>
              <a:ext uri="{FF2B5EF4-FFF2-40B4-BE49-F238E27FC236}">
                <a16:creationId xmlns:a16="http://schemas.microsoft.com/office/drawing/2014/main" id="{D4B8A5BA-39AF-413B-A8EB-1DF1BE54300C}"/>
              </a:ext>
            </a:extLst>
          </p:cNvPr>
          <p:cNvPicPr>
            <a:picLocks noChangeAspect="1"/>
          </p:cNvPicPr>
          <p:nvPr/>
        </p:nvPicPr>
        <p:blipFill>
          <a:blip r:embed="rId4">
            <a:alphaModFix amt="85000"/>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7" name="TextBox 6">
            <a:extLst>
              <a:ext uri="{FF2B5EF4-FFF2-40B4-BE49-F238E27FC236}">
                <a16:creationId xmlns:a16="http://schemas.microsoft.com/office/drawing/2014/main" id="{5027FB7F-84F0-4B61-876F-A3D2784E104D}"/>
              </a:ext>
            </a:extLst>
          </p:cNvPr>
          <p:cNvSpPr txBox="1"/>
          <p:nvPr/>
        </p:nvSpPr>
        <p:spPr>
          <a:xfrm>
            <a:off x="258417" y="232635"/>
            <a:ext cx="11933582" cy="387798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Architecture" panose="020B0500000000000000" pitchFamily="34" charset="0"/>
                <a:ea typeface="Architecture" panose="020B0500000000000000" pitchFamily="34" charset="0"/>
                <a:cs typeface="Architecture" panose="020B0500000000000000" pitchFamily="34" charset="0"/>
              </a:rPr>
              <a:t>CỦNG CỐ - DẶN DÒ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Từ hai nhân vật Giôn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xi và </a:t>
            </a:r>
            <a:r>
              <a:rPr lang="en-US" sz="3200" i="1" dirty="0">
                <a:solidFill>
                  <a:prstClr val="black"/>
                </a:solidFill>
                <a:latin typeface="Times New Roman" panose="02020603050405020304" pitchFamily="18" charset="0"/>
                <a:cs typeface="Times New Roman" panose="02020603050405020304" pitchFamily="18" charset="0"/>
              </a:rPr>
              <a:t>c</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ụ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Bơ</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-men,</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các con rút ra những kĩ năng chung nào khi phân tích nhân vật?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Gợi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Phân tích nhân vật trên: hoàn cảnh cuộc đời, diễn biến tâm trạng, hành động, lời nói của nhân vật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dựa theo cốt truyện, vẻ đẹp ngoại hình và tâm hồn, ý nghĩa, vai trò của nhân vật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547321870"/>
      </p:ext>
    </p:extLst>
  </p:cSld>
  <p:clrMapOvr>
    <a:masterClrMapping/>
  </p:clrMapOvr>
  <mc:AlternateContent xmlns:mc="http://schemas.openxmlformats.org/markup-compatibility/2006" xmlns:p14="http://schemas.microsoft.com/office/powerpoint/2010/main">
    <mc:Choice Requires="p14">
      <p:transition spd="slow" p14:dur="2000" advTm="18250"/>
    </mc:Choice>
    <mc:Fallback xmlns="">
      <p:transition spd="slow" advTm="1825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7">
            <a:extLst>
              <a:ext uri="{FF2B5EF4-FFF2-40B4-BE49-F238E27FC236}">
                <a16:creationId xmlns:a16="http://schemas.microsoft.com/office/drawing/2014/main" id="{6680F1D3-7650-4307-A001-0163AD371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Diagram&#10;&#10;Description automatically generated">
            <a:extLst>
              <a:ext uri="{FF2B5EF4-FFF2-40B4-BE49-F238E27FC236}">
                <a16:creationId xmlns:a16="http://schemas.microsoft.com/office/drawing/2014/main" id="{64F6008A-963E-42AE-AE0A-4E9E24131702}"/>
              </a:ext>
            </a:extLst>
          </p:cNvPr>
          <p:cNvPicPr>
            <a:picLocks noChangeAspect="1"/>
          </p:cNvPicPr>
          <p:nvPr/>
        </p:nvPicPr>
        <p:blipFill rotWithShape="1">
          <a:blip r:embed="rId4">
            <a:extLst>
              <a:ext uri="{28A0092B-C50C-407E-A947-70E740481C1C}">
                <a14:useLocalDpi xmlns:a14="http://schemas.microsoft.com/office/drawing/2010/main" val="0"/>
              </a:ext>
            </a:extLst>
          </a:blip>
          <a:srcRect l="10968" r="-1" b="-1"/>
          <a:stretch/>
        </p:blipFill>
        <p:spPr>
          <a:xfrm>
            <a:off x="193839" y="1448117"/>
            <a:ext cx="5707499" cy="3862374"/>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p:spPr>
      </p:pic>
      <p:sp>
        <p:nvSpPr>
          <p:cNvPr id="2" name="Rectangle 1">
            <a:extLst>
              <a:ext uri="{FF2B5EF4-FFF2-40B4-BE49-F238E27FC236}">
                <a16:creationId xmlns:a16="http://schemas.microsoft.com/office/drawing/2014/main" id="{7F59466E-ED0E-4A42-9A56-B211DAB4E781}"/>
              </a:ext>
            </a:extLst>
          </p:cNvPr>
          <p:cNvSpPr/>
          <p:nvPr/>
        </p:nvSpPr>
        <p:spPr>
          <a:xfrm>
            <a:off x="388501" y="304800"/>
            <a:ext cx="11414998" cy="61490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A4EAF2A-4260-47F5-AB22-4C71D0C57185}"/>
              </a:ext>
            </a:extLst>
          </p:cNvPr>
          <p:cNvPicPr>
            <a:picLocks noChangeAspect="1"/>
          </p:cNvPicPr>
          <p:nvPr/>
        </p:nvPicPr>
        <p:blipFill>
          <a:blip r:embed="rId5"/>
          <a:stretch>
            <a:fillRect/>
          </a:stretch>
        </p:blipFill>
        <p:spPr>
          <a:xfrm>
            <a:off x="4718906" y="818974"/>
            <a:ext cx="7279255" cy="1457070"/>
          </a:xfrm>
          <a:prstGeom prst="rect">
            <a:avLst/>
          </a:prstGeom>
        </p:spPr>
      </p:pic>
      <p:pic>
        <p:nvPicPr>
          <p:cNvPr id="8" name="Picture 2" descr="LEAFC060">
            <a:extLst>
              <a:ext uri="{FF2B5EF4-FFF2-40B4-BE49-F238E27FC236}">
                <a16:creationId xmlns:a16="http://schemas.microsoft.com/office/drawing/2014/main" id="{881221C0-98A8-45D8-B74F-47FFB3D1C943}"/>
              </a:ext>
            </a:extLst>
          </p:cNvPr>
          <p:cNvPicPr>
            <a:picLocks noChangeAspect="1" noChangeArrowheads="1"/>
          </p:cNvPicPr>
          <p:nvPr/>
        </p:nvPicPr>
        <p:blipFill>
          <a:blip r:embed="rId6"/>
          <a:srcRect/>
          <a:stretch>
            <a:fillRect/>
          </a:stretch>
        </p:blipFill>
        <p:spPr>
          <a:xfrm rot="10800000">
            <a:off x="9339233" y="2922560"/>
            <a:ext cx="2709156" cy="1741414"/>
          </a:xfrm>
          <a:prstGeom prst="rect">
            <a:avLst/>
          </a:prstGeom>
          <a:noFill/>
        </p:spPr>
      </p:pic>
      <p:pic>
        <p:nvPicPr>
          <p:cNvPr id="9" name="Picture 2" descr="LEAFC060">
            <a:extLst>
              <a:ext uri="{FF2B5EF4-FFF2-40B4-BE49-F238E27FC236}">
                <a16:creationId xmlns:a16="http://schemas.microsoft.com/office/drawing/2014/main" id="{5CC9C091-44BA-4320-9D01-C9A7FDDCB967}"/>
              </a:ext>
            </a:extLst>
          </p:cNvPr>
          <p:cNvPicPr>
            <a:picLocks noChangeAspect="1" noChangeArrowheads="1"/>
          </p:cNvPicPr>
          <p:nvPr/>
        </p:nvPicPr>
        <p:blipFill>
          <a:blip r:embed="rId6"/>
          <a:srcRect/>
          <a:stretch>
            <a:fillRect/>
          </a:stretch>
        </p:blipFill>
        <p:spPr>
          <a:xfrm rot="10800000">
            <a:off x="3765219" y="319357"/>
            <a:ext cx="1525792" cy="980761"/>
          </a:xfrm>
          <a:prstGeom prst="rect">
            <a:avLst/>
          </a:prstGeom>
          <a:noFill/>
        </p:spPr>
      </p:pic>
      <p:pic>
        <p:nvPicPr>
          <p:cNvPr id="12" name="图片 5">
            <a:extLst>
              <a:ext uri="{FF2B5EF4-FFF2-40B4-BE49-F238E27FC236}">
                <a16:creationId xmlns:a16="http://schemas.microsoft.com/office/drawing/2014/main" id="{7FF9FC59-EA78-4825-B7A2-6CE3CF26A17E}"/>
              </a:ext>
            </a:extLst>
          </p:cNvPr>
          <p:cNvPicPr>
            <a:picLocks noChangeAspect="1"/>
          </p:cNvPicPr>
          <p:nvPr/>
        </p:nvPicPr>
        <p:blipFill rotWithShape="1">
          <a:blip r:embed="rId7">
            <a:extLst>
              <a:ext uri="{28A0092B-C50C-407E-A947-70E740481C1C}">
                <a14:useLocalDpi xmlns:a14="http://schemas.microsoft.com/office/drawing/2010/main" val="0"/>
              </a:ext>
            </a:extLst>
          </a:blip>
          <a:srcRect l="38581" t="24563" r="40933" b="26282"/>
          <a:stretch/>
        </p:blipFill>
        <p:spPr>
          <a:xfrm flipH="1">
            <a:off x="8467251" y="3711698"/>
            <a:ext cx="2103796" cy="2839556"/>
          </a:xfrm>
          <a:prstGeom prst="rect">
            <a:avLst/>
          </a:prstGeom>
        </p:spPr>
      </p:pic>
    </p:spTree>
    <p:custDataLst>
      <p:tags r:id="rId1"/>
    </p:custDataLst>
    <p:extLst>
      <p:ext uri="{BB962C8B-B14F-4D97-AF65-F5344CB8AC3E}">
        <p14:creationId xmlns:p14="http://schemas.microsoft.com/office/powerpoint/2010/main" val="2008527407"/>
      </p:ext>
    </p:extLst>
  </p:cSld>
  <p:clrMapOvr>
    <a:masterClrMapping/>
  </p:clrMapOvr>
  <mc:AlternateContent xmlns:mc="http://schemas.openxmlformats.org/markup-compatibility/2006" xmlns:p14="http://schemas.microsoft.com/office/powerpoint/2010/main">
    <mc:Choice Requires="p14">
      <p:transition p14:dur="11" advTm="59007">
        <p:split orient="vert"/>
      </p:transition>
    </mc:Choice>
    <mc:Fallback xmlns="">
      <p:transition advTm="59007">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0000"/>
            <a:lum/>
          </a:blip>
          <a:srcRect/>
          <a:stretch>
            <a:fillRect t="-18000" b="-18000"/>
          </a:stretch>
        </a:blipFill>
        <a:effectLst/>
      </p:bgPr>
    </p:bg>
    <p:spTree>
      <p:nvGrpSpPr>
        <p:cNvPr id="1" name=""/>
        <p:cNvGrpSpPr/>
        <p:nvPr/>
      </p:nvGrpSpPr>
      <p:grpSpPr>
        <a:xfrm>
          <a:off x="0" y="0"/>
          <a:ext cx="0" cy="0"/>
          <a:chOff x="0" y="0"/>
          <a:chExt cx="0" cy="0"/>
        </a:xfrm>
      </p:grpSpPr>
      <p:sp>
        <p:nvSpPr>
          <p:cNvPr id="11" name="Line Callout 2 10"/>
          <p:cNvSpPr/>
          <p:nvPr/>
        </p:nvSpPr>
        <p:spPr>
          <a:xfrm>
            <a:off x="5564627" y="3226471"/>
            <a:ext cx="6367385" cy="1759377"/>
          </a:xfrm>
          <a:prstGeom prst="borderCallout2">
            <a:avLst>
              <a:gd name="adj1" fmla="val 34537"/>
              <a:gd name="adj2" fmla="val -3531"/>
              <a:gd name="adj3" fmla="val 9015"/>
              <a:gd name="adj4" fmla="val -19047"/>
              <a:gd name="adj5" fmla="val 70764"/>
              <a:gd name="adj6" fmla="val -61889"/>
            </a:avLst>
          </a:prstGeom>
          <a:solidFill>
            <a:schemeClr val="bg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Line Callout 2 9"/>
          <p:cNvSpPr/>
          <p:nvPr/>
        </p:nvSpPr>
        <p:spPr>
          <a:xfrm>
            <a:off x="5016493" y="1431810"/>
            <a:ext cx="4453599" cy="1504269"/>
          </a:xfrm>
          <a:prstGeom prst="borderCallout2">
            <a:avLst/>
          </a:prstGeom>
          <a:solidFill>
            <a:schemeClr val="bg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Line Callout 2 15"/>
          <p:cNvSpPr/>
          <p:nvPr/>
        </p:nvSpPr>
        <p:spPr>
          <a:xfrm>
            <a:off x="5003038" y="5161649"/>
            <a:ext cx="6367385" cy="1569661"/>
          </a:xfrm>
          <a:prstGeom prst="borderCallout2">
            <a:avLst>
              <a:gd name="adj1" fmla="val 45377"/>
              <a:gd name="adj2" fmla="val -1870"/>
              <a:gd name="adj3" fmla="val 40259"/>
              <a:gd name="adj4" fmla="val -15677"/>
              <a:gd name="adj5" fmla="val -4269"/>
              <a:gd name="adj6" fmla="val -42872"/>
            </a:avLst>
          </a:prstGeom>
          <a:solidFill>
            <a:schemeClr val="bg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999" y="2240187"/>
            <a:ext cx="3072867" cy="36486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Box 21"/>
          <p:cNvSpPr txBox="1"/>
          <p:nvPr/>
        </p:nvSpPr>
        <p:spPr>
          <a:xfrm>
            <a:off x="5546615" y="3398405"/>
            <a:ext cx="60959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Nội dung văn chương: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thấm đẫm tinh thần </a:t>
            </a:r>
            <a:r>
              <a:rPr kumimoji="0" lang="en-US" sz="24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nhân đạo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cao cả, hướng đến </a:t>
            </a:r>
            <a:r>
              <a:rPr kumimoji="0" lang="vi-VN" sz="24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những người lao động bình thường,</a:t>
            </a:r>
            <a:r>
              <a:rPr kumimoji="0" lang="en-US" sz="24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sống </a:t>
            </a:r>
            <a:r>
              <a:rPr kumimoji="0" lang="vi-VN" sz="24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dưới đáy của một xã hội xa hoa, giàu có.</a:t>
            </a:r>
            <a:endParaRPr kumimoji="0" lang="en-US" sz="24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TextBox 22"/>
          <p:cNvSpPr txBox="1"/>
          <p:nvPr/>
        </p:nvSpPr>
        <p:spPr>
          <a:xfrm>
            <a:off x="5155382" y="5302992"/>
            <a:ext cx="606269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Phong cách nghệ thuật: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Hấp dẫn bởi thể loại </a:t>
            </a:r>
            <a:r>
              <a:rPr kumimoji="0" lang="en-US" sz="24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truyện ngắn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với những </a:t>
            </a:r>
            <a:r>
              <a:rPr kumimoji="0" lang="en-US" sz="24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tình tiết sắp xếp khéo léo, kết thúc bất ngờ</a:t>
            </a:r>
          </a:p>
        </p:txBody>
      </p:sp>
      <p:sp>
        <p:nvSpPr>
          <p:cNvPr id="5" name="Rectangle 4"/>
          <p:cNvSpPr/>
          <p:nvPr/>
        </p:nvSpPr>
        <p:spPr>
          <a:xfrm>
            <a:off x="5036342" y="1533881"/>
            <a:ext cx="4433750" cy="1200329"/>
          </a:xfrm>
          <a:prstGeom prst="rect">
            <a:avLst/>
          </a:prstGeom>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Vị trí: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Là một trong những nhà văn xuất sắc nhất của </a:t>
            </a:r>
            <a:r>
              <a:rPr kumimoji="0" lang="en-US" sz="24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văn học Mỹ đầu thế kỉ XX.</a:t>
            </a:r>
          </a:p>
        </p:txBody>
      </p:sp>
      <p:sp>
        <p:nvSpPr>
          <p:cNvPr id="15" name="Rectangle: Rounded Corners 14">
            <a:extLst>
              <a:ext uri="{FF2B5EF4-FFF2-40B4-BE49-F238E27FC236}">
                <a16:creationId xmlns:a16="http://schemas.microsoft.com/office/drawing/2014/main" id="{26ED85FE-B706-43D3-8434-3AFD26FB1F8F}"/>
              </a:ext>
            </a:extLst>
          </p:cNvPr>
          <p:cNvSpPr/>
          <p:nvPr/>
        </p:nvSpPr>
        <p:spPr>
          <a:xfrm>
            <a:off x="3365953" y="49797"/>
            <a:ext cx="6930887" cy="98066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I. Đọc – Tìm hiểu chung</a:t>
            </a:r>
          </a:p>
        </p:txBody>
      </p:sp>
      <p:pic>
        <p:nvPicPr>
          <p:cNvPr id="18" name="Picture 2" descr="Bố cục &amp; tóm tắt văn bản Chiếc lá cuối cùng Lớp 8">
            <a:extLst>
              <a:ext uri="{FF2B5EF4-FFF2-40B4-BE49-F238E27FC236}">
                <a16:creationId xmlns:a16="http://schemas.microsoft.com/office/drawing/2014/main" id="{4FA12828-BA2B-4897-B52C-45BA7A651FC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4981" t="24304" r="3504" b="2976"/>
          <a:stretch/>
        </p:blipFill>
        <p:spPr bwMode="auto">
          <a:xfrm rot="10800000">
            <a:off x="2279275" y="-90019"/>
            <a:ext cx="1431234" cy="1297515"/>
          </a:xfrm>
          <a:prstGeom prst="ellipse">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1B03E240-C110-49C3-8476-2EB203078A95}"/>
              </a:ext>
            </a:extLst>
          </p:cNvPr>
          <p:cNvCxnSpPr>
            <a:stCxn id="7" idx="4"/>
          </p:cNvCxnSpPr>
          <p:nvPr/>
        </p:nvCxnSpPr>
        <p:spPr>
          <a:xfrm>
            <a:off x="1814433" y="5888836"/>
            <a:ext cx="299" cy="121535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D518EDB4-E6C1-4E69-B32D-C8D277CB0B8D}"/>
              </a:ext>
            </a:extLst>
          </p:cNvPr>
          <p:cNvSpPr/>
          <p:nvPr/>
        </p:nvSpPr>
        <p:spPr>
          <a:xfrm>
            <a:off x="55462" y="1325723"/>
            <a:ext cx="3750159" cy="7447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 Tác giả: O. Henry</a:t>
            </a:r>
          </a:p>
        </p:txBody>
      </p:sp>
    </p:spTree>
    <p:custDataLst>
      <p:tags r:id="rId1"/>
    </p:custDataLst>
    <p:extLst>
      <p:ext uri="{BB962C8B-B14F-4D97-AF65-F5344CB8AC3E}">
        <p14:creationId xmlns:p14="http://schemas.microsoft.com/office/powerpoint/2010/main" val="2639115724"/>
      </p:ext>
    </p:extLst>
  </p:cSld>
  <p:clrMapOvr>
    <a:masterClrMapping/>
  </p:clrMapOvr>
  <mc:AlternateContent xmlns:mc="http://schemas.openxmlformats.org/markup-compatibility/2006" xmlns:p14="http://schemas.microsoft.com/office/powerpoint/2010/main">
    <mc:Choice Requires="p14">
      <p:transition p14:dur="11" advTm="36449">
        <p:push dir="u"/>
      </p:transition>
    </mc:Choice>
    <mc:Fallback xmlns="">
      <p:transition advTm="36449">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circle(in)">
                                      <p:cBhvr>
                                        <p:cTn id="30" dur="20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ircle(in)">
                                      <p:cBhvr>
                                        <p:cTn id="35" dur="20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circle(in)">
                                      <p:cBhvr>
                                        <p:cTn id="40" dur="20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circle(in)">
                                      <p:cBhvr>
                                        <p:cTn id="45" dur="20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circle(in)">
                                      <p:cBhvr>
                                        <p:cTn id="50" dur="20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down)">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6" grpId="0" animBg="1"/>
      <p:bldP spid="22" grpId="0"/>
      <p:bldP spid="23" grpId="0"/>
      <p:bldP spid="5" grpId="0"/>
      <p:bldP spid="15"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0000"/>
            <a:lum/>
          </a:blip>
          <a:srcRect/>
          <a:stretch>
            <a:fillRect t="-18000" b="-18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CC11A0-6F97-4F79-896B-310A6E415920}"/>
              </a:ext>
            </a:extLst>
          </p:cNvPr>
          <p:cNvSpPr/>
          <p:nvPr/>
        </p:nvSpPr>
        <p:spPr>
          <a:xfrm>
            <a:off x="182880" y="2240468"/>
            <a:ext cx="11658947" cy="46175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12290" name="Picture 2" descr="Hình ảnh có liên quan"/>
          <p:cNvPicPr>
            <a:picLocks noChangeAspect="1" noChangeArrowheads="1"/>
          </p:cNvPicPr>
          <p:nvPr/>
        </p:nvPicPr>
        <p:blipFill>
          <a:blip r:embed="rId5"/>
          <a:srcRect/>
          <a:stretch>
            <a:fillRect/>
          </a:stretch>
        </p:blipFill>
        <p:spPr bwMode="auto">
          <a:xfrm>
            <a:off x="805285" y="2405895"/>
            <a:ext cx="2839873" cy="3854725"/>
          </a:xfrm>
          <a:prstGeom prst="rect">
            <a:avLst/>
          </a:prstGeom>
          <a:noFill/>
        </p:spPr>
      </p:pic>
      <p:sp>
        <p:nvSpPr>
          <p:cNvPr id="19" name="文本框 27"/>
          <p:cNvSpPr txBox="1"/>
          <p:nvPr/>
        </p:nvSpPr>
        <p:spPr>
          <a:xfrm>
            <a:off x="2118101" y="1024684"/>
            <a:ext cx="6222500" cy="92333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Tác</a:t>
            </a:r>
            <a:r>
              <a:rPr kumimoji="0" lang="en-US" sz="5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5400" b="1" i="0" u="none" strike="noStrike" kern="1200" cap="none" spc="0" normalizeH="0" baseline="0" noProof="0" err="1">
                <a:ln>
                  <a:noFill/>
                </a:ln>
                <a:solidFill>
                  <a:prstClr val="black"/>
                </a:solidFill>
                <a:effectLst/>
                <a:uLnTx/>
                <a:uFillTx/>
                <a:latin typeface="Times New Roman" pitchFamily="18" charset="0"/>
                <a:ea typeface="+mn-ea"/>
                <a:cs typeface="Times New Roman" pitchFamily="18" charset="0"/>
              </a:rPr>
              <a:t>phẩm</a:t>
            </a:r>
            <a:r>
              <a:rPr kumimoji="0" lang="en-US" sz="5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chính</a:t>
            </a:r>
          </a:p>
        </p:txBody>
      </p:sp>
      <p:sp>
        <p:nvSpPr>
          <p:cNvPr id="20" name="文本框 27"/>
          <p:cNvSpPr txBox="1"/>
          <p:nvPr/>
        </p:nvSpPr>
        <p:spPr>
          <a:xfrm>
            <a:off x="1016789" y="6212200"/>
            <a:ext cx="2686774"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3200" b="1" i="1"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Căn</a:t>
            </a:r>
            <a:r>
              <a:rPr kumimoji="0" lang="en-US" sz="3200" b="1" i="1"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gác</a:t>
            </a:r>
            <a:r>
              <a:rPr kumimoji="0" lang="en-US" sz="3200" b="1" i="1"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xép</a:t>
            </a:r>
            <a:endParaRPr kumimoji="0" lang="en-US" sz="3200" b="1" i="1"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endParaRPr>
          </a:p>
        </p:txBody>
      </p:sp>
      <p:sp>
        <p:nvSpPr>
          <p:cNvPr id="22" name="文本框 27"/>
          <p:cNvSpPr txBox="1"/>
          <p:nvPr/>
        </p:nvSpPr>
        <p:spPr>
          <a:xfrm>
            <a:off x="4241246" y="6271322"/>
            <a:ext cx="379391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3200" b="1" i="1"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Chiếc</a:t>
            </a:r>
            <a:r>
              <a:rPr kumimoji="0" lang="en-US" sz="3200" b="1" i="1"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lá</a:t>
            </a:r>
            <a:r>
              <a:rPr kumimoji="0" lang="en-US" sz="3200" b="1" i="1"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cuối</a:t>
            </a:r>
            <a:r>
              <a:rPr kumimoji="0" lang="en-US" sz="3200" b="1" i="1"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cùng</a:t>
            </a:r>
            <a:endParaRPr kumimoji="0" lang="en-US" sz="3200" b="1" i="1"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endParaRPr>
          </a:p>
        </p:txBody>
      </p:sp>
      <p:pic>
        <p:nvPicPr>
          <p:cNvPr id="12292" name="Picture 4" descr="Kết quả hình ảnh cho last leaf"/>
          <p:cNvPicPr>
            <a:picLocks noChangeAspect="1" noChangeArrowheads="1"/>
          </p:cNvPicPr>
          <p:nvPr/>
        </p:nvPicPr>
        <p:blipFill>
          <a:blip r:embed="rId6"/>
          <a:srcRect/>
          <a:stretch>
            <a:fillRect/>
          </a:stretch>
        </p:blipFill>
        <p:spPr bwMode="auto">
          <a:xfrm>
            <a:off x="4612716" y="2389929"/>
            <a:ext cx="2713749" cy="3869214"/>
          </a:xfrm>
          <a:prstGeom prst="rect">
            <a:avLst/>
          </a:prstGeom>
          <a:noFill/>
        </p:spPr>
      </p:pic>
      <p:pic>
        <p:nvPicPr>
          <p:cNvPr id="12294" name="Picture 6" descr="Hình ảnh có liên quan"/>
          <p:cNvPicPr>
            <a:picLocks noChangeAspect="1" noChangeArrowheads="1"/>
          </p:cNvPicPr>
          <p:nvPr/>
        </p:nvPicPr>
        <p:blipFill>
          <a:blip r:embed="rId7"/>
          <a:srcRect/>
          <a:stretch>
            <a:fillRect/>
          </a:stretch>
        </p:blipFill>
        <p:spPr bwMode="auto">
          <a:xfrm>
            <a:off x="8138762" y="2389929"/>
            <a:ext cx="3199939" cy="3855928"/>
          </a:xfrm>
          <a:prstGeom prst="rect">
            <a:avLst/>
          </a:prstGeom>
          <a:noFill/>
        </p:spPr>
      </p:pic>
      <p:sp>
        <p:nvSpPr>
          <p:cNvPr id="23" name="文本框 27"/>
          <p:cNvSpPr txBox="1"/>
          <p:nvPr/>
        </p:nvSpPr>
        <p:spPr>
          <a:xfrm>
            <a:off x="7766536" y="6342626"/>
            <a:ext cx="407529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400" b="1" i="1"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Quà</a:t>
            </a:r>
            <a:r>
              <a:rPr kumimoji="0" lang="en-US" sz="2400" b="1" i="1"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tặng</a:t>
            </a:r>
            <a:r>
              <a:rPr kumimoji="0" lang="en-US" sz="2400" b="1" i="1"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của</a:t>
            </a:r>
            <a:r>
              <a:rPr kumimoji="0" lang="en-US" sz="2400" b="1" i="1"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nhà</a:t>
            </a:r>
            <a:r>
              <a:rPr kumimoji="0" lang="en-US" sz="2400" b="1" i="1"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err="1">
                <a:ln>
                  <a:noFill/>
                </a:ln>
                <a:solidFill>
                  <a:srgbClr val="00B050"/>
                </a:solidFill>
                <a:effectLst/>
                <a:uLnTx/>
                <a:uFillTx/>
                <a:latin typeface="Times New Roman" pitchFamily="18" charset="0"/>
                <a:ea typeface="+mn-ea"/>
                <a:cs typeface="Times New Roman" pitchFamily="18" charset="0"/>
              </a:rPr>
              <a:t>thông</a:t>
            </a:r>
            <a:r>
              <a:rPr kumimoji="0" lang="en-US" sz="2400" b="1" i="1" u="none" strike="noStrike" kern="1200" cap="none" spc="0" normalizeH="0" baseline="0" noProof="0">
                <a:ln>
                  <a:noFill/>
                </a:ln>
                <a:solidFill>
                  <a:srgbClr val="00B050"/>
                </a:solidFill>
                <a:effectLst/>
                <a:uLnTx/>
                <a:uFillTx/>
                <a:latin typeface="Times New Roman" pitchFamily="18" charset="0"/>
                <a:ea typeface="+mn-ea"/>
                <a:cs typeface="Times New Roman" pitchFamily="18" charset="0"/>
              </a:rPr>
              <a:t> thái</a:t>
            </a:r>
            <a:endParaRPr kumimoji="0" lang="en-US" sz="2400" b="1" i="1"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endParaRPr>
          </a:p>
        </p:txBody>
      </p:sp>
      <p:cxnSp>
        <p:nvCxnSpPr>
          <p:cNvPr id="11" name="Straight Connector 10">
            <a:extLst>
              <a:ext uri="{FF2B5EF4-FFF2-40B4-BE49-F238E27FC236}">
                <a16:creationId xmlns:a16="http://schemas.microsoft.com/office/drawing/2014/main" id="{29FDCA1D-3862-4FB8-AE7D-7F4AD8078F63}"/>
              </a:ext>
            </a:extLst>
          </p:cNvPr>
          <p:cNvCxnSpPr/>
          <p:nvPr/>
        </p:nvCxnSpPr>
        <p:spPr>
          <a:xfrm>
            <a:off x="1814433" y="-399427"/>
            <a:ext cx="299" cy="121535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2" descr="Bố cục &amp; tóm tắt văn bản Chiếc lá cuối cùng Lớp 8">
            <a:extLst>
              <a:ext uri="{FF2B5EF4-FFF2-40B4-BE49-F238E27FC236}">
                <a16:creationId xmlns:a16="http://schemas.microsoft.com/office/drawing/2014/main" id="{89C570EA-1E48-4AE9-8B68-0775FC289E9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4981" t="24304" r="3504" b="2976"/>
          <a:stretch/>
        </p:blipFill>
        <p:spPr bwMode="auto">
          <a:xfrm rot="10800000">
            <a:off x="1016790" y="815925"/>
            <a:ext cx="1431234" cy="1297515"/>
          </a:xfrm>
          <a:prstGeom prst="ellipse">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1" advTm="14839">
        <p:push dir="u"/>
      </p:transition>
    </mc:Choice>
    <mc:Fallback xmlns="">
      <p:transition advTm="14839">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strVal val="#ppt_w*0.70"/>
                                          </p:val>
                                        </p:tav>
                                        <p:tav tm="100000">
                                          <p:val>
                                            <p:strVal val="#ppt_w"/>
                                          </p:val>
                                        </p:tav>
                                      </p:tavLst>
                                    </p:anim>
                                    <p:anim calcmode="lin" valueType="num">
                                      <p:cBhvr>
                                        <p:cTn id="14" dur="1000" fill="hold"/>
                                        <p:tgtEl>
                                          <p:spTgt spid="20"/>
                                        </p:tgtEl>
                                        <p:attrNameLst>
                                          <p:attrName>ppt_h</p:attrName>
                                        </p:attrNameLst>
                                      </p:cBhvr>
                                      <p:tavLst>
                                        <p:tav tm="0">
                                          <p:val>
                                            <p:strVal val="#ppt_h"/>
                                          </p:val>
                                        </p:tav>
                                        <p:tav tm="100000">
                                          <p:val>
                                            <p:strVal val="#ppt_h"/>
                                          </p:val>
                                        </p:tav>
                                      </p:tavLst>
                                    </p:anim>
                                    <p:animEffect transition="in" filter="fade">
                                      <p:cBhvr>
                                        <p:cTn id="15" dur="1000"/>
                                        <p:tgtEl>
                                          <p:spTgt spid="20"/>
                                        </p:tgtEl>
                                      </p:cBhvr>
                                    </p:animEffect>
                                  </p:childTnLst>
                                </p:cTn>
                              </p:par>
                              <p:par>
                                <p:cTn id="16" presetID="55" presetClass="entr" presetSubtype="0" fill="hold" nodeType="withEffect">
                                  <p:stCondLst>
                                    <p:cond delay="0"/>
                                  </p:stCondLst>
                                  <p:childTnLst>
                                    <p:set>
                                      <p:cBhvr>
                                        <p:cTn id="17" dur="1" fill="hold">
                                          <p:stCondLst>
                                            <p:cond delay="0"/>
                                          </p:stCondLst>
                                        </p:cTn>
                                        <p:tgtEl>
                                          <p:spTgt spid="12290"/>
                                        </p:tgtEl>
                                        <p:attrNameLst>
                                          <p:attrName>style.visibility</p:attrName>
                                        </p:attrNameLst>
                                      </p:cBhvr>
                                      <p:to>
                                        <p:strVal val="visible"/>
                                      </p:to>
                                    </p:set>
                                    <p:anim calcmode="lin" valueType="num">
                                      <p:cBhvr>
                                        <p:cTn id="18" dur="1000" fill="hold"/>
                                        <p:tgtEl>
                                          <p:spTgt spid="12290"/>
                                        </p:tgtEl>
                                        <p:attrNameLst>
                                          <p:attrName>ppt_w</p:attrName>
                                        </p:attrNameLst>
                                      </p:cBhvr>
                                      <p:tavLst>
                                        <p:tav tm="0">
                                          <p:val>
                                            <p:strVal val="#ppt_w*0.70"/>
                                          </p:val>
                                        </p:tav>
                                        <p:tav tm="100000">
                                          <p:val>
                                            <p:strVal val="#ppt_w"/>
                                          </p:val>
                                        </p:tav>
                                      </p:tavLst>
                                    </p:anim>
                                    <p:anim calcmode="lin" valueType="num">
                                      <p:cBhvr>
                                        <p:cTn id="19" dur="1000" fill="hold"/>
                                        <p:tgtEl>
                                          <p:spTgt spid="12290"/>
                                        </p:tgtEl>
                                        <p:attrNameLst>
                                          <p:attrName>ppt_h</p:attrName>
                                        </p:attrNameLst>
                                      </p:cBhvr>
                                      <p:tavLst>
                                        <p:tav tm="0">
                                          <p:val>
                                            <p:strVal val="#ppt_h"/>
                                          </p:val>
                                        </p:tav>
                                        <p:tav tm="100000">
                                          <p:val>
                                            <p:strVal val="#ppt_h"/>
                                          </p:val>
                                        </p:tav>
                                      </p:tavLst>
                                    </p:anim>
                                    <p:animEffect transition="in" filter="fade">
                                      <p:cBhvr>
                                        <p:cTn id="20" dur="1000"/>
                                        <p:tgtEl>
                                          <p:spTgt spid="12290"/>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12292"/>
                                        </p:tgtEl>
                                        <p:attrNameLst>
                                          <p:attrName>style.visibility</p:attrName>
                                        </p:attrNameLst>
                                      </p:cBhvr>
                                      <p:to>
                                        <p:strVal val="visible"/>
                                      </p:to>
                                    </p:set>
                                    <p:anim calcmode="lin" valueType="num">
                                      <p:cBhvr>
                                        <p:cTn id="25" dur="1000" fill="hold"/>
                                        <p:tgtEl>
                                          <p:spTgt spid="12292"/>
                                        </p:tgtEl>
                                        <p:attrNameLst>
                                          <p:attrName>ppt_w</p:attrName>
                                        </p:attrNameLst>
                                      </p:cBhvr>
                                      <p:tavLst>
                                        <p:tav tm="0">
                                          <p:val>
                                            <p:strVal val="#ppt_w*0.70"/>
                                          </p:val>
                                        </p:tav>
                                        <p:tav tm="100000">
                                          <p:val>
                                            <p:strVal val="#ppt_w"/>
                                          </p:val>
                                        </p:tav>
                                      </p:tavLst>
                                    </p:anim>
                                    <p:anim calcmode="lin" valueType="num">
                                      <p:cBhvr>
                                        <p:cTn id="26" dur="1000" fill="hold"/>
                                        <p:tgtEl>
                                          <p:spTgt spid="12292"/>
                                        </p:tgtEl>
                                        <p:attrNameLst>
                                          <p:attrName>ppt_h</p:attrName>
                                        </p:attrNameLst>
                                      </p:cBhvr>
                                      <p:tavLst>
                                        <p:tav tm="0">
                                          <p:val>
                                            <p:strVal val="#ppt_h"/>
                                          </p:val>
                                        </p:tav>
                                        <p:tav tm="100000">
                                          <p:val>
                                            <p:strVal val="#ppt_h"/>
                                          </p:val>
                                        </p:tav>
                                      </p:tavLst>
                                    </p:anim>
                                    <p:animEffect transition="in" filter="fade">
                                      <p:cBhvr>
                                        <p:cTn id="27" dur="1000"/>
                                        <p:tgtEl>
                                          <p:spTgt spid="12292"/>
                                        </p:tgtEl>
                                      </p:cBhvr>
                                    </p:animEffect>
                                  </p:childTnLst>
                                </p:cTn>
                              </p:par>
                              <p:par>
                                <p:cTn id="28" presetID="55"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1000" fill="hold"/>
                                        <p:tgtEl>
                                          <p:spTgt spid="22"/>
                                        </p:tgtEl>
                                        <p:attrNameLst>
                                          <p:attrName>ppt_w</p:attrName>
                                        </p:attrNameLst>
                                      </p:cBhvr>
                                      <p:tavLst>
                                        <p:tav tm="0">
                                          <p:val>
                                            <p:strVal val="#ppt_w*0.70"/>
                                          </p:val>
                                        </p:tav>
                                        <p:tav tm="100000">
                                          <p:val>
                                            <p:strVal val="#ppt_w"/>
                                          </p:val>
                                        </p:tav>
                                      </p:tavLst>
                                    </p:anim>
                                    <p:anim calcmode="lin" valueType="num">
                                      <p:cBhvr>
                                        <p:cTn id="31" dur="1000" fill="hold"/>
                                        <p:tgtEl>
                                          <p:spTgt spid="22"/>
                                        </p:tgtEl>
                                        <p:attrNameLst>
                                          <p:attrName>ppt_h</p:attrName>
                                        </p:attrNameLst>
                                      </p:cBhvr>
                                      <p:tavLst>
                                        <p:tav tm="0">
                                          <p:val>
                                            <p:strVal val="#ppt_h"/>
                                          </p:val>
                                        </p:tav>
                                        <p:tav tm="100000">
                                          <p:val>
                                            <p:strVal val="#ppt_h"/>
                                          </p:val>
                                        </p:tav>
                                      </p:tavLst>
                                    </p:anim>
                                    <p:animEffect transition="in" filter="fade">
                                      <p:cBhvr>
                                        <p:cTn id="32" dur="10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12294"/>
                                        </p:tgtEl>
                                        <p:attrNameLst>
                                          <p:attrName>style.visibility</p:attrName>
                                        </p:attrNameLst>
                                      </p:cBhvr>
                                      <p:to>
                                        <p:strVal val="visible"/>
                                      </p:to>
                                    </p:set>
                                    <p:anim calcmode="lin" valueType="num">
                                      <p:cBhvr>
                                        <p:cTn id="37" dur="1000" fill="hold"/>
                                        <p:tgtEl>
                                          <p:spTgt spid="12294"/>
                                        </p:tgtEl>
                                        <p:attrNameLst>
                                          <p:attrName>ppt_w</p:attrName>
                                        </p:attrNameLst>
                                      </p:cBhvr>
                                      <p:tavLst>
                                        <p:tav tm="0">
                                          <p:val>
                                            <p:strVal val="#ppt_w*0.70"/>
                                          </p:val>
                                        </p:tav>
                                        <p:tav tm="100000">
                                          <p:val>
                                            <p:strVal val="#ppt_w"/>
                                          </p:val>
                                        </p:tav>
                                      </p:tavLst>
                                    </p:anim>
                                    <p:anim calcmode="lin" valueType="num">
                                      <p:cBhvr>
                                        <p:cTn id="38" dur="1000" fill="hold"/>
                                        <p:tgtEl>
                                          <p:spTgt spid="12294"/>
                                        </p:tgtEl>
                                        <p:attrNameLst>
                                          <p:attrName>ppt_h</p:attrName>
                                        </p:attrNameLst>
                                      </p:cBhvr>
                                      <p:tavLst>
                                        <p:tav tm="0">
                                          <p:val>
                                            <p:strVal val="#ppt_h"/>
                                          </p:val>
                                        </p:tav>
                                        <p:tav tm="100000">
                                          <p:val>
                                            <p:strVal val="#ppt_h"/>
                                          </p:val>
                                        </p:tav>
                                      </p:tavLst>
                                    </p:anim>
                                    <p:animEffect transition="in" filter="fade">
                                      <p:cBhvr>
                                        <p:cTn id="39" dur="1000"/>
                                        <p:tgtEl>
                                          <p:spTgt spid="12294"/>
                                        </p:tgtEl>
                                      </p:cBhvr>
                                    </p:animEffect>
                                  </p:childTnLst>
                                </p:cTn>
                              </p:par>
                              <p:par>
                                <p:cTn id="40" presetID="55"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1000" fill="hold"/>
                                        <p:tgtEl>
                                          <p:spTgt spid="23"/>
                                        </p:tgtEl>
                                        <p:attrNameLst>
                                          <p:attrName>ppt_w</p:attrName>
                                        </p:attrNameLst>
                                      </p:cBhvr>
                                      <p:tavLst>
                                        <p:tav tm="0">
                                          <p:val>
                                            <p:strVal val="#ppt_w*0.70"/>
                                          </p:val>
                                        </p:tav>
                                        <p:tav tm="100000">
                                          <p:val>
                                            <p:strVal val="#ppt_w"/>
                                          </p:val>
                                        </p:tav>
                                      </p:tavLst>
                                    </p:anim>
                                    <p:anim calcmode="lin" valueType="num">
                                      <p:cBhvr>
                                        <p:cTn id="43" dur="1000" fill="hold"/>
                                        <p:tgtEl>
                                          <p:spTgt spid="23"/>
                                        </p:tgtEl>
                                        <p:attrNameLst>
                                          <p:attrName>ppt_h</p:attrName>
                                        </p:attrNameLst>
                                      </p:cBhvr>
                                      <p:tavLst>
                                        <p:tav tm="0">
                                          <p:val>
                                            <p:strVal val="#ppt_h"/>
                                          </p:val>
                                        </p:tav>
                                        <p:tav tm="100000">
                                          <p:val>
                                            <p:strVal val="#ppt_h"/>
                                          </p:val>
                                        </p:tav>
                                      </p:tavLst>
                                    </p:anim>
                                    <p:animEffect transition="in" filter="fade">
                                      <p:cBhvr>
                                        <p:cTn id="44"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51B9D1-C8C0-4064-A3C1-00B452E24D16}"/>
              </a:ext>
            </a:extLst>
          </p:cNvPr>
          <p:cNvSpPr>
            <a:spLocks noGrp="1"/>
          </p:cNvSpPr>
          <p:nvPr>
            <p:ph type="title"/>
          </p:nvPr>
        </p:nvSpPr>
        <p:spPr>
          <a:xfrm>
            <a:off x="4234375" y="2379129"/>
            <a:ext cx="9460523" cy="3523268"/>
          </a:xfrm>
          <a:prstGeom prst="ellipse">
            <a:avLst/>
          </a:prstGeom>
        </p:spPr>
        <p:txBody>
          <a:bodyPr vert="horz" lIns="91440" tIns="45720" rIns="91440" bIns="45720" rtlCol="0" anchor="t">
            <a:noAutofit/>
          </a:bodyPr>
          <a:lstStyle/>
          <a:p>
            <a:r>
              <a:rPr lang="en-US" sz="3200" i="1" kern="1200">
                <a:solidFill>
                  <a:schemeClr val="bg1"/>
                </a:solidFill>
                <a:latin typeface="Times New Roman" panose="02020603050405020304" pitchFamily="18" charset="0"/>
                <a:cs typeface="Times New Roman" panose="02020603050405020304" pitchFamily="18" charset="0"/>
              </a:rPr>
              <a:t>Một tác phẩm thật có giá trị phải là tác phẩm vượt lên trên mọi bờ cõi và giới hạn. Nó ca tụng tình thương, lòng bác ái, sự công bình, nó làm cho người gần người hơn.</a:t>
            </a:r>
            <a:br>
              <a:rPr lang="en-US" sz="3200" i="1" kern="1200">
                <a:solidFill>
                  <a:schemeClr val="bg1"/>
                </a:solidFill>
                <a:latin typeface="Times New Roman" panose="02020603050405020304" pitchFamily="18" charset="0"/>
                <a:cs typeface="Times New Roman" panose="02020603050405020304" pitchFamily="18" charset="0"/>
              </a:rPr>
            </a:br>
            <a:r>
              <a:rPr lang="en-US" sz="3200" i="1">
                <a:solidFill>
                  <a:schemeClr val="bg1"/>
                </a:solidFill>
                <a:latin typeface="Times New Roman" panose="02020603050405020304" pitchFamily="18" charset="0"/>
                <a:cs typeface="Times New Roman" panose="02020603050405020304" pitchFamily="18" charset="0"/>
              </a:rPr>
              <a:t>(Nam Cao)</a:t>
            </a:r>
            <a:br>
              <a:rPr lang="en-US" sz="3200" kern="1200">
                <a:solidFill>
                  <a:schemeClr val="bg1"/>
                </a:solidFill>
                <a:latin typeface="Times New Roman" panose="02020603050405020304" pitchFamily="18" charset="0"/>
                <a:cs typeface="Times New Roman" panose="02020603050405020304" pitchFamily="18" charset="0"/>
              </a:rPr>
            </a:br>
            <a:endParaRPr lang="en-US" sz="3200" kern="1200">
              <a:solidFill>
                <a:schemeClr val="bg1"/>
              </a:solidFill>
              <a:latin typeface="Times New Roman" panose="02020603050405020304" pitchFamily="18" charset="0"/>
              <a:cs typeface="Times New Roman" panose="02020603050405020304" pitchFamily="18" charset="0"/>
            </a:endParaRPr>
          </a:p>
        </p:txBody>
      </p:sp>
      <p:sp>
        <p:nvSpPr>
          <p:cNvPr id="192" name="Freeform: Shape 191">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6" name="Picture 4" descr="Kết quả hình ảnh cho nam cao">
            <a:extLst>
              <a:ext uri="{FF2B5EF4-FFF2-40B4-BE49-F238E27FC236}">
                <a16:creationId xmlns:a16="http://schemas.microsoft.com/office/drawing/2014/main" id="{3FA55F6C-D5E8-47F4-9127-23928AEF24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832" r="-1" b="3707"/>
          <a:stretch/>
        </p:blipFill>
        <p:spPr bwMode="auto">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a:noFill/>
          <a:extLst>
            <a:ext uri="{909E8E84-426E-40DD-AFC4-6F175D3DCCD1}">
              <a14:hiddenFill xmlns:a14="http://schemas.microsoft.com/office/drawing/2010/main">
                <a:solidFill>
                  <a:srgbClr val="FFFFFF"/>
                </a:solidFill>
              </a14:hiddenFill>
            </a:ext>
          </a:extLst>
        </p:spPr>
      </p:pic>
      <p:sp>
        <p:nvSpPr>
          <p:cNvPr id="193" name="Freeform: Shape 192">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Sách song ngữ] The Last leaf - O'Henry - Englishplus.vn">
            <a:extLst>
              <a:ext uri="{FF2B5EF4-FFF2-40B4-BE49-F238E27FC236}">
                <a16:creationId xmlns:a16="http://schemas.microsoft.com/office/drawing/2014/main" id="{A9E5387E-B1C3-4A05-8CB4-482233FEF86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807" r="-4" b="7969"/>
          <a:stretch/>
        </p:blipFill>
        <p:spPr bwMode="auto">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0F6B4EC-BF12-466D-8BE5-EF42C4FF9B88}"/>
              </a:ext>
            </a:extLst>
          </p:cNvPr>
          <p:cNvSpPr txBox="1"/>
          <p:nvPr/>
        </p:nvSpPr>
        <p:spPr>
          <a:xfrm>
            <a:off x="655321" y="2575034"/>
            <a:ext cx="5120113" cy="3462228"/>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2" descr="LEAFC060">
            <a:extLst>
              <a:ext uri="{FF2B5EF4-FFF2-40B4-BE49-F238E27FC236}">
                <a16:creationId xmlns:a16="http://schemas.microsoft.com/office/drawing/2014/main" id="{F774D3DA-0B0B-45EA-9285-08575D1E744E}"/>
              </a:ext>
            </a:extLst>
          </p:cNvPr>
          <p:cNvPicPr>
            <a:picLocks noChangeAspect="1" noChangeArrowheads="1"/>
          </p:cNvPicPr>
          <p:nvPr/>
        </p:nvPicPr>
        <p:blipFill>
          <a:blip r:embed="rId6"/>
          <a:srcRect/>
          <a:stretch>
            <a:fillRect/>
          </a:stretch>
        </p:blipFill>
        <p:spPr>
          <a:xfrm rot="10800000">
            <a:off x="9354488" y="5127894"/>
            <a:ext cx="2709156" cy="1741414"/>
          </a:xfrm>
          <a:prstGeom prst="rect">
            <a:avLst/>
          </a:prstGeom>
          <a:noFill/>
        </p:spPr>
      </p:pic>
    </p:spTree>
    <p:custDataLst>
      <p:tags r:id="rId1"/>
    </p:custDataLst>
    <p:extLst>
      <p:ext uri="{BB962C8B-B14F-4D97-AF65-F5344CB8AC3E}">
        <p14:creationId xmlns:p14="http://schemas.microsoft.com/office/powerpoint/2010/main" val="31445997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1" advTm="20465">
        <p:wipe/>
      </p:transition>
    </mc:Choice>
    <mc:Fallback xmlns="">
      <p:transition advTm="20465">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0000"/>
            <a:lum/>
          </a:blip>
          <a:srcRect/>
          <a:stretch>
            <a:fillRect t="-18000" b="-18000"/>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26ED85FE-B706-43D3-8434-3AFD26FB1F8F}"/>
              </a:ext>
            </a:extLst>
          </p:cNvPr>
          <p:cNvSpPr/>
          <p:nvPr/>
        </p:nvSpPr>
        <p:spPr>
          <a:xfrm>
            <a:off x="3365953" y="109757"/>
            <a:ext cx="6930887" cy="98066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I. Đọc – Tìm hiểu chung</a:t>
            </a:r>
          </a:p>
        </p:txBody>
      </p:sp>
      <p:pic>
        <p:nvPicPr>
          <p:cNvPr id="18" name="Picture 2" descr="Bố cục &amp; tóm tắt văn bản Chiếc lá cuối cùng Lớp 8">
            <a:extLst>
              <a:ext uri="{FF2B5EF4-FFF2-40B4-BE49-F238E27FC236}">
                <a16:creationId xmlns:a16="http://schemas.microsoft.com/office/drawing/2014/main" id="{4FA12828-BA2B-4897-B52C-45BA7A651FC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4981" t="24304" r="3504" b="2976"/>
          <a:stretch/>
        </p:blipFill>
        <p:spPr bwMode="auto">
          <a:xfrm rot="10800000">
            <a:off x="2279275" y="-30059"/>
            <a:ext cx="1431234" cy="1297515"/>
          </a:xfrm>
          <a:prstGeom prst="ellipse">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D518EDB4-E6C1-4E69-B32D-C8D277CB0B8D}"/>
              </a:ext>
            </a:extLst>
          </p:cNvPr>
          <p:cNvSpPr/>
          <p:nvPr/>
        </p:nvSpPr>
        <p:spPr>
          <a:xfrm>
            <a:off x="55462" y="1325723"/>
            <a:ext cx="5346532" cy="7447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2. Tác phẩm: Chiếc lá cuối cùng</a:t>
            </a:r>
          </a:p>
        </p:txBody>
      </p:sp>
      <p:pic>
        <p:nvPicPr>
          <p:cNvPr id="13" name="Picture 12">
            <a:extLst>
              <a:ext uri="{FF2B5EF4-FFF2-40B4-BE49-F238E27FC236}">
                <a16:creationId xmlns:a16="http://schemas.microsoft.com/office/drawing/2014/main" id="{9AA9867F-7D35-4520-9D4A-1217A61727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552" y="2305770"/>
            <a:ext cx="2910401" cy="4206035"/>
          </a:xfrm>
          <a:prstGeom prst="rect">
            <a:avLst/>
          </a:prstGeom>
        </p:spPr>
      </p:pic>
      <p:sp>
        <p:nvSpPr>
          <p:cNvPr id="14" name="文本框 27">
            <a:extLst>
              <a:ext uri="{FF2B5EF4-FFF2-40B4-BE49-F238E27FC236}">
                <a16:creationId xmlns:a16="http://schemas.microsoft.com/office/drawing/2014/main" id="{0004DC77-577F-48D2-8A27-74BD7EE78022}"/>
              </a:ext>
            </a:extLst>
          </p:cNvPr>
          <p:cNvSpPr txBox="1"/>
          <p:nvPr/>
        </p:nvSpPr>
        <p:spPr>
          <a:xfrm>
            <a:off x="5401994" y="2458367"/>
            <a:ext cx="5964701" cy="707886"/>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Đọc – Tóm tắt tác phẩm</a:t>
            </a:r>
            <a:endParaRPr kumimoji="0" lang="en-US" sz="4000" b="0" i="0" u="none" strike="noStrike" kern="1200" cap="none" spc="0" normalizeH="0" baseline="0" noProof="0" dirty="0">
              <a:ln>
                <a:noFill/>
              </a:ln>
              <a:solidFill>
                <a:srgbClr val="5B9BD5">
                  <a:lumMod val="50000"/>
                </a:srgbClr>
              </a:solidFill>
              <a:effectLst/>
              <a:uLnTx/>
              <a:uFillTx/>
              <a:latin typeface="Times New Roman" pitchFamily="18" charset="0"/>
              <a:ea typeface="+mn-ea"/>
              <a:cs typeface="Times New Roman" pitchFamily="18" charset="0"/>
            </a:endParaRPr>
          </a:p>
        </p:txBody>
      </p:sp>
    </p:spTree>
    <p:custDataLst>
      <p:tags r:id="rId1"/>
    </p:custDataLst>
    <p:extLst>
      <p:ext uri="{BB962C8B-B14F-4D97-AF65-F5344CB8AC3E}">
        <p14:creationId xmlns:p14="http://schemas.microsoft.com/office/powerpoint/2010/main" val="2574767701"/>
      </p:ext>
    </p:extLst>
  </p:cSld>
  <p:clrMapOvr>
    <a:masterClrMapping/>
  </p:clrMapOvr>
  <mc:AlternateContent xmlns:mc="http://schemas.openxmlformats.org/markup-compatibility/2006" xmlns:p14="http://schemas.microsoft.com/office/powerpoint/2010/main">
    <mc:Choice Requires="p14">
      <p:transition p14:dur="11" advTm="9229">
        <p:push dir="u"/>
      </p:transition>
    </mc:Choice>
    <mc:Fallback xmlns="">
      <p:transition advTm="9229">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42"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AA3CC463-F933-4AC4-86E1-5AC14B0C3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6025D2DB-A12A-44DB-B00E-F4D622329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4180332" cy="2788074"/>
          </a:xfrm>
          <a:prstGeom prst="rect">
            <a:avLst/>
          </a:prstGeom>
          <a:solidFill>
            <a:srgbClr val="FFFFFF"/>
          </a:solidFill>
          <a:ln w="19050">
            <a:solidFill>
              <a:srgbClr val="FB91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CE7E7877-F64E-4EEA-B778-138031EFF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4180332" cy="2788074"/>
          </a:xfrm>
          <a:prstGeom prst="rect">
            <a:avLst/>
          </a:prstGeom>
          <a:solidFill>
            <a:srgbClr val="FFFFFF"/>
          </a:solidFill>
          <a:ln w="19050">
            <a:solidFill>
              <a:srgbClr val="FB91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DD6C4F3-70FD-4F13-919C-702EE4886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0596" y="487090"/>
            <a:ext cx="6741849" cy="589788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Káº¿t quáº£ hÃ¬nh áº£nh cho chiáº¿c lÃ¡ cuá»i cÃ¹ng"/>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755584" y="716175"/>
            <a:ext cx="3469428" cy="2315843"/>
          </a:xfrm>
          <a:prstGeom prst="rect">
            <a:avLst/>
          </a:prstGeom>
          <a:noFill/>
          <a:extLst>
            <a:ext uri="{909E8E84-426E-40DD-AFC4-6F175D3DCCD1}">
              <a14:hiddenFill xmlns:a14="http://schemas.microsoft.com/office/drawing/2010/main">
                <a:solidFill>
                  <a:srgbClr val="FFFFFF"/>
                </a:solidFill>
              </a14:hiddenFill>
            </a:ext>
          </a:extLst>
        </p:spPr>
      </p:pic>
      <p:pic>
        <p:nvPicPr>
          <p:cNvPr id="2" name="Tóm tắt tác phẩm văn học - CHIẾC LÁ CUỐI CÙNG">
            <a:hlinkClick r:id="" action="ppaction://media"/>
            <a:extLst>
              <a:ext uri="{FF2B5EF4-FFF2-40B4-BE49-F238E27FC236}">
                <a16:creationId xmlns:a16="http://schemas.microsoft.com/office/drawing/2014/main" id="{676EF5D6-2FD1-4C4F-A4BB-6796D5B7B1B3}"/>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629465" y="3861664"/>
            <a:ext cx="3881576" cy="2325776"/>
          </a:xfrm>
          <a:prstGeom prst="rect">
            <a:avLst/>
          </a:prstGeom>
        </p:spPr>
      </p:pic>
      <p:pic>
        <p:nvPicPr>
          <p:cNvPr id="10" name="Presentation2">
            <a:hlinkClick r:id="" action="ppaction://media"/>
            <a:extLst>
              <a:ext uri="{FF2B5EF4-FFF2-40B4-BE49-F238E27FC236}">
                <a16:creationId xmlns:a16="http://schemas.microsoft.com/office/drawing/2014/main" id="{43917A91-2EF3-487F-9F7B-B5E2CCB24E35}"/>
              </a:ext>
            </a:extLst>
          </p:cNvPr>
          <p:cNvPicPr>
            <a:picLocks noChangeAspect="1"/>
          </p:cNvPicPr>
          <p:nvPr>
            <a:videoFile r:link="rId5"/>
            <p:extLst>
              <p:ext uri="{DAA4B4D4-6D71-4841-9C94-3DE7FCFB9230}">
                <p14:media xmlns:p14="http://schemas.microsoft.com/office/powerpoint/2010/main" r:embed="rId4"/>
              </p:ext>
            </p:extLst>
          </p:nvPr>
        </p:nvPicPr>
        <p:blipFill rotWithShape="1">
          <a:blip r:embed="rId10"/>
          <a:srcRect l="41855" t="7102" r="3852" b="6799"/>
          <a:stretch/>
        </p:blipFill>
        <p:spPr>
          <a:xfrm>
            <a:off x="5102994" y="487091"/>
            <a:ext cx="6619451" cy="5904654"/>
          </a:xfrm>
          <a:prstGeom prst="rect">
            <a:avLst/>
          </a:prstGeom>
        </p:spPr>
      </p:pic>
    </p:spTree>
    <p:custDataLst>
      <p:tags r:id="rId1"/>
    </p:custDataLst>
    <p:extLst>
      <p:ext uri="{BB962C8B-B14F-4D97-AF65-F5344CB8AC3E}">
        <p14:creationId xmlns:p14="http://schemas.microsoft.com/office/powerpoint/2010/main" val="2839474026"/>
      </p:ext>
    </p:extLst>
  </p:cSld>
  <p:clrMapOvr>
    <a:masterClrMapping/>
  </p:clrMapOvr>
  <mc:AlternateContent xmlns:mc="http://schemas.openxmlformats.org/markup-compatibility/2006" xmlns:p14="http://schemas.microsoft.com/office/powerpoint/2010/main">
    <mc:Choice Requires="p14">
      <p:transition spd="slow" p14:dur="2000" advTm="67515"/>
    </mc:Choice>
    <mc:Fallback xmlns="">
      <p:transition spd="slow" advTm="675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332" fill="hold"/>
                                        <p:tgtEl>
                                          <p:spTgt spid="2"/>
                                        </p:tgtEl>
                                      </p:cBhvr>
                                    </p:cmd>
                                  </p:childTnLst>
                                </p:cTn>
                              </p:par>
                              <p:par>
                                <p:cTn id="7" presetID="1" presetClass="mediacall" presetSubtype="0" fill="hold" nodeType="withEffect">
                                  <p:stCondLst>
                                    <p:cond delay="0"/>
                                  </p:stCondLst>
                                  <p:childTnLst>
                                    <p:cmd type="call" cmd="playFrom(0.0)">
                                      <p:cBhvr>
                                        <p:cTn id="8" dur="6431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9" fill="hold" display="0">
                  <p:stCondLst>
                    <p:cond delay="indefinite"/>
                  </p:stCondLst>
                </p:cTn>
                <p:tgtEl>
                  <p:spTgt spid="2"/>
                </p:tgtEl>
              </p:cMediaNode>
            </p:video>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fill="hold" display="0">
                  <p:stCondLst>
                    <p:cond delay="indefinite"/>
                  </p:stCondLst>
                </p:cTn>
                <p:tgtEl>
                  <p:spTgt spid="10"/>
                </p:tgtEl>
              </p:cMediaNode>
            </p:video>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1C37BB21-CA3D-4277-B82B-844C77D43799}"/>
  <p:tag name="ISPRING_PROJECT_VERSION" val="9.3"/>
  <p:tag name="ISPRING_PROJECT_FOLDER_UPDATED" val="1"/>
  <p:tag name="ISPRING_LMS_API_VERSION" val="SCORM 2004 (2nd edition)"/>
  <p:tag name="ISPRING_ULTRA_SCORM_COURSE_ID" val="6C5EBFC2-9B38-4DA4-9FB9-0CAF6EE1D4F4"/>
  <p:tag name="ISPRING_CMI5_LAUNCH_METHOD" val="any window"/>
  <p:tag name="ISPRINGCLOUDFOLDERID" val="1"/>
  <p:tag name="ISPRINGONLINEFOLDERID" val="1"/>
  <p:tag name="ISPRING_SCORM_RATE_SLIDES" val="0"/>
  <p:tag name="ISPRING_CURRENT_PLAYER_ID" val="universal"/>
  <p:tag name="ISPRING_PRESENTATION_TITLE" val="PP CHIẾC LÁ CUỐI CÙNG"/>
  <p:tag name="ISPRING_FIRST_PUBLISH" val="1"/>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QUIZZES" val="1"/>
  <p:tag name="ISPRING_SCORM_PASSING_SCORE" val="80.000000"/>
  <p:tag name="ISPRING_PRESENTATION_COURSE_TITLE" val="PP CHIẾC LÁ CUỐI CÙNG"/>
  <p:tag name="ISPRING_RESOURCE_FOLDER" val="C:\Users\Admin\Desktop\bài chuẩn e\CHIẾC LÁ CUỐI CÙNG\PP CHIẾC LÁ CUỐI CÙNG"/>
  <p:tag name="ISPRING_PRESENTATION_PATH" val="C:\Users\Admin\Desktop\bài chuẩn e\CHIẾC LÁ CUỐI CÙNG\PP CHIẾC LÁ CUỐI CÙNG.pptx"/>
  <p:tag name="ISPRING_SCREEN_RECS_UPDATED" val="C:\Users\Admin\Desktop\bài chuẩn e\CHIẾC LÁ CUỐI CÙNG\PP CHIẾC LÁ CUỐI CÙNG"/>
  <p:tag name="FLASHSPRING_ZOOM_TAG" val="56"/>
  <p:tag name="ISPRING_PRESENTATION_INFO_2" val="&lt;?xml version=&quot;1.0&quot; encoding=&quot;UTF-8&quot; standalone=&quot;no&quot; ?&gt;&#10;&lt;presentation2&gt;&#10;&#10;  &lt;slides&gt;&#10;    &lt;slide id=&quot;{6C21BAF2-ED39-4FC0-B739-F13B59585F87}&quot; pptId=&quot;280&quot;/&gt;&#10;    &lt;slide id=&quot;{B9A753EC-7183-4B65-B5EE-9AE83421E2C3}&quot; pptId=&quot;459&quot;/&gt;&#10;    &lt;slide id=&quot;{CDA69D94-E0E2-4D34-930C-067879002615}&quot; pptId=&quot;460&quot;/&gt;&#10;    &lt;slide id=&quot;{9B6DB974-DEC8-4D5D-A55B-436647BA8F9C}&quot; pptId=&quot;509&quot;/&gt;&#10;    &lt;slide id=&quot;{712DC878-930F-403D-AC69-B5883E018264}&quot; pptId=&quot;501&quot;/&gt;&#10;    &lt;slide id=&quot;{554E8AD4-A730-464D-9D75-778D0A70E42D}&quot; pptId=&quot;464&quot;/&gt;&#10;    &lt;slide id=&quot;{F4D00C89-3195-436D-B239-5110411CA41D}&quot; pptId=&quot;503&quot;/&gt;&#10;    &lt;slide id=&quot;{5A596C24-8D6E-4431-9BB8-FB19496B4EF4}&quot; pptId=&quot;469&quot;/&gt;&#10;    &lt;slide id=&quot;{6EF72B19-D5CA-4956-8791-B285433E8784}&quot; pptId=&quot;266&quot;/&gt;&#10;    &lt;slide id=&quot;{B4370FB4-42D6-4C36-9547-A21903477A6A}&quot; pptId=&quot;358&quot;/&gt;&#10;    &lt;slide id=&quot;{967CC357-FDBE-4BAD-BF91-FA442E40CD7C}&quot; pptId=&quot;283&quot;/&gt;&#10;    &lt;slide id=&quot;{5A1AFF91-D527-4E89-BA64-72726821DBEF}&quot; pptId=&quot;466&quot;/&gt;&#10;    &lt;slide id=&quot;{F3E85405-D5B8-4E56-BCB8-78248CF8F70D}&quot; pptId=&quot;267&quot;/&gt;&#10;    &lt;slide id=&quot;{2908C550-1117-45CB-9083-93F59E0A822F}&quot; pptId=&quot;467&quot;/&gt;&#10;    &lt;slide id=&quot;{B24A7C61-C872-4004-AEE3-758A004BCF90}&quot; pptId=&quot;468&quot;/&gt;&#10;    &lt;slide id=&quot;{C6D2D338-3275-4F88-9B01-7192DCE6EE8C}&quot; pptId=&quot;510&quot;/&gt;&#10;    &lt;slide id=&quot;{344C8121-43E5-47F3-9199-CB04F029F057}&quot; pptId=&quot;470&quot;/&gt;&#10;    &lt;slide id=&quot;{0262D884-B6CA-4FFB-9DF6-C27E406020F4}&quot; pptId=&quot;471&quot;/&gt;&#10;    &lt;slide id=&quot;{05C1930B-DC00-4BB6-8BA2-6F79E6FFDDBE}&quot; pptId=&quot;472&quot;/&gt;&#10;    &lt;slide id=&quot;{A14F1EDD-F661-4DA5-AF54-691412992987}&quot; pptId=&quot;473&quot;/&gt;&#10;    &lt;slide id=&quot;{A325EFAB-08EF-4288-B743-902EF338C018}&quot; pptId=&quot;474&quot;/&gt;&#10;    &lt;slide id=&quot;{1387F762-3005-4AF0-82FC-D132734118F5}&quot; pptId=&quot;475&quot;/&gt;&#10;    &lt;slide id=&quot;{D79B503B-8236-4A8C-AD1E-B3AB7D421BF9}&quot; pptId=&quot;476&quot;/&gt;&#10;    &lt;slide id=&quot;{0885D349-4D19-45C7-94E8-BD2ED47D6738}&quot; pptId=&quot;477&quot;/&gt;&#10;    &lt;slide id=&quot;{32A450C0-E4A1-49BC-A186-DC847ED2B710}&quot; pptId=&quot;479&quot;/&gt;&#10;    &lt;slide id=&quot;{51976A51-B205-4B7C-97A8-F253B9BDDAE0}&quot; pptId=&quot;478&quot;/&gt;&#10;    &lt;slide id=&quot;{4666D9C7-E84B-40BB-BD98-593825E60BB0}&quot; pptId=&quot;480&quot;/&gt;&#10;    &lt;slide id=&quot;{97502165-77C7-42A8-9603-34355C2C3800}&quot; pptId=&quot;502&quot;/&gt;&#10;    &lt;slide id=&quot;{09C8C569-F09F-42C9-B201-C1CBDC48C693}&quot; pptId=&quot;483&quot;/&gt;&#10;    &lt;slide id=&quot;{79135820-94E6-4E7D-8D3B-BD01E4828D08}&quot; pptId=&quot;484&quot;/&gt;&#10;    &lt;slide id=&quot;{2180B41B-2F62-426D-ABC8-4EA61A2A9E55}&quot; pptId=&quot;485&quot;/&gt;&#10;    &lt;slide id=&quot;{553A7F86-9C40-4EB5-9CE4-294535C50BF5}&quot; pptId=&quot;486&quot;/&gt;&#10;    &lt;slide id=&quot;{4B6BE919-C1B7-459B-8BDE-6C04526BDFEC}&quot; pptId=&quot;487&quot;/&gt;&#10;    &lt;slide id=&quot;{276DABA2-A26A-4EE2-BE06-EC9AC6C57BF2}&quot; pptId=&quot;498&quot;/&gt;&#10;    &lt;slide id=&quot;{7BC7CEEC-F199-42BF-9F0C-8238AA353AD1}&quot; pptId=&quot;488&quot;/&gt;&#10;    &lt;slide id=&quot;{563D3111-B2BD-4391-94A2-BE8D3D66D53C}&quot; pptId=&quot;489&quot;/&gt;&#10;    &lt;slide id=&quot;{4E15D2B1-55DC-4867-88B6-3B95F22E820A}&quot; pptId=&quot;490&quot;/&gt;&#10;    &lt;slide id=&quot;{319CF80D-6D50-491B-A975-C52D7420AD67}&quot; pptId=&quot;491&quot;/&gt;&#10;    &lt;slide id=&quot;{9E2B57F4-30B4-447C-B66D-D6CF6ADCAB6F}&quot; pptId=&quot;508&quot;/&gt;&#10;    &lt;slide id=&quot;{A0EACEBF-F099-47DB-BEFC-2AFED37D1AA6}&quot; pptId=&quot;494&quot;/&gt;&#10;    &lt;slide id=&quot;{13FA652F-3AC1-4E69-8E93-70FA06A4014B}&quot; pptId=&quot;496&quot;/&gt;&#10;    &lt;slide id=&quot;{FD107C48-0609-45C2-9613-A709B7FDD231}&quot; pptId=&quot;497&quot;/&gt;&#10;    &lt;slide id=&quot;{C8DC5805-273B-4B14-B5D1-FAD45235BDB1}&quot; pptId=&quot;511&quot;/&gt;&#10;    &lt;slide id=&quot;{EC5132D9-41DB-4E99-AAAE-393C2FBE3EAA}&quot; pptId=&quot;512&quot;/&gt;&#10;    &lt;slide id=&quot;{0DC7D3B4-5872-4F13-BAC7-FCD5E0926C20}&quot; pptId=&quot;495&quot;/&gt;&#10;    &lt;slide id=&quot;{CE6BD617-0072-4168-B06F-B61C04002C41}&quot; pptId=&quot;499&quot;/&gt;&#10;    &lt;slide id=&quot;{88D24756-55A9-4836-ACD3-6DB73FD49826}&quot; pptId=&quot;500&quot;/&gt;&#10;    &lt;slide id=&quot;{743393C7-FC1D-4D94-823F-6FA962EE90D7}&quot; pptId=&quot;260&quot;/&gt;&#10;    &lt;slide id=&quot;{2DBFE601-AE3E-4F5E-B2AC-89E24171836B}&quot; pptId=&quot;506&quot;/&gt;&#10;    &lt;slide id=&quot;{9F57A9B4-CCA3-4B97-83A8-0EE72EC1C2EA}&quot; pptId=&quot;507&quot;/&gt;&#10;  &lt;/slides&gt;&#10;&#10;  &lt;narration&gt;&#10;    &lt;audioTracks&gt;&#10;      &lt;audioTrack muted=&quot;false&quot; name=&quot;3.TÁC GIẢ&quot; resource=&quot;a418cd35&quot; slideId=&quot;{6EF72B19-D5CA-4956-8791-B285433E8784}&quot; startTime=&quot;295&quot; stepIndex=&quot;0&quot; volume=&quot;1&quot;&gt;&#10;        &lt;audio channels=&quot;2&quot; format=&quot;fltp&quot; sampleRate=&quot;48000&quot;/&gt;&#10;      &lt;/audioTrack&gt;&#10;      &lt;audioTrack muted=&quot;false&quot; name=&quot;14. BƠ MEN 2 S29,30&quot; resource=&quot;28448357&quot; slideId=&quot;{79135820-94E6-4E7D-8D3B-BD01E4828D08}&quot; startTime=&quot;0&quot; stepIndex=&quot;0&quot; volume=&quot;1&quot;&gt;&#10;        &lt;audio channels=&quot;2&quot; format=&quot;fltp&quot; sampleRate=&quot;48000&quot;/&gt;&#10;      &lt;/audioTrack&gt;&#10;      &lt;audioTrack muted=&quot;false&quot; name=&quot;Recording (4)&quot; resource=&quot;37796d59&quot; slideId=&quot;{554E8AD4-A730-464D-9D75-778D0A70E42D}&quot; startTime=&quot;0&quot; stepIndex=&quot;0&quot; volume=&quot;1&quot;&gt;&#10;        &lt;audio channels=&quot;2&quot; format=&quot;fltp&quot; sampleRate=&quot;48000&quot;/&gt;&#10;      &lt;/audioTrack&gt;&#10;      &lt;audioTrack muted=&quot;false&quot; name=&quot;4. TÁC PHẨM 1&quot; resource=&quot;79d775e4&quot; slideId=&quot;{967CC357-FDBE-4BAD-BF91-FA442E40CD7C}&quot; startTime=&quot;0&quot; volume=&quot;1&quot;&gt;&#10;        &lt;audio channels=&quot;2&quot; format=&quot;fltp&quot; sampleRate=&quot;48000&quot;/&gt;&#10;      &lt;/audioTrack&gt;&#10;      &lt;audioTrack muted=&quot;false&quot; name=&quot;5.TÁC PHẨM 2 TÓM TẮT&quot; resource=&quot;8199e95e&quot; slideId=&quot;{F3E85405-D5B8-4E56-BCB8-78248CF8F70D}&quot; startTime=&quot;0&quot; stepIndex=&quot;0&quot; volume=&quot;1&quot;&gt;&#10;        &lt;audio channels=&quot;2&quot; format=&quot;fltp&quot; sampleRate=&quot;48000&quot;/&gt;&#10;      &lt;/audioTrack&gt;&#10;      &lt;audioTrack muted=&quot;false&quot; name=&quot;6. TÁC PHẨM 3&quot; resource=&quot;d28845ef&quot; slideId=&quot;{2908C550-1117-45CB-9083-93F59E0A822F}&quot; startTime=&quot;0&quot; stepIndex=&quot;0&quot; volume=&quot;1&quot;&gt;&#10;        &lt;audio channels=&quot;2&quot; format=&quot;fltp&quot; sampleRate=&quot;48000&quot;/&gt;&#10;      &lt;/audioTrack&gt;&#10;      &lt;audioTrack muted=&quot;false&quot; name=&quot;7. TÁC PHẨM 4 BỐ CỤC&quot; resource=&quot;42d8e6f1&quot; slideId=&quot;{B24A7C61-C872-4004-AEE3-758A004BCF90}&quot; startTime=&quot;0&quot; stepIndex=&quot;0&quot; volume=&quot;1&quot;&gt;&#10;        &lt;audio channels=&quot;2&quot; format=&quot;fltp&quot; sampleRate=&quot;48000&quot;/&gt;&#10;      &lt;/audioTrack&gt;&#10;      &lt;audioTrack muted=&quot;false&quot; name=&quot;Recording (6)&quot; resource=&quot;3598218c&quot; slideId=&quot;{344C8121-43E5-47F3-9199-CB04F029F057}&quot; startTime=&quot;0&quot; volume=&quot;1&quot;&gt;&#10;        &lt;audio channels=&quot;2&quot; format=&quot;fltp&quot; sampleRate=&quot;48000&quot;/&gt;&#10;      &lt;/audioTrack&gt;&#10;      &lt;audioTrack muted=&quot;false&quot; name=&quot;10. GIÔN XI 1 S17&quot; resource=&quot;bce94d3b&quot; slideId=&quot;{0262D884-B6CA-4FFB-9DF6-C27E406020F4}&quot; startTime=&quot;0&quot; stepIndex=&quot;0&quot; volume=&quot;1&quot;&gt;&#10;        &lt;audio channels=&quot;2&quot; format=&quot;fltp&quot; sampleRate=&quot;48000&quot;/&gt;&#10;      &lt;/audioTrack&gt;&#10;      &lt;audioTrack muted=&quot;false&quot; name=&quot;11. GIÔN XI 2 S18.19.20.21&quot; resource=&quot;a04d2453&quot; slideId=&quot;{05C1930B-DC00-4BB6-8BA2-6F79E6FFDDBE}&quot; startTime=&quot;0&quot; stepIndex=&quot;0&quot; volume=&quot;1&quot;&gt;&#10;        &lt;audio channels=&quot;2&quot; format=&quot;fltp&quot; sampleRate=&quot;48000&quot;/&gt;&#10;      &lt;/audioTrack&gt;&#10;      &lt;audioTrack muted=&quot;false&quot; name=&quot;13. BƠ MEN 1&quot; resource=&quot;09946cc7&quot; slideId=&quot;{09C8C569-F09F-42C9-B201-C1CBDC48C693}&quot; startTime=&quot;0&quot; stepIndex=&quot;0&quot; volume=&quot;1&quot;&gt;&#10;        &lt;audio channels=&quot;2&quot; format=&quot;fltp&quot; sampleRate=&quot;48000&quot;/&gt;&#10;      &lt;/audioTrack&gt;&#10;      &lt;audioTrack muted=&quot;false&quot; name=&quot;14. BƠ MEN 2 S29,30&quot; resource=&quot;2ff21c88&quot; slideId=&quot;{9E2B57F4-30B4-447C-B66D-D6CF6ADCAB6F}&quot; startTime=&quot;17215&quot; stepIndex=&quot;0&quot; volume=&quot;1&quot;&gt;&#10;        &lt;audio channels=&quot;2&quot; format=&quot;fltp&quot; sampleRate=&quot;48000&quot;/&gt;&#10;      &lt;/audioTrack&gt;&#10;      &lt;audioTrack muted=&quot;false&quot; name=&quot;16. BƠ MEN 4 S31,32&quot; resource=&quot;a80b59d8&quot; slideId=&quot;{553A7F86-9C40-4EB5-9CE4-294535C50BF5}&quot; startTime=&quot;0&quot; volume=&quot;1&quot;&gt;&#10;        &lt;audio channels=&quot;2&quot; format=&quot;fltp&quot; sampleRate=&quot;48000&quot;/&gt;&#10;      &lt;/audioTrack&gt;&#10;      &lt;audioTrack muted=&quot;false&quot; name=&quot;17. BƠ MEN 5 S33,34&quot; resource=&quot;fbc1b38e&quot; slideId=&quot;{276DABA2-A26A-4EE2-BE06-EC9AC6C57BF2}&quot; startTime=&quot;0&quot; stepIndex=&quot;0&quot; volume=&quot;1&quot;&gt;&#10;        &lt;audio channels=&quot;2&quot; format=&quot;fltp&quot; sampleRate=&quot;48000&quot;/&gt;&#10;      &lt;/audioTrack&gt;&#10;      &lt;audioTrack muted=&quot;false&quot; name=&quot;20. ĐẶC SẮC NT S41,42&quot; resource=&quot;1cbdd4cb&quot; slideId=&quot;{A0EACEBF-F099-47DB-BEFC-2AFED37D1AA6}&quot; startTime=&quot;0&quot; volume=&quot;1&quot;&gt;&#10;        &lt;audio channels=&quot;2&quot; format=&quot;fltp&quot; sampleRate=&quot;48000&quot;/&gt;&#10;      &lt;/audioTrack&gt;&#10;      &lt;audioTrack muted=&quot;false&quot; name=&quot;21. TỔNG KẾT S43,44,45&quot; resource=&quot;8f60a1f0&quot; slideId=&quot;{0DC7D3B4-5872-4F13-BAC7-FCD5E0926C20}&quot; startTime=&quot;0&quot; volume=&quot;1&quot;&gt;&#10;        &lt;audio channels=&quot;2&quot; format=&quot;fltp&quot; sampleRate=&quot;48000&quot;/&gt;&#10;      &lt;/audioTrack&gt;&#10;      &lt;audioTrack muted=&quot;false&quot; name=&quot;22. VIDEO THÔNG ĐIỆP&quot; resource=&quot;50dd8f19&quot; slideId=&quot;{743393C7-FC1D-4D94-823F-6FA962EE90D7}&quot; startTime=&quot;0&quot; stepIndex=&quot;0&quot; volume=&quot;1&quot;&gt;&#10;        &lt;audio channels=&quot;2&quot; format=&quot;fltp&quot; sampleRate=&quot;48000&quot;/&gt;&#10;      &lt;/audioTrack&gt;&#10;      &lt;audioTrack muted=&quot;false&quot; name=&quot;22-26&quot; resource=&quot;302ad4a1&quot; slideId=&quot;{D79B503B-8236-4A8C-AD1E-B3AB7D421BF9}&quot; startTime=&quot;0&quot; volume=&quot;1&quot;&gt;&#10;        &lt;audio channels=&quot;2&quot; format=&quot;fltp&quot; sampleRate=&quot;48000&quot;/&gt;&#10;      &lt;/audioTrack&gt;&#10;      &lt;audioTrack muted=&quot;false&quot; name=&quot;BỔ SUNG&quot; resource=&quot;b5a5147c&quot; slideId=&quot;{F4D00C89-3195-436D-B239-5110411CA41D}&quot; startTime=&quot;0&quot; volume=&quot;1&quot;&gt;&#10;        &lt;audio channels=&quot;2&quot; format=&quot;fltp&quot; sampleRate=&quot;48000&quot;/&gt;&#10;      &lt;/audioTrack&gt;&#10;      &lt;audioTrack muted=&quot;false&quot; name=&quot;Recording (3)&quot; resource=&quot;e62ba541&quot; slideId=&quot;{B9A753EC-7183-4B65-B5EE-9AE83421E2C3}&quot; startTime=&quot;0&quot; stepIndex=&quot;0&quot; volume=&quot;1&quot;&gt;&#10;        &lt;audio channels=&quot;2&quot; format=&quot;fltp&quot; sampleRate=&quot;48000&quot;/&gt;&#10;      &lt;/audioTrack&gt;&#10;      &lt;audioTrack muted=&quot;false&quot; name=&quot;Recording (5) (2)&quot; resource=&quot;0eb7440c&quot; slideId=&quot;{5A596C24-8D6E-4431-9BB8-FB19496B4EF4}&quot; startTime=&quot;0&quot; volume=&quot;1&quot;&gt;&#10;        &lt;audio channels=&quot;2&quot; format=&quot;fltp&quot; sampleRate=&quot;48000&quot;/&gt;&#10;      &lt;/audioTrack&gt;&#10;      &lt;audioTrack muted=&quot;false&quot; name=&quot;Recording (7)&quot; resource=&quot;c9b57b95&quot; slideId=&quot;{4666D9C7-E84B-40BB-BD98-593825E60BB0}&quot; startTime=&quot;0&quot; volume=&quot;1&quot;&gt;&#10;        &lt;audio channels=&quot;2&quot; format=&quot;fltp&quot; sampleRate=&quot;48000&quot;/&gt;&#10;      &lt;/audioTrack&gt;&#10;      &lt;audioTrack muted=&quot;false&quot; name=&quot;Recording (8)&quot; resource=&quot;6997a1b1&quot; slideId=&quot;{4B6BE919-C1B7-459B-8BDE-6C04526BDFEC}&quot; startTime=&quot;13243&quot; stepIndex=&quot;4&quot; volume=&quot;1&quot;&gt;&#10;        &lt;audio channels=&quot;2&quot; format=&quot;fltp&quot; sampleRate=&quot;48000&quot;/&gt;&#10;      &lt;/audioTrack&gt;&#10;      &lt;audioTrack muted=&quot;false&quot; name=&quot;Brian Crain – Canon In D&quot; resource=&quot;e74a55af&quot; slideId=&quot;{9B6DB974-DEC8-4D5D-A55B-436647BA8F9C}&quot; startTime=&quot;0&quot; stepIndex=&quot;0&quot; volume=&quot;1&quot;&gt;&#10;        &lt;audio channels=&quot;2&quot; format=&quot;fltp&quot; sampleRate=&quot;44100&quot;/&gt;&#10;      &lt;/audioTrack&gt;&#10;      &lt;audioTrack muted=&quot;false&quot; name=&quot;Richard Clayderman – Fur elise&quot; resource=&quot;9a3ed64f&quot; slideId=&quot;{C6D2D338-3275-4F88-9B01-7192DCE6EE8C}&quot; startTime=&quot;0&quot; stepIndex=&quot;0&quot; volume=&quot;1&quot;&gt;&#10;        &lt;audio channels=&quot;2&quot; format=&quot;fltp&quot; sampleRate=&quot;44100&quot;/&gt;&#10;      &lt;/audioTrack&gt;&#10;      &lt;audioTrack muted=&quot;false&quot; name=&quot;Brian Crain – Canon In D (2)&quot; resource=&quot;3f3714b7&quot; slideId=&quot;{C8DC5805-273B-4B14-B5D1-FAD45235BDB1}&quot; startTime=&quot;0&quot; stepIndex=&quot;0&quot; volume=&quot;1&quot;&gt;&#10;        &lt;audio channels=&quot;2&quot; format=&quot;fltp&quot; sampleRate=&quot;44100&quot;/&gt;&#10;      &lt;/audioTrack&gt;&#10;      &lt;audioTrack muted=&quot;false&quot; name=&quot;Recording (10)&quot; resource=&quot;8bf30245&quot; slideId=&quot;{563D3111-B2BD-4391-94A2-BE8D3D66D53C}&quot; startTime=&quot;595&quot; stepIndex=&quot;1&quot; volume=&quot;1&quot;&gt;&#10;        &lt;audio channels=&quot;2&quot; format=&quot;fltp&quot; sampleRate=&quot;48000&quot;/&gt;&#10;      &lt;/audioTrack&gt;&#10;    &lt;/audioTracks&gt;&#10;    &lt;videoTracks/&gt;&#10;  &lt;/narration&gt;&#10;&#10;&lt;/presentation2&gt;&#10;"/>
  <p:tag name="ISPRING_SCORM_ENDPOINT" val="&lt;endpoint&gt;&lt;enable&gt;0&lt;/enable&gt;&lt;lrs&gt;http://&lt;/lrs&gt;&lt;auth&gt;0&lt;/auth&gt;&lt;login&gt;&lt;/login&gt;&lt;password&gt;&lt;/password&gt;&lt;key&gt;&lt;/key&gt;&lt;name&gt;&lt;/name&gt;&lt;email&gt;&lt;/email&gt;&lt;/endpoint&gt;&#10;"/>
  <p:tag name="ISPRING_OUTPUT_FOLDER" val="[[&quot;ߚ=\f{6D7E93DE-B63F-49AA-BD00-A5C3D80FAE4A}&quot;,&quot;E:\\&quot;]]"/>
</p:tagLst>
</file>

<file path=ppt/tags/tag10.xml><?xml version="1.0" encoding="utf-8"?>
<p:tagLst xmlns:a="http://schemas.openxmlformats.org/drawingml/2006/main" xmlns:r="http://schemas.openxmlformats.org/officeDocument/2006/relationships" xmlns:p="http://schemas.openxmlformats.org/presentationml/2006/main">
  <p:tag name="GENSWF_ADVANCE_TIME" val="67.515"/>
  <p:tag name="TIMING" val="|2.801"/>
  <p:tag name="ISPRING_CUSTOM_TIMING_USED" val="1"/>
  <p:tag name="GENSWF_SLIDE_TITLE" val="2. Tác phẩm"/>
  <p:tag name="ISPRING_SLIDE_INDENT_LEVEL" val="0"/>
  <p:tag name="ISPRING_SLIDE_ID_2" val="{F3E85405-D5B8-4E56-BCB8-78248CF8F70D}"/>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2.326"/>
  <p:tag name="TIMING" val="|0.195|6.135"/>
  <p:tag name="GENSWF_SLIDE_TITLE" val="2. Tác phẩm"/>
  <p:tag name="ISPRING_SLIDE_INDENT_LEVEL" val="0"/>
  <p:tag name="ISPRING_SLIDE_ID_2" val="{2908C550-1117-45CB-9083-93F59E0A822F}"/>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7.286"/>
  <p:tag name="TIMING" val="|1.856|29.506|9.119|9.11"/>
  <p:tag name="GENSWF_SLIDE_TITLE" val="3. Bố cục"/>
  <p:tag name="ISPRING_SLIDE_INDENT_LEVEL" val="0"/>
  <p:tag name="ISPRING_SLIDE_ID_2" val="{B24A7C61-C872-4004-AEE3-758A004BCF90}"/>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II. Tìm hiểu chi tiết"/>
  <p:tag name="ISPRING_SLIDE_INDENT_LEVEL" val="0"/>
  <p:tag name="GENSWF_ADVANCE_TIME" val="23.182"/>
  <p:tag name="ISPRING_SLIDE_ID_2" val="{344C8121-43E5-47F3-9199-CB04F029F057}"/>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1.554"/>
  <p:tag name="TIMING" val="|4.224|2.827|7.345|6.966|7.535"/>
  <p:tag name="GENSWF_SLIDE_TITLE" val="1. Nhân vật Gion-xi"/>
  <p:tag name="ISPRING_SLIDE_INDENT_LEVEL" val="0"/>
  <p:tag name="ISPRING_SLIDE_ID_2" val="{0262D884-B6CA-4FFB-9DF6-C27E406020F4}"/>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1.524"/>
  <p:tag name="TIMING" val="|3.244|10.139"/>
  <p:tag name="GENSWF_SLIDE_TITLE" val="1. Nhân vật Gion-xi"/>
  <p:tag name="ISPRING_SLIDE_INDENT_LEVEL" val="0"/>
  <p:tag name="ISPRING_SLIDE_ID_2" val="{05C1930B-DC00-4BB6-8BA2-6F79E6FFDDBE}"/>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6.734"/>
  <p:tag name="GENSWF_SLIDE_TITLE" val="1. Nhân vật Gion-xi"/>
  <p:tag name="ISPRING_SLIDE_INDENT_LEVEL" val="0"/>
  <p:tag name="ISPRING_SLIDE_ID_2" val="{A14F1EDD-F661-4DA5-AF54-691412992987}"/>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3.197"/>
  <p:tag name="TIMING" val="|1.459|2.999|17.483"/>
  <p:tag name="GENSWF_SLIDE_TITLE" val="1. Nhân vật Gion-xi"/>
  <p:tag name="ISPRING_SLIDE_INDENT_LEVEL" val="0"/>
  <p:tag name="ISPRING_SLIDE_ID_2" val="{A325EFAB-08EF-4288-B743-902EF338C018}"/>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8.221"/>
  <p:tag name="TIMING" val="|1.291|9.917"/>
  <p:tag name="GENSWF_SLIDE_TITLE" val="1. Nhân vật Gion-xi"/>
  <p:tag name="ISPRING_SLIDE_INDENT_LEVEL" val="0"/>
  <p:tag name="ISPRING_SLIDE_ID_2" val="{1387F762-3005-4AF0-82FC-D132734118F5}"/>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0.438"/>
  <p:tag name="TIMING" val="|8.315|24.041"/>
  <p:tag name="GENSWF_SLIDE_TITLE" val="1. Nhân vật Gion-xi"/>
  <p:tag name="ISPRING_SLIDE_INDENT_LEVEL" val="0"/>
  <p:tag name="ISPRING_SLIDE_ID_2" val="{D79B503B-8236-4A8C-AD1E-B3AB7D421BF9}"/>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Trang thông tin"/>
  <p:tag name="ISPRING_SLIDE_INDENT_LEVEL" val="0"/>
  <p:tag name="GENSWF_ADVANCE_TIME" val="15.000"/>
  <p:tag name="ISPRING_SLIDE_ID_2" val="{6C21BAF2-ED39-4FC0-B739-F13B59585F87}"/>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1.706"/>
  <p:tag name="TIMING" val="|1.222|10.907"/>
  <p:tag name="GENSWF_SLIDE_TITLE" val="1. Nhân vật Gion-xi"/>
  <p:tag name="ISPRING_SLIDE_INDENT_LEVEL" val="0"/>
  <p:tag name="ISPRING_SLIDE_ID_2" val="{0885D349-4D19-45C7-94E8-BD2ED47D6738}"/>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2.481"/>
  <p:tag name="TIMING" val="|0.99"/>
  <p:tag name="GENSWF_SLIDE_TITLE" val="1. Nhân vật Gion-xi"/>
  <p:tag name="ISPRING_SLIDE_INDENT_LEVEL" val="0"/>
  <p:tag name="ISPRING_SLIDE_ID_2" val="{32A450C0-E4A1-49BC-A186-DC847ED2B710}"/>
</p:tagLst>
</file>

<file path=ppt/tags/tag22.xml><?xml version="1.0" encoding="utf-8"?>
<p:tagLst xmlns:a="http://schemas.openxmlformats.org/drawingml/2006/main" xmlns:r="http://schemas.openxmlformats.org/officeDocument/2006/relationships" xmlns:p="http://schemas.openxmlformats.org/presentationml/2006/main">
  <p:tag name="ISPRING_CUSTOM_TIMING_USED" val="1"/>
  <p:tag name="TIMING" val="|1.165"/>
  <p:tag name="GENSWF_SLIDE_TITLE" val="1. Nhân vật Gion-xi"/>
  <p:tag name="ISPRING_SLIDE_INDENT_LEVEL" val="0"/>
  <p:tag name="GENSWF_ADVANCE_TIME" val="8.487"/>
  <p:tag name="ISPRING_SLIDE_ID_2" val="{51976A51-B205-4B7C-97A8-F253B9BDDAE0}"/>
</p:tagLst>
</file>

<file path=ppt/tags/tag23.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1. Nhân vật Gion-xi"/>
  <p:tag name="ISPRING_SLIDE_INDENT_LEVEL" val="0"/>
  <p:tag name="GENSWF_ADVANCE_TIME" val="26.873"/>
  <p:tag name="TIMING" val="|7.964"/>
  <p:tag name="ISPRING_SLIDE_ID_2" val="{4666D9C7-E84B-40BB-BD98-593825E60BB0}"/>
</p:tagLst>
</file>

<file path=ppt/tags/tag2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3.238"/>
  <p:tag name="TIMING" val="|1.947|2.969|0.001|18.233"/>
  <p:tag name="GENSWF_SLIDE_TITLE" val="2. Nhân vật cụ Bơ-men"/>
  <p:tag name="ISPRING_SLIDE_INDENT_LEVEL" val="0"/>
  <p:tag name="ISPRING_SLIDE_ID_2" val="{09C8C569-F09F-42C9-B201-C1CBDC48C693}"/>
</p:tagLst>
</file>

<file path=ppt/tags/tag25.xml><?xml version="1.0" encoding="utf-8"?>
<p:tagLst xmlns:a="http://schemas.openxmlformats.org/drawingml/2006/main" xmlns:r="http://schemas.openxmlformats.org/officeDocument/2006/relationships" xmlns:p="http://schemas.openxmlformats.org/presentationml/2006/main">
  <p:tag name="GENSWF_ADVANCE_TIME" val="29.311"/>
  <p:tag name="TIMING" val="|0.553|12.376"/>
  <p:tag name="ISPRING_CUSTOM_TIMING_USED" val="1"/>
  <p:tag name="GENSWF_SLIDE_TITLE" val="2. Nhân vật cụ Bơ-men"/>
  <p:tag name="ISPRING_SLIDE_INDENT_LEVEL" val="0"/>
  <p:tag name="ISPRING_SLIDE_ID_2" val="{79135820-94E6-4E7D-8D3B-BD01E4828D08}"/>
</p:tagLst>
</file>

<file path=ppt/tags/tag26.xml><?xml version="1.0" encoding="utf-8"?>
<p:tagLst xmlns:a="http://schemas.openxmlformats.org/drawingml/2006/main" xmlns:r="http://schemas.openxmlformats.org/officeDocument/2006/relationships" xmlns:p="http://schemas.openxmlformats.org/presentationml/2006/main">
  <p:tag name="TIMING" val="|0.665|47.302"/>
  <p:tag name="ISPRING_CUSTOM_TIMING_USED" val="1"/>
  <p:tag name="GENSWF_ADVANCE_TIME" val="54.363"/>
  <p:tag name="GENSWF_SLIDE_TITLE" val="2. Nhân vật cụ Bơ-men"/>
  <p:tag name="ISPRING_SLIDE_INDENT_LEVEL" val="0"/>
  <p:tag name="ISPRING_SLIDE_ID_2" val="{2180B41B-2F62-426D-ABC8-4EA61A2A9E55}"/>
</p:tagLst>
</file>

<file path=ppt/tags/tag2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8.263"/>
  <p:tag name="TIMING" val="|3.023"/>
  <p:tag name="GENSWF_SLIDE_TITLE" val="2. Nhân vật cụ Bơ-men"/>
  <p:tag name="ISPRING_SLIDE_INDENT_LEVEL" val="0"/>
  <p:tag name="ISPRING_SLIDE_ID_2" val="{553A7F86-9C40-4EB5-9CE4-294535C50BF5}"/>
</p:tagLst>
</file>

<file path=ppt/tags/tag28.xml><?xml version="1.0" encoding="utf-8"?>
<p:tagLst xmlns:a="http://schemas.openxmlformats.org/drawingml/2006/main" xmlns:r="http://schemas.openxmlformats.org/officeDocument/2006/relationships" xmlns:p="http://schemas.openxmlformats.org/presentationml/2006/main">
  <p:tag name="ISPRING_CUSTOM_TIMING_USED" val="1"/>
  <p:tag name="TIMING" val="|2.333|4.771|7.103|26.077"/>
  <p:tag name="GENSWF_SLIDE_TITLE" val="2. Nhân vật cụ Bơ-men"/>
  <p:tag name="ISPRING_SLIDE_INDENT_LEVEL" val="0"/>
  <p:tag name="GENSWF_ADVANCE_TIME" val="100.201"/>
  <p:tag name="ISPRING_SLIDE_ID_2" val="{4B6BE919-C1B7-459B-8BDE-6C04526BDFEC}"/>
</p:tagLst>
</file>

<file path=ppt/tags/tag29.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2. Nhân vật cụ Bơ-men"/>
  <p:tag name="ISPRING_SLIDE_INDENT_LEVEL" val="0"/>
  <p:tag name="GENSWF_ADVANCE_TIME" val="25.829"/>
  <p:tag name="TIMING" val="|3.475|11.768|7.091"/>
  <p:tag name="ISPRING_SLIDE_ID_2" val="{276DABA2-A26A-4EE2-BE06-EC9AC6C57BF2}"/>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Mục tiêu bài học"/>
  <p:tag name="ISPRING_SLIDE_INDENT_LEVEL" val="0"/>
  <p:tag name="GENSWF_ADVANCE_TIME" val="83.520"/>
  <p:tag name="TIMING" val="|2.047|1.03|1.666|24.031|10.395|16.292"/>
  <p:tag name="ISPRING_SLIDE_ID_2" val="{554E8AD4-A730-464D-9D75-778D0A70E42D}"/>
</p:tagLst>
</file>

<file path=ppt/tags/tag30.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2. Nhân vật cụ Bơ-men"/>
  <p:tag name="ISPRING_SLIDE_INDENT_LEVEL" val="0"/>
  <p:tag name="GENSWF_ADVANCE_TIME" val="14.762"/>
  <p:tag name="ISPRING_SLIDE_ID_2" val="{7BC7CEEC-F199-42BF-9F0C-8238AA353AD1}"/>
</p:tagLst>
</file>

<file path=ppt/tags/tag31.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2. Nhân vật cụ Bơ-men"/>
  <p:tag name="ISPRING_SLIDE_INDENT_LEVEL" val="0"/>
  <p:tag name="GENSWF_ADVANCE_TIME" val="12.955"/>
  <p:tag name="TIMING" val="|0.428|1.495"/>
  <p:tag name="ISPRING_SLIDE_ID_2" val="{563D3111-B2BD-4391-94A2-BE8D3D66D53C}"/>
</p:tagLst>
</file>

<file path=ppt/tags/tag32.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TITLE" val="2. Nhân vật cụ Bơ-men"/>
  <p:tag name="GENSWF_ADVANCE_TIME" val="15.613"/>
  <p:tag name="ISPRING_SLIDE_ID_2" val="{4E15D2B1-55DC-4867-88B6-3B95F22E820A}"/>
</p:tagLst>
</file>

<file path=ppt/tags/tag33.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TITLE" val="2. Nhân vật cụ Bơ-men"/>
  <p:tag name="GENSWF_ADVANCE_TIME" val="53.845"/>
  <p:tag name="TIMING" val="|3.061|33.63|5.142|4.562"/>
  <p:tag name="ISPRING_SLIDE_ID_2" val="{319CF80D-6D50-491B-A975-C52D7420AD67}"/>
</p:tagLst>
</file>

<file path=ppt/tags/tag3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8.628"/>
  <p:tag name="GENSWF_SLIDE_TITLE" val="3. Đặc sắc nghệ thuật"/>
  <p:tag name="ISPRING_SLIDE_INDENT_LEVEL" val="0"/>
  <p:tag name="ISPRING_SLIDE_ID_2" val="{A0EACEBF-F099-47DB-BEFC-2AFED37D1AA6}"/>
</p:tagLst>
</file>

<file path=ppt/tags/tag3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60.499"/>
  <p:tag name="TIMING" val="|1.079|2|7.547|2.459|15.552|2.308|2.616|3.078|7.544|2|2.77|5.08"/>
  <p:tag name="GENSWF_SLIDE_TITLE" val="3. Đặc sắc nghệ thuật"/>
  <p:tag name="ISPRING_SLIDE_INDENT_LEVEL" val="0"/>
  <p:tag name="ISPRING_SLIDE_ID_2" val="{13FA652F-3AC1-4E69-8E93-70FA06A4014B}"/>
</p:tagLst>
</file>

<file path=ppt/tags/tag3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4.510"/>
  <p:tag name="TIMING" val="|7.393|6.582|6.274|23.484"/>
  <p:tag name="GENSWF_SLIDE_TITLE" val="3. Đặc sắc nghệ thuật"/>
  <p:tag name="ISPRING_SLIDE_INDENT_LEVEL" val="0"/>
  <p:tag name="ISPRING_SLIDE_ID_2" val="{FD107C48-0609-45C2-9613-A709B7FDD231}"/>
</p:tagLst>
</file>

<file path=ppt/tags/tag3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585"/>
  <p:tag name="GENSWF_SLIDE_TITLE" val="III. Tổng kết"/>
  <p:tag name="ISPRING_SLIDE_INDENT_LEVEL" val="0"/>
  <p:tag name="ISPRING_SLIDE_ID_2" val="{0DC7D3B4-5872-4F13-BAC7-FCD5E0926C20}"/>
</p:tagLst>
</file>

<file path=ppt/tags/tag3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3.234"/>
  <p:tag name="TIMING" val="|0.667|9.096|3.812"/>
  <p:tag name="GENSWF_SLIDE_TITLE" val="1. Nội dung"/>
  <p:tag name="ISPRING_SLIDE_INDENT_LEVEL" val="0"/>
  <p:tag name="ISPRING_SLIDE_ID_2" val="{CE6BD617-0072-4168-B06F-B61C04002C41}"/>
</p:tagLst>
</file>

<file path=ppt/tags/tag3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9.710"/>
  <p:tag name="TIMING" val="|1.333|6.485|6.92"/>
  <p:tag name="GENSWF_SLIDE_TITLE" val="2. Nghệ thuật"/>
  <p:tag name="ISPRING_SLIDE_INDENT_LEVEL" val="0"/>
  <p:tag name="ISPRING_SLIDE_ID_2" val="{88D24756-55A9-4836-ACD3-6DB73FD49826}"/>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1.389"/>
  <p:tag name="TIMING" val="|2.948|9.235|10.891|5.686"/>
  <p:tag name="GENSWF_SLIDE_TITLE" val="Nội dung bài học"/>
  <p:tag name="ISPRING_SLIDE_INDENT_LEVEL" val="0"/>
  <p:tag name="ISPRING_SLIDE_ID_2" val="{F4D00C89-3195-436D-B239-5110411CA41D}"/>
</p:tagLst>
</file>

<file path=ppt/tags/tag40.xml><?xml version="1.0" encoding="utf-8"?>
<p:tagLst xmlns:a="http://schemas.openxmlformats.org/drawingml/2006/main" xmlns:r="http://schemas.openxmlformats.org/officeDocument/2006/relationships" xmlns:p="http://schemas.openxmlformats.org/presentationml/2006/main">
  <p:tag name="TIMING" val="|0.001"/>
  <p:tag name="ISPRING_CUSTOM_TIMING_USED" val="1"/>
  <p:tag name="GENSWF_ADVANCE_TIME" val="18.250"/>
  <p:tag name="GENSWF_SLIDE_TITLE" val="Củng cố - Dặn dò"/>
  <p:tag name="ISPRING_SLIDE_INDENT_LEVEL" val="0"/>
  <p:tag name="ISPRING_SLIDE_ID_2" val="{2DBFE601-AE3E-4F5E-B2AC-89E24171836B}"/>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I. Tìm hiểu chung"/>
  <p:tag name="ISPRING_SLIDE_INDENT_LEVEL" val="0"/>
  <p:tag name="GENSWF_ADVANCE_TIME" val="59.007"/>
  <p:tag name="ISPRING_SLIDE_ID_2" val="{5A596C24-8D6E-4431-9BB8-FB19496B4EF4}"/>
</p:tagLst>
</file>

<file path=ppt/tags/tag6.xml><?xml version="1.0" encoding="utf-8"?>
<p:tagLst xmlns:a="http://schemas.openxmlformats.org/drawingml/2006/main" xmlns:r="http://schemas.openxmlformats.org/officeDocument/2006/relationships" xmlns:p="http://schemas.openxmlformats.org/presentationml/2006/main">
  <p:tag name="GENSWF_ADVANCE_TIME" val="36.449"/>
  <p:tag name="TIMING" val="|0.3|0.592|0.5|2.463|0.152|7.723|0.184|11.893|0.183|12.232"/>
  <p:tag name="ISPRING_CUSTOM_TIMING_USED" val="1"/>
  <p:tag name="GENSWF_SLIDE_TITLE" val="1. Tác giả"/>
  <p:tag name="ISPRING_SLIDE_INDENT_LEVEL" val="0"/>
  <p:tag name="ISPRING_SLIDE_ID_2" val="{6EF72B19-D5CA-4956-8791-B285433E8784}"/>
</p:tagLst>
</file>

<file path=ppt/tags/tag7.xml><?xml version="1.0" encoding="utf-8"?>
<p:tagLst xmlns:a="http://schemas.openxmlformats.org/drawingml/2006/main" xmlns:r="http://schemas.openxmlformats.org/officeDocument/2006/relationships" xmlns:p="http://schemas.openxmlformats.org/presentationml/2006/main">
  <p:tag name="GENSWF_ADVANCE_TIME" val="14.839"/>
  <p:tag name="TIMING" val="|2.843|3.046|3.145"/>
  <p:tag name="ISPRING_CUSTOM_TIMING_USED" val="1"/>
  <p:tag name="GENSWF_SLIDE_TITLE" val="2. Tác phẩm"/>
  <p:tag name="ISPRING_SLIDE_INDENT_LEVEL" val="0"/>
  <p:tag name="ISPRING_SLIDE_ID_2" val="{B4370FB4-42D6-4C36-9547-A21903477A6A}"/>
</p:tagLst>
</file>

<file path=ppt/tags/tag8.xml><?xml version="1.0" encoding="utf-8"?>
<p:tagLst xmlns:a="http://schemas.openxmlformats.org/drawingml/2006/main" xmlns:r="http://schemas.openxmlformats.org/officeDocument/2006/relationships" xmlns:p="http://schemas.openxmlformats.org/presentationml/2006/main">
  <p:tag name="GENSWF_ADVANCE_TIME" val="20.465"/>
  <p:tag name="TIMING" val="|3.923"/>
  <p:tag name="ISPRING_CUSTOM_TIMING_USED" val="1"/>
  <p:tag name="GENSWF_SLIDE_TITLE" val="2. Tác phẩm"/>
  <p:tag name="ISPRING_SLIDE_INDENT_LEVEL" val="0"/>
  <p:tag name="ISPRING_SLIDE_ID_2" val="{967CC357-FDBE-4BAD-BF91-FA442E40CD7C}"/>
</p:tagLst>
</file>

<file path=ppt/tags/tag9.xml><?xml version="1.0" encoding="utf-8"?>
<p:tagLst xmlns:a="http://schemas.openxmlformats.org/drawingml/2006/main" xmlns:r="http://schemas.openxmlformats.org/officeDocument/2006/relationships" xmlns:p="http://schemas.openxmlformats.org/presentationml/2006/main">
  <p:tag name="GENSWF_ADVANCE_TIME" val="9.229"/>
  <p:tag name="TIMING" val="|3.571|2.311"/>
  <p:tag name="ISPRING_CUSTOM_TIMING_USED" val="1"/>
  <p:tag name="GENSWF_SLIDE_TITLE" val="2. Tác phẩm"/>
  <p:tag name="ISPRING_SLIDE_INDENT_LEVEL" val="0"/>
  <p:tag name="ISPRING_SLIDE_ID_2" val="{5A1AFF91-D527-4E89-BA64-72726821DBEF}"/>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清新教育">
      <a:dk1>
        <a:sysClr val="windowText" lastClr="000000"/>
      </a:dk1>
      <a:lt1>
        <a:sysClr val="window" lastClr="FFFFFF"/>
      </a:lt1>
      <a:dk2>
        <a:srgbClr val="44546A"/>
      </a:dk2>
      <a:lt2>
        <a:srgbClr val="E7E6E6"/>
      </a:lt2>
      <a:accent1>
        <a:srgbClr val="2DAD46"/>
      </a:accent1>
      <a:accent2>
        <a:srgbClr val="F16D21"/>
      </a:accent2>
      <a:accent3>
        <a:srgbClr val="FF7878"/>
      </a:accent3>
      <a:accent4>
        <a:srgbClr val="32CFFA"/>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1155</TotalTime>
  <Words>2074</Words>
  <Application>Microsoft Office PowerPoint</Application>
  <PresentationFormat>Widescreen</PresentationFormat>
  <Paragraphs>200</Paragraphs>
  <Slides>39</Slides>
  <Notes>39</Notes>
  <HiddenSlides>0</HiddenSlides>
  <MMClips>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39</vt:i4>
      </vt:variant>
    </vt:vector>
  </HeadingPairs>
  <TitlesOfParts>
    <vt:vector size="52" baseType="lpstr">
      <vt:lpstr>等线</vt:lpstr>
      <vt:lpstr>等线 Light</vt:lpstr>
      <vt:lpstr>Amazone</vt:lpstr>
      <vt:lpstr>Architecture</vt:lpstr>
      <vt:lpstr>Arial</vt:lpstr>
      <vt:lpstr>Calibri</vt:lpstr>
      <vt:lpstr>Calibri Light</vt:lpstr>
      <vt:lpstr>iCiel Alina</vt:lpstr>
      <vt:lpstr>Times New Roman</vt:lpstr>
      <vt:lpstr>Wingdings</vt:lpstr>
      <vt:lpstr>1_Office Theme</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Một tác phẩm thật có giá trị phải là tác phẩm vượt lên trên mọi bờ cõi và giới hạn. Nó ca tụng tình thương, lòng bác ái, sự công bình, nó làm cho người gần người hơn. (Nam Cao)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 CHIẾC LÁ CUỐI CÙNG</dc:title>
  <dc:creator>nguyen trong duc 20168142</dc:creator>
  <cp:lastModifiedBy>Admin</cp:lastModifiedBy>
  <cp:revision>96</cp:revision>
  <dcterms:created xsi:type="dcterms:W3CDTF">2020-11-23T17:41:42Z</dcterms:created>
  <dcterms:modified xsi:type="dcterms:W3CDTF">2021-07-05T03:34:08Z</dcterms:modified>
</cp:coreProperties>
</file>