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8" r:id="rId2"/>
    <p:sldMasterId id="2147484278" r:id="rId3"/>
    <p:sldMasterId id="2147484291" r:id="rId4"/>
    <p:sldMasterId id="2147484503" r:id="rId5"/>
  </p:sldMasterIdLst>
  <p:notesMasterIdLst>
    <p:notesMasterId r:id="rId34"/>
  </p:notesMasterIdLst>
  <p:sldIdLst>
    <p:sldId id="259" r:id="rId6"/>
    <p:sldId id="485" r:id="rId7"/>
    <p:sldId id="430" r:id="rId8"/>
    <p:sldId id="431" r:id="rId9"/>
    <p:sldId id="439" r:id="rId10"/>
    <p:sldId id="462" r:id="rId11"/>
    <p:sldId id="437" r:id="rId12"/>
    <p:sldId id="441" r:id="rId13"/>
    <p:sldId id="317" r:id="rId14"/>
    <p:sldId id="490" r:id="rId15"/>
    <p:sldId id="475" r:id="rId16"/>
    <p:sldId id="491" r:id="rId17"/>
    <p:sldId id="488" r:id="rId18"/>
    <p:sldId id="442" r:id="rId19"/>
    <p:sldId id="492" r:id="rId20"/>
    <p:sldId id="487" r:id="rId21"/>
    <p:sldId id="445" r:id="rId22"/>
    <p:sldId id="463" r:id="rId23"/>
    <p:sldId id="426" r:id="rId24"/>
    <p:sldId id="446" r:id="rId25"/>
    <p:sldId id="452" r:id="rId26"/>
    <p:sldId id="486" r:id="rId27"/>
    <p:sldId id="469" r:id="rId28"/>
    <p:sldId id="458" r:id="rId29"/>
    <p:sldId id="484" r:id="rId30"/>
    <p:sldId id="472" r:id="rId31"/>
    <p:sldId id="461" r:id="rId32"/>
    <p:sldId id="460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CE0D7BE-5CA6-4769-87B7-F47326D0CE8A}">
          <p14:sldIdLst>
            <p14:sldId id="259"/>
            <p14:sldId id="485"/>
            <p14:sldId id="430"/>
            <p14:sldId id="431"/>
            <p14:sldId id="439"/>
            <p14:sldId id="462"/>
            <p14:sldId id="437"/>
            <p14:sldId id="441"/>
            <p14:sldId id="317"/>
            <p14:sldId id="490"/>
            <p14:sldId id="475"/>
            <p14:sldId id="491"/>
            <p14:sldId id="488"/>
            <p14:sldId id="442"/>
            <p14:sldId id="492"/>
            <p14:sldId id="487"/>
            <p14:sldId id="445"/>
            <p14:sldId id="463"/>
            <p14:sldId id="426"/>
            <p14:sldId id="446"/>
            <p14:sldId id="452"/>
            <p14:sldId id="486"/>
            <p14:sldId id="469"/>
            <p14:sldId id="458"/>
            <p14:sldId id="484"/>
            <p14:sldId id="472"/>
            <p14:sldId id="461"/>
            <p14:sldId id="460"/>
          </p14:sldIdLst>
        </p14:section>
        <p14:section name="Untitled Section" id="{997125E4-DE70-4873-9876-F38728915CF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EE00"/>
    <a:srgbClr val="FAFEE6"/>
    <a:srgbClr val="003300"/>
    <a:srgbClr val="339933"/>
    <a:srgbClr val="008000"/>
    <a:srgbClr val="006600"/>
    <a:srgbClr val="FFDB69"/>
    <a:srgbClr val="FFE4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85080" autoAdjust="0"/>
  </p:normalViewPr>
  <p:slideViewPr>
    <p:cSldViewPr>
      <p:cViewPr varScale="1">
        <p:scale>
          <a:sx n="73" d="100"/>
          <a:sy n="73" d="100"/>
        </p:scale>
        <p:origin x="994" y="6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7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E1771-A7B1-4A91-958F-4C50DD45F4D7}" type="datetimeFigureOut">
              <a:rPr lang="en-PH" smtClean="0"/>
              <a:t>09/07/2021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DB96F3-AB3B-4A44-870F-2FBB5484A87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57733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515F96A-209E-4583-9AD1-C7B39D3AEF3D}" type="slidenum">
              <a:rPr lang="en-US">
                <a:solidFill>
                  <a:prstClr val="black"/>
                </a:solidFill>
                <a:latin typeface="Times New Roman" panose="02020603050405020304" pitchFamily="18" charset="0"/>
              </a:rPr>
              <a:pPr eaLnBrk="1" hangingPunct="1"/>
              <a:t>3</a:t>
            </a:fld>
            <a:endParaRPr lang="en-US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308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B96F3-AB3B-4A44-870F-2FBB5484A874}" type="slidenum">
              <a:rPr lang="en-PH" smtClean="0"/>
              <a:t>19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5318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02C1A33-0B3E-45C9-B6D1-41CB0DDB986D}" type="slidenum">
              <a:rPr lang="en-US">
                <a:solidFill>
                  <a:prstClr val="black"/>
                </a:solidFill>
                <a:latin typeface="Times New Roman" panose="02020603050405020304" pitchFamily="18" charset="0"/>
              </a:rPr>
              <a:pPr eaLnBrk="1" hangingPunct="1"/>
              <a:t>27</a:t>
            </a:fld>
            <a:endParaRPr lang="en-US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292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11624" y="2362565"/>
            <a:ext cx="9968752" cy="1470025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3886200"/>
            <a:ext cx="57912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965"/>
            <a:ext cx="2540000" cy="5516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609965"/>
            <a:ext cx="7823200" cy="5516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735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30910-8408-4214-BB64-040D6A6EE4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746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11624" y="2362571"/>
            <a:ext cx="9968752" cy="1470025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3886200"/>
            <a:ext cx="57912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687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246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727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5030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5181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181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3633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1535113"/>
            <a:ext cx="5183717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00" y="2174875"/>
            <a:ext cx="51837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614" y="1535113"/>
            <a:ext cx="5185833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614" y="2174875"/>
            <a:ext cx="51858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2428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0950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2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3" y="685800"/>
            <a:ext cx="38078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686171"/>
            <a:ext cx="6612467" cy="5440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3" y="1981207"/>
            <a:ext cx="3807884" cy="4144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1168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838201"/>
            <a:ext cx="7315200" cy="38893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1913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5828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971"/>
            <a:ext cx="2540000" cy="5516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609971"/>
            <a:ext cx="7823200" cy="5516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9283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6"/>
            <a:ext cx="109728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DC260-5319-4A67-AB9D-A604BACE3D7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900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5013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018A0-B3AE-46FF-ACD7-2945F1222C7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1211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11624" y="2362565"/>
            <a:ext cx="9968752" cy="1470025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3886200"/>
            <a:ext cx="57912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5103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5670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7265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8111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5181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181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267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7265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1535113"/>
            <a:ext cx="5183717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00" y="2174875"/>
            <a:ext cx="51837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610" y="1535113"/>
            <a:ext cx="5185833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610" y="2174875"/>
            <a:ext cx="51858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5111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9026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3945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3" y="685800"/>
            <a:ext cx="38078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686165"/>
            <a:ext cx="6612467" cy="5440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3" y="1981207"/>
            <a:ext cx="3807884" cy="4144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736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838201"/>
            <a:ext cx="7315200" cy="38893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37250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2058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965"/>
            <a:ext cx="2540000" cy="5516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609965"/>
            <a:ext cx="7823200" cy="5516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2030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6"/>
            <a:ext cx="109728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DC260-5319-4A67-AB9D-A604BACE3D7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90966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11624" y="2362565"/>
            <a:ext cx="9968752" cy="1470025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3886200"/>
            <a:ext cx="57912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56217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905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5181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181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7265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95806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5181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181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27515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1535113"/>
            <a:ext cx="5183717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00" y="2174875"/>
            <a:ext cx="51837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610" y="1535113"/>
            <a:ext cx="5185833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610" y="2174875"/>
            <a:ext cx="51858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21335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58866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3433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3" y="685800"/>
            <a:ext cx="38078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686165"/>
            <a:ext cx="6612467" cy="5440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3" y="1981207"/>
            <a:ext cx="3807884" cy="4144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24407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838201"/>
            <a:ext cx="7315200" cy="38893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44690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6449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965"/>
            <a:ext cx="2540000" cy="5516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609965"/>
            <a:ext cx="7823200" cy="5516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50183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11624" y="2362471"/>
            <a:ext cx="9968752" cy="1470025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3886200"/>
            <a:ext cx="57912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637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1535113"/>
            <a:ext cx="5183717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00" y="2174875"/>
            <a:ext cx="51837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610" y="1535113"/>
            <a:ext cx="5185833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610" y="2174875"/>
            <a:ext cx="51858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04132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717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37088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5181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181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52441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1535113"/>
            <a:ext cx="5183717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00" y="2174875"/>
            <a:ext cx="51837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548" y="1535113"/>
            <a:ext cx="5185833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48" y="2174875"/>
            <a:ext cx="51858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65836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92407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64124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3" y="685800"/>
            <a:ext cx="38078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686071"/>
            <a:ext cx="6612467" cy="5440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3" y="1981207"/>
            <a:ext cx="3807884" cy="4144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58406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838201"/>
            <a:ext cx="7315200" cy="38893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31374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48815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871"/>
            <a:ext cx="2540000" cy="5516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609871"/>
            <a:ext cx="7823200" cy="5516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182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6"/>
            <a:ext cx="109728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DC260-5319-4A67-AB9D-A604BACE3D7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789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3" y="685800"/>
            <a:ext cx="38078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686165"/>
            <a:ext cx="6612467" cy="5440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3" y="1981207"/>
            <a:ext cx="3807884" cy="4144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838201"/>
            <a:ext cx="7315200" cy="38893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8897" y="609600"/>
            <a:ext cx="10614211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6824" y="1524008"/>
            <a:ext cx="10578352" cy="4602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71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71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71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4317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 Black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8897" y="609600"/>
            <a:ext cx="10614211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6824" y="1524008"/>
            <a:ext cx="10578352" cy="4602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72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72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72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53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 Black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8897" y="609600"/>
            <a:ext cx="10614211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6824" y="1524008"/>
            <a:ext cx="10578352" cy="4602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71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71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71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175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9" r:id="rId1"/>
    <p:sldLayoutId id="2147484280" r:id="rId2"/>
    <p:sldLayoutId id="2147484281" r:id="rId3"/>
    <p:sldLayoutId id="2147484282" r:id="rId4"/>
    <p:sldLayoutId id="2147484283" r:id="rId5"/>
    <p:sldLayoutId id="2147484284" r:id="rId6"/>
    <p:sldLayoutId id="2147484285" r:id="rId7"/>
    <p:sldLayoutId id="2147484286" r:id="rId8"/>
    <p:sldLayoutId id="2147484287" r:id="rId9"/>
    <p:sldLayoutId id="2147484288" r:id="rId10"/>
    <p:sldLayoutId id="2147484289" r:id="rId11"/>
    <p:sldLayoutId id="214748429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 Black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8897" y="609600"/>
            <a:ext cx="10614211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6824" y="1524008"/>
            <a:ext cx="10578352" cy="4602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71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71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71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982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2" r:id="rId1"/>
    <p:sldLayoutId id="2147484293" r:id="rId2"/>
    <p:sldLayoutId id="2147484294" r:id="rId3"/>
    <p:sldLayoutId id="2147484295" r:id="rId4"/>
    <p:sldLayoutId id="2147484296" r:id="rId5"/>
    <p:sldLayoutId id="2147484297" r:id="rId6"/>
    <p:sldLayoutId id="2147484298" r:id="rId7"/>
    <p:sldLayoutId id="2147484299" r:id="rId8"/>
    <p:sldLayoutId id="2147484300" r:id="rId9"/>
    <p:sldLayoutId id="2147484301" r:id="rId10"/>
    <p:sldLayoutId id="214748430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 Black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8897" y="609600"/>
            <a:ext cx="10614211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6824" y="1524008"/>
            <a:ext cx="10578352" cy="4602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62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62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62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094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04" r:id="rId1"/>
    <p:sldLayoutId id="2147484505" r:id="rId2"/>
    <p:sldLayoutId id="2147484506" r:id="rId3"/>
    <p:sldLayoutId id="2147484507" r:id="rId4"/>
    <p:sldLayoutId id="2147484508" r:id="rId5"/>
    <p:sldLayoutId id="2147484509" r:id="rId6"/>
    <p:sldLayoutId id="2147484510" r:id="rId7"/>
    <p:sldLayoutId id="2147484511" r:id="rId8"/>
    <p:sldLayoutId id="2147484512" r:id="rId9"/>
    <p:sldLayoutId id="2147484513" r:id="rId10"/>
    <p:sldLayoutId id="2147484514" r:id="rId11"/>
    <p:sldLayoutId id="214748451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 Black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7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33600" y="799349"/>
            <a:ext cx="358140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Ngữ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8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4600" y="2286000"/>
            <a:ext cx="7620000" cy="178510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5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 ĐỘNG NÓI</a:t>
            </a:r>
          </a:p>
          <a:p>
            <a:pPr algn="ctr"/>
            <a:r>
              <a:rPr lang="en-US" sz="55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146862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on ca va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352" y="3465504"/>
            <a:ext cx="4870448" cy="2900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6038851" y="2647951"/>
            <a:ext cx="3962400" cy="0"/>
          </a:xfrm>
          <a:prstGeom prst="line">
            <a:avLst/>
          </a:prstGeom>
          <a:noFill/>
          <a:ln w="28575" cap="sq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7613655" y="2251176"/>
            <a:ext cx="2374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</a:rPr>
              <a:t>hứa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</a:rPr>
              <a:t>hẹn</a:t>
            </a:r>
            <a:endParaRPr lang="en-US" sz="2400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6051551" y="2251176"/>
            <a:ext cx="15621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dirty="0" err="1">
                <a:solidFill>
                  <a:prstClr val="white"/>
                </a:solidFill>
                <a:latin typeface="Times New Roman" pitchFamily="18" charset="0"/>
              </a:rPr>
              <a:t>câu</a:t>
            </a:r>
            <a:r>
              <a:rPr lang="en-US" dirty="0">
                <a:solidFill>
                  <a:prstClr val="white"/>
                </a:solidFill>
                <a:latin typeface="Times New Roman" pitchFamily="18" charset="0"/>
              </a:rPr>
              <a:t> 3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7613655" y="1855797"/>
            <a:ext cx="2374900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</a:rPr>
              <a:t>Đề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</a:rPr>
              <a:t>nghị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</a:rPr>
              <a:t>, van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</a:rPr>
              <a:t>xin</a:t>
            </a:r>
            <a:endParaRPr lang="en-US" sz="2400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6051551" y="1855797"/>
            <a:ext cx="1562100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dirty="0" err="1">
                <a:solidFill>
                  <a:prstClr val="white"/>
                </a:solidFill>
                <a:latin typeface="Times New Roman" pitchFamily="18" charset="0"/>
              </a:rPr>
              <a:t>câu</a:t>
            </a:r>
            <a:r>
              <a:rPr lang="en-US" dirty="0">
                <a:solidFill>
                  <a:prstClr val="white"/>
                </a:solidFill>
                <a:latin typeface="Times New Roman" pitchFamily="18" charset="0"/>
              </a:rPr>
              <a:t> 2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7613654" y="1459017"/>
            <a:ext cx="2749545" cy="36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</a:rPr>
              <a:t>Gọi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</a:rPr>
              <a:t>gây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</a:rPr>
              <a:t>sự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</a:rPr>
              <a:t>chú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</a:rPr>
              <a:t> ý</a:t>
            </a: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6051551" y="1489176"/>
            <a:ext cx="15621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dirty="0" err="1">
                <a:solidFill>
                  <a:prstClr val="white"/>
                </a:solidFill>
                <a:latin typeface="Times New Roman" pitchFamily="18" charset="0"/>
              </a:rPr>
              <a:t>câu</a:t>
            </a:r>
            <a:r>
              <a:rPr lang="en-US" dirty="0">
                <a:solidFill>
                  <a:prstClr val="white"/>
                </a:solidFill>
                <a:latin typeface="Times New Roman" pitchFamily="18" charset="0"/>
              </a:rPr>
              <a:t> 1</a:t>
            </a: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7613655" y="1063625"/>
            <a:ext cx="2374900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i="1" dirty="0" err="1">
                <a:solidFill>
                  <a:prstClr val="white"/>
                </a:solidFill>
                <a:latin typeface="Times New Roman" pitchFamily="18" charset="0"/>
              </a:rPr>
              <a:t>Mục</a:t>
            </a:r>
            <a:r>
              <a:rPr lang="en-US" i="1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i="1" dirty="0" err="1">
                <a:solidFill>
                  <a:prstClr val="white"/>
                </a:solidFill>
                <a:latin typeface="Times New Roman" pitchFamily="18" charset="0"/>
              </a:rPr>
              <a:t>đích</a:t>
            </a:r>
            <a:endParaRPr lang="en-US" i="1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6051551" y="1063625"/>
            <a:ext cx="1562100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i="1" dirty="0" err="1">
                <a:solidFill>
                  <a:prstClr val="white"/>
                </a:solidFill>
                <a:latin typeface="Times New Roman" pitchFamily="18" charset="0"/>
              </a:rPr>
              <a:t>Hành</a:t>
            </a:r>
            <a:r>
              <a:rPr lang="en-US" i="1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i="1" dirty="0" err="1">
                <a:solidFill>
                  <a:prstClr val="white"/>
                </a:solidFill>
                <a:latin typeface="Times New Roman" pitchFamily="18" charset="0"/>
              </a:rPr>
              <a:t>động</a:t>
            </a:r>
            <a:r>
              <a:rPr lang="en-US" i="1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i="1" dirty="0" err="1">
                <a:solidFill>
                  <a:prstClr val="white"/>
                </a:solidFill>
                <a:latin typeface="Times New Roman" pitchFamily="18" charset="0"/>
              </a:rPr>
              <a:t>nói</a:t>
            </a:r>
            <a:endParaRPr lang="en-US" i="1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6096000" y="685805"/>
            <a:ext cx="3937000" cy="396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b="1" dirty="0">
                <a:solidFill>
                  <a:prstClr val="black"/>
                </a:solidFill>
                <a:latin typeface="Times New Roman" pitchFamily="18" charset="0"/>
              </a:rPr>
              <a:t>LỜI CÁ VÀNG </a:t>
            </a:r>
          </a:p>
        </p:txBody>
      </p:sp>
      <p:sp>
        <p:nvSpPr>
          <p:cNvPr id="22541" name="Line 13"/>
          <p:cNvSpPr>
            <a:spLocks noChangeShapeType="1"/>
          </p:cNvSpPr>
          <p:nvPr/>
        </p:nvSpPr>
        <p:spPr bwMode="auto">
          <a:xfrm>
            <a:off x="6051552" y="666751"/>
            <a:ext cx="3937000" cy="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542" name="Line 14"/>
          <p:cNvSpPr>
            <a:spLocks noChangeShapeType="1"/>
          </p:cNvSpPr>
          <p:nvPr/>
        </p:nvSpPr>
        <p:spPr bwMode="auto">
          <a:xfrm>
            <a:off x="6038851" y="1086936"/>
            <a:ext cx="3937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>
            <a:off x="6051552" y="1458913"/>
            <a:ext cx="39370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>
            <a:off x="6019800" y="1828800"/>
            <a:ext cx="39370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>
            <a:off x="6051552" y="2251075"/>
            <a:ext cx="39370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>
            <a:off x="6051552" y="2647951"/>
            <a:ext cx="3937000" cy="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6038851" y="666751"/>
            <a:ext cx="0" cy="19812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>
            <a:off x="10001251" y="666750"/>
            <a:ext cx="0" cy="2038709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549" name="Line 21"/>
          <p:cNvSpPr>
            <a:spLocks noChangeShapeType="1"/>
          </p:cNvSpPr>
          <p:nvPr/>
        </p:nvSpPr>
        <p:spPr bwMode="auto">
          <a:xfrm>
            <a:off x="7613651" y="1063633"/>
            <a:ext cx="0" cy="15843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550" name="AutoShape 22"/>
          <p:cNvSpPr>
            <a:spLocks noChangeArrowheads="1"/>
          </p:cNvSpPr>
          <p:nvPr/>
        </p:nvSpPr>
        <p:spPr bwMode="auto">
          <a:xfrm>
            <a:off x="555625" y="685805"/>
            <a:ext cx="4781550" cy="3581400"/>
          </a:xfrm>
          <a:prstGeom prst="cloudCallout">
            <a:avLst>
              <a:gd name="adj1" fmla="val 40734"/>
              <a:gd name="adj2" fmla="val 78215"/>
            </a:avLst>
          </a:prstGeom>
          <a:noFill/>
          <a:ln w="38100">
            <a:solidFill>
              <a:srgbClr val="F4EE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</a:rPr>
              <a:t>(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1) </a:t>
            </a:r>
            <a:r>
              <a:rPr lang="en-US" sz="2400" b="1" i="1" dirty="0" err="1">
                <a:solidFill>
                  <a:prstClr val="white"/>
                </a:solidFill>
                <a:latin typeface="Times New Roman" pitchFamily="18" charset="0"/>
              </a:rPr>
              <a:t>Ông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latin typeface="Times New Roman" pitchFamily="18" charset="0"/>
              </a:rPr>
              <a:t>lão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latin typeface="Times New Roman" pitchFamily="18" charset="0"/>
              </a:rPr>
              <a:t>ơi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! (2) </a:t>
            </a:r>
            <a:r>
              <a:rPr lang="en-US" sz="2400" b="1" i="1" dirty="0" err="1">
                <a:solidFill>
                  <a:prstClr val="white"/>
                </a:solidFill>
                <a:latin typeface="Times New Roman" pitchFamily="18" charset="0"/>
              </a:rPr>
              <a:t>Ông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latin typeface="Times New Roman" pitchFamily="18" charset="0"/>
              </a:rPr>
              <a:t>sinh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latin typeface="Times New Roman" pitchFamily="18" charset="0"/>
              </a:rPr>
              <a:t>phúc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latin typeface="Times New Roman" pitchFamily="18" charset="0"/>
              </a:rPr>
              <a:t>thả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latin typeface="Times New Roman" pitchFamily="18" charset="0"/>
              </a:rPr>
              <a:t>tôi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latin typeface="Times New Roman" pitchFamily="18" charset="0"/>
              </a:rPr>
              <a:t>trở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latin typeface="Times New Roman" pitchFamily="18" charset="0"/>
              </a:rPr>
              <a:t>về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latin typeface="Times New Roman" pitchFamily="18" charset="0"/>
              </a:rPr>
              <a:t>biển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latin typeface="Times New Roman" pitchFamily="18" charset="0"/>
              </a:rPr>
              <a:t>khơi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. (3)</a:t>
            </a:r>
            <a:r>
              <a:rPr lang="en-US" sz="2400" b="1" i="1" dirty="0" err="1">
                <a:solidFill>
                  <a:prstClr val="white"/>
                </a:solidFill>
                <a:latin typeface=".VnTime" pitchFamily="34" charset="0"/>
              </a:rPr>
              <a:t>T«i</a:t>
            </a:r>
            <a:r>
              <a:rPr lang="en-US" sz="2400" b="1" i="1" dirty="0">
                <a:solidFill>
                  <a:prstClr val="white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latin typeface=".VnTime" pitchFamily="34" charset="0"/>
              </a:rPr>
              <a:t>sÏ</a:t>
            </a:r>
            <a:r>
              <a:rPr lang="en-US" sz="2400" b="1" i="1" dirty="0">
                <a:solidFill>
                  <a:prstClr val="white"/>
                </a:solidFill>
                <a:latin typeface=".VnTime" pitchFamily="34" charset="0"/>
              </a:rPr>
              <a:t> 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latin typeface="Times New Roman" pitchFamily="18" charset="0"/>
              </a:rPr>
              <a:t>xin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latin typeface="Times New Roman" pitchFamily="18" charset="0"/>
              </a:rPr>
              <a:t>đền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latin typeface="Times New Roman" pitchFamily="18" charset="0"/>
              </a:rPr>
              <a:t>ơn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latin typeface="Times New Roman" pitchFamily="18" charset="0"/>
              </a:rPr>
              <a:t>ông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, </a:t>
            </a:r>
            <a:r>
              <a:rPr lang="en-US" sz="2400" b="1" i="1" dirty="0" err="1">
                <a:solidFill>
                  <a:prstClr val="white"/>
                </a:solidFill>
                <a:latin typeface="Times New Roman" pitchFamily="18" charset="0"/>
              </a:rPr>
              <a:t>ông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latin typeface="Times New Roman" pitchFamily="18" charset="0"/>
              </a:rPr>
              <a:t>muốn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latin typeface="Times New Roman" pitchFamily="18" charset="0"/>
              </a:rPr>
              <a:t>gì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latin typeface="Times New Roman" pitchFamily="18" charset="0"/>
              </a:rPr>
              <a:t>cũng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latin typeface="Times New Roman" pitchFamily="18" charset="0"/>
              </a:rPr>
              <a:t>được</a:t>
            </a:r>
            <a:r>
              <a:rPr lang="en-US" sz="2400" b="1" i="1" dirty="0">
                <a:solidFill>
                  <a:prstClr val="white"/>
                </a:solidFill>
                <a:latin typeface="Times New Roman" pitchFamily="18" charset="0"/>
              </a:rPr>
              <a:t>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i="1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22552" name="Freeform 24"/>
          <p:cNvSpPr>
            <a:spLocks/>
          </p:cNvSpPr>
          <p:nvPr/>
        </p:nvSpPr>
        <p:spPr bwMode="auto">
          <a:xfrm>
            <a:off x="6661151" y="1657351"/>
            <a:ext cx="914400" cy="1588"/>
          </a:xfrm>
          <a:custGeom>
            <a:avLst/>
            <a:gdLst>
              <a:gd name="T0" fmla="*/ 0 w 576"/>
              <a:gd name="T1" fmla="*/ 0 h 1"/>
              <a:gd name="T2" fmla="*/ 2147483647 w 576"/>
              <a:gd name="T3" fmla="*/ 0 h 1"/>
              <a:gd name="T4" fmla="*/ 0 60000 65536"/>
              <a:gd name="T5" fmla="*/ 0 60000 65536"/>
              <a:gd name="T6" fmla="*/ 0 w 576"/>
              <a:gd name="T7" fmla="*/ 0 h 1"/>
              <a:gd name="T8" fmla="*/ 576 w 57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76" h="1">
                <a:moveTo>
                  <a:pt x="0" y="0"/>
                </a:moveTo>
                <a:cubicBezTo>
                  <a:pt x="96" y="0"/>
                  <a:pt x="456" y="0"/>
                  <a:pt x="576" y="0"/>
                </a:cubicBezTo>
              </a:path>
            </a:pathLst>
          </a:custGeom>
          <a:noFill/>
          <a:ln w="9525">
            <a:solidFill>
              <a:srgbClr val="F4EE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>
            <a:off x="6661151" y="2038351"/>
            <a:ext cx="914400" cy="0"/>
          </a:xfrm>
          <a:prstGeom prst="line">
            <a:avLst/>
          </a:prstGeom>
          <a:noFill/>
          <a:ln w="9525">
            <a:solidFill>
              <a:srgbClr val="F4EE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>
            <a:off x="6711952" y="2470151"/>
            <a:ext cx="863600" cy="0"/>
          </a:xfrm>
          <a:prstGeom prst="line">
            <a:avLst/>
          </a:prstGeom>
          <a:noFill/>
          <a:ln w="9525">
            <a:solidFill>
              <a:srgbClr val="F4EE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555" name="WordArt 27"/>
          <p:cNvSpPr>
            <a:spLocks noChangeArrowheads="1" noChangeShapeType="1" noTextEdit="1"/>
          </p:cNvSpPr>
          <p:nvPr/>
        </p:nvSpPr>
        <p:spPr bwMode="auto">
          <a:xfrm>
            <a:off x="5556251" y="3043229"/>
            <a:ext cx="4038600" cy="304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3600" b="1" i="1" kern="1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 LÃO ĐÁNH CÁ VÀ CON CÁ VÀNG</a:t>
            </a:r>
            <a:endParaRPr lang="en-US" sz="3600" b="1" i="1" kern="1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033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2550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2550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2550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2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2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2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800" decel="1000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800" decel="1000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800" decel="1000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800" decel="1000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800" decel="1000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800" decel="100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800" decel="1000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800" decel="1000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8" dur="100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2" dur="8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3" dur="8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8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560"/>
                            </p:stCondLst>
                            <p:childTnLst>
                              <p:par>
                                <p:cTn id="156" presetID="34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91667E-6 2.96296E-6 L -2.91667E-6 -0.07223 " pathEditMode="relative" rAng="0" ptsTypes="AA">
                                      <p:cBhvr>
                                        <p:cTn id="15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5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2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2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2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6210"/>
                            </p:stCondLst>
                            <p:childTnLst>
                              <p:par>
                                <p:cTn id="163" presetID="3" presetClass="emph" presetSubtype="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64" dur="1000" fill="hold"/>
                                        <p:tgtEl>
                                          <p:spTgt spid="22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22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22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1" dur="10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5" dur="80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6" dur="80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80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22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22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4" dur="1000"/>
                                        <p:tgtEl>
                                          <p:spTgt spid="22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8" dur="80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9" dur="80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80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animBg="1"/>
      <p:bldP spid="22532" grpId="0"/>
      <p:bldP spid="22534" grpId="0"/>
      <p:bldP spid="22536" grpId="0"/>
      <p:bldP spid="22538" grpId="0"/>
      <p:bldP spid="22539" grpId="0"/>
      <p:bldP spid="22540" grpId="0" animBg="1"/>
      <p:bldP spid="22541" grpId="0" animBg="1"/>
      <p:bldP spid="22542" grpId="0" animBg="1"/>
      <p:bldP spid="22543" grpId="0" animBg="1"/>
      <p:bldP spid="22544" grpId="0" animBg="1"/>
      <p:bldP spid="22545" grpId="0" animBg="1"/>
      <p:bldP spid="22546" grpId="0" animBg="1"/>
      <p:bldP spid="22547" grpId="0" animBg="1"/>
      <p:bldP spid="22548" grpId="0" animBg="1"/>
      <p:bldP spid="22549" grpId="0" animBg="1"/>
      <p:bldP spid="22550" grpId="0" build="allAtOnce" animBg="1"/>
      <p:bldP spid="22552" grpId="0" animBg="1"/>
      <p:bldP spid="22553" grpId="0" animBg="1"/>
      <p:bldP spid="22554" grpId="0" animBg="1"/>
      <p:bldP spid="2255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685800" y="1981200"/>
            <a:ext cx="109728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vi-VN" sz="3000" b="1" dirty="0">
                <a:solidFill>
                  <a:schemeClr val="bg1"/>
                </a:solidFill>
                <a:latin typeface="Times New Roman" pitchFamily="18" charset="0"/>
              </a:rPr>
              <a:t>Người ta dựa theo mục đích của hành động 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</a:rPr>
              <a:t>n</a:t>
            </a:r>
            <a:r>
              <a:rPr lang="vi-VN" sz="3000" b="1" dirty="0">
                <a:solidFill>
                  <a:schemeClr val="bg1"/>
                </a:solidFill>
                <a:latin typeface="Times New Roman" pitchFamily="18" charset="0"/>
              </a:rPr>
              <a:t>ói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vi-VN" sz="3000" b="1" dirty="0">
                <a:solidFill>
                  <a:schemeClr val="bg1"/>
                </a:solidFill>
                <a:latin typeface="Times New Roman" pitchFamily="18" charset="0"/>
              </a:rPr>
              <a:t>mà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vi-VN" sz="3000" b="1" dirty="0">
                <a:solidFill>
                  <a:schemeClr val="bg1"/>
                </a:solidFill>
                <a:latin typeface="Times New Roman" pitchFamily="18" charset="0"/>
              </a:rPr>
              <a:t>đặt tên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vi-VN" sz="3000" b="1" dirty="0">
                <a:solidFill>
                  <a:schemeClr val="bg1"/>
                </a:solidFill>
                <a:latin typeface="Times New Roman" pitchFamily="18" charset="0"/>
              </a:rPr>
              <a:t>cho nó. 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vi-VN" sz="3000" b="1" dirty="0">
                <a:solidFill>
                  <a:schemeClr val="bg1"/>
                </a:solidFill>
                <a:latin typeface="Times New Roman" pitchFamily="18" charset="0"/>
              </a:rPr>
              <a:t>Những kiểu hành động nói thường gặp là 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</a:rPr>
              <a:t>- </a:t>
            </a:r>
            <a:r>
              <a:rPr lang="vi-VN" sz="3000" b="1" dirty="0">
                <a:solidFill>
                  <a:schemeClr val="bg1"/>
                </a:solidFill>
                <a:latin typeface="Times New Roman" pitchFamily="18" charset="0"/>
              </a:rPr>
              <a:t>hỏi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</a:rPr>
              <a:t>- </a:t>
            </a:r>
            <a:r>
              <a:rPr lang="vi-VN" sz="3000" b="1" dirty="0">
                <a:solidFill>
                  <a:schemeClr val="bg1"/>
                </a:solidFill>
                <a:latin typeface="Times New Roman" pitchFamily="18" charset="0"/>
              </a:rPr>
              <a:t>trình bày (báo tin, kể, tả, nêu ý kiến, dựu đoán,...)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</a:rPr>
              <a:t>- </a:t>
            </a:r>
            <a:r>
              <a:rPr lang="vi-VN" sz="3000" b="1" dirty="0">
                <a:solidFill>
                  <a:schemeClr val="bg1"/>
                </a:solidFill>
                <a:latin typeface="Times New Roman" pitchFamily="18" charset="0"/>
              </a:rPr>
              <a:t>điều khiển (cầu khiến, đe dọa, 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</a:rPr>
              <a:t>t</a:t>
            </a:r>
            <a:r>
              <a:rPr lang="vi-VN" sz="3000" b="1" dirty="0">
                <a:solidFill>
                  <a:schemeClr val="bg1"/>
                </a:solidFill>
                <a:latin typeface="Times New Roman" pitchFamily="18" charset="0"/>
              </a:rPr>
              <a:t>hách thức,...)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</a:rPr>
              <a:t>- </a:t>
            </a:r>
            <a:r>
              <a:rPr lang="vi-VN" sz="3000" b="1" dirty="0">
                <a:solidFill>
                  <a:schemeClr val="bg1"/>
                </a:solidFill>
                <a:latin typeface="Times New Roman" pitchFamily="18" charset="0"/>
              </a:rPr>
              <a:t>hứa hẹn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</a:rPr>
              <a:t>- </a:t>
            </a:r>
            <a:r>
              <a:rPr lang="vi-VN" sz="3000" b="1" dirty="0">
                <a:solidFill>
                  <a:schemeClr val="bg1"/>
                </a:solidFill>
                <a:latin typeface="Times New Roman" pitchFamily="18" charset="0"/>
              </a:rPr>
              <a:t>bộc lộ cảm xúc.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vi-VN" sz="3000" b="1" dirty="0">
                <a:solidFill>
                  <a:schemeClr val="bg1"/>
                </a:solidFill>
                <a:latin typeface="Times New Roman" pitchFamily="18" charset="0"/>
              </a:rPr>
              <a:t>  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19200" y="1270575"/>
            <a:ext cx="2667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4EE00"/>
                </a:solidFill>
                <a:latin typeface="Times New Roman" pitchFamily="18" charset="0"/>
              </a:rPr>
              <a:t>3</a:t>
            </a:r>
            <a:r>
              <a:rPr lang="en-US" sz="3000" dirty="0">
                <a:solidFill>
                  <a:srgbClr val="F4EE00"/>
                </a:solidFill>
                <a:latin typeface="Times New Roman" pitchFamily="18" charset="0"/>
              </a:rPr>
              <a:t>.</a:t>
            </a:r>
            <a:r>
              <a:rPr lang="vi-VN" sz="3000" b="1" dirty="0">
                <a:solidFill>
                  <a:srgbClr val="F4EE00"/>
                </a:solidFill>
                <a:latin typeface="Times New Roman" pitchFamily="18" charset="0"/>
              </a:rPr>
              <a:t>Ghi nhớ 2</a:t>
            </a:r>
            <a:r>
              <a:rPr lang="vi-VN" sz="3000" dirty="0">
                <a:solidFill>
                  <a:srgbClr val="F4EE00"/>
                </a:solidFill>
                <a:latin typeface="Times New Roman" pitchFamily="18" charset="0"/>
              </a:rPr>
              <a:t>:</a:t>
            </a:r>
            <a:endParaRPr lang="en-US" sz="3000" dirty="0">
              <a:solidFill>
                <a:srgbClr val="F4EE00"/>
              </a:solidFill>
              <a:latin typeface="Times New Roman" pitchFamily="18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622012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vi-VN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số kiểu hành động nói thường gặp</a:t>
            </a:r>
            <a:endParaRPr lang="en-US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441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1000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1000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1000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000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000"/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1000"/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1000"/>
                                        <p:tgtEl>
                                          <p:spTgt spid="19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6222819" y="2056861"/>
            <a:ext cx="3287713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altLang="en-US" sz="32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endParaRPr lang="en-US" altLang="en-US" sz="3200" b="1" dirty="0">
              <a:solidFill>
                <a:srgbClr val="F4EE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>
            <a:off x="2057400" y="1928937"/>
            <a:ext cx="9207608" cy="0"/>
          </a:xfrm>
          <a:prstGeom prst="line">
            <a:avLst/>
          </a:prstGeom>
          <a:noFill/>
          <a:ln w="28575" cap="sq">
            <a:solidFill>
              <a:srgbClr val="F4EE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2133600" y="3200400"/>
            <a:ext cx="8077200" cy="0"/>
          </a:xfrm>
          <a:prstGeom prst="line">
            <a:avLst/>
          </a:prstGeom>
          <a:noFill/>
          <a:ln w="22225" cap="rnd">
            <a:solidFill>
              <a:srgbClr val="F4EE00">
                <a:alpha val="99000"/>
              </a:srgbClr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>
            <a:off x="2057400" y="3733800"/>
            <a:ext cx="8077200" cy="76200"/>
          </a:xfrm>
          <a:prstGeom prst="line">
            <a:avLst/>
          </a:prstGeom>
          <a:noFill/>
          <a:ln w="22225" cap="rnd">
            <a:solidFill>
              <a:srgbClr val="F4EE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>
            <a:off x="2057400" y="4267200"/>
            <a:ext cx="8153400" cy="76200"/>
          </a:xfrm>
          <a:prstGeom prst="line">
            <a:avLst/>
          </a:prstGeom>
          <a:noFill/>
          <a:ln w="22225" cap="rnd">
            <a:solidFill>
              <a:srgbClr val="F4EE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24595" name="Line 19"/>
          <p:cNvSpPr>
            <a:spLocks noChangeShapeType="1"/>
          </p:cNvSpPr>
          <p:nvPr/>
        </p:nvSpPr>
        <p:spPr bwMode="auto">
          <a:xfrm>
            <a:off x="2133600" y="4800600"/>
            <a:ext cx="8001000" cy="76200"/>
          </a:xfrm>
          <a:prstGeom prst="line">
            <a:avLst/>
          </a:prstGeom>
          <a:noFill/>
          <a:ln w="22225" cap="rnd">
            <a:solidFill>
              <a:srgbClr val="F4EE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24596" name="Line 20"/>
          <p:cNvSpPr>
            <a:spLocks noChangeShapeType="1"/>
          </p:cNvSpPr>
          <p:nvPr/>
        </p:nvSpPr>
        <p:spPr bwMode="auto">
          <a:xfrm>
            <a:off x="2057400" y="2605087"/>
            <a:ext cx="8153400" cy="94"/>
          </a:xfrm>
          <a:prstGeom prst="line">
            <a:avLst/>
          </a:prstGeom>
          <a:noFill/>
          <a:ln w="28575" cap="rnd">
            <a:solidFill>
              <a:srgbClr val="F4EE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24597" name="Line 21"/>
          <p:cNvSpPr>
            <a:spLocks noChangeShapeType="1"/>
          </p:cNvSpPr>
          <p:nvPr/>
        </p:nvSpPr>
        <p:spPr bwMode="auto">
          <a:xfrm>
            <a:off x="2057400" y="5638801"/>
            <a:ext cx="9210563" cy="0"/>
          </a:xfrm>
          <a:prstGeom prst="line">
            <a:avLst/>
          </a:prstGeom>
          <a:noFill/>
          <a:ln w="28575" cap="sq">
            <a:solidFill>
              <a:srgbClr val="F4EE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24598" name="Line 22"/>
          <p:cNvSpPr>
            <a:spLocks noChangeShapeType="1"/>
          </p:cNvSpPr>
          <p:nvPr/>
        </p:nvSpPr>
        <p:spPr bwMode="auto">
          <a:xfrm>
            <a:off x="2057400" y="1981200"/>
            <a:ext cx="0" cy="3657600"/>
          </a:xfrm>
          <a:prstGeom prst="line">
            <a:avLst/>
          </a:prstGeom>
          <a:noFill/>
          <a:ln w="28575" cap="sq">
            <a:solidFill>
              <a:srgbClr val="F4EE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24599" name="Line 23"/>
          <p:cNvSpPr>
            <a:spLocks noChangeShapeType="1"/>
          </p:cNvSpPr>
          <p:nvPr/>
        </p:nvSpPr>
        <p:spPr bwMode="auto">
          <a:xfrm flipH="1">
            <a:off x="5791200" y="1981200"/>
            <a:ext cx="0" cy="3581400"/>
          </a:xfrm>
          <a:prstGeom prst="line">
            <a:avLst/>
          </a:prstGeom>
          <a:noFill/>
          <a:ln w="12700" cap="rnd">
            <a:solidFill>
              <a:srgbClr val="F4EE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24600" name="Line 24"/>
          <p:cNvSpPr>
            <a:spLocks noChangeShapeType="1"/>
          </p:cNvSpPr>
          <p:nvPr/>
        </p:nvSpPr>
        <p:spPr bwMode="auto">
          <a:xfrm flipH="1">
            <a:off x="11265008" y="1928936"/>
            <a:ext cx="2956" cy="3658139"/>
          </a:xfrm>
          <a:prstGeom prst="line">
            <a:avLst/>
          </a:prstGeom>
          <a:noFill/>
          <a:ln w="28575" cap="sq">
            <a:solidFill>
              <a:srgbClr val="F4EE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2436902" y="2015548"/>
            <a:ext cx="4103688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32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32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32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6" name="Rectangle 14"/>
          <p:cNvSpPr>
            <a:spLocks noChangeArrowheads="1"/>
          </p:cNvSpPr>
          <p:nvPr/>
        </p:nvSpPr>
        <p:spPr bwMode="auto">
          <a:xfrm flipH="1">
            <a:off x="2209800" y="2648696"/>
            <a:ext cx="2982913" cy="520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6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2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endParaRPr lang="en-US" altLang="en-US" sz="26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14"/>
          <p:cNvSpPr>
            <a:spLocks noChangeArrowheads="1"/>
          </p:cNvSpPr>
          <p:nvPr/>
        </p:nvSpPr>
        <p:spPr bwMode="auto">
          <a:xfrm flipH="1">
            <a:off x="2209800" y="3206999"/>
            <a:ext cx="3793673" cy="520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6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2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2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endParaRPr lang="en-US" altLang="en-US" sz="26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14"/>
          <p:cNvSpPr>
            <a:spLocks noChangeArrowheads="1"/>
          </p:cNvSpPr>
          <p:nvPr/>
        </p:nvSpPr>
        <p:spPr bwMode="auto">
          <a:xfrm flipH="1">
            <a:off x="2160287" y="3729936"/>
            <a:ext cx="3793673" cy="520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6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2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2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endParaRPr lang="en-US" altLang="en-US" sz="26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14"/>
          <p:cNvSpPr>
            <a:spLocks noChangeArrowheads="1"/>
          </p:cNvSpPr>
          <p:nvPr/>
        </p:nvSpPr>
        <p:spPr bwMode="auto">
          <a:xfrm flipH="1">
            <a:off x="2196747" y="4267199"/>
            <a:ext cx="3793673" cy="520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6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2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hứa</a:t>
            </a:r>
            <a:r>
              <a:rPr lang="en-US" altLang="en-US" sz="2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endParaRPr lang="en-US" altLang="en-US" sz="26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 flipH="1">
            <a:off x="2148058" y="4779040"/>
            <a:ext cx="3106395" cy="520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6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2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altLang="en-US" sz="2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altLang="en-US" sz="2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2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endParaRPr lang="en-US" altLang="en-US" sz="26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14"/>
          <p:cNvSpPr>
            <a:spLocks noChangeArrowheads="1"/>
          </p:cNvSpPr>
          <p:nvPr/>
        </p:nvSpPr>
        <p:spPr bwMode="auto">
          <a:xfrm flipH="1">
            <a:off x="5333999" y="2695402"/>
            <a:ext cx="6324599" cy="520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600" b="1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600" b="1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2600" b="1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thắc</a:t>
            </a:r>
            <a:r>
              <a:rPr lang="en-US" altLang="en-US" sz="2600" b="1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altLang="en-US" sz="2600" b="1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600" b="1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600" b="1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600" b="1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endParaRPr lang="en-US" altLang="en-US" sz="2600" b="1" i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14"/>
          <p:cNvSpPr>
            <a:spLocks noChangeArrowheads="1"/>
          </p:cNvSpPr>
          <p:nvPr/>
        </p:nvSpPr>
        <p:spPr bwMode="auto">
          <a:xfrm flipH="1">
            <a:off x="5786680" y="3298217"/>
            <a:ext cx="4427076" cy="520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altLang="en-US" sz="2600" b="1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en-US" sz="2600" b="1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600" b="1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altLang="en-US" sz="2600" b="1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2600" b="1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endParaRPr lang="en-US" altLang="en-US" sz="2600" b="1" i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14"/>
          <p:cNvSpPr>
            <a:spLocks noChangeArrowheads="1"/>
          </p:cNvSpPr>
          <p:nvPr/>
        </p:nvSpPr>
        <p:spPr bwMode="auto">
          <a:xfrm flipH="1">
            <a:off x="6096000" y="3831560"/>
            <a:ext cx="4427076" cy="520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2600" b="1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sz="2600" b="1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2600" b="1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altLang="en-US" sz="2600" b="1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đe</a:t>
            </a:r>
            <a:r>
              <a:rPr lang="en-US" altLang="en-US" sz="2600" b="1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dọa</a:t>
            </a:r>
            <a:endParaRPr lang="en-US" altLang="en-US" sz="2600" b="1" i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14"/>
          <p:cNvSpPr>
            <a:spLocks noChangeArrowheads="1"/>
          </p:cNvSpPr>
          <p:nvPr/>
        </p:nvSpPr>
        <p:spPr bwMode="auto">
          <a:xfrm flipH="1">
            <a:off x="6768514" y="4356597"/>
            <a:ext cx="4427076" cy="520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Hứa</a:t>
            </a:r>
            <a:r>
              <a:rPr lang="en-US" altLang="en-US" sz="2600" b="1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endParaRPr lang="en-US" altLang="en-US" sz="2600" b="1" i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14"/>
          <p:cNvSpPr>
            <a:spLocks noChangeArrowheads="1"/>
          </p:cNvSpPr>
          <p:nvPr/>
        </p:nvSpPr>
        <p:spPr bwMode="auto">
          <a:xfrm flipH="1">
            <a:off x="6477000" y="4949012"/>
            <a:ext cx="4063698" cy="520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altLang="en-US" sz="2600" b="1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altLang="en-US" sz="2600" b="1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2600" b="1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endParaRPr lang="en-US" altLang="en-US" sz="2600" b="1" i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tangle 2"/>
          <p:cNvSpPr txBox="1">
            <a:spLocks noRot="1" noChangeArrowheads="1"/>
          </p:cNvSpPr>
          <p:nvPr/>
        </p:nvSpPr>
        <p:spPr>
          <a:xfrm>
            <a:off x="1878806" y="536508"/>
            <a:ext cx="8510588" cy="10969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en-US" altLang="en-US" b="1" dirty="0" err="1">
                <a:solidFill>
                  <a:srgbClr val="F4EE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F4EE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4EE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4EE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4EE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altLang="en-US" b="1" dirty="0">
                <a:solidFill>
                  <a:srgbClr val="F4EE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4EE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b="1" dirty="0">
                <a:solidFill>
                  <a:srgbClr val="F4EE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4EE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b="1" dirty="0">
                <a:solidFill>
                  <a:srgbClr val="F4EE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4EE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b="1" dirty="0">
                <a:solidFill>
                  <a:srgbClr val="F4EE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4EE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en-US" b="1" dirty="0">
                <a:solidFill>
                  <a:srgbClr val="F4EE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4EE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altLang="en-US" b="1" dirty="0">
                <a:solidFill>
                  <a:srgbClr val="F4EE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53372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06400" y="664757"/>
            <a:ext cx="11074400" cy="6244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 ĐỘNG NÓI VÀ MỘT SỐ KIỂU HÀNH ĐỘNG NÓI</a:t>
            </a:r>
          </a:p>
        </p:txBody>
      </p:sp>
      <p:sp>
        <p:nvSpPr>
          <p:cNvPr id="3" name="Oval 2"/>
          <p:cNvSpPr/>
          <p:nvPr/>
        </p:nvSpPr>
        <p:spPr>
          <a:xfrm>
            <a:off x="3063701" y="1162837"/>
            <a:ext cx="3606800" cy="11176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 ĐỘNG NÓI</a:t>
            </a:r>
          </a:p>
        </p:txBody>
      </p:sp>
      <p:sp>
        <p:nvSpPr>
          <p:cNvPr id="14" name="Oval 13"/>
          <p:cNvSpPr/>
          <p:nvPr/>
        </p:nvSpPr>
        <p:spPr>
          <a:xfrm>
            <a:off x="812800" y="3138973"/>
            <a:ext cx="3606800" cy="1117600"/>
          </a:xfrm>
          <a:prstGeom prst="ellipse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endParaRPr lang="en-US" sz="2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740400" y="3193387"/>
            <a:ext cx="3606800" cy="1117600"/>
          </a:xfrm>
          <a:prstGeom prst="ellipse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endParaRPr lang="en-US" sz="2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76295" y="5181600"/>
            <a:ext cx="1422400" cy="9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endParaRPr lang="en-US" sz="2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013960" y="5214184"/>
            <a:ext cx="1422400" cy="9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endParaRPr lang="en-US" sz="2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751320" y="5214184"/>
            <a:ext cx="1422400" cy="9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endParaRPr lang="en-US" sz="2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370570" y="5214184"/>
            <a:ext cx="1422400" cy="9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Hứa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endParaRPr lang="en-US" sz="2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9989820" y="5214184"/>
            <a:ext cx="1422400" cy="9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endParaRPr lang="en-US" sz="2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Arrow Connector 10"/>
          <p:cNvCxnSpPr>
            <a:stCxn id="3" idx="4"/>
          </p:cNvCxnSpPr>
          <p:nvPr/>
        </p:nvCxnSpPr>
        <p:spPr>
          <a:xfrm flipH="1">
            <a:off x="2616200" y="2280437"/>
            <a:ext cx="2250901" cy="832726"/>
          </a:xfrm>
          <a:prstGeom prst="straightConnector1">
            <a:avLst/>
          </a:prstGeom>
          <a:ln>
            <a:solidFill>
              <a:srgbClr val="F4EE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3" idx="4"/>
          </p:cNvCxnSpPr>
          <p:nvPr/>
        </p:nvCxnSpPr>
        <p:spPr>
          <a:xfrm>
            <a:off x="4867101" y="2280437"/>
            <a:ext cx="2415079" cy="832726"/>
          </a:xfrm>
          <a:prstGeom prst="straightConnector1">
            <a:avLst/>
          </a:prstGeom>
          <a:ln>
            <a:solidFill>
              <a:srgbClr val="F4EE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5" idx="4"/>
          </p:cNvCxnSpPr>
          <p:nvPr/>
        </p:nvCxnSpPr>
        <p:spPr>
          <a:xfrm flipH="1">
            <a:off x="4343400" y="4310987"/>
            <a:ext cx="3200400" cy="848783"/>
          </a:xfrm>
          <a:prstGeom prst="straightConnector1">
            <a:avLst/>
          </a:prstGeom>
          <a:ln>
            <a:solidFill>
              <a:srgbClr val="F4EE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5943600" y="4311173"/>
            <a:ext cx="1615440" cy="870427"/>
          </a:xfrm>
          <a:prstGeom prst="straightConnector1">
            <a:avLst/>
          </a:prstGeom>
          <a:ln>
            <a:solidFill>
              <a:srgbClr val="F4EE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7462520" y="4310986"/>
            <a:ext cx="81280" cy="903197"/>
          </a:xfrm>
          <a:prstGeom prst="straightConnector1">
            <a:avLst/>
          </a:prstGeom>
          <a:ln>
            <a:solidFill>
              <a:srgbClr val="F4EE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5" idx="4"/>
            <a:endCxn id="21" idx="0"/>
          </p:cNvCxnSpPr>
          <p:nvPr/>
        </p:nvCxnSpPr>
        <p:spPr>
          <a:xfrm>
            <a:off x="7543800" y="4310987"/>
            <a:ext cx="1537970" cy="903197"/>
          </a:xfrm>
          <a:prstGeom prst="straightConnector1">
            <a:avLst/>
          </a:prstGeom>
          <a:ln>
            <a:solidFill>
              <a:srgbClr val="F4EE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5" idx="4"/>
            <a:endCxn id="23" idx="0"/>
          </p:cNvCxnSpPr>
          <p:nvPr/>
        </p:nvCxnSpPr>
        <p:spPr>
          <a:xfrm>
            <a:off x="7543800" y="4310987"/>
            <a:ext cx="3157220" cy="903197"/>
          </a:xfrm>
          <a:prstGeom prst="straightConnector1">
            <a:avLst/>
          </a:prstGeom>
          <a:ln>
            <a:solidFill>
              <a:srgbClr val="F4EE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629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9" grpId="0" animBg="1"/>
      <p:bldP spid="19" grpId="0" animBg="1"/>
      <p:bldP spid="20" grpId="0" animBg="1"/>
      <p:bldP spid="21" grpId="0" animBg="1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53801" y="429436"/>
            <a:ext cx="9753600" cy="1138773"/>
            <a:chOff x="914400" y="664161"/>
            <a:chExt cx="9753600" cy="1138773"/>
          </a:xfrm>
        </p:grpSpPr>
        <p:sp>
          <p:nvSpPr>
            <p:cNvPr id="7" name="TextBox 6"/>
            <p:cNvSpPr txBox="1"/>
            <p:nvPr/>
          </p:nvSpPr>
          <p:spPr>
            <a:xfrm>
              <a:off x="914400" y="664161"/>
              <a:ext cx="9144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III. </a:t>
              </a:r>
              <a:r>
                <a:rPr lang="en-US" sz="32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Cách</a:t>
              </a:r>
              <a:r>
                <a:rPr lang="en-US" sz="32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thực</a:t>
              </a:r>
              <a:r>
                <a:rPr lang="en-US" sz="32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hiện</a:t>
              </a:r>
              <a:r>
                <a:rPr lang="en-US" sz="32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hành</a:t>
              </a:r>
              <a:r>
                <a:rPr lang="en-US" sz="32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động</a:t>
              </a:r>
              <a:r>
                <a:rPr lang="en-US" sz="32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nói</a:t>
              </a:r>
              <a:endPara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219200" y="1248936"/>
              <a:ext cx="94488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1. </a:t>
              </a:r>
              <a:r>
                <a:rPr lang="en-US" sz="3000" b="1" dirty="0" err="1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en-US" sz="3000" b="1" dirty="0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hiểu</a:t>
              </a:r>
              <a:r>
                <a:rPr lang="en-US" sz="3000" b="1" dirty="0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ví</a:t>
              </a:r>
              <a:r>
                <a:rPr lang="en-US" sz="3000" b="1" dirty="0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</a:t>
              </a:r>
              <a:r>
                <a:rPr lang="en-US" sz="3000" b="1" dirty="0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3000" b="1" dirty="0" err="1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sgk</a:t>
              </a:r>
              <a:r>
                <a:rPr lang="en-US" sz="3000" b="1" dirty="0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en-US" sz="3000" b="1" dirty="0" err="1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trang</a:t>
              </a:r>
              <a:r>
                <a:rPr lang="en-US" sz="3000" b="1" dirty="0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70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46901" y="1599080"/>
            <a:ext cx="982589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(+)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(-)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1146901" y="3260980"/>
            <a:ext cx="9978299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2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(2)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ràng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(3)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giấu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kín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đáo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rương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hòm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(4)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Bổn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kín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đáo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(5)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lãnh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kháng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                            </a:t>
            </a:r>
            <a:r>
              <a:rPr lang="en-US" sz="24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4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Minh, </a:t>
            </a:r>
            <a:r>
              <a:rPr lang="en-US" sz="24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4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4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4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ta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571237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078218"/>
              </p:ext>
            </p:extLst>
          </p:nvPr>
        </p:nvGraphicFramePr>
        <p:xfrm>
          <a:off x="1066800" y="3174386"/>
          <a:ext cx="10058400" cy="3281370"/>
        </p:xfrm>
        <a:graphic>
          <a:graphicData uri="http://schemas.openxmlformats.org/drawingml/2006/table">
            <a:tbl>
              <a:tblPr/>
              <a:tblGrid>
                <a:gridCol w="14283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93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76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1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35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Kiểu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Mục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đích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98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</a:txBody>
                  <a:tcPr marL="121920" marR="1219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77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 marL="121920" marR="1219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54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vi-VN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 3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5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vi-VN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 4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vi-VN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 5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 Box 181"/>
          <p:cNvSpPr txBox="1">
            <a:spLocks noChangeArrowheads="1"/>
          </p:cNvSpPr>
          <p:nvPr/>
        </p:nvSpPr>
        <p:spPr bwMode="auto">
          <a:xfrm>
            <a:off x="2755927" y="4419423"/>
            <a:ext cx="2235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vi-V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 thuật 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181"/>
          <p:cNvSpPr txBox="1">
            <a:spLocks noChangeArrowheads="1"/>
          </p:cNvSpPr>
          <p:nvPr/>
        </p:nvSpPr>
        <p:spPr bwMode="auto">
          <a:xfrm>
            <a:off x="2743200" y="4936090"/>
            <a:ext cx="2235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vi-V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 thuật 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181"/>
          <p:cNvSpPr txBox="1">
            <a:spLocks noChangeArrowheads="1"/>
          </p:cNvSpPr>
          <p:nvPr/>
        </p:nvSpPr>
        <p:spPr bwMode="auto">
          <a:xfrm>
            <a:off x="2743200" y="3815611"/>
            <a:ext cx="2235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vi-V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 thuật 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81"/>
          <p:cNvSpPr txBox="1">
            <a:spLocks noChangeArrowheads="1"/>
          </p:cNvSpPr>
          <p:nvPr/>
        </p:nvSpPr>
        <p:spPr bwMode="auto">
          <a:xfrm>
            <a:off x="2701327" y="5465910"/>
            <a:ext cx="2235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vi-V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 thuật 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181"/>
          <p:cNvSpPr txBox="1">
            <a:spLocks noChangeArrowheads="1"/>
          </p:cNvSpPr>
          <p:nvPr/>
        </p:nvSpPr>
        <p:spPr bwMode="auto">
          <a:xfrm>
            <a:off x="2662767" y="5994091"/>
            <a:ext cx="2235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vi-V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 thuật 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85"/>
          <p:cNvSpPr txBox="1">
            <a:spLocks noChangeArrowheads="1"/>
          </p:cNvSpPr>
          <p:nvPr/>
        </p:nvSpPr>
        <p:spPr bwMode="auto">
          <a:xfrm>
            <a:off x="4173220" y="3847615"/>
            <a:ext cx="2844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vi-V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 bày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85"/>
          <p:cNvSpPr txBox="1">
            <a:spLocks noChangeArrowheads="1"/>
          </p:cNvSpPr>
          <p:nvPr/>
        </p:nvSpPr>
        <p:spPr bwMode="auto">
          <a:xfrm>
            <a:off x="4216388" y="4430988"/>
            <a:ext cx="2844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vi-V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 bày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185"/>
          <p:cNvSpPr txBox="1">
            <a:spLocks noChangeArrowheads="1"/>
          </p:cNvSpPr>
          <p:nvPr/>
        </p:nvSpPr>
        <p:spPr bwMode="auto">
          <a:xfrm>
            <a:off x="4197338" y="4988162"/>
            <a:ext cx="2844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vi-V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 bày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85"/>
          <p:cNvSpPr txBox="1">
            <a:spLocks noChangeArrowheads="1"/>
          </p:cNvSpPr>
          <p:nvPr/>
        </p:nvSpPr>
        <p:spPr bwMode="auto">
          <a:xfrm>
            <a:off x="6598880" y="3844127"/>
            <a:ext cx="2844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vi-V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 bày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185"/>
          <p:cNvSpPr txBox="1">
            <a:spLocks noChangeArrowheads="1"/>
          </p:cNvSpPr>
          <p:nvPr/>
        </p:nvSpPr>
        <p:spPr bwMode="auto">
          <a:xfrm>
            <a:off x="6598880" y="4453165"/>
            <a:ext cx="2844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vi-V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 bày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185"/>
          <p:cNvSpPr txBox="1">
            <a:spLocks noChangeArrowheads="1"/>
          </p:cNvSpPr>
          <p:nvPr/>
        </p:nvSpPr>
        <p:spPr bwMode="auto">
          <a:xfrm>
            <a:off x="6598880" y="4962917"/>
            <a:ext cx="2844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vi-V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 bày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186"/>
          <p:cNvSpPr txBox="1">
            <a:spLocks noChangeArrowheads="1"/>
          </p:cNvSpPr>
          <p:nvPr/>
        </p:nvSpPr>
        <p:spPr bwMode="auto">
          <a:xfrm>
            <a:off x="4123238" y="5520063"/>
            <a:ext cx="2844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vi-V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186"/>
          <p:cNvSpPr txBox="1">
            <a:spLocks noChangeArrowheads="1"/>
          </p:cNvSpPr>
          <p:nvPr/>
        </p:nvSpPr>
        <p:spPr bwMode="auto">
          <a:xfrm>
            <a:off x="4136402" y="6023751"/>
            <a:ext cx="2844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vi-V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Box 196"/>
          <p:cNvSpPr txBox="1">
            <a:spLocks noChangeArrowheads="1"/>
          </p:cNvSpPr>
          <p:nvPr/>
        </p:nvSpPr>
        <p:spPr bwMode="auto">
          <a:xfrm>
            <a:off x="9441123" y="3911709"/>
            <a:ext cx="190923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vi-V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 tiếp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196"/>
          <p:cNvSpPr txBox="1">
            <a:spLocks noChangeArrowheads="1"/>
          </p:cNvSpPr>
          <p:nvPr/>
        </p:nvSpPr>
        <p:spPr bwMode="auto">
          <a:xfrm>
            <a:off x="9489316" y="4473926"/>
            <a:ext cx="190923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vi-V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 tiếp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196"/>
          <p:cNvSpPr txBox="1">
            <a:spLocks noChangeArrowheads="1"/>
          </p:cNvSpPr>
          <p:nvPr/>
        </p:nvSpPr>
        <p:spPr bwMode="auto">
          <a:xfrm>
            <a:off x="9524114" y="4982866"/>
            <a:ext cx="190923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vi-V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 tiếp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194"/>
          <p:cNvSpPr txBox="1">
            <a:spLocks noChangeArrowheads="1"/>
          </p:cNvSpPr>
          <p:nvPr/>
        </p:nvSpPr>
        <p:spPr bwMode="auto">
          <a:xfrm>
            <a:off x="6699691" y="5513999"/>
            <a:ext cx="2844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vi-VN" sz="2400" b="1" dirty="0">
                <a:solidFill>
                  <a:prstClr val="black"/>
                </a:solidFill>
                <a:latin typeface="Times New Roman"/>
              </a:rPr>
              <a:t>Điều khiển</a:t>
            </a:r>
            <a:endParaRPr lang="en-US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Text Box 194"/>
          <p:cNvSpPr txBox="1">
            <a:spLocks noChangeArrowheads="1"/>
          </p:cNvSpPr>
          <p:nvPr/>
        </p:nvSpPr>
        <p:spPr bwMode="auto">
          <a:xfrm>
            <a:off x="6671680" y="5987106"/>
            <a:ext cx="2844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vi-VN" sz="2400" b="1" dirty="0">
                <a:solidFill>
                  <a:prstClr val="black"/>
                </a:solidFill>
                <a:latin typeface="Times New Roman"/>
              </a:rPr>
              <a:t>Điều khiển</a:t>
            </a:r>
            <a:endParaRPr lang="en-US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 Box 198"/>
          <p:cNvSpPr txBox="1">
            <a:spLocks noChangeArrowheads="1"/>
          </p:cNvSpPr>
          <p:nvPr/>
        </p:nvSpPr>
        <p:spPr bwMode="auto">
          <a:xfrm>
            <a:off x="9544491" y="5477481"/>
            <a:ext cx="211243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vi-V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Gián tiếp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 Box 198"/>
          <p:cNvSpPr txBox="1">
            <a:spLocks noChangeArrowheads="1"/>
          </p:cNvSpPr>
          <p:nvPr/>
        </p:nvSpPr>
        <p:spPr bwMode="auto">
          <a:xfrm>
            <a:off x="9544490" y="6023751"/>
            <a:ext cx="211243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vi-V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Gián tiếp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2"/>
          <p:cNvSpPr txBox="1">
            <a:spLocks noChangeArrowheads="1"/>
          </p:cNvSpPr>
          <p:nvPr/>
        </p:nvSpPr>
        <p:spPr bwMode="auto">
          <a:xfrm>
            <a:off x="889055" y="345411"/>
            <a:ext cx="10083748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(2)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pha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ràng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(3)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giấu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kín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đáo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rương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hòm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(4)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Bổn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kín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đáo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(5)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lãnh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kháng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                                </a:t>
            </a:r>
            <a:r>
              <a:rPr lang="en-US" sz="24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4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Minh, </a:t>
            </a:r>
            <a:r>
              <a:rPr lang="en-US" sz="2400" i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4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4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4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ta</a:t>
            </a:r>
            <a:r>
              <a:rPr lang="en-US" sz="22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66835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74" name="Group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408916"/>
              </p:ext>
            </p:extLst>
          </p:nvPr>
        </p:nvGraphicFramePr>
        <p:xfrm>
          <a:off x="1680658" y="2309832"/>
          <a:ext cx="8862484" cy="3603563"/>
        </p:xfrm>
        <a:graphic>
          <a:graphicData uri="http://schemas.openxmlformats.org/drawingml/2006/table">
            <a:tbl>
              <a:tblPr/>
              <a:tblGrid>
                <a:gridCol w="2302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8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45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93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Nghi</a:t>
                      </a:r>
                      <a:r>
                        <a:rPr kumimoji="0" 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vấn</a:t>
                      </a:r>
                      <a:endParaRPr kumimoji="0" 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000" marR="12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Cầu</a:t>
                      </a:r>
                      <a:r>
                        <a:rPr kumimoji="0" 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khiến</a:t>
                      </a:r>
                      <a:endParaRPr kumimoji="0" 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000" marR="12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Cảm</a:t>
                      </a:r>
                      <a:r>
                        <a:rPr kumimoji="0" 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thán</a:t>
                      </a:r>
                      <a:endParaRPr kumimoji="0" 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000" marR="12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Trần</a:t>
                      </a:r>
                      <a:r>
                        <a:rPr kumimoji="0" 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thuật</a:t>
                      </a:r>
                      <a:endParaRPr kumimoji="0" 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000" marR="12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000" marR="12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Trình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bày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000" marR="12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Điều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khi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ển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0000" marR="12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Hứa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hẹn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20000" marR="12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Bộc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lộ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ảm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xúc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000" marR="12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454" name="Line 46"/>
          <p:cNvSpPr>
            <a:spLocks noChangeShapeType="1"/>
          </p:cNvSpPr>
          <p:nvPr/>
        </p:nvSpPr>
        <p:spPr bwMode="auto">
          <a:xfrm>
            <a:off x="1680636" y="2338515"/>
            <a:ext cx="2302933" cy="728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7455" name="Text Box 47"/>
          <p:cNvSpPr txBox="1">
            <a:spLocks noChangeArrowheads="1"/>
          </p:cNvSpPr>
          <p:nvPr/>
        </p:nvSpPr>
        <p:spPr bwMode="auto">
          <a:xfrm>
            <a:off x="2544233" y="2305051"/>
            <a:ext cx="201718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b="1" dirty="0" err="1">
                <a:solidFill>
                  <a:srgbClr val="F4EE00"/>
                </a:solidFill>
                <a:latin typeface="Times New Roman" pitchFamily="18" charset="0"/>
                <a:cs typeface="Arial" charset="0"/>
              </a:rPr>
              <a:t>Ki</a:t>
            </a:r>
            <a:r>
              <a:rPr lang="en-US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ểu</a:t>
            </a:r>
            <a:r>
              <a:rPr lang="en-US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4EE00"/>
                </a:solidFill>
                <a:latin typeface="Times New Roman" pitchFamily="18" charset="0"/>
                <a:cs typeface="Arial" charset="0"/>
              </a:rPr>
              <a:t>câu</a:t>
            </a:r>
            <a:endParaRPr lang="en-US" b="1" dirty="0">
              <a:solidFill>
                <a:srgbClr val="F4EE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7456" name="Text Box 48"/>
          <p:cNvSpPr txBox="1">
            <a:spLocks noChangeArrowheads="1"/>
          </p:cNvSpPr>
          <p:nvPr/>
        </p:nvSpPr>
        <p:spPr bwMode="auto">
          <a:xfrm>
            <a:off x="1743498" y="2701504"/>
            <a:ext cx="182456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hđ</a:t>
            </a:r>
            <a:r>
              <a:rPr lang="en-US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endParaRPr lang="en-US" b="1" dirty="0">
              <a:solidFill>
                <a:srgbClr val="F4EE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57" name="Line 49"/>
          <p:cNvSpPr>
            <a:spLocks noChangeShapeType="1"/>
          </p:cNvSpPr>
          <p:nvPr/>
        </p:nvSpPr>
        <p:spPr bwMode="auto">
          <a:xfrm>
            <a:off x="4656668" y="3332163"/>
            <a:ext cx="383117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7458" name="Line 50"/>
          <p:cNvSpPr>
            <a:spLocks noChangeShapeType="1"/>
          </p:cNvSpPr>
          <p:nvPr/>
        </p:nvSpPr>
        <p:spPr bwMode="auto">
          <a:xfrm>
            <a:off x="4847168" y="3170239"/>
            <a:ext cx="2117" cy="29051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6111900" y="4251325"/>
            <a:ext cx="385233" cy="292100"/>
            <a:chOff x="6479151" y="4230691"/>
            <a:chExt cx="385233" cy="292100"/>
          </a:xfrm>
        </p:grpSpPr>
        <p:sp>
          <p:nvSpPr>
            <p:cNvPr id="17459" name="Line 51"/>
            <p:cNvSpPr>
              <a:spLocks noChangeShapeType="1"/>
            </p:cNvSpPr>
            <p:nvPr/>
          </p:nvSpPr>
          <p:spPr bwMode="auto">
            <a:xfrm>
              <a:off x="6479151" y="4378325"/>
              <a:ext cx="385233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.VnTime" pitchFamily="34" charset="0"/>
              </a:endParaRPr>
            </a:p>
          </p:txBody>
        </p:sp>
        <p:sp>
          <p:nvSpPr>
            <p:cNvPr id="17460" name="Line 52"/>
            <p:cNvSpPr>
              <a:spLocks noChangeShapeType="1"/>
            </p:cNvSpPr>
            <p:nvPr/>
          </p:nvSpPr>
          <p:spPr bwMode="auto">
            <a:xfrm>
              <a:off x="6671736" y="4230691"/>
              <a:ext cx="2117" cy="29210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.VnTime" pitchFamily="34" charset="0"/>
              </a:endParaRPr>
            </a:p>
          </p:txBody>
        </p:sp>
      </p:grpSp>
      <p:sp>
        <p:nvSpPr>
          <p:cNvPr id="17461" name="Line 53"/>
          <p:cNvSpPr>
            <a:spLocks noChangeShapeType="1"/>
          </p:cNvSpPr>
          <p:nvPr/>
        </p:nvSpPr>
        <p:spPr bwMode="auto">
          <a:xfrm>
            <a:off x="7766050" y="5562600"/>
            <a:ext cx="4699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7462" name="Line 54"/>
          <p:cNvSpPr>
            <a:spLocks noChangeShapeType="1"/>
          </p:cNvSpPr>
          <p:nvPr/>
        </p:nvSpPr>
        <p:spPr bwMode="auto">
          <a:xfrm>
            <a:off x="8001000" y="5386388"/>
            <a:ext cx="0" cy="32861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7463" name="Line 55"/>
          <p:cNvSpPr>
            <a:spLocks noChangeShapeType="1"/>
          </p:cNvSpPr>
          <p:nvPr/>
        </p:nvSpPr>
        <p:spPr bwMode="auto">
          <a:xfrm>
            <a:off x="9636781" y="3808413"/>
            <a:ext cx="313267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7464" name="Line 56"/>
          <p:cNvSpPr>
            <a:spLocks noChangeShapeType="1"/>
          </p:cNvSpPr>
          <p:nvPr/>
        </p:nvSpPr>
        <p:spPr bwMode="auto">
          <a:xfrm>
            <a:off x="9793415" y="3698876"/>
            <a:ext cx="2116" cy="21907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7465" name="Line 57"/>
          <p:cNvSpPr>
            <a:spLocks noChangeShapeType="1"/>
          </p:cNvSpPr>
          <p:nvPr/>
        </p:nvSpPr>
        <p:spPr bwMode="auto">
          <a:xfrm>
            <a:off x="4605868" y="5386388"/>
            <a:ext cx="383117" cy="0"/>
          </a:xfrm>
          <a:prstGeom prst="line">
            <a:avLst/>
          </a:prstGeom>
          <a:noFill/>
          <a:ln w="38100">
            <a:solidFill>
              <a:srgbClr val="F4EE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7466" name="Line 58"/>
          <p:cNvSpPr>
            <a:spLocks noChangeShapeType="1"/>
          </p:cNvSpPr>
          <p:nvPr/>
        </p:nvSpPr>
        <p:spPr bwMode="auto">
          <a:xfrm>
            <a:off x="9601200" y="5549583"/>
            <a:ext cx="287867" cy="0"/>
          </a:xfrm>
          <a:prstGeom prst="line">
            <a:avLst/>
          </a:prstGeom>
          <a:noFill/>
          <a:ln w="38100">
            <a:solidFill>
              <a:srgbClr val="F4EE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7467" name="Line 59"/>
          <p:cNvSpPr>
            <a:spLocks noChangeShapeType="1"/>
          </p:cNvSpPr>
          <p:nvPr/>
        </p:nvSpPr>
        <p:spPr bwMode="auto">
          <a:xfrm>
            <a:off x="9601200" y="4397375"/>
            <a:ext cx="287867" cy="0"/>
          </a:xfrm>
          <a:prstGeom prst="line">
            <a:avLst/>
          </a:prstGeom>
          <a:noFill/>
          <a:ln w="38100">
            <a:solidFill>
              <a:srgbClr val="F4EE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7468" name="Line 60"/>
          <p:cNvSpPr>
            <a:spLocks noChangeShapeType="1"/>
          </p:cNvSpPr>
          <p:nvPr/>
        </p:nvSpPr>
        <p:spPr bwMode="auto">
          <a:xfrm>
            <a:off x="9601200" y="4876800"/>
            <a:ext cx="287867" cy="0"/>
          </a:xfrm>
          <a:prstGeom prst="line">
            <a:avLst/>
          </a:prstGeom>
          <a:noFill/>
          <a:ln w="38100">
            <a:solidFill>
              <a:srgbClr val="F4EE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7469" name="Line 61"/>
          <p:cNvSpPr>
            <a:spLocks noChangeShapeType="1"/>
          </p:cNvSpPr>
          <p:nvPr/>
        </p:nvSpPr>
        <p:spPr bwMode="auto">
          <a:xfrm>
            <a:off x="4631268" y="4397375"/>
            <a:ext cx="383117" cy="0"/>
          </a:xfrm>
          <a:prstGeom prst="line">
            <a:avLst/>
          </a:prstGeom>
          <a:noFill/>
          <a:ln w="38100">
            <a:solidFill>
              <a:srgbClr val="F4EE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7230" name="Text Box 62"/>
          <p:cNvSpPr txBox="1">
            <a:spLocks noChangeArrowheads="1"/>
          </p:cNvSpPr>
          <p:nvPr/>
        </p:nvSpPr>
        <p:spPr bwMode="auto">
          <a:xfrm>
            <a:off x="609600" y="942320"/>
            <a:ext cx="1069135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0769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7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7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7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7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7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57" grpId="0" animBg="1"/>
      <p:bldP spid="17458" grpId="0" animBg="1"/>
      <p:bldP spid="17461" grpId="0" animBg="1"/>
      <p:bldP spid="17462" grpId="0" animBg="1"/>
      <p:bldP spid="17463" grpId="0" animBg="1"/>
      <p:bldP spid="17464" grpId="0" animBg="1"/>
      <p:bldP spid="17465" grpId="0" animBg="1"/>
      <p:bldP spid="17466" grpId="0" animBg="1"/>
      <p:bldP spid="17467" grpId="0" animBg="1"/>
      <p:bldP spid="17468" grpId="0" animBg="1"/>
      <p:bldP spid="1746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838200" y="762094"/>
            <a:ext cx="9753600" cy="1138773"/>
            <a:chOff x="914400" y="664161"/>
            <a:chExt cx="9753600" cy="1138773"/>
          </a:xfrm>
        </p:grpSpPr>
        <p:sp>
          <p:nvSpPr>
            <p:cNvPr id="7" name="TextBox 6"/>
            <p:cNvSpPr txBox="1"/>
            <p:nvPr/>
          </p:nvSpPr>
          <p:spPr>
            <a:xfrm>
              <a:off x="914400" y="664161"/>
              <a:ext cx="9144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III. </a:t>
              </a:r>
              <a:r>
                <a:rPr lang="en-US" sz="32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Cách</a:t>
              </a:r>
              <a:r>
                <a:rPr lang="en-US" sz="32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thực</a:t>
              </a:r>
              <a:r>
                <a:rPr lang="en-US" sz="32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hiện</a:t>
              </a:r>
              <a:r>
                <a:rPr lang="en-US" sz="32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hành</a:t>
              </a:r>
              <a:r>
                <a:rPr lang="en-US" sz="32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động</a:t>
              </a:r>
              <a:r>
                <a:rPr lang="en-US" sz="32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nói</a:t>
              </a:r>
              <a:endPara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219200" y="1248936"/>
              <a:ext cx="94488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3. </a:t>
              </a:r>
              <a:r>
                <a:rPr lang="en-US" sz="3000" b="1" dirty="0" err="1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Ghi</a:t>
              </a:r>
              <a:r>
                <a:rPr lang="en-US" sz="3000" b="1" dirty="0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nhớ</a:t>
              </a:r>
              <a:r>
                <a:rPr lang="en-US" sz="3000" b="1" dirty="0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3: </a:t>
              </a:r>
              <a:r>
                <a:rPr lang="en-US" sz="3000" b="1" dirty="0" err="1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sgk</a:t>
              </a:r>
              <a:r>
                <a:rPr lang="en-US" sz="3000" b="1" dirty="0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en-US" sz="3000" b="1" dirty="0" err="1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trang</a:t>
              </a:r>
              <a:r>
                <a:rPr lang="en-US" sz="3000" b="1" dirty="0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71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43000" y="2434564"/>
            <a:ext cx="9677400" cy="147732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3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gián</a:t>
            </a:r>
            <a:r>
              <a:rPr lang="en-US" sz="3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831798843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362200"/>
            <a:ext cx="10972800" cy="1143000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F4EE00"/>
                </a:solidFill>
                <a:effectLst/>
                <a:latin typeface="Times New Roman" pitchFamily="18" charset="0"/>
                <a:cs typeface="Times New Roman" pitchFamily="18" charset="0"/>
              </a:rPr>
              <a:t>IV- LUYỆN TẬP</a:t>
            </a:r>
          </a:p>
        </p:txBody>
      </p:sp>
    </p:spTree>
    <p:extLst>
      <p:ext uri="{BB962C8B-B14F-4D97-AF65-F5344CB8AC3E}">
        <p14:creationId xmlns:p14="http://schemas.microsoft.com/office/powerpoint/2010/main" val="35855655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Text Box 4"/>
          <p:cNvSpPr txBox="1">
            <a:spLocks noChangeArrowheads="1"/>
          </p:cNvSpPr>
          <p:nvPr/>
        </p:nvSpPr>
        <p:spPr bwMode="auto">
          <a:xfrm>
            <a:off x="3969547" y="2484835"/>
            <a:ext cx="3498056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350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609600" y="538146"/>
            <a:ext cx="108966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prstShdw prst="shdw17" dist="17961" dir="2700000">
              <a:srgbClr val="006600">
                <a:gamma/>
                <a:shade val="60000"/>
                <a:invGamma/>
              </a:srgbClr>
            </a:prstShdw>
          </a:effectLst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8" name="Group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3590695"/>
              </p:ext>
            </p:extLst>
          </p:nvPr>
        </p:nvGraphicFramePr>
        <p:xfrm>
          <a:off x="1295401" y="1346781"/>
          <a:ext cx="9829802" cy="5006975"/>
        </p:xfrm>
        <a:graphic>
          <a:graphicData uri="http://schemas.openxmlformats.org/drawingml/2006/table">
            <a:tbl>
              <a:tblPr/>
              <a:tblGrid>
                <a:gridCol w="4536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936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64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1/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OÂi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söùc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treû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!</a:t>
                      </a:r>
                    </a:p>
                  </a:txBody>
                  <a:tcPr marT="45721" marB="4572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     a)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Haønh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ñoäng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trình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baøy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2/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Traâu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cuûa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laõo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caøy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moät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ngaøy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ñöôïc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maáy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ñöôøng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?</a:t>
                      </a:r>
                    </a:p>
                  </a:txBody>
                  <a:tcPr marT="45721" marB="4572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     b)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Haønh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ñoäng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boäc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loä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     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tình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caûm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,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caûm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xuùc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3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3/ Moät hoâm ngöôøi choàng ra bieån ñaùnh caù.</a:t>
                      </a:r>
                    </a:p>
                  </a:txBody>
                  <a:tcPr marT="45721" marB="4572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     c)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Haønh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ñoäng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hoûi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02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4/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Toâi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seõ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giuùp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oâng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.</a:t>
                      </a:r>
                    </a:p>
                  </a:txBody>
                  <a:tcPr marT="45721" marB="4572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     d)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Haønh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ñoäng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ñieàu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     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khieån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93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5/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Ñi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tìm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laïi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con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caù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vaø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ñoøi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moät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caùi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nhaø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roäng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. </a:t>
                      </a:r>
                    </a:p>
                  </a:txBody>
                  <a:tcPr marT="45721" marB="4572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     e)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Haønh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ñoäng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höùa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heïn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Line 22"/>
          <p:cNvSpPr>
            <a:spLocks noChangeShapeType="1"/>
          </p:cNvSpPr>
          <p:nvPr/>
        </p:nvSpPr>
        <p:spPr bwMode="auto">
          <a:xfrm>
            <a:off x="4991903" y="1615364"/>
            <a:ext cx="1408959" cy="702191"/>
          </a:xfrm>
          <a:prstGeom prst="line">
            <a:avLst/>
          </a:prstGeom>
          <a:noFill/>
          <a:ln w="38100" cmpd="sng">
            <a:solidFill>
              <a:srgbClr val="C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0" name="Line 22"/>
          <p:cNvSpPr>
            <a:spLocks noChangeShapeType="1"/>
          </p:cNvSpPr>
          <p:nvPr/>
        </p:nvSpPr>
        <p:spPr bwMode="auto">
          <a:xfrm>
            <a:off x="4966955" y="2952292"/>
            <a:ext cx="1243407" cy="663447"/>
          </a:xfrm>
          <a:prstGeom prst="line">
            <a:avLst/>
          </a:prstGeom>
          <a:noFill/>
          <a:ln w="38100" cmpd="sng">
            <a:solidFill>
              <a:srgbClr val="C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1" name="Line 22"/>
          <p:cNvSpPr>
            <a:spLocks noChangeShapeType="1"/>
          </p:cNvSpPr>
          <p:nvPr/>
        </p:nvSpPr>
        <p:spPr bwMode="auto">
          <a:xfrm flipV="1">
            <a:off x="5632655" y="1770934"/>
            <a:ext cx="678855" cy="2185489"/>
          </a:xfrm>
          <a:prstGeom prst="line">
            <a:avLst/>
          </a:prstGeom>
          <a:noFill/>
          <a:ln w="38100" cmpd="sng">
            <a:solidFill>
              <a:srgbClr val="C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2" name="Line 22"/>
          <p:cNvSpPr>
            <a:spLocks noChangeShapeType="1"/>
          </p:cNvSpPr>
          <p:nvPr/>
        </p:nvSpPr>
        <p:spPr bwMode="auto">
          <a:xfrm>
            <a:off x="5043093" y="4988440"/>
            <a:ext cx="1357707" cy="716494"/>
          </a:xfrm>
          <a:prstGeom prst="line">
            <a:avLst/>
          </a:prstGeom>
          <a:noFill/>
          <a:ln w="38100" cmpd="sng">
            <a:solidFill>
              <a:srgbClr val="C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3" name="Line 22"/>
          <p:cNvSpPr>
            <a:spLocks noChangeShapeType="1"/>
          </p:cNvSpPr>
          <p:nvPr/>
        </p:nvSpPr>
        <p:spPr bwMode="auto">
          <a:xfrm flipV="1">
            <a:off x="5455249" y="4693425"/>
            <a:ext cx="1510107" cy="904334"/>
          </a:xfrm>
          <a:prstGeom prst="line">
            <a:avLst/>
          </a:prstGeom>
          <a:noFill/>
          <a:ln w="38100" cmpd="sng">
            <a:solidFill>
              <a:srgbClr val="C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153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MỤC TIÊU BÀI HỌC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gặp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   2. </a:t>
            </a:r>
            <a:r>
              <a:rPr lang="en-US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b="1" dirty="0">
                <a:solidFill>
                  <a:srgbClr val="F4EE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hợ</a:t>
            </a:r>
            <a:r>
              <a:rPr lang="en-US" dirty="0" err="1"/>
              <a:t>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5571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2208213" y="1412876"/>
            <a:ext cx="7345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u="sng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612817"/>
            <a:ext cx="108966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</a:p>
          <a:p>
            <a:pPr algn="just"/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Hịch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tướng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Tuấn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Cho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6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 làm gì. </a:t>
            </a:r>
            <a:endParaRPr lang="en-US" sz="2600" b="1" dirty="0">
              <a:solidFill>
                <a:srgbClr val="F4EE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2969930"/>
            <a:ext cx="944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chemeClr val="bg1"/>
                </a:solidFill>
                <a:latin typeface="+mj-lt"/>
              </a:rPr>
              <a:t>2. Lúc bấy giờ, dẫu các ngươi muốn vui vẻ phỏng có được không? </a:t>
            </a: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90537" y="2463613"/>
            <a:ext cx="47172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i="1" dirty="0">
                <a:solidFill>
                  <a:srgbClr val="F4EE00"/>
                </a:solidFill>
                <a:latin typeface="+mj-lt"/>
              </a:rPr>
              <a:t>-&gt; thực hiện hành động khẳng định</a:t>
            </a:r>
            <a:endParaRPr lang="en-US" sz="2400" b="1" i="1" dirty="0">
              <a:solidFill>
                <a:srgbClr val="F4EE00"/>
              </a:solidFill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90600" y="2006335"/>
            <a:ext cx="944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chemeClr val="bg1"/>
                </a:solidFill>
                <a:latin typeface="+mj-lt"/>
              </a:rPr>
              <a:t>1. Từ xưa các bậc trung thần nghĩa sĩ bỏ mình vì nước, đời nào không có? </a:t>
            </a: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91502" y="3373696"/>
            <a:ext cx="47172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i="1" dirty="0">
                <a:solidFill>
                  <a:srgbClr val="F4EE00"/>
                </a:solidFill>
                <a:latin typeface="+mj-lt"/>
              </a:rPr>
              <a:t>-&gt; thực hiện hành động phủ định</a:t>
            </a:r>
            <a:endParaRPr lang="en-US" sz="2400" b="1" i="1" dirty="0">
              <a:solidFill>
                <a:srgbClr val="F4EE00"/>
              </a:solidFill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14400" y="3835441"/>
            <a:ext cx="960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chemeClr val="bg1"/>
                </a:solidFill>
                <a:latin typeface="+mj-lt"/>
              </a:rPr>
              <a:t>3. Lúc bấy giờ, dẫu các ngươi không muốn vui vẻ phỏng có được không?</a:t>
            </a: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90535" y="4241770"/>
            <a:ext cx="5568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i="1" dirty="0">
                <a:solidFill>
                  <a:srgbClr val="F4EE00"/>
                </a:solidFill>
                <a:latin typeface="+mj-lt"/>
              </a:rPr>
              <a:t>-&gt; thực hiện hành động khẳng định </a:t>
            </a:r>
            <a:endParaRPr lang="en-US" sz="2400" b="1" i="1" dirty="0">
              <a:solidFill>
                <a:srgbClr val="F4EE00"/>
              </a:solidFill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14400" y="4672471"/>
            <a:ext cx="937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chemeClr val="bg1"/>
                </a:solidFill>
                <a:latin typeface="+mj-lt"/>
              </a:rPr>
              <a:t>4. Vì sao vậy?</a:t>
            </a: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07848" y="4991045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i="1" dirty="0">
                <a:solidFill>
                  <a:srgbClr val="F4EE00"/>
                </a:solidFill>
                <a:latin typeface="+mj-lt"/>
              </a:rPr>
              <a:t>-&gt; thực hiện hành động gây sự chú ý</a:t>
            </a:r>
            <a:endParaRPr lang="en-US" sz="2400" b="1" i="1" dirty="0">
              <a:solidFill>
                <a:srgbClr val="F4EE00"/>
              </a:solidFill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14400" y="5309619"/>
            <a:ext cx="1013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chemeClr val="bg1"/>
                </a:solidFill>
                <a:latin typeface="+mj-lt"/>
              </a:rPr>
              <a:t>5. Nếu vậy, rồi đây sau khi giặc giã dẹp yên, muôn đời để thẹn, há còn mặt mũi nào đứng trong trời đất nữa?</a:t>
            </a: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91501" y="6019894"/>
            <a:ext cx="5568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i="1" dirty="0">
                <a:solidFill>
                  <a:srgbClr val="F4EE00"/>
                </a:solidFill>
                <a:latin typeface="+mj-lt"/>
              </a:rPr>
              <a:t>-&gt; </a:t>
            </a:r>
            <a:r>
              <a:rPr lang="en-US" sz="2400" b="1" i="1" dirty="0">
                <a:solidFill>
                  <a:srgbClr val="F4EE00"/>
                </a:solidFill>
                <a:latin typeface="+mj-lt"/>
              </a:rPr>
              <a:t>t</a:t>
            </a:r>
            <a:r>
              <a:rPr lang="vi-VN" sz="2400" b="1" i="1" dirty="0">
                <a:solidFill>
                  <a:srgbClr val="F4EE00"/>
                </a:solidFill>
                <a:latin typeface="+mj-lt"/>
              </a:rPr>
              <a:t>hực hiện hành động phủ định </a:t>
            </a:r>
            <a:endParaRPr lang="en-US" sz="2400" b="1" i="1" dirty="0">
              <a:solidFill>
                <a:srgbClr val="F4EE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9017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8" grpId="0"/>
      <p:bldP spid="20" grpId="0"/>
      <p:bldP spid="22" grpId="0"/>
      <p:bldP spid="23" grpId="0"/>
      <p:bldP spid="24" grpId="0"/>
      <p:bldP spid="2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143000" y="3810000"/>
            <a:ext cx="9525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noProof="1">
                <a:solidFill>
                  <a:schemeClr val="bg1"/>
                </a:solidFill>
                <a:latin typeface="Times New Roman" pitchFamily="18" charset="0"/>
              </a:rPr>
              <a:t>Trả lời: Có hành </a:t>
            </a:r>
            <a:r>
              <a:rPr lang="vi-VN" sz="2800" noProof="1">
                <a:solidFill>
                  <a:schemeClr val="bg1"/>
                </a:solidFill>
                <a:latin typeface="Times New Roman" pitchFamily="18" charset="0"/>
              </a:rPr>
              <a:t>động hỏi và hành đ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ộng</a:t>
            </a:r>
            <a:r>
              <a:rPr lang="en-US" sz="2800" noProof="1">
                <a:solidFill>
                  <a:schemeClr val="bg1"/>
                </a:solidFill>
                <a:latin typeface="Times New Roman" pitchFamily="18" charset="0"/>
              </a:rPr>
              <a:t> gật </a:t>
            </a:r>
            <a:r>
              <a:rPr lang="vi-VN" sz="2800" noProof="1">
                <a:solidFill>
                  <a:schemeClr val="bg1"/>
                </a:solidFill>
                <a:latin typeface="Times New Roman" pitchFamily="18" charset="0"/>
              </a:rPr>
              <a:t>đầu, lắc đầu.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vi-VN" sz="2800" noProof="1">
                <a:solidFill>
                  <a:schemeClr val="bg1"/>
                </a:solidFill>
                <a:latin typeface="Times New Roman" pitchFamily="18" charset="0"/>
              </a:rPr>
              <a:t>(xác nhận và bác bỏ)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vi-VN" sz="2800" noProof="1">
                <a:solidFill>
                  <a:schemeClr val="bg1"/>
                </a:solidFill>
                <a:latin typeface="Times New Roman" pitchFamily="18" charset="0"/>
              </a:rPr>
              <a:t>  </a:t>
            </a:r>
            <a:r>
              <a:rPr lang="en-US" sz="2800" noProof="1">
                <a:solidFill>
                  <a:srgbClr val="FFFF00"/>
                </a:solidFill>
                <a:latin typeface="Times New Roman" pitchFamily="18" charset="0"/>
              </a:rPr>
              <a:t>=&gt; </a:t>
            </a:r>
            <a:r>
              <a:rPr lang="vi-VN" sz="2800" b="1" i="1" noProof="1">
                <a:solidFill>
                  <a:srgbClr val="FFFF00"/>
                </a:solidFill>
                <a:latin typeface="Times New Roman" pitchFamily="18" charset="0"/>
              </a:rPr>
              <a:t>Như vậy hành động nói có thể diễn ra bằng l</a:t>
            </a:r>
            <a:r>
              <a:rPr lang="en-US" sz="2800" b="1" i="1" dirty="0" err="1">
                <a:solidFill>
                  <a:srgbClr val="FFFF00"/>
                </a:solidFill>
                <a:latin typeface="Times New Roman" pitchFamily="18" charset="0"/>
              </a:rPr>
              <a:t>ời</a:t>
            </a:r>
            <a:r>
              <a:rPr lang="en-US" sz="2800" b="1" i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800" b="1" i="1" noProof="1">
                <a:solidFill>
                  <a:srgbClr val="FFFF00"/>
                </a:solidFill>
                <a:latin typeface="Times New Roman" pitchFamily="18" charset="0"/>
              </a:rPr>
              <a:t>nói t</a:t>
            </a:r>
            <a:r>
              <a:rPr lang="vi-VN" sz="2800" b="1" i="1" noProof="1">
                <a:solidFill>
                  <a:srgbClr val="FFFF00"/>
                </a:solidFill>
                <a:latin typeface="Times New Roman" pitchFamily="18" charset="0"/>
              </a:rPr>
              <a:t>ương ứng </a:t>
            </a:r>
            <a:r>
              <a:rPr lang="en-US" sz="2800" b="1" i="1" noProof="1">
                <a:solidFill>
                  <a:srgbClr val="FFFF00"/>
                </a:solidFill>
                <a:latin typeface="Times New Roman" pitchFamily="18" charset="0"/>
              </a:rPr>
              <a:t>với các kiểu câu, cũng có thể bằng cử chỉ, </a:t>
            </a:r>
            <a:r>
              <a:rPr lang="vi-VN" sz="2800" b="1" i="1" noProof="1">
                <a:solidFill>
                  <a:srgbClr val="FFFF00"/>
                </a:solidFill>
                <a:latin typeface="Times New Roman" pitchFamily="18" charset="0"/>
              </a:rPr>
              <a:t>điệu bộ nhưng </a:t>
            </a:r>
            <a:r>
              <a:rPr lang="en-US" sz="2800" b="1" i="1" noProof="1">
                <a:solidFill>
                  <a:srgbClr val="FFFF00"/>
                </a:solidFill>
                <a:latin typeface="Times New Roman" pitchFamily="18" charset="0"/>
              </a:rPr>
              <a:t>dạng </a:t>
            </a:r>
            <a:r>
              <a:rPr lang="vi-VN" sz="2800" b="1" i="1" noProof="1">
                <a:solidFill>
                  <a:srgbClr val="FFFF00"/>
                </a:solidFill>
                <a:latin typeface="Times New Roman" pitchFamily="18" charset="0"/>
              </a:rPr>
              <a:t>điển hình của hành động nói vẫn là bằng lời nói.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83137" y="357133"/>
            <a:ext cx="513723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noProof="1">
                <a:solidFill>
                  <a:srgbClr val="F4EE00"/>
                </a:solidFill>
                <a:latin typeface="Times New Roman" pitchFamily="18" charset="0"/>
              </a:rPr>
              <a:t>*Bài tập 3: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67497" y="1066800"/>
            <a:ext cx="9106980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noProof="1">
                <a:solidFill>
                  <a:schemeClr val="bg1"/>
                </a:solidFill>
                <a:latin typeface="Times New Roman" pitchFamily="18" charset="0"/>
              </a:rPr>
              <a:t>A. Cậu vừa </a:t>
            </a:r>
            <a:r>
              <a:rPr lang="vi-VN" sz="2600" noProof="1">
                <a:solidFill>
                  <a:schemeClr val="bg1"/>
                </a:solidFill>
                <a:latin typeface="Times New Roman" pitchFamily="18" charset="0"/>
              </a:rPr>
              <a:t>đi du lịch về đấy à 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noProof="1">
                <a:solidFill>
                  <a:schemeClr val="bg1"/>
                </a:solidFill>
                <a:latin typeface="Times New Roman" pitchFamily="18" charset="0"/>
              </a:rPr>
              <a:t>B. Gật </a:t>
            </a:r>
            <a:r>
              <a:rPr lang="vi-VN" sz="2600" noProof="1">
                <a:solidFill>
                  <a:schemeClr val="bg1"/>
                </a:solidFill>
                <a:latin typeface="Times New Roman" pitchFamily="18" charset="0"/>
              </a:rPr>
              <a:t>đầu.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AutoNum type="alphaUcPeriod"/>
            </a:pPr>
            <a:r>
              <a:rPr lang="en-US" sz="2600" noProof="1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vi-VN" sz="2600" noProof="1">
                <a:solidFill>
                  <a:schemeClr val="bg1"/>
                </a:solidFill>
                <a:latin typeface="Times New Roman" pitchFamily="18" charset="0"/>
              </a:rPr>
              <a:t>Có vui không 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noProof="1">
                <a:solidFill>
                  <a:schemeClr val="bg1"/>
                </a:solidFill>
                <a:latin typeface="Times New Roman" pitchFamily="18" charset="0"/>
              </a:rPr>
              <a:t>B. Lắc </a:t>
            </a:r>
            <a:r>
              <a:rPr lang="vi-VN" sz="2600" noProof="1">
                <a:solidFill>
                  <a:schemeClr val="bg1"/>
                </a:solidFill>
                <a:latin typeface="Times New Roman" pitchFamily="18" charset="0"/>
              </a:rPr>
              <a:t>đầu.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600" b="1" noProof="1">
                <a:solidFill>
                  <a:srgbClr val="F4EE00"/>
                </a:solidFill>
                <a:latin typeface="Times New Roman" pitchFamily="18" charset="0"/>
              </a:rPr>
              <a:t>Em hãy cho biết </a:t>
            </a:r>
            <a:r>
              <a:rPr lang="vi-VN" sz="2600" b="1" noProof="1">
                <a:solidFill>
                  <a:srgbClr val="F4EE00"/>
                </a:solidFill>
                <a:latin typeface="Times New Roman" pitchFamily="18" charset="0"/>
              </a:rPr>
              <a:t>đoạn</a:t>
            </a:r>
            <a:r>
              <a:rPr lang="en-US" sz="2600" b="1" noProof="1">
                <a:solidFill>
                  <a:srgbClr val="F4EE00"/>
                </a:solidFill>
                <a:latin typeface="Times New Roman" pitchFamily="18" charset="0"/>
              </a:rPr>
              <a:t> trích</a:t>
            </a:r>
            <a:r>
              <a:rPr lang="vi-VN" sz="2600" b="1" noProof="1">
                <a:solidFill>
                  <a:srgbClr val="F4EE00"/>
                </a:solidFill>
                <a:latin typeface="Times New Roman" pitchFamily="18" charset="0"/>
              </a:rPr>
              <a:t> trên có những hành động nói nào?</a:t>
            </a:r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7795593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914400" y="1524000"/>
            <a:ext cx="10439400" cy="286232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vi-VN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4: 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quán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lọ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ạ?”. Theo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Lẳng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lọ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: “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chứ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ạ.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lọ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!”</a:t>
            </a: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lọ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: “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.”(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.”, “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.”…)</a:t>
            </a:r>
          </a:p>
        </p:txBody>
      </p:sp>
      <p:sp>
        <p:nvSpPr>
          <p:cNvPr id="31747" name="Oval 3"/>
          <p:cNvSpPr>
            <a:spLocks noChangeArrowheads="1"/>
          </p:cNvSpPr>
          <p:nvPr/>
        </p:nvSpPr>
        <p:spPr bwMode="auto">
          <a:xfrm>
            <a:off x="762000" y="3954522"/>
            <a:ext cx="480484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677640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1905000"/>
            <a:ext cx="9848851" cy="3505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 Ý</a:t>
            </a:r>
          </a:p>
          <a:p>
            <a:pPr marL="0" indent="0" algn="just">
              <a:buNone/>
            </a:pPr>
            <a:r>
              <a:rPr 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Trong quá trình giao tiếp, cần xác định rõ đối tượng giao tiếp để có những hành động nói phù hợp, đạt hiệu quả giao tiếp cao.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362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524002" y="1295400"/>
            <a:ext cx="10439398" cy="428625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8-10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4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000" b="1" dirty="0">
                <a:solidFill>
                  <a:srgbClr val="F4EE00"/>
                </a:solidFill>
                <a:effectLst/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000" b="1" dirty="0" err="1">
                <a:solidFill>
                  <a:srgbClr val="F4EE00"/>
                </a:solidFill>
                <a:effectLst/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dirty="0">
                <a:solidFill>
                  <a:srgbClr val="F4EE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4EE00"/>
                </a:solidFill>
                <a:effectLst/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000" b="1" dirty="0">
                <a:solidFill>
                  <a:srgbClr val="F4EE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4EE00"/>
                </a:solidFill>
                <a:effectLst/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000" b="1" dirty="0">
                <a:solidFill>
                  <a:srgbClr val="F4EE00"/>
                </a:solidFill>
                <a:effectLst/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000" b="1" dirty="0" err="1">
                <a:solidFill>
                  <a:srgbClr val="F4EE00"/>
                </a:solidFill>
                <a:effectLst/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000" b="1" dirty="0">
                <a:solidFill>
                  <a:srgbClr val="F4EE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179816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7"/>
          <p:cNvSpPr txBox="1">
            <a:spLocks noChangeArrowheads="1"/>
          </p:cNvSpPr>
          <p:nvPr/>
        </p:nvSpPr>
        <p:spPr bwMode="auto">
          <a:xfrm>
            <a:off x="3505200" y="1143000"/>
            <a:ext cx="3886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4114800" y="1062413"/>
            <a:ext cx="2971800" cy="46166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C00000"/>
                </a:solidFill>
                <a:cs typeface="Arial" charset="0"/>
              </a:rPr>
              <a:t>Hµnh</a:t>
            </a:r>
            <a:r>
              <a:rPr lang="en-US" sz="2400" b="1" dirty="0">
                <a:solidFill>
                  <a:srgbClr val="C00000"/>
                </a:solidFill>
                <a:cs typeface="Arial" charset="0"/>
              </a:rPr>
              <a:t> ®</a:t>
            </a:r>
            <a:r>
              <a:rPr lang="en-US" sz="2400" b="1" dirty="0" err="1">
                <a:solidFill>
                  <a:srgbClr val="C00000"/>
                </a:solidFill>
                <a:cs typeface="Arial" charset="0"/>
              </a:rPr>
              <a:t>éng</a:t>
            </a:r>
            <a:r>
              <a:rPr lang="en-US" sz="2400" b="1" dirty="0">
                <a:solidFill>
                  <a:srgbClr val="C00000"/>
                </a:solidFill>
                <a:cs typeface="Arial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cs typeface="Arial" charset="0"/>
              </a:rPr>
              <a:t>nãi</a:t>
            </a:r>
            <a:endParaRPr lang="en-US" sz="2400" b="1" dirty="0">
              <a:solidFill>
                <a:srgbClr val="C00000"/>
              </a:solidFill>
              <a:cs typeface="Arial" charset="0"/>
            </a:endParaRP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1905000" y="2362333"/>
            <a:ext cx="2362200" cy="461665"/>
          </a:xfrm>
          <a:prstGeom prst="rect">
            <a:avLst/>
          </a:prstGeom>
          <a:noFill/>
          <a:ln w="19050">
            <a:solidFill>
              <a:srgbClr val="F4EE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bg1">
                    <a:lumMod val="95000"/>
                  </a:schemeClr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>
                <a:latin typeface=".VnTime" pitchFamily="34" charset="0"/>
              </a:defRPr>
            </a:lvl2pPr>
            <a:lvl3pPr marL="1143000" indent="-228600" eaLnBrk="0" hangingPunct="0">
              <a:defRPr>
                <a:latin typeface=".VnTime" pitchFamily="34" charset="0"/>
              </a:defRPr>
            </a:lvl3pPr>
            <a:lvl4pPr marL="1600200" indent="-228600" eaLnBrk="0" hangingPunct="0">
              <a:defRPr>
                <a:latin typeface=".VnTime" pitchFamily="34" charset="0"/>
              </a:defRPr>
            </a:lvl4pPr>
            <a:lvl5pPr marL="2057400" indent="-228600" eaLnBrk="0" hangingPunct="0">
              <a:defRPr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.VnTime" pitchFamily="34" charset="0"/>
              </a:defRPr>
            </a:lvl9pPr>
          </a:lstStyle>
          <a:p>
            <a:r>
              <a:rPr lang="en-US" dirty="0" err="1">
                <a:solidFill>
                  <a:prstClr val="white">
                    <a:lumMod val="95000"/>
                  </a:prstClr>
                </a:solidFill>
              </a:rPr>
              <a:t>Kh¸i</a:t>
            </a:r>
            <a:r>
              <a:rPr lang="en-US" dirty="0">
                <a:solidFill>
                  <a:prstClr val="white">
                    <a:lumMod val="95000"/>
                  </a:prstClr>
                </a:solidFill>
              </a:rPr>
              <a:t> </a:t>
            </a:r>
            <a:r>
              <a:rPr lang="en-US" dirty="0" err="1">
                <a:solidFill>
                  <a:prstClr val="white">
                    <a:lumMod val="95000"/>
                  </a:prstClr>
                </a:solidFill>
              </a:rPr>
              <a:t>niÖm</a:t>
            </a:r>
            <a:endParaRPr lang="en-US" dirty="0">
              <a:solidFill>
                <a:prstClr val="white">
                  <a:lumMod val="95000"/>
                </a:prstClr>
              </a:solidFill>
            </a:endParaRP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4572000" y="2362302"/>
            <a:ext cx="2133600" cy="830997"/>
          </a:xfrm>
          <a:prstGeom prst="rect">
            <a:avLst/>
          </a:prstGeom>
          <a:noFill/>
          <a:ln w="19050">
            <a:solidFill>
              <a:srgbClr val="F4EE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bg1">
                    <a:lumMod val="95000"/>
                  </a:schemeClr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>
                <a:latin typeface=".VnTime" pitchFamily="34" charset="0"/>
              </a:defRPr>
            </a:lvl2pPr>
            <a:lvl3pPr marL="1143000" indent="-228600" eaLnBrk="0" hangingPunct="0">
              <a:defRPr>
                <a:latin typeface=".VnTime" pitchFamily="34" charset="0"/>
              </a:defRPr>
            </a:lvl3pPr>
            <a:lvl4pPr marL="1600200" indent="-228600" eaLnBrk="0" hangingPunct="0">
              <a:defRPr>
                <a:latin typeface=".VnTime" pitchFamily="34" charset="0"/>
              </a:defRPr>
            </a:lvl4pPr>
            <a:lvl5pPr marL="2057400" indent="-228600" eaLnBrk="0" hangingPunct="0">
              <a:defRPr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.VnTime" pitchFamily="34" charset="0"/>
              </a:defRPr>
            </a:lvl9pPr>
          </a:lstStyle>
          <a:p>
            <a:r>
              <a:rPr lang="en-US" dirty="0" err="1">
                <a:solidFill>
                  <a:prstClr val="white">
                    <a:lumMod val="95000"/>
                  </a:prstClr>
                </a:solidFill>
              </a:rPr>
              <a:t>C¸c</a:t>
            </a:r>
            <a:r>
              <a:rPr lang="en-US" dirty="0">
                <a:solidFill>
                  <a:prstClr val="white">
                    <a:lumMod val="95000"/>
                  </a:prstClr>
                </a:solidFill>
              </a:rPr>
              <a:t> </a:t>
            </a:r>
            <a:r>
              <a:rPr lang="en-US" dirty="0" err="1">
                <a:solidFill>
                  <a:prstClr val="white">
                    <a:lumMod val="95000"/>
                  </a:prstClr>
                </a:solidFill>
              </a:rPr>
              <a:t>kiÓu</a:t>
            </a:r>
            <a:r>
              <a:rPr lang="en-US" dirty="0">
                <a:solidFill>
                  <a:prstClr val="white">
                    <a:lumMod val="95000"/>
                  </a:prstClr>
                </a:solidFill>
              </a:rPr>
              <a:t> </a:t>
            </a:r>
            <a:r>
              <a:rPr lang="en-US" dirty="0" err="1">
                <a:solidFill>
                  <a:prstClr val="white">
                    <a:lumMod val="95000"/>
                  </a:prstClr>
                </a:solidFill>
              </a:rPr>
              <a:t>hµnh</a:t>
            </a:r>
            <a:r>
              <a:rPr lang="en-US" dirty="0">
                <a:solidFill>
                  <a:prstClr val="white">
                    <a:lumMod val="95000"/>
                  </a:prstClr>
                </a:solidFill>
              </a:rPr>
              <a:t> ®</a:t>
            </a:r>
            <a:r>
              <a:rPr lang="en-US" dirty="0" err="1">
                <a:solidFill>
                  <a:prstClr val="white">
                    <a:lumMod val="95000"/>
                  </a:prstClr>
                </a:solidFill>
              </a:rPr>
              <a:t>éng</a:t>
            </a:r>
            <a:r>
              <a:rPr lang="en-US" dirty="0">
                <a:solidFill>
                  <a:prstClr val="white">
                    <a:lumMod val="95000"/>
                  </a:prstClr>
                </a:solidFill>
              </a:rPr>
              <a:t> </a:t>
            </a:r>
            <a:r>
              <a:rPr lang="en-US" dirty="0" err="1">
                <a:solidFill>
                  <a:prstClr val="white">
                    <a:lumMod val="95000"/>
                  </a:prstClr>
                </a:solidFill>
              </a:rPr>
              <a:t>nãi</a:t>
            </a:r>
            <a:endParaRPr lang="en-US" dirty="0">
              <a:solidFill>
                <a:prstClr val="white">
                  <a:lumMod val="95000"/>
                </a:prstClr>
              </a:solidFill>
            </a:endParaRP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7772400" y="2362302"/>
            <a:ext cx="2895600" cy="830997"/>
          </a:xfrm>
          <a:prstGeom prst="rect">
            <a:avLst/>
          </a:prstGeom>
          <a:noFill/>
          <a:ln w="9525">
            <a:solidFill>
              <a:srgbClr val="F4EE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cs typeface="Arial" charset="0"/>
              </a:rPr>
              <a:t>C¸ch</a:t>
            </a:r>
            <a:r>
              <a:rPr lang="en-US" sz="2400" b="1" dirty="0">
                <a:solidFill>
                  <a:prstClr val="white">
                    <a:lumMod val="95000"/>
                  </a:prstClr>
                </a:solidFill>
                <a:cs typeface="Arial" charset="0"/>
              </a:rPr>
              <a:t> </a:t>
            </a: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cs typeface="Arial" charset="0"/>
              </a:rPr>
              <a:t>thùc</a:t>
            </a:r>
            <a:r>
              <a:rPr lang="en-US" sz="2400" b="1" dirty="0">
                <a:solidFill>
                  <a:prstClr val="white">
                    <a:lumMod val="95000"/>
                  </a:prstClr>
                </a:solidFill>
                <a:cs typeface="Arial" charset="0"/>
              </a:rPr>
              <a:t> </a:t>
            </a: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cs typeface="Arial" charset="0"/>
              </a:rPr>
              <a:t>hiÖn</a:t>
            </a:r>
            <a:r>
              <a:rPr lang="en-US" sz="2400" b="1" dirty="0">
                <a:solidFill>
                  <a:prstClr val="white">
                    <a:lumMod val="95000"/>
                  </a:prstClr>
                </a:solidFill>
                <a:cs typeface="Arial" charset="0"/>
              </a:rPr>
              <a:t> </a:t>
            </a: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cs typeface="Arial" charset="0"/>
              </a:rPr>
              <a:t>hµnh</a:t>
            </a:r>
            <a:r>
              <a:rPr lang="en-US" sz="2400" b="1" dirty="0">
                <a:solidFill>
                  <a:prstClr val="white">
                    <a:lumMod val="95000"/>
                  </a:prstClr>
                </a:solidFill>
                <a:cs typeface="Arial" charset="0"/>
              </a:rPr>
              <a:t> ®</a:t>
            </a: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cs typeface="Arial" charset="0"/>
              </a:rPr>
              <a:t>éng</a:t>
            </a:r>
            <a:r>
              <a:rPr lang="en-US" sz="2400" b="1" dirty="0">
                <a:solidFill>
                  <a:prstClr val="white">
                    <a:lumMod val="95000"/>
                  </a:prstClr>
                </a:solidFill>
                <a:cs typeface="Arial" charset="0"/>
              </a:rPr>
              <a:t> </a:t>
            </a: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cs typeface="Arial" charset="0"/>
              </a:rPr>
              <a:t>nãi</a:t>
            </a:r>
            <a:r>
              <a:rPr lang="en-US" sz="2400" b="1" dirty="0">
                <a:solidFill>
                  <a:prstClr val="white">
                    <a:lumMod val="95000"/>
                  </a:prstClr>
                </a:solidFill>
                <a:cs typeface="Arial" charset="0"/>
              </a:rPr>
              <a:t> 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1657351" y="4286400"/>
            <a:ext cx="914400" cy="1015663"/>
          </a:xfrm>
          <a:prstGeom prst="rect">
            <a:avLst/>
          </a:prstGeom>
          <a:noFill/>
          <a:ln w="9525">
            <a:solidFill>
              <a:srgbClr val="F4EE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cs typeface="Arial" charset="0"/>
              </a:rPr>
              <a:t>Hái</a:t>
            </a:r>
            <a:endParaRPr lang="en-US" sz="2400" b="1" dirty="0">
              <a:solidFill>
                <a:prstClr val="white">
                  <a:lumMod val="95000"/>
                </a:prstClr>
              </a:solidFill>
              <a:cs typeface="Arial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sz="24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2819400" y="4267310"/>
            <a:ext cx="1066800" cy="830997"/>
          </a:xfrm>
          <a:prstGeom prst="rect">
            <a:avLst/>
          </a:prstGeom>
          <a:noFill/>
          <a:ln w="9525">
            <a:solidFill>
              <a:srgbClr val="F4EE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fontAlgn="base">
              <a:spcBef>
                <a:spcPct val="100000"/>
              </a:spcBef>
              <a:spcAft>
                <a:spcPct val="0"/>
              </a:spcAft>
            </a:pP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latin typeface="Times New Roman" pitchFamily="18" charset="0"/>
                <a:cs typeface="Arial" charset="0"/>
              </a:rPr>
              <a:t>Tr</a:t>
            </a: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latin typeface="Times New Roman" pitchFamily="18" charset="0"/>
              </a:rPr>
              <a:t>ình</a:t>
            </a:r>
            <a:r>
              <a:rPr lang="en-US" sz="2400" b="1" dirty="0">
                <a:solidFill>
                  <a:prstClr val="white">
                    <a:lumMod val="95000"/>
                  </a:prst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latin typeface="Times New Roman" pitchFamily="18" charset="0"/>
              </a:rPr>
              <a:t>bày</a:t>
            </a:r>
            <a:r>
              <a:rPr lang="en-US" sz="2400" b="1" dirty="0">
                <a:solidFill>
                  <a:prstClr val="white">
                    <a:lumMod val="95000"/>
                  </a:prstClr>
                </a:solidFill>
                <a:cs typeface="Arial" charset="0"/>
              </a:rPr>
              <a:t> </a:t>
            </a: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4038600" y="4267310"/>
            <a:ext cx="1066800" cy="830997"/>
          </a:xfrm>
          <a:prstGeom prst="rect">
            <a:avLst/>
          </a:prstGeom>
          <a:noFill/>
          <a:ln w="9525">
            <a:solidFill>
              <a:srgbClr val="F4EE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latin typeface="Times New Roman" pitchFamily="18" charset="0"/>
              </a:rPr>
              <a:t>Điều</a:t>
            </a:r>
            <a:r>
              <a:rPr lang="en-US" sz="2400" b="1" dirty="0">
                <a:solidFill>
                  <a:prstClr val="white">
                    <a:lumMod val="95000"/>
                  </a:prstClr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latin typeface="Times New Roman" pitchFamily="18" charset="0"/>
                <a:cs typeface="Arial" charset="0"/>
              </a:rPr>
              <a:t>khi</a:t>
            </a: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latin typeface="Times New Roman" pitchFamily="18" charset="0"/>
              </a:rPr>
              <a:t>ển</a:t>
            </a:r>
            <a:r>
              <a:rPr lang="en-US" sz="2400" b="1" dirty="0">
                <a:solidFill>
                  <a:prstClr val="white">
                    <a:lumMod val="95000"/>
                  </a:prstClr>
                </a:solidFill>
                <a:cs typeface="Arial" charset="0"/>
              </a:rPr>
              <a:t>     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6705600" y="4210137"/>
            <a:ext cx="1143000" cy="1200329"/>
          </a:xfrm>
          <a:prstGeom prst="rect">
            <a:avLst/>
          </a:prstGeom>
          <a:noFill/>
          <a:ln w="9525" algn="ctr">
            <a:solidFill>
              <a:srgbClr val="F4EE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cs typeface="Arial" charset="0"/>
              </a:rPr>
              <a:t>Béc</a:t>
            </a:r>
            <a:r>
              <a:rPr lang="en-US" sz="2400" b="1" dirty="0">
                <a:solidFill>
                  <a:prstClr val="white">
                    <a:lumMod val="95000"/>
                  </a:prstClr>
                </a:solidFill>
                <a:cs typeface="Arial" charset="0"/>
              </a:rPr>
              <a:t> </a:t>
            </a: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cs typeface="Arial" charset="0"/>
              </a:rPr>
              <a:t>lé</a:t>
            </a:r>
            <a:r>
              <a:rPr lang="en-US" sz="2400" b="1" dirty="0">
                <a:solidFill>
                  <a:prstClr val="white">
                    <a:lumMod val="95000"/>
                  </a:prstClr>
                </a:solidFill>
                <a:cs typeface="Arial" charset="0"/>
              </a:rPr>
              <a:t> </a:t>
            </a: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cs typeface="Arial" charset="0"/>
              </a:rPr>
              <a:t>c¶m</a:t>
            </a:r>
            <a:r>
              <a:rPr lang="en-US" sz="2400" b="1" dirty="0">
                <a:solidFill>
                  <a:prstClr val="white">
                    <a:lumMod val="95000"/>
                  </a:prstClr>
                </a:solidFill>
                <a:cs typeface="Arial" charset="0"/>
              </a:rPr>
              <a:t> </a:t>
            </a: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cs typeface="Arial" charset="0"/>
              </a:rPr>
              <a:t>xóc</a:t>
            </a:r>
            <a:endParaRPr lang="en-US" sz="2400" b="1" dirty="0">
              <a:solidFill>
                <a:prstClr val="white">
                  <a:lumMod val="95000"/>
                </a:prstClr>
              </a:solidFill>
              <a:cs typeface="Arial" charset="0"/>
            </a:endParaRP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9753600" y="4267351"/>
            <a:ext cx="914400" cy="1015663"/>
          </a:xfrm>
          <a:prstGeom prst="rect">
            <a:avLst/>
          </a:prstGeom>
          <a:noFill/>
          <a:ln w="9525" algn="ctr">
            <a:solidFill>
              <a:srgbClr val="F4EE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cs typeface="Arial" charset="0"/>
              </a:rPr>
              <a:t>Gi¸n</a:t>
            </a:r>
            <a:endParaRPr lang="en-US" sz="2400" b="1" dirty="0">
              <a:solidFill>
                <a:prstClr val="white">
                  <a:lumMod val="95000"/>
                </a:prstClr>
              </a:solidFill>
              <a:cs typeface="Arial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cs typeface="Arial" charset="0"/>
              </a:rPr>
              <a:t>tiÕp</a:t>
            </a:r>
            <a:endParaRPr lang="en-US" sz="2400" b="1" dirty="0">
              <a:solidFill>
                <a:prstClr val="white">
                  <a:lumMod val="95000"/>
                </a:prstClr>
              </a:solidFill>
              <a:cs typeface="Arial" charset="0"/>
            </a:endParaRPr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8610600" y="4267351"/>
            <a:ext cx="914400" cy="1015663"/>
          </a:xfrm>
          <a:prstGeom prst="rect">
            <a:avLst/>
          </a:prstGeom>
          <a:noFill/>
          <a:ln w="9525" algn="ctr">
            <a:solidFill>
              <a:srgbClr val="F4EE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cs typeface="Arial" charset="0"/>
              </a:rPr>
              <a:t>Trùc</a:t>
            </a:r>
            <a:endParaRPr lang="en-US" sz="2400" b="1" dirty="0">
              <a:solidFill>
                <a:prstClr val="white">
                  <a:lumMod val="95000"/>
                </a:prstClr>
              </a:solidFill>
              <a:cs typeface="Arial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cs typeface="Arial" charset="0"/>
              </a:rPr>
              <a:t>tiÕp</a:t>
            </a:r>
            <a:endParaRPr lang="en-US" sz="2400" b="1" dirty="0">
              <a:solidFill>
                <a:prstClr val="white">
                  <a:lumMod val="95000"/>
                </a:prstClr>
              </a:solidFill>
              <a:cs typeface="Arial" charset="0"/>
            </a:endParaRPr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5334000" y="4229251"/>
            <a:ext cx="1066800" cy="1015663"/>
          </a:xfrm>
          <a:prstGeom prst="rect">
            <a:avLst/>
          </a:prstGeom>
          <a:noFill/>
          <a:ln w="9525" algn="ctr">
            <a:solidFill>
              <a:srgbClr val="F4EE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cs typeface="Arial" charset="0"/>
              </a:rPr>
              <a:t>Høa</a:t>
            </a:r>
            <a:r>
              <a:rPr lang="en-US" sz="2400" b="1" dirty="0">
                <a:solidFill>
                  <a:prstClr val="white">
                    <a:lumMod val="95000"/>
                  </a:prstClr>
                </a:solidFill>
                <a:cs typeface="Arial" charset="0"/>
              </a:rPr>
              <a:t>    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err="1">
                <a:solidFill>
                  <a:prstClr val="white">
                    <a:lumMod val="95000"/>
                  </a:prstClr>
                </a:solidFill>
                <a:cs typeface="Arial" charset="0"/>
              </a:rPr>
              <a:t>hÑn</a:t>
            </a:r>
            <a:endParaRPr lang="en-US" sz="2400" b="1" dirty="0">
              <a:solidFill>
                <a:prstClr val="white">
                  <a:lumMod val="95000"/>
                </a:prstClr>
              </a:solidFill>
              <a:cs typeface="Arial" charset="0"/>
            </a:endParaRPr>
          </a:p>
        </p:txBody>
      </p:sp>
      <p:sp>
        <p:nvSpPr>
          <p:cNvPr id="18457" name="Line 25"/>
          <p:cNvSpPr>
            <a:spLocks noChangeShapeType="1"/>
          </p:cNvSpPr>
          <p:nvPr/>
        </p:nvSpPr>
        <p:spPr bwMode="auto">
          <a:xfrm flipH="1">
            <a:off x="2286000" y="3200400"/>
            <a:ext cx="2286000" cy="990600"/>
          </a:xfrm>
          <a:prstGeom prst="line">
            <a:avLst/>
          </a:prstGeom>
          <a:noFill/>
          <a:ln w="9525">
            <a:solidFill>
              <a:srgbClr val="F4EE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458" name="Line 26"/>
          <p:cNvSpPr>
            <a:spLocks noChangeShapeType="1"/>
          </p:cNvSpPr>
          <p:nvPr/>
        </p:nvSpPr>
        <p:spPr bwMode="auto">
          <a:xfrm flipH="1">
            <a:off x="3429000" y="3200400"/>
            <a:ext cx="1371600" cy="1066800"/>
          </a:xfrm>
          <a:prstGeom prst="line">
            <a:avLst/>
          </a:prstGeom>
          <a:noFill/>
          <a:ln w="9525">
            <a:solidFill>
              <a:srgbClr val="F4EE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459" name="Line 27"/>
          <p:cNvSpPr>
            <a:spLocks noChangeShapeType="1"/>
          </p:cNvSpPr>
          <p:nvPr/>
        </p:nvSpPr>
        <p:spPr bwMode="auto">
          <a:xfrm flipH="1">
            <a:off x="4419600" y="3200400"/>
            <a:ext cx="914400" cy="1066800"/>
          </a:xfrm>
          <a:prstGeom prst="line">
            <a:avLst/>
          </a:prstGeom>
          <a:noFill/>
          <a:ln w="9525">
            <a:solidFill>
              <a:srgbClr val="F4EE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460" name="Line 28"/>
          <p:cNvSpPr>
            <a:spLocks noChangeShapeType="1"/>
          </p:cNvSpPr>
          <p:nvPr/>
        </p:nvSpPr>
        <p:spPr bwMode="auto">
          <a:xfrm>
            <a:off x="5638800" y="3200400"/>
            <a:ext cx="152400" cy="990600"/>
          </a:xfrm>
          <a:prstGeom prst="line">
            <a:avLst/>
          </a:prstGeom>
          <a:noFill/>
          <a:ln w="9525">
            <a:solidFill>
              <a:srgbClr val="F4EE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461" name="Line 29"/>
          <p:cNvSpPr>
            <a:spLocks noChangeShapeType="1"/>
          </p:cNvSpPr>
          <p:nvPr/>
        </p:nvSpPr>
        <p:spPr bwMode="auto">
          <a:xfrm>
            <a:off x="5791200" y="3200400"/>
            <a:ext cx="1600200" cy="990600"/>
          </a:xfrm>
          <a:prstGeom prst="line">
            <a:avLst/>
          </a:prstGeom>
          <a:noFill/>
          <a:ln w="9525">
            <a:solidFill>
              <a:srgbClr val="F4EE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462" name="Line 30"/>
          <p:cNvSpPr>
            <a:spLocks noChangeShapeType="1"/>
          </p:cNvSpPr>
          <p:nvPr/>
        </p:nvSpPr>
        <p:spPr bwMode="auto">
          <a:xfrm flipH="1">
            <a:off x="9067800" y="3200400"/>
            <a:ext cx="228600" cy="1066800"/>
          </a:xfrm>
          <a:prstGeom prst="line">
            <a:avLst/>
          </a:prstGeom>
          <a:noFill/>
          <a:ln w="9525">
            <a:solidFill>
              <a:srgbClr val="F4EE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463" name="Line 31"/>
          <p:cNvSpPr>
            <a:spLocks noChangeShapeType="1"/>
          </p:cNvSpPr>
          <p:nvPr/>
        </p:nvSpPr>
        <p:spPr bwMode="auto">
          <a:xfrm>
            <a:off x="9296400" y="3200400"/>
            <a:ext cx="914400" cy="1066800"/>
          </a:xfrm>
          <a:prstGeom prst="line">
            <a:avLst/>
          </a:prstGeom>
          <a:noFill/>
          <a:ln w="9525">
            <a:solidFill>
              <a:srgbClr val="F4EE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464" name="Line 32"/>
          <p:cNvSpPr>
            <a:spLocks noChangeShapeType="1"/>
          </p:cNvSpPr>
          <p:nvPr/>
        </p:nvSpPr>
        <p:spPr bwMode="auto">
          <a:xfrm flipH="1">
            <a:off x="3657600" y="1600200"/>
            <a:ext cx="1981200" cy="762000"/>
          </a:xfrm>
          <a:prstGeom prst="line">
            <a:avLst/>
          </a:prstGeom>
          <a:noFill/>
          <a:ln w="9525">
            <a:solidFill>
              <a:srgbClr val="F4EE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465" name="Line 33"/>
          <p:cNvSpPr>
            <a:spLocks noChangeShapeType="1"/>
          </p:cNvSpPr>
          <p:nvPr/>
        </p:nvSpPr>
        <p:spPr bwMode="auto">
          <a:xfrm flipH="1">
            <a:off x="5638800" y="1600200"/>
            <a:ext cx="0" cy="685800"/>
          </a:xfrm>
          <a:prstGeom prst="line">
            <a:avLst/>
          </a:prstGeom>
          <a:noFill/>
          <a:ln w="9525">
            <a:solidFill>
              <a:srgbClr val="F4EE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466" name="Line 34"/>
          <p:cNvSpPr>
            <a:spLocks noChangeShapeType="1"/>
          </p:cNvSpPr>
          <p:nvPr/>
        </p:nvSpPr>
        <p:spPr bwMode="auto">
          <a:xfrm>
            <a:off x="5715000" y="1600200"/>
            <a:ext cx="2133600" cy="685800"/>
          </a:xfrm>
          <a:prstGeom prst="line">
            <a:avLst/>
          </a:prstGeom>
          <a:noFill/>
          <a:ln w="9525">
            <a:solidFill>
              <a:srgbClr val="F4EE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994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0" grpId="0" animBg="1"/>
      <p:bldP spid="18441" grpId="0" animBg="1"/>
      <p:bldP spid="18444" grpId="0" animBg="1"/>
      <p:bldP spid="18445" grpId="0" animBg="1"/>
      <p:bldP spid="18446" grpId="0" animBg="1"/>
      <p:bldP spid="18447" grpId="0" animBg="1"/>
      <p:bldP spid="18448" grpId="0" animBg="1"/>
      <p:bldP spid="18450" grpId="0" animBg="1"/>
      <p:bldP spid="18452" grpId="0" animBg="1"/>
      <p:bldP spid="18453" grpId="0" animBg="1"/>
      <p:bldP spid="18454" grpId="0" animBg="1"/>
      <p:bldP spid="18457" grpId="0" animBg="1"/>
      <p:bldP spid="18458" grpId="0" animBg="1"/>
      <p:bldP spid="18459" grpId="0" animBg="1"/>
      <p:bldP spid="18460" grpId="0" animBg="1"/>
      <p:bldP spid="18461" grpId="0" animBg="1"/>
      <p:bldP spid="18462" grpId="0" animBg="1"/>
      <p:bldP spid="18463" grpId="0" animBg="1"/>
      <p:bldP spid="18464" grpId="0" animBg="1"/>
      <p:bldP spid="18465" grpId="0" animBg="1"/>
      <p:bldP spid="1846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7682" name="AutoShape 2"/>
          <p:cNvCxnSpPr>
            <a:cxnSpLocks noChangeShapeType="1"/>
            <a:endCxn id="327685" idx="0"/>
          </p:cNvCxnSpPr>
          <p:nvPr/>
        </p:nvCxnSpPr>
        <p:spPr bwMode="auto">
          <a:xfrm>
            <a:off x="3983146" y="4712006"/>
            <a:ext cx="3203608" cy="130175"/>
          </a:xfrm>
          <a:prstGeom prst="curvedConnector2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683" name="AutoShape 3"/>
          <p:cNvSpPr>
            <a:spLocks noChangeArrowheads="1"/>
          </p:cNvSpPr>
          <p:nvPr/>
        </p:nvSpPr>
        <p:spPr bwMode="auto">
          <a:xfrm rot="10800000">
            <a:off x="1143000" y="4175156"/>
            <a:ext cx="2842260" cy="1189039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err="1">
                <a:latin typeface=".VnArial" pitchFamily="34" charset="0"/>
                <a:cs typeface="Arial" charset="0"/>
              </a:rPr>
              <a:t>Hµnh</a:t>
            </a:r>
            <a:r>
              <a:rPr lang="en-US" altLang="en-US" sz="2800" b="1" dirty="0">
                <a:latin typeface=".VnArial" pitchFamily="34" charset="0"/>
                <a:cs typeface="Arial" charset="0"/>
              </a:rPr>
              <a:t> ®</a:t>
            </a:r>
            <a:r>
              <a:rPr lang="en-US" altLang="en-US" sz="2800" b="1" dirty="0" err="1">
                <a:latin typeface=".VnArial" pitchFamily="34" charset="0"/>
                <a:cs typeface="Arial" charset="0"/>
              </a:rPr>
              <a:t>éng</a:t>
            </a:r>
            <a:r>
              <a:rPr lang="en-US" altLang="en-US" sz="2800" b="1" dirty="0">
                <a:latin typeface=".VnArial" pitchFamily="34" charset="0"/>
                <a:cs typeface="Arial" charset="0"/>
              </a:rPr>
              <a:t> </a:t>
            </a:r>
            <a:r>
              <a:rPr lang="en-US" altLang="en-US" sz="2800" b="1" dirty="0" err="1">
                <a:latin typeface=".VnArial" pitchFamily="34" charset="0"/>
                <a:cs typeface="Arial" charset="0"/>
              </a:rPr>
              <a:t>nãi</a:t>
            </a:r>
            <a:endParaRPr lang="en-US" altLang="en-US" sz="2800" b="1" dirty="0">
              <a:latin typeface=".VnArial" pitchFamily="34" charset="0"/>
              <a:cs typeface="Arial" charset="0"/>
            </a:endParaRPr>
          </a:p>
        </p:txBody>
      </p:sp>
      <p:sp>
        <p:nvSpPr>
          <p:cNvPr id="327685" name="AutoShape 5"/>
          <p:cNvSpPr>
            <a:spLocks noChangeArrowheads="1"/>
          </p:cNvSpPr>
          <p:nvPr/>
        </p:nvSpPr>
        <p:spPr bwMode="auto">
          <a:xfrm>
            <a:off x="5193912" y="4842181"/>
            <a:ext cx="3985684" cy="700087"/>
          </a:xfrm>
          <a:prstGeom prst="flowChartConnector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err="1">
                <a:latin typeface=".VnArial" pitchFamily="34" charset="0"/>
              </a:rPr>
              <a:t>Kh¸i</a:t>
            </a:r>
            <a:r>
              <a:rPr lang="en-US" altLang="en-US" sz="2800" b="1" dirty="0">
                <a:latin typeface=".VnArial" pitchFamily="34" charset="0"/>
              </a:rPr>
              <a:t> </a:t>
            </a:r>
            <a:r>
              <a:rPr lang="en-US" altLang="en-US" sz="2800" b="1" dirty="0" err="1">
                <a:latin typeface=".VnArial" pitchFamily="34" charset="0"/>
              </a:rPr>
              <a:t>niÖm</a:t>
            </a:r>
            <a:endParaRPr lang="en-US" altLang="en-US" sz="2800" dirty="0">
              <a:latin typeface=".VnArial" pitchFamily="34" charset="0"/>
            </a:endParaRPr>
          </a:p>
        </p:txBody>
      </p:sp>
      <p:cxnSp>
        <p:nvCxnSpPr>
          <p:cNvPr id="327686" name="AutoShape 6"/>
          <p:cNvCxnSpPr>
            <a:cxnSpLocks noChangeShapeType="1"/>
          </p:cNvCxnSpPr>
          <p:nvPr/>
        </p:nvCxnSpPr>
        <p:spPr bwMode="auto">
          <a:xfrm rot="10800000">
            <a:off x="2315648" y="3197227"/>
            <a:ext cx="3272367" cy="26670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687" name="AutoShape 7"/>
          <p:cNvCxnSpPr>
            <a:cxnSpLocks noChangeShapeType="1"/>
          </p:cNvCxnSpPr>
          <p:nvPr/>
        </p:nvCxnSpPr>
        <p:spPr bwMode="auto">
          <a:xfrm rot="16200000" flipV="1">
            <a:off x="3812991" y="1709505"/>
            <a:ext cx="2620963" cy="2161117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688" name="AutoShape 8"/>
          <p:cNvCxnSpPr>
            <a:cxnSpLocks noChangeShapeType="1"/>
          </p:cNvCxnSpPr>
          <p:nvPr/>
        </p:nvCxnSpPr>
        <p:spPr bwMode="auto">
          <a:xfrm rot="16200000" flipV="1">
            <a:off x="5955629" y="2656292"/>
            <a:ext cx="1870145" cy="15139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689" name="AutoShape 9"/>
          <p:cNvCxnSpPr>
            <a:cxnSpLocks noChangeShapeType="1"/>
          </p:cNvCxnSpPr>
          <p:nvPr/>
        </p:nvCxnSpPr>
        <p:spPr bwMode="auto">
          <a:xfrm rot="-5400000">
            <a:off x="7133202" y="1672268"/>
            <a:ext cx="2476500" cy="1519767"/>
          </a:xfrm>
          <a:prstGeom prst="curvedConnector3">
            <a:avLst>
              <a:gd name="adj1" fmla="val 49935"/>
            </a:avLst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690" name="AutoShape 10"/>
          <p:cNvCxnSpPr>
            <a:cxnSpLocks noChangeShapeType="1"/>
          </p:cNvCxnSpPr>
          <p:nvPr/>
        </p:nvCxnSpPr>
        <p:spPr bwMode="auto">
          <a:xfrm flipV="1">
            <a:off x="8701617" y="2463864"/>
            <a:ext cx="2859616" cy="922339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691" name="AutoShape 11"/>
          <p:cNvSpPr>
            <a:spLocks noChangeArrowheads="1"/>
          </p:cNvSpPr>
          <p:nvPr/>
        </p:nvSpPr>
        <p:spPr bwMode="auto">
          <a:xfrm>
            <a:off x="3810000" y="3382963"/>
            <a:ext cx="7518400" cy="762000"/>
          </a:xfrm>
          <a:prstGeom prst="flowChartConnector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>
                <a:latin typeface=".VnArial" pitchFamily="34" charset="0"/>
              </a:rPr>
              <a:t>C¸c</a:t>
            </a:r>
            <a:r>
              <a:rPr lang="en-US" altLang="en-US" sz="2400" b="1" dirty="0">
                <a:latin typeface=".VnArial" pitchFamily="34" charset="0"/>
              </a:rPr>
              <a:t> </a:t>
            </a:r>
            <a:r>
              <a:rPr lang="en-US" altLang="en-US" sz="2400" b="1" dirty="0" err="1">
                <a:latin typeface=".VnArial" pitchFamily="34" charset="0"/>
              </a:rPr>
              <a:t>kiÓu</a:t>
            </a:r>
            <a:r>
              <a:rPr lang="en-US" altLang="en-US" sz="2400" b="1" dirty="0">
                <a:latin typeface=".VnArial" pitchFamily="34" charset="0"/>
              </a:rPr>
              <a:t> </a:t>
            </a:r>
            <a:r>
              <a:rPr lang="en-US" altLang="en-US" sz="2400" b="1" dirty="0" err="1">
                <a:latin typeface=".VnArial" pitchFamily="34" charset="0"/>
              </a:rPr>
              <a:t>hµnh</a:t>
            </a:r>
            <a:r>
              <a:rPr lang="en-US" altLang="en-US" sz="2400" b="1" dirty="0">
                <a:latin typeface=".VnArial" pitchFamily="34" charset="0"/>
              </a:rPr>
              <a:t> ®</a:t>
            </a:r>
            <a:r>
              <a:rPr lang="en-US" altLang="en-US" sz="2400" b="1" dirty="0" err="1">
                <a:latin typeface=".VnArial" pitchFamily="34" charset="0"/>
              </a:rPr>
              <a:t>éng</a:t>
            </a:r>
            <a:r>
              <a:rPr lang="en-US" altLang="en-US" sz="2400" b="1" dirty="0">
                <a:latin typeface=".VnArial" pitchFamily="34" charset="0"/>
              </a:rPr>
              <a:t> </a:t>
            </a:r>
            <a:r>
              <a:rPr lang="en-US" altLang="en-US" sz="2400" b="1" dirty="0" err="1">
                <a:latin typeface=".VnArial" pitchFamily="34" charset="0"/>
              </a:rPr>
              <a:t>nãi</a:t>
            </a:r>
            <a:r>
              <a:rPr lang="en-US" altLang="en-US" sz="2400" b="1" dirty="0">
                <a:latin typeface=".VnArial" pitchFamily="34" charset="0"/>
              </a:rPr>
              <a:t> </a:t>
            </a:r>
            <a:r>
              <a:rPr lang="en-US" altLang="en-US" sz="2400" b="1" dirty="0" err="1">
                <a:latin typeface=".VnArial" pitchFamily="34" charset="0"/>
              </a:rPr>
              <a:t>th­ưêng</a:t>
            </a:r>
            <a:r>
              <a:rPr lang="en-US" altLang="en-US" sz="2400" b="1" dirty="0">
                <a:latin typeface=".VnArial" pitchFamily="34" charset="0"/>
              </a:rPr>
              <a:t> </a:t>
            </a:r>
            <a:r>
              <a:rPr lang="en-US" altLang="en-US" sz="2400" b="1" dirty="0" err="1">
                <a:latin typeface=".VnArial" pitchFamily="34" charset="0"/>
              </a:rPr>
              <a:t>gÆp</a:t>
            </a:r>
            <a:endParaRPr lang="en-US" altLang="en-US" sz="2400" b="1" dirty="0">
              <a:latin typeface=".VnArial" pitchFamily="34" charset="0"/>
            </a:endParaRPr>
          </a:p>
        </p:txBody>
      </p:sp>
      <p:sp>
        <p:nvSpPr>
          <p:cNvPr id="327692" name="Text Box 12"/>
          <p:cNvSpPr txBox="1">
            <a:spLocks noChangeArrowheads="1"/>
          </p:cNvSpPr>
          <p:nvPr/>
        </p:nvSpPr>
        <p:spPr bwMode="auto">
          <a:xfrm rot="1700750">
            <a:off x="1545167" y="2858545"/>
            <a:ext cx="1422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chemeClr val="bg1"/>
                </a:solidFill>
                <a:latin typeface=".VnArial" pitchFamily="34" charset="0"/>
              </a:rPr>
              <a:t>Hái</a:t>
            </a:r>
            <a:endParaRPr lang="en-US" altLang="en-US" sz="2400" b="1" dirty="0">
              <a:solidFill>
                <a:schemeClr val="bg1"/>
              </a:solidFill>
              <a:latin typeface=".VnArial" pitchFamily="34" charset="0"/>
            </a:endParaRPr>
          </a:p>
        </p:txBody>
      </p:sp>
      <p:sp>
        <p:nvSpPr>
          <p:cNvPr id="327693" name="Text Box 13"/>
          <p:cNvSpPr txBox="1">
            <a:spLocks noChangeArrowheads="1"/>
          </p:cNvSpPr>
          <p:nvPr/>
        </p:nvSpPr>
        <p:spPr bwMode="auto">
          <a:xfrm rot="-7477425">
            <a:off x="3462118" y="1704679"/>
            <a:ext cx="148113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chemeClr val="bg1"/>
                </a:solidFill>
                <a:latin typeface=".VnArial" pitchFamily="34" charset="0"/>
              </a:rPr>
              <a:t>Tr×nh</a:t>
            </a:r>
            <a:r>
              <a:rPr lang="en-US" altLang="en-US" sz="2400" b="1" dirty="0">
                <a:solidFill>
                  <a:schemeClr val="bg1"/>
                </a:solidFill>
                <a:latin typeface=".VnArial" pitchFamily="34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.VnArial" pitchFamily="34" charset="0"/>
              </a:rPr>
              <a:t>bµy</a:t>
            </a:r>
            <a:endParaRPr lang="en-US" altLang="en-US" sz="2400" b="1" dirty="0">
              <a:solidFill>
                <a:schemeClr val="bg1"/>
              </a:solidFill>
              <a:latin typeface=".VnArial" pitchFamily="34" charset="0"/>
            </a:endParaRPr>
          </a:p>
        </p:txBody>
      </p:sp>
      <p:sp>
        <p:nvSpPr>
          <p:cNvPr id="327694" name="Text Box 14"/>
          <p:cNvSpPr txBox="1">
            <a:spLocks noChangeArrowheads="1"/>
          </p:cNvSpPr>
          <p:nvPr/>
        </p:nvSpPr>
        <p:spPr bwMode="auto">
          <a:xfrm rot="-3936905">
            <a:off x="7720324" y="1196183"/>
            <a:ext cx="22209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err="1">
                <a:solidFill>
                  <a:schemeClr val="bg1"/>
                </a:solidFill>
                <a:latin typeface=".VnArial" pitchFamily="34" charset="0"/>
              </a:rPr>
              <a:t>Høa</a:t>
            </a:r>
            <a:r>
              <a:rPr lang="en-US" altLang="en-US" b="1" dirty="0">
                <a:solidFill>
                  <a:schemeClr val="bg1"/>
                </a:solidFill>
                <a:latin typeface=".VnArial" pitchFamily="34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.VnArial" pitchFamily="34" charset="0"/>
              </a:rPr>
              <a:t>hÑn</a:t>
            </a:r>
            <a:endParaRPr lang="en-US" altLang="en-US" b="1" dirty="0">
              <a:solidFill>
                <a:schemeClr val="bg1"/>
              </a:solidFill>
              <a:latin typeface=".VnArial" pitchFamily="34" charset="0"/>
            </a:endParaRPr>
          </a:p>
        </p:txBody>
      </p:sp>
      <p:sp>
        <p:nvSpPr>
          <p:cNvPr id="327695" name="Text Box 15"/>
          <p:cNvSpPr txBox="1">
            <a:spLocks noChangeArrowheads="1"/>
          </p:cNvSpPr>
          <p:nvPr/>
        </p:nvSpPr>
        <p:spPr bwMode="auto">
          <a:xfrm rot="-5588373">
            <a:off x="5833912" y="2389680"/>
            <a:ext cx="15224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chemeClr val="bg1"/>
                </a:solidFill>
                <a:latin typeface=".VnArial" pitchFamily="34" charset="0"/>
              </a:rPr>
              <a:t>§</a:t>
            </a:r>
            <a:r>
              <a:rPr lang="en-US" altLang="en-US" b="1" dirty="0" err="1">
                <a:solidFill>
                  <a:schemeClr val="bg1"/>
                </a:solidFill>
                <a:latin typeface=".VnArial" pitchFamily="34" charset="0"/>
              </a:rPr>
              <a:t>iÒu</a:t>
            </a:r>
            <a:r>
              <a:rPr lang="en-US" altLang="en-US" b="1" dirty="0">
                <a:solidFill>
                  <a:schemeClr val="bg1"/>
                </a:solidFill>
                <a:latin typeface=".VnArial" pitchFamily="34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.VnArial" pitchFamily="34" charset="0"/>
              </a:rPr>
              <a:t>khiÓn</a:t>
            </a:r>
            <a:endParaRPr lang="en-US" altLang="en-US" b="1" dirty="0">
              <a:solidFill>
                <a:schemeClr val="bg1"/>
              </a:solidFill>
              <a:latin typeface=".VnArial" pitchFamily="34" charset="0"/>
            </a:endParaRPr>
          </a:p>
        </p:txBody>
      </p:sp>
      <p:sp>
        <p:nvSpPr>
          <p:cNvPr id="327696" name="Text Box 16"/>
          <p:cNvSpPr txBox="1">
            <a:spLocks noChangeArrowheads="1"/>
          </p:cNvSpPr>
          <p:nvPr/>
        </p:nvSpPr>
        <p:spPr bwMode="auto">
          <a:xfrm rot="-1563708">
            <a:off x="8826825" y="2157326"/>
            <a:ext cx="328083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err="1">
                <a:solidFill>
                  <a:schemeClr val="bg1"/>
                </a:solidFill>
                <a:latin typeface=".VnArial" pitchFamily="34" charset="0"/>
              </a:rPr>
              <a:t>Béc</a:t>
            </a:r>
            <a:r>
              <a:rPr lang="en-US" altLang="en-US" b="1" dirty="0">
                <a:solidFill>
                  <a:schemeClr val="bg1"/>
                </a:solidFill>
                <a:latin typeface=".VnArial" pitchFamily="34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.VnArial" pitchFamily="34" charset="0"/>
              </a:rPr>
              <a:t>lé</a:t>
            </a:r>
            <a:r>
              <a:rPr lang="en-US" altLang="en-US" b="1" dirty="0">
                <a:solidFill>
                  <a:schemeClr val="bg1"/>
                </a:solidFill>
                <a:latin typeface=".VnArial" pitchFamily="34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.VnArial" pitchFamily="34" charset="0"/>
              </a:rPr>
              <a:t>c¶m</a:t>
            </a:r>
            <a:r>
              <a:rPr lang="en-US" altLang="en-US" b="1" dirty="0">
                <a:solidFill>
                  <a:schemeClr val="bg1"/>
                </a:solidFill>
                <a:latin typeface=".VnArial" pitchFamily="34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.VnArial" pitchFamily="34" charset="0"/>
              </a:rPr>
              <a:t>xóc</a:t>
            </a:r>
            <a:endParaRPr lang="en-US" altLang="en-US" b="1" dirty="0">
              <a:solidFill>
                <a:schemeClr val="bg1"/>
              </a:solidFill>
              <a:latin typeface=".VnArial" pitchFamily="34" charset="0"/>
            </a:endParaRPr>
          </a:p>
        </p:txBody>
      </p:sp>
      <p:cxnSp>
        <p:nvCxnSpPr>
          <p:cNvPr id="327697" name="AutoShape 17"/>
          <p:cNvCxnSpPr>
            <a:cxnSpLocks noChangeShapeType="1"/>
            <a:stCxn id="327691" idx="4"/>
          </p:cNvCxnSpPr>
          <p:nvPr/>
        </p:nvCxnSpPr>
        <p:spPr bwMode="auto">
          <a:xfrm rot="5400000">
            <a:off x="5519468" y="2579483"/>
            <a:ext cx="484252" cy="3615213"/>
          </a:xfrm>
          <a:prstGeom prst="curvedConnector2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698" name="Text Box 18"/>
          <p:cNvSpPr txBox="1">
            <a:spLocks noChangeArrowheads="1"/>
          </p:cNvSpPr>
          <p:nvPr/>
        </p:nvSpPr>
        <p:spPr bwMode="auto">
          <a:xfrm>
            <a:off x="914400" y="695410"/>
            <a:ext cx="470323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chemeClr val="bg1"/>
                </a:solidFill>
                <a:latin typeface=".VnArial" pitchFamily="34" charset="0"/>
              </a:rPr>
              <a:t>B¸o</a:t>
            </a:r>
            <a:r>
              <a:rPr lang="en-US" altLang="en-US" sz="2400" b="1" dirty="0">
                <a:solidFill>
                  <a:schemeClr val="bg1"/>
                </a:solidFill>
                <a:latin typeface=".VnArial" pitchFamily="34" charset="0"/>
              </a:rPr>
              <a:t> tin, </a:t>
            </a:r>
            <a:r>
              <a:rPr lang="en-US" altLang="en-US" sz="2400" b="1" dirty="0" err="1">
                <a:solidFill>
                  <a:schemeClr val="bg1"/>
                </a:solidFill>
                <a:latin typeface=".VnArial" pitchFamily="34" charset="0"/>
              </a:rPr>
              <a:t>kÓ</a:t>
            </a:r>
            <a:r>
              <a:rPr lang="en-US" altLang="en-US" sz="2400" b="1" dirty="0">
                <a:solidFill>
                  <a:schemeClr val="bg1"/>
                </a:solidFill>
                <a:latin typeface=".VnArial" pitchFamily="34" charset="0"/>
              </a:rPr>
              <a:t>, t¶,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chemeClr val="bg1"/>
                </a:solidFill>
                <a:latin typeface=".VnArial" pitchFamily="34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.VnArial" pitchFamily="34" charset="0"/>
              </a:rPr>
              <a:t>nªu</a:t>
            </a:r>
            <a:r>
              <a:rPr lang="en-US" altLang="en-US" sz="2400" b="1" dirty="0">
                <a:solidFill>
                  <a:schemeClr val="bg1"/>
                </a:solidFill>
                <a:latin typeface=".VnArial" pitchFamily="34" charset="0"/>
              </a:rPr>
              <a:t> ý </a:t>
            </a:r>
            <a:r>
              <a:rPr lang="en-US" altLang="en-US" sz="2400" b="1" dirty="0" err="1">
                <a:solidFill>
                  <a:schemeClr val="bg1"/>
                </a:solidFill>
                <a:latin typeface=".VnArial" pitchFamily="34" charset="0"/>
              </a:rPr>
              <a:t>kiÕn</a:t>
            </a:r>
            <a:r>
              <a:rPr lang="en-US" altLang="en-US" sz="2400" b="1" dirty="0">
                <a:solidFill>
                  <a:schemeClr val="bg1"/>
                </a:solidFill>
                <a:latin typeface=".VnArial" pitchFamily="34" charset="0"/>
              </a:rPr>
              <a:t>, </a:t>
            </a:r>
            <a:r>
              <a:rPr lang="en-US" altLang="en-US" sz="2400" b="1" dirty="0" err="1">
                <a:solidFill>
                  <a:schemeClr val="bg1"/>
                </a:solidFill>
                <a:latin typeface=".VnArial" pitchFamily="34" charset="0"/>
              </a:rPr>
              <a:t>dù</a:t>
            </a:r>
            <a:r>
              <a:rPr lang="en-US" altLang="en-US" sz="2400" b="1" dirty="0">
                <a:solidFill>
                  <a:schemeClr val="bg1"/>
                </a:solidFill>
                <a:latin typeface=".VnArial" pitchFamily="34" charset="0"/>
              </a:rPr>
              <a:t> ®</a:t>
            </a:r>
            <a:r>
              <a:rPr lang="en-US" altLang="en-US" sz="2400" b="1" dirty="0" err="1">
                <a:solidFill>
                  <a:schemeClr val="bg1"/>
                </a:solidFill>
                <a:latin typeface=".VnArial" pitchFamily="34" charset="0"/>
              </a:rPr>
              <a:t>o¸n</a:t>
            </a:r>
            <a:r>
              <a:rPr lang="en-US" altLang="en-US" sz="2400" b="1" dirty="0">
                <a:solidFill>
                  <a:schemeClr val="bg1"/>
                </a:solidFill>
                <a:latin typeface=".VnArial" pitchFamily="34" charset="0"/>
              </a:rPr>
              <a:t>, </a:t>
            </a:r>
            <a:r>
              <a:rPr lang="en-US" altLang="en-US" b="1" dirty="0">
                <a:solidFill>
                  <a:prstClr val="black"/>
                </a:solidFill>
                <a:latin typeface=".VnArial" pitchFamily="34" charset="0"/>
              </a:rPr>
              <a:t>…</a:t>
            </a:r>
          </a:p>
        </p:txBody>
      </p:sp>
      <p:sp>
        <p:nvSpPr>
          <p:cNvPr id="327699" name="Text Box 19"/>
          <p:cNvSpPr txBox="1">
            <a:spLocks noChangeArrowheads="1"/>
          </p:cNvSpPr>
          <p:nvPr/>
        </p:nvSpPr>
        <p:spPr bwMode="auto">
          <a:xfrm>
            <a:off x="5374205" y="713125"/>
            <a:ext cx="372148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chemeClr val="bg1"/>
                </a:solidFill>
                <a:latin typeface=".VnArial" pitchFamily="34" charset="0"/>
              </a:rPr>
              <a:t>CÇu</a:t>
            </a:r>
            <a:r>
              <a:rPr lang="en-US" altLang="en-US" sz="2400" b="1" dirty="0">
                <a:solidFill>
                  <a:schemeClr val="bg1"/>
                </a:solidFill>
                <a:latin typeface=".VnArial" pitchFamily="34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.VnArial" pitchFamily="34" charset="0"/>
              </a:rPr>
              <a:t>khiÕn</a:t>
            </a:r>
            <a:r>
              <a:rPr lang="en-US" altLang="en-US" sz="2400" b="1" dirty="0">
                <a:solidFill>
                  <a:schemeClr val="bg1"/>
                </a:solidFill>
                <a:latin typeface=".VnArial" pitchFamily="34" charset="0"/>
              </a:rPr>
              <a:t>, ®e do¹,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chemeClr val="bg1"/>
                </a:solidFill>
                <a:latin typeface=".VnArial" pitchFamily="34" charset="0"/>
              </a:rPr>
              <a:t>th¸ch</a:t>
            </a:r>
            <a:r>
              <a:rPr lang="en-US" altLang="en-US" sz="2400" b="1" dirty="0">
                <a:solidFill>
                  <a:schemeClr val="bg1"/>
                </a:solidFill>
                <a:latin typeface=".VnArial" pitchFamily="34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.VnArial" pitchFamily="34" charset="0"/>
              </a:rPr>
              <a:t>thøc</a:t>
            </a:r>
            <a:r>
              <a:rPr lang="en-US" altLang="en-US" sz="2400" b="1" dirty="0">
                <a:solidFill>
                  <a:schemeClr val="bg1"/>
                </a:solidFill>
                <a:latin typeface=".VnArial" pitchFamily="34" charset="0"/>
              </a:rPr>
              <a:t>, …</a:t>
            </a:r>
          </a:p>
        </p:txBody>
      </p:sp>
      <p:sp>
        <p:nvSpPr>
          <p:cNvPr id="327700" name="Text Box 20"/>
          <p:cNvSpPr txBox="1">
            <a:spLocks noChangeArrowheads="1"/>
          </p:cNvSpPr>
          <p:nvPr/>
        </p:nvSpPr>
        <p:spPr bwMode="auto">
          <a:xfrm>
            <a:off x="3200400" y="5533912"/>
            <a:ext cx="7721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FFFF00"/>
                </a:solidFill>
                <a:latin typeface=".VnArial" pitchFamily="34" charset="0"/>
              </a:rPr>
              <a:t>Lµ </a:t>
            </a:r>
            <a:r>
              <a:rPr lang="en-US" altLang="en-US" sz="2400" b="1" dirty="0" err="1">
                <a:solidFill>
                  <a:srgbClr val="FFFF00"/>
                </a:solidFill>
                <a:latin typeface=".VnArial" pitchFamily="34" charset="0"/>
              </a:rPr>
              <a:t>hµnh</a:t>
            </a:r>
            <a:r>
              <a:rPr lang="en-US" altLang="en-US" sz="2400" b="1" dirty="0">
                <a:solidFill>
                  <a:srgbClr val="FFFF00"/>
                </a:solidFill>
                <a:latin typeface=".VnArial" pitchFamily="34" charset="0"/>
              </a:rPr>
              <a:t> ®</a:t>
            </a:r>
            <a:r>
              <a:rPr lang="en-US" altLang="en-US" sz="2400" b="1" dirty="0" err="1">
                <a:solidFill>
                  <a:srgbClr val="FFFF00"/>
                </a:solidFill>
                <a:latin typeface=".VnArial" pitchFamily="34" charset="0"/>
              </a:rPr>
              <a:t>éng</a:t>
            </a:r>
            <a:r>
              <a:rPr lang="en-US" altLang="en-US" sz="2400" b="1" dirty="0">
                <a:solidFill>
                  <a:srgbClr val="FFFF00"/>
                </a:solidFill>
                <a:latin typeface=".VnArial" pitchFamily="34" charset="0"/>
              </a:rPr>
              <a:t> ®­</a:t>
            </a:r>
            <a:r>
              <a:rPr lang="en-US" altLang="en-US" b="1" dirty="0" err="1">
                <a:solidFill>
                  <a:srgbClr val="FFFF00"/>
                </a:solidFill>
                <a:latin typeface=".VnArial" pitchFamily="34" charset="0"/>
              </a:rPr>
              <a:t>Ư</a:t>
            </a:r>
            <a:r>
              <a:rPr lang="en-US" altLang="en-US" sz="2400" b="1" dirty="0" err="1">
                <a:solidFill>
                  <a:srgbClr val="FFFF00"/>
                </a:solidFill>
                <a:latin typeface=".VnArial" pitchFamily="34" charset="0"/>
              </a:rPr>
              <a:t>îc</a:t>
            </a:r>
            <a:r>
              <a:rPr lang="en-US" altLang="en-US" sz="2400" b="1" dirty="0">
                <a:solidFill>
                  <a:srgbClr val="FFFF00"/>
                </a:solidFill>
                <a:latin typeface=".VnArial" pitchFamily="34" charset="0"/>
              </a:rPr>
              <a:t> </a:t>
            </a:r>
            <a:r>
              <a:rPr lang="en-US" altLang="en-US" sz="2400" b="1" dirty="0" err="1">
                <a:solidFill>
                  <a:srgbClr val="FFFF00"/>
                </a:solidFill>
                <a:latin typeface=".VnArial" pitchFamily="34" charset="0"/>
              </a:rPr>
              <a:t>thùc</a:t>
            </a:r>
            <a:r>
              <a:rPr lang="en-US" altLang="en-US" sz="2400" b="1" dirty="0">
                <a:solidFill>
                  <a:srgbClr val="FFFF00"/>
                </a:solidFill>
                <a:latin typeface=".VnArial" pitchFamily="34" charset="0"/>
              </a:rPr>
              <a:t> </a:t>
            </a:r>
            <a:r>
              <a:rPr lang="en-US" altLang="en-US" sz="2400" b="1" dirty="0" err="1">
                <a:solidFill>
                  <a:srgbClr val="FFFF00"/>
                </a:solidFill>
                <a:latin typeface=".VnArial" pitchFamily="34" charset="0"/>
              </a:rPr>
              <a:t>hiÖn</a:t>
            </a:r>
            <a:r>
              <a:rPr lang="en-US" altLang="en-US" sz="2400" b="1" dirty="0">
                <a:solidFill>
                  <a:srgbClr val="FFFF00"/>
                </a:solidFill>
                <a:latin typeface=".VnArial" pitchFamily="34" charset="0"/>
              </a:rPr>
              <a:t> </a:t>
            </a:r>
            <a:r>
              <a:rPr lang="en-US" altLang="en-US" sz="2400" b="1" dirty="0" err="1">
                <a:solidFill>
                  <a:srgbClr val="FFFF00"/>
                </a:solidFill>
                <a:latin typeface=".VnArial" pitchFamily="34" charset="0"/>
              </a:rPr>
              <a:t>b»ng</a:t>
            </a:r>
            <a:r>
              <a:rPr lang="en-US" altLang="en-US" sz="2400" b="1" dirty="0">
                <a:solidFill>
                  <a:srgbClr val="FFFF00"/>
                </a:solidFill>
                <a:latin typeface=".VnArial" pitchFamily="34" charset="0"/>
              </a:rPr>
              <a:t> </a:t>
            </a:r>
            <a:r>
              <a:rPr lang="en-US" altLang="en-US" sz="2400" b="1" dirty="0" err="1">
                <a:solidFill>
                  <a:srgbClr val="FFFF00"/>
                </a:solidFill>
                <a:latin typeface=".VnArial" pitchFamily="34" charset="0"/>
              </a:rPr>
              <a:t>lêi</a:t>
            </a:r>
            <a:r>
              <a:rPr lang="en-US" altLang="en-US" sz="2400" b="1" dirty="0">
                <a:solidFill>
                  <a:srgbClr val="FFFF00"/>
                </a:solidFill>
                <a:latin typeface=".VnArial" pitchFamily="34" charset="0"/>
              </a:rPr>
              <a:t> </a:t>
            </a:r>
            <a:r>
              <a:rPr lang="en-US" altLang="en-US" sz="2400" b="1" dirty="0" err="1">
                <a:solidFill>
                  <a:srgbClr val="FFFF00"/>
                </a:solidFill>
                <a:latin typeface=".VnArial" pitchFamily="34" charset="0"/>
              </a:rPr>
              <a:t>nãi</a:t>
            </a:r>
            <a:r>
              <a:rPr lang="en-US" altLang="en-US" sz="2400" b="1" dirty="0">
                <a:solidFill>
                  <a:srgbClr val="FFFF00"/>
                </a:solidFill>
                <a:latin typeface=".VnArial" pitchFamily="34" charset="0"/>
              </a:rPr>
              <a:t> </a:t>
            </a:r>
            <a:r>
              <a:rPr lang="en-US" altLang="en-US" sz="2400" b="1" dirty="0" err="1">
                <a:solidFill>
                  <a:srgbClr val="FFFF00"/>
                </a:solidFill>
                <a:latin typeface=".VnArial" pitchFamily="34" charset="0"/>
              </a:rPr>
              <a:t>nh»m</a:t>
            </a:r>
            <a:r>
              <a:rPr lang="en-US" altLang="en-US" sz="2400" b="1" dirty="0">
                <a:solidFill>
                  <a:srgbClr val="FFFF00"/>
                </a:solidFill>
                <a:latin typeface=".VnArial" pitchFamily="34" charset="0"/>
              </a:rPr>
              <a:t> </a:t>
            </a:r>
            <a:r>
              <a:rPr lang="en-US" altLang="en-US" sz="2400" b="1" dirty="0" err="1">
                <a:solidFill>
                  <a:srgbClr val="FFFF00"/>
                </a:solidFill>
                <a:latin typeface=".VnArial" pitchFamily="34" charset="0"/>
              </a:rPr>
              <a:t>môc</a:t>
            </a:r>
            <a:r>
              <a:rPr lang="en-US" altLang="en-US" sz="2400" b="1" dirty="0">
                <a:solidFill>
                  <a:srgbClr val="FFFF00"/>
                </a:solidFill>
                <a:latin typeface=".VnArial" pitchFamily="34" charset="0"/>
              </a:rPr>
              <a:t> ®</a:t>
            </a:r>
            <a:r>
              <a:rPr lang="en-US" altLang="en-US" sz="2400" b="1" dirty="0" err="1">
                <a:solidFill>
                  <a:srgbClr val="FFFF00"/>
                </a:solidFill>
                <a:latin typeface=".VnArial" pitchFamily="34" charset="0"/>
              </a:rPr>
              <a:t>Ých</a:t>
            </a:r>
            <a:r>
              <a:rPr lang="en-US" altLang="en-US" sz="2400" b="1" dirty="0">
                <a:solidFill>
                  <a:srgbClr val="FFFF00"/>
                </a:solidFill>
                <a:latin typeface=".VnArial" pitchFamily="34" charset="0"/>
              </a:rPr>
              <a:t> </a:t>
            </a:r>
            <a:r>
              <a:rPr lang="en-US" altLang="en-US" sz="2400" b="1" dirty="0" err="1">
                <a:solidFill>
                  <a:srgbClr val="FFFF00"/>
                </a:solidFill>
                <a:latin typeface=".VnArial" pitchFamily="34" charset="0"/>
              </a:rPr>
              <a:t>nhÊt</a:t>
            </a:r>
            <a:r>
              <a:rPr lang="en-US" altLang="en-US" sz="2400" b="1" dirty="0">
                <a:solidFill>
                  <a:srgbClr val="FFFF00"/>
                </a:solidFill>
                <a:latin typeface=".VnArial" pitchFamily="34" charset="0"/>
              </a:rPr>
              <a:t> ®</a:t>
            </a:r>
            <a:r>
              <a:rPr lang="en-US" altLang="en-US" sz="2400" b="1" dirty="0" err="1">
                <a:solidFill>
                  <a:srgbClr val="FFFF00"/>
                </a:solidFill>
                <a:latin typeface=".VnArial" pitchFamily="34" charset="0"/>
              </a:rPr>
              <a:t>Þnh</a:t>
            </a:r>
            <a:r>
              <a:rPr lang="en-US" altLang="en-US" sz="2400" b="1" dirty="0">
                <a:solidFill>
                  <a:srgbClr val="FFFF00"/>
                </a:solidFill>
                <a:latin typeface=".Vn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713844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6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HỌC TẬP 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66800" y="2286000"/>
            <a:ext cx="10210800" cy="2308324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vi-VN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 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vi-VN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 nhớ, làm bài tập trong sách giáo khoa.</a:t>
            </a:r>
          </a:p>
          <a:p>
            <a:pPr marL="285750" indent="-285750">
              <a:buFontTx/>
              <a:buChar char="-"/>
            </a:pP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văn 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5.</a:t>
            </a:r>
            <a:endParaRPr lang="vi-VN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vi-VN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 bị bài: </a:t>
            </a:r>
            <a:r>
              <a:rPr lang="vi-VN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về luận điểm </a:t>
            </a:r>
            <a:r>
              <a:rPr lang="vi-VN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</a:t>
            </a:r>
            <a:r>
              <a:rPr lang="vi-VN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đoạn văn trình bày luận điểm</a:t>
            </a:r>
            <a:r>
              <a:rPr lang="vi-VN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417379"/>
      </p:ext>
    </p:extLst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2438400" y="4877027"/>
            <a:ext cx="9448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fontAlgn="base">
              <a:spcBef>
                <a:spcPct val="50000"/>
              </a:spcBef>
              <a:spcAft>
                <a:spcPct val="0"/>
              </a:spcAft>
            </a:pPr>
            <a:endParaRPr lang="vi-VN" altLang="en-US" sz="3200" b="1">
              <a:solidFill>
                <a:srgbClr val="FF3300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412357" y="2298028"/>
            <a:ext cx="12801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itchFamily="18" charset="0"/>
              </a:rPr>
              <a:t>CẢM ƠN CÁC EM ĐÃ CHÚ Ý LẮNG NGHE!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itchFamily="18" charset="0"/>
              </a:rPr>
              <a:t>      CHÀO TẠM BIỆT VÀ HẸN GẶP LẠI!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0"/>
            <a:ext cx="12192000" cy="7086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63629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56CFFC8-95E0-4BCF-82C5-51DD4D871228}" type="slidenum">
              <a:rPr 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3</a:t>
            </a:fld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849288" y="1371600"/>
            <a:ext cx="3962400" cy="7985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BÀI HỌC</a:t>
            </a:r>
          </a:p>
        </p:txBody>
      </p:sp>
      <p:sp>
        <p:nvSpPr>
          <p:cNvPr id="10" name="Right Brace 9"/>
          <p:cNvSpPr/>
          <p:nvPr/>
        </p:nvSpPr>
        <p:spPr>
          <a:xfrm rot="16200000">
            <a:off x="5428915" y="56007"/>
            <a:ext cx="803275" cy="5031581"/>
          </a:xfrm>
          <a:prstGeom prst="rightBrace">
            <a:avLst/>
          </a:prstGeom>
          <a:noFill/>
          <a:ln w="22225">
            <a:solidFill>
              <a:srgbClr val="F4E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12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4444066"/>
              </p:ext>
            </p:extLst>
          </p:nvPr>
        </p:nvGraphicFramePr>
        <p:xfrm>
          <a:off x="1371600" y="2973392"/>
          <a:ext cx="9296401" cy="157162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404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05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10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7162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Khái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niệm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45736" marB="45736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kiểu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thường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gặp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45736" marB="45736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endParaRPr lang="en-US" sz="2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45736" marB="45736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11473446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664165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1248940"/>
            <a:ext cx="6172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0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0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0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0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0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30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0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0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62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6800" y="1913143"/>
            <a:ext cx="10058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bỗng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Ngỡ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Thạch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hắn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hoảng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van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rối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rít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Thạch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giết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chằn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bỗng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nảy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Hắn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Nay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giết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tội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bây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áng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chuyện gì để anh ở nhà lo liệu. </a:t>
            </a:r>
          </a:p>
          <a:p>
            <a:pPr algn="just"/>
            <a:r>
              <a:rPr lang="vi-V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Thạch Sanh lại thật thà tin ngay. Chàng vội vã từ giã mẹ con Lí Thông, trở về túp lều cũ dưới gốc đa, kiếm củi nuôi thân. </a:t>
            </a:r>
          </a:p>
          <a:p>
            <a:pPr algn="r"/>
            <a:r>
              <a:rPr lang="vi-VN" sz="2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(Thạch Sanh)</a:t>
            </a:r>
            <a:endParaRPr lang="en-US" sz="26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825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1" y="1311370"/>
            <a:ext cx="10417099" cy="14811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“….Con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trăn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. Nay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giết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Thôi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trốn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lo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…”</a:t>
            </a:r>
            <a:endParaRPr lang="en-US" alt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391298"/>
              </p:ext>
            </p:extLst>
          </p:nvPr>
        </p:nvGraphicFramePr>
        <p:xfrm>
          <a:off x="1485900" y="2667094"/>
          <a:ext cx="5181600" cy="37213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1201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2400" baseline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baseline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2400" baseline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endParaRPr lang="en-US" sz="24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9282">
                <a:tc>
                  <a:txBody>
                    <a:bodyPr/>
                    <a:lstStyle/>
                    <a:p>
                      <a:pPr marL="457200" indent="-457200" algn="l">
                        <a:buAutoNum type="arabicParenBoth"/>
                      </a:pP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trăn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ấy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vua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nuôi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lâu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457200" indent="-457200" algn="l">
                        <a:buAutoNum type="arabicParenBoth"/>
                      </a:pP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Nay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giết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tất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khỏi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tội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chết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457200" indent="-457200" algn="l">
                        <a:buAutoNum type="arabicParenBoth"/>
                      </a:pP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Thôi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bây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giờ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sang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hãy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trốn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ngay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L="457200" indent="-457200" algn="l">
                        <a:buAutoNum type="arabicParenBoth"/>
                      </a:pP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anh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liệu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45723" marB="45723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533400" y="345015"/>
            <a:ext cx="9144000" cy="1052563"/>
            <a:chOff x="914400" y="664161"/>
            <a:chExt cx="9144000" cy="1052563"/>
          </a:xfrm>
        </p:grpSpPr>
        <p:sp>
          <p:nvSpPr>
            <p:cNvPr id="12" name="TextBox 11"/>
            <p:cNvSpPr txBox="1"/>
            <p:nvPr/>
          </p:nvSpPr>
          <p:spPr>
            <a:xfrm>
              <a:off x="914400" y="664161"/>
              <a:ext cx="9144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I. </a:t>
              </a:r>
              <a:r>
                <a:rPr lang="en-US" sz="32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Hành</a:t>
              </a:r>
              <a:r>
                <a:rPr lang="en-US" sz="32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động</a:t>
              </a:r>
              <a:r>
                <a:rPr lang="en-US" sz="32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nói</a:t>
              </a:r>
              <a:r>
                <a:rPr lang="en-US" sz="32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32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gì</a:t>
              </a:r>
              <a:r>
                <a:rPr lang="en-US" sz="32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 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219200" y="1162726"/>
              <a:ext cx="6477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14350" indent="-514350">
                <a:buAutoNum type="arabicPeriod"/>
              </a:pPr>
              <a:r>
                <a:rPr lang="en-US" sz="3000" b="1" dirty="0" err="1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en-US" sz="3000" b="1" dirty="0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hiểu</a:t>
              </a:r>
              <a:r>
                <a:rPr lang="en-US" sz="3000" b="1" dirty="0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ví</a:t>
              </a:r>
              <a:r>
                <a:rPr lang="en-US" sz="3000" b="1" dirty="0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</a:t>
              </a:r>
              <a:r>
                <a:rPr lang="en-US" sz="3000" b="1" dirty="0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3000" b="1" dirty="0" err="1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sgk</a:t>
              </a:r>
              <a:r>
                <a:rPr lang="en-US" sz="3000" b="1" dirty="0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en-US" sz="3000" b="1" dirty="0" err="1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trang</a:t>
              </a:r>
              <a:r>
                <a:rPr lang="en-US" sz="3000" b="1" dirty="0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62 </a:t>
              </a:r>
            </a:p>
          </p:txBody>
        </p:sp>
      </p:grpSp>
      <p:sp>
        <p:nvSpPr>
          <p:cNvPr id="8" name="Cloud Callout 7"/>
          <p:cNvSpPr/>
          <p:nvPr/>
        </p:nvSpPr>
        <p:spPr>
          <a:xfrm>
            <a:off x="6934200" y="2819400"/>
            <a:ext cx="4343400" cy="2438400"/>
          </a:xfrm>
          <a:prstGeom prst="cloudCallout">
            <a:avLst>
              <a:gd name="adj1" fmla="val -42675"/>
              <a:gd name="adj2" fmla="val 72344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76546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253508"/>
              </p:ext>
            </p:extLst>
          </p:nvPr>
        </p:nvGraphicFramePr>
        <p:xfrm>
          <a:off x="1327925" y="1830173"/>
          <a:ext cx="5410200" cy="382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825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2400" baseline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baseline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2400" baseline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endParaRPr lang="en-US" sz="24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1782">
                <a:tc>
                  <a:txBody>
                    <a:bodyPr/>
                    <a:lstStyle/>
                    <a:p>
                      <a:pPr marL="457200" indent="-457200" algn="l">
                        <a:buAutoNum type="arabicParenBoth"/>
                      </a:pP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trăn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ấy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vua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nuôi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lâu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457200" indent="-457200" algn="l">
                        <a:buAutoNum type="arabicParenBoth"/>
                      </a:pP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Nay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giết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tất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khỏi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tội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chết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457200" indent="-457200" algn="l">
                        <a:buAutoNum type="arabicParenBoth"/>
                      </a:pP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Thôi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bây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giờ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sang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hãy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trốn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ngay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L="457200" indent="-457200" algn="l">
                        <a:buAutoNum type="arabicParenBoth"/>
                      </a:pP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anh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 </a:t>
                      </a:r>
                      <a:r>
                        <a:rPr lang="en-US" sz="24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liệu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45723" marB="45723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328455"/>
              </p:ext>
            </p:extLst>
          </p:nvPr>
        </p:nvGraphicFramePr>
        <p:xfrm>
          <a:off x="7227275" y="1828315"/>
          <a:ext cx="3657599" cy="610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1008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Mục</a:t>
                      </a:r>
                      <a:r>
                        <a:rPr lang="en-US" sz="2400" baseline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đích</a:t>
                      </a:r>
                      <a:endParaRPr lang="en-US" sz="24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45635" marB="4563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903060"/>
              </p:ext>
            </p:extLst>
          </p:nvPr>
        </p:nvGraphicFramePr>
        <p:xfrm>
          <a:off x="7227274" y="2495909"/>
          <a:ext cx="3657599" cy="30485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8583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endParaRPr lang="en-US" sz="2400" b="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400" b="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Đe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dọa</a:t>
                      </a:r>
                      <a:endParaRPr lang="en-US" sz="2400" b="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400" b="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Điều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khiển</a:t>
                      </a:r>
                      <a:endParaRPr lang="en-US" sz="2400" b="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400" b="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Hứa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hẹn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600" marR="68600" marT="45709" marB="45709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33400" y="345107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1019380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2 . </a:t>
            </a:r>
            <a:r>
              <a:rPr lang="en-US" sz="3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3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947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1248936"/>
            <a:ext cx="487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000" b="1" dirty="0">
              <a:solidFill>
                <a:srgbClr val="F4EE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67619" y="1525935"/>
            <a:ext cx="487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30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Ghi nhớ</a:t>
            </a:r>
            <a:r>
              <a:rPr lang="en-US" sz="30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47800" y="2823699"/>
            <a:ext cx="9144000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3000" b="1" dirty="0">
                <a:solidFill>
                  <a:srgbClr val="C00000"/>
                </a:solidFill>
                <a:latin typeface="+mj-lt"/>
              </a:rPr>
              <a:t>Hành động nói là hành động được thực hiện bằng </a:t>
            </a:r>
            <a:endParaRPr lang="en-US" sz="3000" b="1" dirty="0">
              <a:solidFill>
                <a:srgbClr val="C00000"/>
              </a:solidFill>
              <a:latin typeface="+mj-lt"/>
            </a:endParaRPr>
          </a:p>
          <a:p>
            <a:pPr algn="ctr"/>
            <a:r>
              <a:rPr lang="vi-VN" sz="3000" b="1" dirty="0">
                <a:solidFill>
                  <a:srgbClr val="C00000"/>
                </a:solidFill>
                <a:latin typeface="+mj-lt"/>
              </a:rPr>
              <a:t>lời nói nhằm mục đích nhất định. </a:t>
            </a:r>
            <a:endParaRPr lang="en-US" sz="30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80266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3651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286000" y="2133600"/>
            <a:ext cx="7543800" cy="2477352"/>
            <a:chOff x="1295400" y="2856648"/>
            <a:chExt cx="7543800" cy="2477352"/>
          </a:xfrm>
        </p:grpSpPr>
        <p:sp>
          <p:nvSpPr>
            <p:cNvPr id="13" name="Text Box 53"/>
            <p:cNvSpPr txBox="1">
              <a:spLocks noChangeArrowheads="1"/>
            </p:cNvSpPr>
            <p:nvPr/>
          </p:nvSpPr>
          <p:spPr bwMode="auto">
            <a:xfrm>
              <a:off x="3159163" y="2856648"/>
              <a:ext cx="3671888" cy="708025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4000" b="1" dirty="0" err="1">
                  <a:solidFill>
                    <a:srgbClr val="F4EE00"/>
                  </a:solidFill>
                  <a:latin typeface="Times New Roman" pitchFamily="18" charset="0"/>
                </a:rPr>
                <a:t>Hành</a:t>
              </a:r>
              <a:r>
                <a:rPr lang="en-US" altLang="en-US" sz="4000" b="1" dirty="0">
                  <a:solidFill>
                    <a:srgbClr val="F4EE00"/>
                  </a:solidFill>
                  <a:latin typeface="Times New Roman" pitchFamily="18" charset="0"/>
                </a:rPr>
                <a:t> </a:t>
              </a:r>
              <a:r>
                <a:rPr lang="vi-VN" altLang="en-US" sz="4000" b="1" dirty="0">
                  <a:solidFill>
                    <a:srgbClr val="F4EE00"/>
                  </a:solidFill>
                  <a:latin typeface="Times New Roman" pitchFamily="18" charset="0"/>
                </a:rPr>
                <a:t>đ</a:t>
              </a:r>
              <a:r>
                <a:rPr lang="en-US" altLang="en-US" sz="4000" b="1" dirty="0" err="1">
                  <a:solidFill>
                    <a:srgbClr val="F4EE00"/>
                  </a:solidFill>
                  <a:latin typeface="Times New Roman" pitchFamily="18" charset="0"/>
                </a:rPr>
                <a:t>ộng</a:t>
              </a:r>
              <a:r>
                <a:rPr lang="en-US" altLang="en-US" sz="4000" b="1" dirty="0">
                  <a:solidFill>
                    <a:srgbClr val="F4EE00"/>
                  </a:solidFill>
                  <a:latin typeface="Times New Roman" pitchFamily="18" charset="0"/>
                </a:rPr>
                <a:t> </a:t>
              </a:r>
              <a:r>
                <a:rPr lang="en-US" altLang="en-US" sz="4000" b="1" dirty="0" err="1">
                  <a:solidFill>
                    <a:srgbClr val="F4EE00"/>
                  </a:solidFill>
                  <a:latin typeface="Times New Roman" pitchFamily="18" charset="0"/>
                </a:rPr>
                <a:t>nói</a:t>
              </a:r>
              <a:endParaRPr lang="en-US" altLang="en-US" sz="4000" b="1" dirty="0">
                <a:solidFill>
                  <a:srgbClr val="F4EE00"/>
                </a:solidFill>
                <a:latin typeface="Times New Roman" pitchFamily="18" charset="0"/>
              </a:endParaRPr>
            </a:p>
          </p:txBody>
        </p:sp>
        <p:grpSp>
          <p:nvGrpSpPr>
            <p:cNvPr id="5" name="Group 58"/>
            <p:cNvGrpSpPr>
              <a:grpSpLocks/>
            </p:cNvGrpSpPr>
            <p:nvPr/>
          </p:nvGrpSpPr>
          <p:grpSpPr bwMode="auto">
            <a:xfrm>
              <a:off x="1295400" y="3657600"/>
              <a:ext cx="7543800" cy="1676400"/>
              <a:chOff x="816" y="2304"/>
              <a:chExt cx="4752" cy="1056"/>
            </a:xfrm>
          </p:grpSpPr>
          <p:sp>
            <p:nvSpPr>
              <p:cNvPr id="6" name="Rectangle 50"/>
              <p:cNvSpPr>
                <a:spLocks noChangeArrowheads="1"/>
              </p:cNvSpPr>
              <p:nvPr/>
            </p:nvSpPr>
            <p:spPr bwMode="auto">
              <a:xfrm>
                <a:off x="816" y="2688"/>
                <a:ext cx="1392" cy="62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7" name="Rectangle 51"/>
              <p:cNvSpPr>
                <a:spLocks noChangeArrowheads="1"/>
              </p:cNvSpPr>
              <p:nvPr/>
            </p:nvSpPr>
            <p:spPr bwMode="auto">
              <a:xfrm>
                <a:off x="4176" y="2736"/>
                <a:ext cx="1392" cy="62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8" name="Line 52"/>
              <p:cNvSpPr>
                <a:spLocks noChangeShapeType="1"/>
              </p:cNvSpPr>
              <p:nvPr/>
            </p:nvSpPr>
            <p:spPr bwMode="auto">
              <a:xfrm flipH="1">
                <a:off x="1872" y="2304"/>
                <a:ext cx="1344" cy="336"/>
              </a:xfrm>
              <a:prstGeom prst="line">
                <a:avLst/>
              </a:prstGeom>
              <a:noFill/>
              <a:ln w="38100">
                <a:solidFill>
                  <a:srgbClr val="F4EE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9" name="Text Box 54"/>
              <p:cNvSpPr txBox="1">
                <a:spLocks noChangeArrowheads="1"/>
              </p:cNvSpPr>
              <p:nvPr/>
            </p:nvSpPr>
            <p:spPr bwMode="auto">
              <a:xfrm>
                <a:off x="864" y="2784"/>
                <a:ext cx="1200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400" b="1" dirty="0" err="1">
                    <a:latin typeface="Times New Roman" pitchFamily="18" charset="0"/>
                  </a:rPr>
                  <a:t>Thực</a:t>
                </a:r>
                <a:r>
                  <a:rPr lang="en-US" altLang="en-US" sz="2400" b="1" dirty="0">
                    <a:latin typeface="Times New Roman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itchFamily="18" charset="0"/>
                  </a:rPr>
                  <a:t>hiện</a:t>
                </a:r>
                <a:r>
                  <a:rPr lang="en-US" altLang="en-US" sz="2400" b="1" dirty="0">
                    <a:latin typeface="Times New Roman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itchFamily="18" charset="0"/>
                  </a:rPr>
                  <a:t>bằng</a:t>
                </a:r>
                <a:r>
                  <a:rPr lang="en-US" altLang="en-US" sz="2400" b="1" dirty="0">
                    <a:latin typeface="Times New Roman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itchFamily="18" charset="0"/>
                  </a:rPr>
                  <a:t>lời</a:t>
                </a:r>
                <a:r>
                  <a:rPr lang="en-US" altLang="en-US" sz="2400" b="1" dirty="0">
                    <a:latin typeface="Times New Roman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itchFamily="18" charset="0"/>
                  </a:rPr>
                  <a:t>nói</a:t>
                </a:r>
                <a:endParaRPr lang="en-US" altLang="en-US" sz="2400" b="1" dirty="0">
                  <a:latin typeface="Times New Roman" pitchFamily="18" charset="0"/>
                </a:endParaRPr>
              </a:p>
            </p:txBody>
          </p:sp>
          <p:sp>
            <p:nvSpPr>
              <p:cNvPr id="10" name="Text Box 55"/>
              <p:cNvSpPr txBox="1">
                <a:spLocks noChangeArrowheads="1"/>
              </p:cNvSpPr>
              <p:nvPr/>
            </p:nvSpPr>
            <p:spPr bwMode="auto">
              <a:xfrm>
                <a:off x="4296" y="2737"/>
                <a:ext cx="1200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400" b="1" dirty="0" err="1">
                    <a:latin typeface="Times New Roman" pitchFamily="18" charset="0"/>
                  </a:rPr>
                  <a:t>Có</a:t>
                </a:r>
                <a:r>
                  <a:rPr lang="en-US" altLang="en-US" sz="2400" b="1" dirty="0">
                    <a:latin typeface="Times New Roman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itchFamily="18" charset="0"/>
                  </a:rPr>
                  <a:t>mục</a:t>
                </a:r>
                <a:r>
                  <a:rPr lang="en-US" altLang="en-US" sz="2400" b="1" dirty="0">
                    <a:latin typeface="Times New Roman" pitchFamily="18" charset="0"/>
                  </a:rPr>
                  <a:t> </a:t>
                </a:r>
                <a:r>
                  <a:rPr lang="vi-VN" altLang="en-US" sz="2400" b="1" dirty="0">
                    <a:latin typeface="Times New Roman" pitchFamily="18" charset="0"/>
                  </a:rPr>
                  <a:t>đ</a:t>
                </a:r>
                <a:r>
                  <a:rPr lang="en-US" altLang="en-US" sz="2400" b="1" dirty="0" err="1">
                    <a:latin typeface="Times New Roman" pitchFamily="18" charset="0"/>
                  </a:rPr>
                  <a:t>ích</a:t>
                </a:r>
                <a:r>
                  <a:rPr lang="en-US" altLang="en-US" sz="2400" b="1" dirty="0">
                    <a:latin typeface="Times New Roman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itchFamily="18" charset="0"/>
                  </a:rPr>
                  <a:t>nhất</a:t>
                </a:r>
                <a:r>
                  <a:rPr lang="en-US" altLang="en-US" sz="2400" b="1" dirty="0">
                    <a:latin typeface="Times New Roman" pitchFamily="18" charset="0"/>
                  </a:rPr>
                  <a:t> </a:t>
                </a:r>
                <a:r>
                  <a:rPr lang="vi-VN" altLang="en-US" sz="2400" b="1" dirty="0">
                    <a:latin typeface="Times New Roman" pitchFamily="18" charset="0"/>
                  </a:rPr>
                  <a:t>đ</a:t>
                </a:r>
                <a:r>
                  <a:rPr lang="en-US" altLang="en-US" sz="2400" b="1" dirty="0" err="1">
                    <a:latin typeface="Times New Roman" pitchFamily="18" charset="0"/>
                  </a:rPr>
                  <a:t>ịnh</a:t>
                </a:r>
                <a:endParaRPr lang="en-US" altLang="en-US" sz="2400" b="1" dirty="0">
                  <a:latin typeface="Times New Roman" pitchFamily="18" charset="0"/>
                </a:endParaRPr>
              </a:p>
            </p:txBody>
          </p:sp>
          <p:sp>
            <p:nvSpPr>
              <p:cNvPr id="11" name="Line 56"/>
              <p:cNvSpPr>
                <a:spLocks noChangeShapeType="1"/>
              </p:cNvSpPr>
              <p:nvPr/>
            </p:nvSpPr>
            <p:spPr bwMode="auto">
              <a:xfrm>
                <a:off x="3216" y="2304"/>
                <a:ext cx="1680" cy="384"/>
              </a:xfrm>
              <a:prstGeom prst="line">
                <a:avLst/>
              </a:prstGeom>
              <a:noFill/>
              <a:ln w="38100">
                <a:solidFill>
                  <a:srgbClr val="F4EE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33572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914400" y="838200"/>
            <a:ext cx="9753600" cy="1138773"/>
            <a:chOff x="914400" y="664161"/>
            <a:chExt cx="9753600" cy="1138773"/>
          </a:xfrm>
        </p:grpSpPr>
        <p:sp>
          <p:nvSpPr>
            <p:cNvPr id="7" name="TextBox 6"/>
            <p:cNvSpPr txBox="1"/>
            <p:nvPr/>
          </p:nvSpPr>
          <p:spPr>
            <a:xfrm>
              <a:off x="914400" y="664161"/>
              <a:ext cx="9144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II. </a:t>
              </a:r>
              <a:r>
                <a:rPr lang="vi-VN" sz="32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 số kiểu hành động nói thường gặp</a:t>
              </a:r>
              <a:endPara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219200" y="1248936"/>
              <a:ext cx="94488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14350" indent="-514350">
                <a:buAutoNum type="arabicPeriod"/>
              </a:pPr>
              <a:r>
                <a:rPr lang="en-US" sz="3000" b="1" dirty="0" err="1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en-US" sz="3000" b="1" dirty="0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hiểu</a:t>
              </a:r>
              <a:r>
                <a:rPr lang="en-US" sz="3000" b="1" dirty="0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ví</a:t>
              </a:r>
              <a:r>
                <a:rPr lang="en-US" sz="3000" b="1" dirty="0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</a:t>
              </a:r>
              <a:r>
                <a:rPr lang="en-US" sz="3000" b="1" dirty="0">
                  <a:solidFill>
                    <a:srgbClr val="F4EE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1828800" y="2133600"/>
            <a:ext cx="8161209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2400" b="1" dirty="0">
              <a:solidFill>
                <a:srgbClr val="F4EE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vi-VN" sz="28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mục đích của</a:t>
            </a:r>
            <a:r>
              <a:rPr lang="en-US" sz="28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F4E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2833118160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_2" val="{6A5C539B-87ED-4BE7-8795-B1697235A8FB}"/>
  <p:tag name="GENSWF_ADVANCE_TIME" val="38.524"/>
  <p:tag name="ISPRING_CUSTOM_TIMING_US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_2" val="{FB52DE1C-D5B9-49BF-A87F-855372FFA6F9}"/>
  <p:tag name="GENSWF_ADVANCE_TIME" val="41.499"/>
  <p:tag name="TIMING" val="|3.288|1.456|2.726|14.087|1.123|1.221"/>
  <p:tag name="ISPRING_CUSTOM_TIMING_US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2381</TotalTime>
  <Words>2081</Words>
  <Application>Microsoft Office PowerPoint</Application>
  <PresentationFormat>Widescreen</PresentationFormat>
  <Paragraphs>233</Paragraphs>
  <Slides>28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28</vt:i4>
      </vt:variant>
    </vt:vector>
  </HeadingPairs>
  <TitlesOfParts>
    <vt:vector size="41" baseType="lpstr">
      <vt:lpstr>.VnArial</vt:lpstr>
      <vt:lpstr>.VnTime</vt:lpstr>
      <vt:lpstr>Arial</vt:lpstr>
      <vt:lpstr>Arial Black</vt:lpstr>
      <vt:lpstr>Calibri</vt:lpstr>
      <vt:lpstr>Times New Roman</vt:lpstr>
      <vt:lpstr>VNI-Times</vt:lpstr>
      <vt:lpstr>Wingdings</vt:lpstr>
      <vt:lpstr>Office Theme</vt:lpstr>
      <vt:lpstr>2_Office Theme</vt:lpstr>
      <vt:lpstr>6_Office Theme</vt:lpstr>
      <vt:lpstr>7_Office Theme</vt:lpstr>
      <vt:lpstr>8_Office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IV- LUYỆN TẬP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*Bài tập luyện ở nhà:</vt:lpstr>
      <vt:lpstr>PowerPoint Presentation</vt:lpstr>
      <vt:lpstr>PowerPoint Presentation</vt:lpstr>
      <vt:lpstr>HƯỚNG DẪN HỌC TẬP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TrangĐinh</dc:creator>
  <cp:lastModifiedBy>Admin</cp:lastModifiedBy>
  <cp:revision>662</cp:revision>
  <dcterms:created xsi:type="dcterms:W3CDTF">2006-08-16T00:00:00Z</dcterms:created>
  <dcterms:modified xsi:type="dcterms:W3CDTF">2021-07-09T13:24:55Z</dcterms:modified>
</cp:coreProperties>
</file>