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9" r:id="rId3"/>
    <p:sldId id="256" r:id="rId4"/>
    <p:sldId id="257" r:id="rId5"/>
    <p:sldId id="260" r:id="rId6"/>
    <p:sldId id="284" r:id="rId7"/>
    <p:sldId id="262" r:id="rId8"/>
    <p:sldId id="263" r:id="rId9"/>
    <p:sldId id="264" r:id="rId10"/>
    <p:sldId id="267" r:id="rId11"/>
    <p:sldId id="266" r:id="rId12"/>
    <p:sldId id="265" r:id="rId13"/>
    <p:sldId id="268" r:id="rId14"/>
    <p:sldId id="270" r:id="rId15"/>
    <p:sldId id="269" r:id="rId16"/>
    <p:sldId id="271" r:id="rId17"/>
    <p:sldId id="272" r:id="rId18"/>
    <p:sldId id="285" r:id="rId19"/>
    <p:sldId id="273" r:id="rId20"/>
    <p:sldId id="274" r:id="rId21"/>
    <p:sldId id="275" r:id="rId22"/>
    <p:sldId id="276" r:id="rId23"/>
    <p:sldId id="277" r:id="rId24"/>
    <p:sldId id="278" r:id="rId25"/>
    <p:sldId id="281" r:id="rId26"/>
    <p:sldId id="2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B183"/>
    <a:srgbClr val="404040"/>
    <a:srgbClr val="A6A6A6"/>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59" autoAdjust="0"/>
    <p:restoredTop sz="94660"/>
  </p:normalViewPr>
  <p:slideViewPr>
    <p:cSldViewPr snapToGrid="0">
      <p:cViewPr varScale="1">
        <p:scale>
          <a:sx n="74" d="100"/>
          <a:sy n="74" d="100"/>
        </p:scale>
        <p:origin x="6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DAE0AD-4410-4C6F-9BD6-00C3A1125D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9B2845A-1393-45CE-A958-099974ECC7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C6C348C-D800-473B-B1D4-8B6BD49EFE2A}"/>
              </a:ext>
            </a:extLst>
          </p:cNvPr>
          <p:cNvSpPr>
            <a:spLocks noGrp="1"/>
          </p:cNvSpPr>
          <p:nvPr>
            <p:ph type="dt" sz="half" idx="10"/>
          </p:nvPr>
        </p:nvSpPr>
        <p:spPr/>
        <p:txBody>
          <a:bodyPr/>
          <a:lstStyle/>
          <a:p>
            <a:fld id="{EE3C6682-ECEF-40C7-9C36-D1217BAFBE70}" type="datetimeFigureOut">
              <a:rPr lang="en-US" smtClean="0"/>
              <a:t>9/9/2021</a:t>
            </a:fld>
            <a:endParaRPr lang="en-US"/>
          </a:p>
        </p:txBody>
      </p:sp>
      <p:sp>
        <p:nvSpPr>
          <p:cNvPr id="5" name="Footer Placeholder 4">
            <a:extLst>
              <a:ext uri="{FF2B5EF4-FFF2-40B4-BE49-F238E27FC236}">
                <a16:creationId xmlns:a16="http://schemas.microsoft.com/office/drawing/2014/main" xmlns="" id="{59F27089-CE37-443A-9266-015B19009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DFE7680-D773-4C80-9BF5-6FD77FBAD637}"/>
              </a:ext>
            </a:extLst>
          </p:cNvPr>
          <p:cNvSpPr>
            <a:spLocks noGrp="1"/>
          </p:cNvSpPr>
          <p:nvPr>
            <p:ph type="sldNum" sz="quarter" idx="12"/>
          </p:nvPr>
        </p:nvSpPr>
        <p:spPr/>
        <p:txBody>
          <a:bodyPr/>
          <a:lstStyle/>
          <a:p>
            <a:fld id="{329AF273-7F9C-46E3-B944-DB7CD39CE5CB}" type="slidenum">
              <a:rPr lang="en-US" smtClean="0"/>
              <a:t>‹#›</a:t>
            </a:fld>
            <a:endParaRPr lang="en-US"/>
          </a:p>
        </p:txBody>
      </p:sp>
    </p:spTree>
    <p:extLst>
      <p:ext uri="{BB962C8B-B14F-4D97-AF65-F5344CB8AC3E}">
        <p14:creationId xmlns:p14="http://schemas.microsoft.com/office/powerpoint/2010/main" val="1798965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583988-1EC3-4D1B-84BA-D2039771BA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2F54C96-D59D-466E-A3D1-2F74729B0A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130D7B4-54C0-4E7C-BC47-BA0C87152737}"/>
              </a:ext>
            </a:extLst>
          </p:cNvPr>
          <p:cNvSpPr>
            <a:spLocks noGrp="1"/>
          </p:cNvSpPr>
          <p:nvPr>
            <p:ph type="dt" sz="half" idx="10"/>
          </p:nvPr>
        </p:nvSpPr>
        <p:spPr/>
        <p:txBody>
          <a:bodyPr/>
          <a:lstStyle/>
          <a:p>
            <a:fld id="{EE3C6682-ECEF-40C7-9C36-D1217BAFBE70}" type="datetimeFigureOut">
              <a:rPr lang="en-US" smtClean="0"/>
              <a:t>9/9/2021</a:t>
            </a:fld>
            <a:endParaRPr lang="en-US"/>
          </a:p>
        </p:txBody>
      </p:sp>
      <p:sp>
        <p:nvSpPr>
          <p:cNvPr id="5" name="Footer Placeholder 4">
            <a:extLst>
              <a:ext uri="{FF2B5EF4-FFF2-40B4-BE49-F238E27FC236}">
                <a16:creationId xmlns:a16="http://schemas.microsoft.com/office/drawing/2014/main" xmlns="" id="{FFBD2E65-3FBB-4A25-8C6D-C40F02F510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B358575-C42E-4CFD-B1FD-02641B64672D}"/>
              </a:ext>
            </a:extLst>
          </p:cNvPr>
          <p:cNvSpPr>
            <a:spLocks noGrp="1"/>
          </p:cNvSpPr>
          <p:nvPr>
            <p:ph type="sldNum" sz="quarter" idx="12"/>
          </p:nvPr>
        </p:nvSpPr>
        <p:spPr/>
        <p:txBody>
          <a:bodyPr/>
          <a:lstStyle/>
          <a:p>
            <a:fld id="{329AF273-7F9C-46E3-B944-DB7CD39CE5CB}" type="slidenum">
              <a:rPr lang="en-US" smtClean="0"/>
              <a:t>‹#›</a:t>
            </a:fld>
            <a:endParaRPr lang="en-US"/>
          </a:p>
        </p:txBody>
      </p:sp>
    </p:spTree>
    <p:extLst>
      <p:ext uri="{BB962C8B-B14F-4D97-AF65-F5344CB8AC3E}">
        <p14:creationId xmlns:p14="http://schemas.microsoft.com/office/powerpoint/2010/main" val="27303295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7E0F43B-C78D-422D-A0D4-7BD5CC2434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08936F0-E444-49D7-9151-0C0DDB977B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115CFD5-70E0-4816-9240-2594E7C56526}"/>
              </a:ext>
            </a:extLst>
          </p:cNvPr>
          <p:cNvSpPr>
            <a:spLocks noGrp="1"/>
          </p:cNvSpPr>
          <p:nvPr>
            <p:ph type="dt" sz="half" idx="10"/>
          </p:nvPr>
        </p:nvSpPr>
        <p:spPr/>
        <p:txBody>
          <a:bodyPr/>
          <a:lstStyle/>
          <a:p>
            <a:fld id="{EE3C6682-ECEF-40C7-9C36-D1217BAFBE70}" type="datetimeFigureOut">
              <a:rPr lang="en-US" smtClean="0"/>
              <a:t>9/9/2021</a:t>
            </a:fld>
            <a:endParaRPr lang="en-US"/>
          </a:p>
        </p:txBody>
      </p:sp>
      <p:sp>
        <p:nvSpPr>
          <p:cNvPr id="5" name="Footer Placeholder 4">
            <a:extLst>
              <a:ext uri="{FF2B5EF4-FFF2-40B4-BE49-F238E27FC236}">
                <a16:creationId xmlns:a16="http://schemas.microsoft.com/office/drawing/2014/main" xmlns="" id="{957E9479-31A3-4ABF-BF79-1EAE459E03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89DE8F1-DC40-4634-80E5-BD2E0BF46102}"/>
              </a:ext>
            </a:extLst>
          </p:cNvPr>
          <p:cNvSpPr>
            <a:spLocks noGrp="1"/>
          </p:cNvSpPr>
          <p:nvPr>
            <p:ph type="sldNum" sz="quarter" idx="12"/>
          </p:nvPr>
        </p:nvSpPr>
        <p:spPr/>
        <p:txBody>
          <a:bodyPr/>
          <a:lstStyle/>
          <a:p>
            <a:fld id="{329AF273-7F9C-46E3-B944-DB7CD39CE5CB}" type="slidenum">
              <a:rPr lang="en-US" smtClean="0"/>
              <a:t>‹#›</a:t>
            </a:fld>
            <a:endParaRPr lang="en-US"/>
          </a:p>
        </p:txBody>
      </p:sp>
    </p:spTree>
    <p:extLst>
      <p:ext uri="{BB962C8B-B14F-4D97-AF65-F5344CB8AC3E}">
        <p14:creationId xmlns:p14="http://schemas.microsoft.com/office/powerpoint/2010/main" val="39626443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E31917-7AAD-4B18-B006-16C47E6DE9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BAC4EF7-F75B-49C0-AE4D-2DDA4C1AF6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57F8F63-139A-4E27-8DBF-C437EE211C2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95C17AC0-D560-4E5A-94B5-68514F93CE1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CC8556CF-B2A5-4905-AE54-99B26C3AF26B}"/>
              </a:ext>
            </a:extLst>
          </p:cNvPr>
          <p:cNvSpPr>
            <a:spLocks noGrp="1"/>
          </p:cNvSpPr>
          <p:nvPr>
            <p:ph type="sldNum" sz="quarter" idx="12"/>
          </p:nvPr>
        </p:nvSpPr>
        <p:spPr/>
        <p:txBody>
          <a:bodyPr/>
          <a:lstStyle>
            <a:lvl1pPr>
              <a:defRPr/>
            </a:lvl1pPr>
          </a:lstStyle>
          <a:p>
            <a:fld id="{C5F13349-24E6-4F43-94C0-0C0A5A982639}" type="slidenum">
              <a:rPr lang="en-US" altLang="en-US"/>
              <a:pPr/>
              <a:t>‹#›</a:t>
            </a:fld>
            <a:endParaRPr lang="en-US" altLang="en-US"/>
          </a:p>
        </p:txBody>
      </p:sp>
    </p:spTree>
    <p:extLst>
      <p:ext uri="{BB962C8B-B14F-4D97-AF65-F5344CB8AC3E}">
        <p14:creationId xmlns:p14="http://schemas.microsoft.com/office/powerpoint/2010/main" val="36180131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D41B50-702E-4B65-B454-86865AF67C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C375406-3FC4-4117-81A5-7A23BD926C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7C25654-D2B0-42B8-9109-6B072556141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78C43507-B76A-4FAD-9337-10BB7B81529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39F6204F-A823-4EC3-B094-76F51AF94874}"/>
              </a:ext>
            </a:extLst>
          </p:cNvPr>
          <p:cNvSpPr>
            <a:spLocks noGrp="1"/>
          </p:cNvSpPr>
          <p:nvPr>
            <p:ph type="sldNum" sz="quarter" idx="12"/>
          </p:nvPr>
        </p:nvSpPr>
        <p:spPr/>
        <p:txBody>
          <a:bodyPr/>
          <a:lstStyle>
            <a:lvl1pPr>
              <a:defRPr/>
            </a:lvl1pPr>
          </a:lstStyle>
          <a:p>
            <a:fld id="{C71134FF-E3F0-4710-ADBF-14FA490D663B}" type="slidenum">
              <a:rPr lang="en-US" altLang="en-US"/>
              <a:pPr/>
              <a:t>‹#›</a:t>
            </a:fld>
            <a:endParaRPr lang="en-US" altLang="en-US"/>
          </a:p>
        </p:txBody>
      </p:sp>
    </p:spTree>
    <p:extLst>
      <p:ext uri="{BB962C8B-B14F-4D97-AF65-F5344CB8AC3E}">
        <p14:creationId xmlns:p14="http://schemas.microsoft.com/office/powerpoint/2010/main" val="4633147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32CB88-4A59-479D-9E21-82093F100C0A}"/>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29043C2-60B3-4FD5-9073-6D8FBD907650}"/>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xmlns="" id="{FA2EF457-A17C-40DA-BC62-2CA549706A7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3F63C3B8-FB59-489B-A728-E2ED75BC1A9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45ECED3F-E2CD-4ECA-83E2-0D316113103D}"/>
              </a:ext>
            </a:extLst>
          </p:cNvPr>
          <p:cNvSpPr>
            <a:spLocks noGrp="1"/>
          </p:cNvSpPr>
          <p:nvPr>
            <p:ph type="sldNum" sz="quarter" idx="12"/>
          </p:nvPr>
        </p:nvSpPr>
        <p:spPr/>
        <p:txBody>
          <a:bodyPr/>
          <a:lstStyle>
            <a:lvl1pPr>
              <a:defRPr/>
            </a:lvl1pPr>
          </a:lstStyle>
          <a:p>
            <a:fld id="{64ED19FD-3643-48CF-89D9-5D4D2558D090}" type="slidenum">
              <a:rPr lang="en-US" altLang="en-US"/>
              <a:pPr/>
              <a:t>‹#›</a:t>
            </a:fld>
            <a:endParaRPr lang="en-US" altLang="en-US"/>
          </a:p>
        </p:txBody>
      </p:sp>
    </p:spTree>
    <p:extLst>
      <p:ext uri="{BB962C8B-B14F-4D97-AF65-F5344CB8AC3E}">
        <p14:creationId xmlns:p14="http://schemas.microsoft.com/office/powerpoint/2010/main" val="7691224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0E4F87-FCCC-4A4E-B111-1839E26CB2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531AF31-9BEB-4F68-8477-3ED67C5BEABE}"/>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69F9131-D3E6-49A1-AEB1-DE7F0A4BB600}"/>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B4E701C-7EA8-48A9-BC8F-C06B51F7E22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3F550EBE-BAC1-4A47-8405-41C57D30DAC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B3674BE1-90BB-43AC-8818-2308D68CB147}"/>
              </a:ext>
            </a:extLst>
          </p:cNvPr>
          <p:cNvSpPr>
            <a:spLocks noGrp="1"/>
          </p:cNvSpPr>
          <p:nvPr>
            <p:ph type="sldNum" sz="quarter" idx="12"/>
          </p:nvPr>
        </p:nvSpPr>
        <p:spPr/>
        <p:txBody>
          <a:bodyPr/>
          <a:lstStyle>
            <a:lvl1pPr>
              <a:defRPr/>
            </a:lvl1pPr>
          </a:lstStyle>
          <a:p>
            <a:fld id="{2BBC8CF2-3519-4AF6-B002-1D052131D4CC}" type="slidenum">
              <a:rPr lang="en-US" altLang="en-US"/>
              <a:pPr/>
              <a:t>‹#›</a:t>
            </a:fld>
            <a:endParaRPr lang="en-US" altLang="en-US"/>
          </a:p>
        </p:txBody>
      </p:sp>
    </p:spTree>
    <p:extLst>
      <p:ext uri="{BB962C8B-B14F-4D97-AF65-F5344CB8AC3E}">
        <p14:creationId xmlns:p14="http://schemas.microsoft.com/office/powerpoint/2010/main" val="39062777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4D038A-0392-4C7A-AC8A-AD186B8B1448}"/>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D7C4AC9-C7D7-44CB-9FCC-2B9E5539825D}"/>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A02F0D0-F4AE-445B-AF89-AA17075C5E00}"/>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0CF7F27-40FE-46AF-B25B-2C9E32AD488B}"/>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07EE215-FA66-405B-8C5F-DDEDEF56A50B}"/>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B0846F2-0606-4B0E-B9D5-5F7A810C4C7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xmlns="" id="{71202FE5-FBC7-4B52-B8F8-9A8953CDD105}"/>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xmlns="" id="{B5735649-655D-4760-8FE5-C47D452CA58A}"/>
              </a:ext>
            </a:extLst>
          </p:cNvPr>
          <p:cNvSpPr>
            <a:spLocks noGrp="1"/>
          </p:cNvSpPr>
          <p:nvPr>
            <p:ph type="sldNum" sz="quarter" idx="12"/>
          </p:nvPr>
        </p:nvSpPr>
        <p:spPr/>
        <p:txBody>
          <a:bodyPr/>
          <a:lstStyle>
            <a:lvl1pPr>
              <a:defRPr/>
            </a:lvl1pPr>
          </a:lstStyle>
          <a:p>
            <a:fld id="{164CCFE3-1F7E-4E02-B3F2-982FD7A0A7F0}" type="slidenum">
              <a:rPr lang="en-US" altLang="en-US"/>
              <a:pPr/>
              <a:t>‹#›</a:t>
            </a:fld>
            <a:endParaRPr lang="en-US" altLang="en-US"/>
          </a:p>
        </p:txBody>
      </p:sp>
    </p:spTree>
    <p:extLst>
      <p:ext uri="{BB962C8B-B14F-4D97-AF65-F5344CB8AC3E}">
        <p14:creationId xmlns:p14="http://schemas.microsoft.com/office/powerpoint/2010/main" val="23596509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410F3F-F0FD-4647-9C88-A181B25B2A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1289A6F-BAAB-4A02-BA1C-11D13482C66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xmlns="" id="{55847396-C93C-4AC2-92A6-27646F796A6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xmlns="" id="{C0F8EEBC-E7E0-46AE-B9FE-2CFBF81055B6}"/>
              </a:ext>
            </a:extLst>
          </p:cNvPr>
          <p:cNvSpPr>
            <a:spLocks noGrp="1"/>
          </p:cNvSpPr>
          <p:nvPr>
            <p:ph type="sldNum" sz="quarter" idx="12"/>
          </p:nvPr>
        </p:nvSpPr>
        <p:spPr/>
        <p:txBody>
          <a:bodyPr/>
          <a:lstStyle>
            <a:lvl1pPr>
              <a:defRPr/>
            </a:lvl1pPr>
          </a:lstStyle>
          <a:p>
            <a:fld id="{878945B2-607B-4B2E-9CC2-635ABA8731EA}" type="slidenum">
              <a:rPr lang="en-US" altLang="en-US"/>
              <a:pPr/>
              <a:t>‹#›</a:t>
            </a:fld>
            <a:endParaRPr lang="en-US" altLang="en-US"/>
          </a:p>
        </p:txBody>
      </p:sp>
    </p:spTree>
    <p:extLst>
      <p:ext uri="{BB962C8B-B14F-4D97-AF65-F5344CB8AC3E}">
        <p14:creationId xmlns:p14="http://schemas.microsoft.com/office/powerpoint/2010/main" val="25374460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96C5382-5DF9-435B-8F40-5797B146341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xmlns="" id="{82AF684A-86B0-4508-8F0B-6D83308E1D41}"/>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xmlns="" id="{CCD8D3B6-198F-4993-A932-BF9ACD61A6D8}"/>
              </a:ext>
            </a:extLst>
          </p:cNvPr>
          <p:cNvSpPr>
            <a:spLocks noGrp="1"/>
          </p:cNvSpPr>
          <p:nvPr>
            <p:ph type="sldNum" sz="quarter" idx="12"/>
          </p:nvPr>
        </p:nvSpPr>
        <p:spPr/>
        <p:txBody>
          <a:bodyPr/>
          <a:lstStyle>
            <a:lvl1pPr>
              <a:defRPr/>
            </a:lvl1pPr>
          </a:lstStyle>
          <a:p>
            <a:fld id="{4F4A9C9C-D6D3-4591-BF32-00FC1FC9F4B3}" type="slidenum">
              <a:rPr lang="en-US" altLang="en-US"/>
              <a:pPr/>
              <a:t>‹#›</a:t>
            </a:fld>
            <a:endParaRPr lang="en-US" altLang="en-US"/>
          </a:p>
        </p:txBody>
      </p:sp>
    </p:spTree>
    <p:extLst>
      <p:ext uri="{BB962C8B-B14F-4D97-AF65-F5344CB8AC3E}">
        <p14:creationId xmlns:p14="http://schemas.microsoft.com/office/powerpoint/2010/main" val="14234638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925B4B-1EF0-47CC-8A9C-4DDF35130C21}"/>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4B1EA18-8860-41C5-B09B-F5792DEF2F34}"/>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450F023-7E71-4366-9489-5C43C740D5B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A61C2C4-8B94-4B69-B696-C2887FC59B4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70BDCCC5-4199-4930-84B2-A94E9606382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064A1F5E-A0E1-438A-914F-9B77BEA434F1}"/>
              </a:ext>
            </a:extLst>
          </p:cNvPr>
          <p:cNvSpPr>
            <a:spLocks noGrp="1"/>
          </p:cNvSpPr>
          <p:nvPr>
            <p:ph type="sldNum" sz="quarter" idx="12"/>
          </p:nvPr>
        </p:nvSpPr>
        <p:spPr/>
        <p:txBody>
          <a:bodyPr/>
          <a:lstStyle>
            <a:lvl1pPr>
              <a:defRPr/>
            </a:lvl1pPr>
          </a:lstStyle>
          <a:p>
            <a:fld id="{59D02E97-302E-482B-A2FB-7A18A93CAE48}" type="slidenum">
              <a:rPr lang="en-US" altLang="en-US"/>
              <a:pPr/>
              <a:t>‹#›</a:t>
            </a:fld>
            <a:endParaRPr lang="en-US" altLang="en-US"/>
          </a:p>
        </p:txBody>
      </p:sp>
    </p:spTree>
    <p:extLst>
      <p:ext uri="{BB962C8B-B14F-4D97-AF65-F5344CB8AC3E}">
        <p14:creationId xmlns:p14="http://schemas.microsoft.com/office/powerpoint/2010/main" val="14296666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8E6CB5-6460-4D83-9E1A-B678B2F779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3D3CF63-AB2E-4182-83B2-C5205952D6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55AFFD8-A483-43DF-B35C-612976BCB209}"/>
              </a:ext>
            </a:extLst>
          </p:cNvPr>
          <p:cNvSpPr>
            <a:spLocks noGrp="1"/>
          </p:cNvSpPr>
          <p:nvPr>
            <p:ph type="dt" sz="half" idx="10"/>
          </p:nvPr>
        </p:nvSpPr>
        <p:spPr/>
        <p:txBody>
          <a:bodyPr/>
          <a:lstStyle/>
          <a:p>
            <a:fld id="{EE3C6682-ECEF-40C7-9C36-D1217BAFBE70}" type="datetimeFigureOut">
              <a:rPr lang="en-US" smtClean="0"/>
              <a:t>9/9/2021</a:t>
            </a:fld>
            <a:endParaRPr lang="en-US"/>
          </a:p>
        </p:txBody>
      </p:sp>
      <p:sp>
        <p:nvSpPr>
          <p:cNvPr id="5" name="Footer Placeholder 4">
            <a:extLst>
              <a:ext uri="{FF2B5EF4-FFF2-40B4-BE49-F238E27FC236}">
                <a16:creationId xmlns:a16="http://schemas.microsoft.com/office/drawing/2014/main" xmlns="" id="{A336C2C4-735E-4E66-8DEF-83340C13FD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6C41F6B-8353-4F61-94EB-F8E934BC287F}"/>
              </a:ext>
            </a:extLst>
          </p:cNvPr>
          <p:cNvSpPr>
            <a:spLocks noGrp="1"/>
          </p:cNvSpPr>
          <p:nvPr>
            <p:ph type="sldNum" sz="quarter" idx="12"/>
          </p:nvPr>
        </p:nvSpPr>
        <p:spPr/>
        <p:txBody>
          <a:bodyPr/>
          <a:lstStyle/>
          <a:p>
            <a:fld id="{329AF273-7F9C-46E3-B944-DB7CD39CE5CB}" type="slidenum">
              <a:rPr lang="en-US" smtClean="0"/>
              <a:t>‹#›</a:t>
            </a:fld>
            <a:endParaRPr lang="en-US"/>
          </a:p>
        </p:txBody>
      </p:sp>
    </p:spTree>
    <p:extLst>
      <p:ext uri="{BB962C8B-B14F-4D97-AF65-F5344CB8AC3E}">
        <p14:creationId xmlns:p14="http://schemas.microsoft.com/office/powerpoint/2010/main" val="4020679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211201-EDAC-43C8-8BFB-6A16EF37163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96D555B-C990-4425-8332-0C9C4E5F96E5}"/>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733F7F3-1438-4918-B6D6-220FC9DCA4C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C1D0B09-A61F-486C-8F17-C33F9A4600A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CE095F0D-22F6-42DA-AD7D-725BD8C7134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4FAB5A9B-113A-4DB5-AF4B-4E849D309CF5}"/>
              </a:ext>
            </a:extLst>
          </p:cNvPr>
          <p:cNvSpPr>
            <a:spLocks noGrp="1"/>
          </p:cNvSpPr>
          <p:nvPr>
            <p:ph type="sldNum" sz="quarter" idx="12"/>
          </p:nvPr>
        </p:nvSpPr>
        <p:spPr/>
        <p:txBody>
          <a:bodyPr/>
          <a:lstStyle>
            <a:lvl1pPr>
              <a:defRPr/>
            </a:lvl1pPr>
          </a:lstStyle>
          <a:p>
            <a:fld id="{2686E34F-8E3C-4291-B559-CBAEB78EC059}" type="slidenum">
              <a:rPr lang="en-US" altLang="en-US"/>
              <a:pPr/>
              <a:t>‹#›</a:t>
            </a:fld>
            <a:endParaRPr lang="en-US" altLang="en-US"/>
          </a:p>
        </p:txBody>
      </p:sp>
    </p:spTree>
    <p:extLst>
      <p:ext uri="{BB962C8B-B14F-4D97-AF65-F5344CB8AC3E}">
        <p14:creationId xmlns:p14="http://schemas.microsoft.com/office/powerpoint/2010/main" val="31858184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41F00E-559B-40E2-80BC-F0D68D3744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B12604D-7B2C-4E36-91B7-12B4B26514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AF5049-35B1-4B37-8659-927E95C2AA0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391BBD1B-4E54-4C70-8F60-F7D065909E0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F8C49393-9A3B-4548-AECF-2090FA413EC2}"/>
              </a:ext>
            </a:extLst>
          </p:cNvPr>
          <p:cNvSpPr>
            <a:spLocks noGrp="1"/>
          </p:cNvSpPr>
          <p:nvPr>
            <p:ph type="sldNum" sz="quarter" idx="12"/>
          </p:nvPr>
        </p:nvSpPr>
        <p:spPr/>
        <p:txBody>
          <a:bodyPr/>
          <a:lstStyle>
            <a:lvl1pPr>
              <a:defRPr/>
            </a:lvl1pPr>
          </a:lstStyle>
          <a:p>
            <a:fld id="{2ADAE483-5434-4331-B26F-CED9F8A6DA8A}" type="slidenum">
              <a:rPr lang="en-US" altLang="en-US"/>
              <a:pPr/>
              <a:t>‹#›</a:t>
            </a:fld>
            <a:endParaRPr lang="en-US" altLang="en-US"/>
          </a:p>
        </p:txBody>
      </p:sp>
    </p:spTree>
    <p:extLst>
      <p:ext uri="{BB962C8B-B14F-4D97-AF65-F5344CB8AC3E}">
        <p14:creationId xmlns:p14="http://schemas.microsoft.com/office/powerpoint/2010/main" val="19603569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C479AD3-58B9-482A-9D92-EE6ECDE47FB5}"/>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2889002-D1F5-4326-A879-84D99C198430}"/>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8EC3647-8232-4914-B385-C6126E04229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261C824B-C7C0-478C-8BE5-CE20448F997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1F34D308-49CE-4869-BFAF-0A6437D44237}"/>
              </a:ext>
            </a:extLst>
          </p:cNvPr>
          <p:cNvSpPr>
            <a:spLocks noGrp="1"/>
          </p:cNvSpPr>
          <p:nvPr>
            <p:ph type="sldNum" sz="quarter" idx="12"/>
          </p:nvPr>
        </p:nvSpPr>
        <p:spPr/>
        <p:txBody>
          <a:bodyPr/>
          <a:lstStyle>
            <a:lvl1pPr>
              <a:defRPr/>
            </a:lvl1pPr>
          </a:lstStyle>
          <a:p>
            <a:fld id="{35258FD1-1EB2-4DC6-AE8E-1D9AE624D314}" type="slidenum">
              <a:rPr lang="en-US" altLang="en-US"/>
              <a:pPr/>
              <a:t>‹#›</a:t>
            </a:fld>
            <a:endParaRPr lang="en-US" altLang="en-US"/>
          </a:p>
        </p:txBody>
      </p:sp>
    </p:spTree>
    <p:extLst>
      <p:ext uri="{BB962C8B-B14F-4D97-AF65-F5344CB8AC3E}">
        <p14:creationId xmlns:p14="http://schemas.microsoft.com/office/powerpoint/2010/main" val="1343626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071B7021-D6B6-43DA-92D9-61F93AEE2B51}"/>
              </a:ext>
            </a:extLst>
          </p:cNvPr>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xmlns="" id="{2A06CA35-2D06-455E-B135-87C635BA0D0D}"/>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xmlns="" id="{96F3FD86-0A94-4E80-9BD3-9D4BE7BEF99C}"/>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xmlns="" id="{E2B643D8-27D1-4CD9-AB43-AF6F12AACB8D}"/>
              </a:ext>
            </a:extLst>
          </p:cNvPr>
          <p:cNvSpPr>
            <a:spLocks noGrp="1"/>
          </p:cNvSpPr>
          <p:nvPr>
            <p:ph type="sldNum" sz="quarter" idx="12"/>
          </p:nvPr>
        </p:nvSpPr>
        <p:spPr>
          <a:xfrm>
            <a:off x="8737600" y="6245225"/>
            <a:ext cx="2844800" cy="476250"/>
          </a:xfrm>
        </p:spPr>
        <p:txBody>
          <a:bodyPr/>
          <a:lstStyle>
            <a:lvl1pPr>
              <a:defRPr/>
            </a:lvl1pPr>
          </a:lstStyle>
          <a:p>
            <a:fld id="{53BF18B0-5F4C-411D-B4A0-143D2A3D779D}" type="slidenum">
              <a:rPr lang="en-US" altLang="en-US"/>
              <a:pPr/>
              <a:t>‹#›</a:t>
            </a:fld>
            <a:endParaRPr lang="en-US" altLang="en-US"/>
          </a:p>
        </p:txBody>
      </p:sp>
    </p:spTree>
    <p:extLst>
      <p:ext uri="{BB962C8B-B14F-4D97-AF65-F5344CB8AC3E}">
        <p14:creationId xmlns:p14="http://schemas.microsoft.com/office/powerpoint/2010/main" val="5168006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16C13C-5296-4192-A781-8209335A28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813A7B5-05FF-440C-BE7B-0AA057F54E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5C1C49A-C97B-4FC6-B911-35C5682DF840}"/>
              </a:ext>
            </a:extLst>
          </p:cNvPr>
          <p:cNvSpPr>
            <a:spLocks noGrp="1"/>
          </p:cNvSpPr>
          <p:nvPr>
            <p:ph type="dt" sz="half" idx="10"/>
          </p:nvPr>
        </p:nvSpPr>
        <p:spPr/>
        <p:txBody>
          <a:bodyPr/>
          <a:lstStyle/>
          <a:p>
            <a:fld id="{EE3C6682-ECEF-40C7-9C36-D1217BAFBE70}" type="datetimeFigureOut">
              <a:rPr lang="en-US" smtClean="0"/>
              <a:t>9/9/2021</a:t>
            </a:fld>
            <a:endParaRPr lang="en-US"/>
          </a:p>
        </p:txBody>
      </p:sp>
      <p:sp>
        <p:nvSpPr>
          <p:cNvPr id="5" name="Footer Placeholder 4">
            <a:extLst>
              <a:ext uri="{FF2B5EF4-FFF2-40B4-BE49-F238E27FC236}">
                <a16:creationId xmlns:a16="http://schemas.microsoft.com/office/drawing/2014/main" xmlns="" id="{4F11B606-13DB-44AC-B71A-AF0F3ACE2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9FD3215-1D15-4ADE-8AC7-D2A44A9FEF66}"/>
              </a:ext>
            </a:extLst>
          </p:cNvPr>
          <p:cNvSpPr>
            <a:spLocks noGrp="1"/>
          </p:cNvSpPr>
          <p:nvPr>
            <p:ph type="sldNum" sz="quarter" idx="12"/>
          </p:nvPr>
        </p:nvSpPr>
        <p:spPr/>
        <p:txBody>
          <a:bodyPr/>
          <a:lstStyle/>
          <a:p>
            <a:fld id="{329AF273-7F9C-46E3-B944-DB7CD39CE5CB}" type="slidenum">
              <a:rPr lang="en-US" smtClean="0"/>
              <a:t>‹#›</a:t>
            </a:fld>
            <a:endParaRPr lang="en-US"/>
          </a:p>
        </p:txBody>
      </p:sp>
    </p:spTree>
    <p:extLst>
      <p:ext uri="{BB962C8B-B14F-4D97-AF65-F5344CB8AC3E}">
        <p14:creationId xmlns:p14="http://schemas.microsoft.com/office/powerpoint/2010/main" val="17890844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69F3C9-1BD0-4F16-AE43-A54F850D22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104BD5-6552-4532-B202-904C433CC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C5B1871-56B3-4AF1-BF8E-6070919846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F8B6B8C-84CD-4E77-8333-C26691F6743A}"/>
              </a:ext>
            </a:extLst>
          </p:cNvPr>
          <p:cNvSpPr>
            <a:spLocks noGrp="1"/>
          </p:cNvSpPr>
          <p:nvPr>
            <p:ph type="dt" sz="half" idx="10"/>
          </p:nvPr>
        </p:nvSpPr>
        <p:spPr/>
        <p:txBody>
          <a:bodyPr/>
          <a:lstStyle/>
          <a:p>
            <a:fld id="{EE3C6682-ECEF-40C7-9C36-D1217BAFBE70}" type="datetimeFigureOut">
              <a:rPr lang="en-US" smtClean="0"/>
              <a:t>9/9/2021</a:t>
            </a:fld>
            <a:endParaRPr lang="en-US"/>
          </a:p>
        </p:txBody>
      </p:sp>
      <p:sp>
        <p:nvSpPr>
          <p:cNvPr id="6" name="Footer Placeholder 5">
            <a:extLst>
              <a:ext uri="{FF2B5EF4-FFF2-40B4-BE49-F238E27FC236}">
                <a16:creationId xmlns:a16="http://schemas.microsoft.com/office/drawing/2014/main" xmlns="" id="{4A7A4289-752C-4CC9-8D02-1E55DEAB01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013120A-5D4B-422D-8237-CBE3ED2FF66B}"/>
              </a:ext>
            </a:extLst>
          </p:cNvPr>
          <p:cNvSpPr>
            <a:spLocks noGrp="1"/>
          </p:cNvSpPr>
          <p:nvPr>
            <p:ph type="sldNum" sz="quarter" idx="12"/>
          </p:nvPr>
        </p:nvSpPr>
        <p:spPr/>
        <p:txBody>
          <a:bodyPr/>
          <a:lstStyle/>
          <a:p>
            <a:fld id="{329AF273-7F9C-46E3-B944-DB7CD39CE5CB}" type="slidenum">
              <a:rPr lang="en-US" smtClean="0"/>
              <a:t>‹#›</a:t>
            </a:fld>
            <a:endParaRPr lang="en-US"/>
          </a:p>
        </p:txBody>
      </p:sp>
    </p:spTree>
    <p:extLst>
      <p:ext uri="{BB962C8B-B14F-4D97-AF65-F5344CB8AC3E}">
        <p14:creationId xmlns:p14="http://schemas.microsoft.com/office/powerpoint/2010/main" val="15345818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36AEB7-B152-4CD5-9FCE-B44D408A65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5C20727-3A14-4646-873C-424F9438D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789CC4C-6DF5-4334-9C22-C8E9B7E82D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6C22B85-00E2-4E1B-B2E7-D643E0A59B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4D214B9-17E8-4E6E-84AF-E647710ABF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34FF16F-26EE-4A2E-A163-E71032FF46D3}"/>
              </a:ext>
            </a:extLst>
          </p:cNvPr>
          <p:cNvSpPr>
            <a:spLocks noGrp="1"/>
          </p:cNvSpPr>
          <p:nvPr>
            <p:ph type="dt" sz="half" idx="10"/>
          </p:nvPr>
        </p:nvSpPr>
        <p:spPr/>
        <p:txBody>
          <a:bodyPr/>
          <a:lstStyle/>
          <a:p>
            <a:fld id="{EE3C6682-ECEF-40C7-9C36-D1217BAFBE70}" type="datetimeFigureOut">
              <a:rPr lang="en-US" smtClean="0"/>
              <a:t>9/9/2021</a:t>
            </a:fld>
            <a:endParaRPr lang="en-US"/>
          </a:p>
        </p:txBody>
      </p:sp>
      <p:sp>
        <p:nvSpPr>
          <p:cNvPr id="8" name="Footer Placeholder 7">
            <a:extLst>
              <a:ext uri="{FF2B5EF4-FFF2-40B4-BE49-F238E27FC236}">
                <a16:creationId xmlns:a16="http://schemas.microsoft.com/office/drawing/2014/main" xmlns="" id="{C3292893-5FCD-4C27-A45E-DCA0073B97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26D5154-1739-4E97-A053-E08B265CD510}"/>
              </a:ext>
            </a:extLst>
          </p:cNvPr>
          <p:cNvSpPr>
            <a:spLocks noGrp="1"/>
          </p:cNvSpPr>
          <p:nvPr>
            <p:ph type="sldNum" sz="quarter" idx="12"/>
          </p:nvPr>
        </p:nvSpPr>
        <p:spPr/>
        <p:txBody>
          <a:bodyPr/>
          <a:lstStyle/>
          <a:p>
            <a:fld id="{329AF273-7F9C-46E3-B944-DB7CD39CE5CB}" type="slidenum">
              <a:rPr lang="en-US" smtClean="0"/>
              <a:t>‹#›</a:t>
            </a:fld>
            <a:endParaRPr lang="en-US"/>
          </a:p>
        </p:txBody>
      </p:sp>
    </p:spTree>
    <p:extLst>
      <p:ext uri="{BB962C8B-B14F-4D97-AF65-F5344CB8AC3E}">
        <p14:creationId xmlns:p14="http://schemas.microsoft.com/office/powerpoint/2010/main" val="4064884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D3698B-B27F-4C59-9817-9C7D0F1330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D742712-4CEA-438D-8938-EDD533D3F875}"/>
              </a:ext>
            </a:extLst>
          </p:cNvPr>
          <p:cNvSpPr>
            <a:spLocks noGrp="1"/>
          </p:cNvSpPr>
          <p:nvPr>
            <p:ph type="dt" sz="half" idx="10"/>
          </p:nvPr>
        </p:nvSpPr>
        <p:spPr/>
        <p:txBody>
          <a:bodyPr/>
          <a:lstStyle/>
          <a:p>
            <a:fld id="{EE3C6682-ECEF-40C7-9C36-D1217BAFBE70}" type="datetimeFigureOut">
              <a:rPr lang="en-US" smtClean="0"/>
              <a:t>9/9/2021</a:t>
            </a:fld>
            <a:endParaRPr lang="en-US"/>
          </a:p>
        </p:txBody>
      </p:sp>
      <p:sp>
        <p:nvSpPr>
          <p:cNvPr id="4" name="Footer Placeholder 3">
            <a:extLst>
              <a:ext uri="{FF2B5EF4-FFF2-40B4-BE49-F238E27FC236}">
                <a16:creationId xmlns:a16="http://schemas.microsoft.com/office/drawing/2014/main" xmlns="" id="{016F3FBC-02AE-476E-A018-2812852F1B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0E78EB7-3E74-43E4-947C-292755040346}"/>
              </a:ext>
            </a:extLst>
          </p:cNvPr>
          <p:cNvSpPr>
            <a:spLocks noGrp="1"/>
          </p:cNvSpPr>
          <p:nvPr>
            <p:ph type="sldNum" sz="quarter" idx="12"/>
          </p:nvPr>
        </p:nvSpPr>
        <p:spPr/>
        <p:txBody>
          <a:bodyPr/>
          <a:lstStyle/>
          <a:p>
            <a:fld id="{329AF273-7F9C-46E3-B944-DB7CD39CE5CB}" type="slidenum">
              <a:rPr lang="en-US" smtClean="0"/>
              <a:t>‹#›</a:t>
            </a:fld>
            <a:endParaRPr lang="en-US"/>
          </a:p>
        </p:txBody>
      </p:sp>
    </p:spTree>
    <p:extLst>
      <p:ext uri="{BB962C8B-B14F-4D97-AF65-F5344CB8AC3E}">
        <p14:creationId xmlns:p14="http://schemas.microsoft.com/office/powerpoint/2010/main" val="11588306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EE9B12-7760-4FA3-9C87-DC9A27D90B59}"/>
              </a:ext>
            </a:extLst>
          </p:cNvPr>
          <p:cNvSpPr>
            <a:spLocks noGrp="1"/>
          </p:cNvSpPr>
          <p:nvPr>
            <p:ph type="dt" sz="half" idx="10"/>
          </p:nvPr>
        </p:nvSpPr>
        <p:spPr/>
        <p:txBody>
          <a:bodyPr/>
          <a:lstStyle/>
          <a:p>
            <a:fld id="{EE3C6682-ECEF-40C7-9C36-D1217BAFBE70}" type="datetimeFigureOut">
              <a:rPr lang="en-US" smtClean="0"/>
              <a:t>9/9/2021</a:t>
            </a:fld>
            <a:endParaRPr lang="en-US"/>
          </a:p>
        </p:txBody>
      </p:sp>
      <p:sp>
        <p:nvSpPr>
          <p:cNvPr id="3" name="Footer Placeholder 2">
            <a:extLst>
              <a:ext uri="{FF2B5EF4-FFF2-40B4-BE49-F238E27FC236}">
                <a16:creationId xmlns:a16="http://schemas.microsoft.com/office/drawing/2014/main" xmlns="" id="{2B1B0941-95F4-4389-99EB-C22256C854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E7889CF-C914-44CF-96A9-2905F04E0F3D}"/>
              </a:ext>
            </a:extLst>
          </p:cNvPr>
          <p:cNvSpPr>
            <a:spLocks noGrp="1"/>
          </p:cNvSpPr>
          <p:nvPr>
            <p:ph type="sldNum" sz="quarter" idx="12"/>
          </p:nvPr>
        </p:nvSpPr>
        <p:spPr/>
        <p:txBody>
          <a:bodyPr/>
          <a:lstStyle/>
          <a:p>
            <a:fld id="{329AF273-7F9C-46E3-B944-DB7CD39CE5CB}" type="slidenum">
              <a:rPr lang="en-US" smtClean="0"/>
              <a:t>‹#›</a:t>
            </a:fld>
            <a:endParaRPr lang="en-US"/>
          </a:p>
        </p:txBody>
      </p:sp>
    </p:spTree>
    <p:extLst>
      <p:ext uri="{BB962C8B-B14F-4D97-AF65-F5344CB8AC3E}">
        <p14:creationId xmlns:p14="http://schemas.microsoft.com/office/powerpoint/2010/main" val="22140693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22B709-A316-4986-AEE2-4D9ED0F0BB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2FCD99E-653F-4608-A205-026DF4331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FC6EAEC-1C64-45A4-B1B2-FBDFCC4BDF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A4A9434-6393-4629-A9F6-9A6CC2F65A90}"/>
              </a:ext>
            </a:extLst>
          </p:cNvPr>
          <p:cNvSpPr>
            <a:spLocks noGrp="1"/>
          </p:cNvSpPr>
          <p:nvPr>
            <p:ph type="dt" sz="half" idx="10"/>
          </p:nvPr>
        </p:nvSpPr>
        <p:spPr/>
        <p:txBody>
          <a:bodyPr/>
          <a:lstStyle/>
          <a:p>
            <a:fld id="{EE3C6682-ECEF-40C7-9C36-D1217BAFBE70}" type="datetimeFigureOut">
              <a:rPr lang="en-US" smtClean="0"/>
              <a:t>9/9/2021</a:t>
            </a:fld>
            <a:endParaRPr lang="en-US"/>
          </a:p>
        </p:txBody>
      </p:sp>
      <p:sp>
        <p:nvSpPr>
          <p:cNvPr id="6" name="Footer Placeholder 5">
            <a:extLst>
              <a:ext uri="{FF2B5EF4-FFF2-40B4-BE49-F238E27FC236}">
                <a16:creationId xmlns:a16="http://schemas.microsoft.com/office/drawing/2014/main" xmlns="" id="{01F4F71B-592F-48F0-8D94-8431FAF34D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CF8744E-85AB-47E7-9B38-8DF53A598F0A}"/>
              </a:ext>
            </a:extLst>
          </p:cNvPr>
          <p:cNvSpPr>
            <a:spLocks noGrp="1"/>
          </p:cNvSpPr>
          <p:nvPr>
            <p:ph type="sldNum" sz="quarter" idx="12"/>
          </p:nvPr>
        </p:nvSpPr>
        <p:spPr/>
        <p:txBody>
          <a:bodyPr/>
          <a:lstStyle/>
          <a:p>
            <a:fld id="{329AF273-7F9C-46E3-B944-DB7CD39CE5CB}" type="slidenum">
              <a:rPr lang="en-US" smtClean="0"/>
              <a:t>‹#›</a:t>
            </a:fld>
            <a:endParaRPr lang="en-US"/>
          </a:p>
        </p:txBody>
      </p:sp>
    </p:spTree>
    <p:extLst>
      <p:ext uri="{BB962C8B-B14F-4D97-AF65-F5344CB8AC3E}">
        <p14:creationId xmlns:p14="http://schemas.microsoft.com/office/powerpoint/2010/main" val="21370516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21E118-89F5-4CE5-B605-BAF643E4ED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19BABF2-8E02-4263-B1FD-7321B3063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ABE2AFA-4068-4492-932A-D8E1B83CD5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FA47CFA-3F27-4DF4-A243-63DCC921CEFF}"/>
              </a:ext>
            </a:extLst>
          </p:cNvPr>
          <p:cNvSpPr>
            <a:spLocks noGrp="1"/>
          </p:cNvSpPr>
          <p:nvPr>
            <p:ph type="dt" sz="half" idx="10"/>
          </p:nvPr>
        </p:nvSpPr>
        <p:spPr/>
        <p:txBody>
          <a:bodyPr/>
          <a:lstStyle/>
          <a:p>
            <a:fld id="{EE3C6682-ECEF-40C7-9C36-D1217BAFBE70}" type="datetimeFigureOut">
              <a:rPr lang="en-US" smtClean="0"/>
              <a:t>9/9/2021</a:t>
            </a:fld>
            <a:endParaRPr lang="en-US"/>
          </a:p>
        </p:txBody>
      </p:sp>
      <p:sp>
        <p:nvSpPr>
          <p:cNvPr id="6" name="Footer Placeholder 5">
            <a:extLst>
              <a:ext uri="{FF2B5EF4-FFF2-40B4-BE49-F238E27FC236}">
                <a16:creationId xmlns:a16="http://schemas.microsoft.com/office/drawing/2014/main" xmlns="" id="{1F2ABFA1-1BC7-412D-88F1-1FB946586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0C0B345-95C3-4D68-94B8-C54CCE61566A}"/>
              </a:ext>
            </a:extLst>
          </p:cNvPr>
          <p:cNvSpPr>
            <a:spLocks noGrp="1"/>
          </p:cNvSpPr>
          <p:nvPr>
            <p:ph type="sldNum" sz="quarter" idx="12"/>
          </p:nvPr>
        </p:nvSpPr>
        <p:spPr/>
        <p:txBody>
          <a:bodyPr/>
          <a:lstStyle/>
          <a:p>
            <a:fld id="{329AF273-7F9C-46E3-B944-DB7CD39CE5CB}" type="slidenum">
              <a:rPr lang="en-US" smtClean="0"/>
              <a:t>‹#›</a:t>
            </a:fld>
            <a:endParaRPr lang="en-US"/>
          </a:p>
        </p:txBody>
      </p:sp>
    </p:spTree>
    <p:extLst>
      <p:ext uri="{BB962C8B-B14F-4D97-AF65-F5344CB8AC3E}">
        <p14:creationId xmlns:p14="http://schemas.microsoft.com/office/powerpoint/2010/main" val="22914123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A1EE9C4-1816-4F39-994C-FD7CC7964E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B4DF516-F89E-4277-9F4D-997ED10A19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749C29-ADEB-4807-8D31-0C3755A84F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3C6682-ECEF-40C7-9C36-D1217BAFBE70}" type="datetimeFigureOut">
              <a:rPr lang="en-US" smtClean="0"/>
              <a:t>9/9/2021</a:t>
            </a:fld>
            <a:endParaRPr lang="en-US"/>
          </a:p>
        </p:txBody>
      </p:sp>
      <p:sp>
        <p:nvSpPr>
          <p:cNvPr id="5" name="Footer Placeholder 4">
            <a:extLst>
              <a:ext uri="{FF2B5EF4-FFF2-40B4-BE49-F238E27FC236}">
                <a16:creationId xmlns:a16="http://schemas.microsoft.com/office/drawing/2014/main" xmlns="" id="{114E3513-B91C-4079-9B7E-79D486EB73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044401E-B7AD-401D-83D2-81EA5F8995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9AF273-7F9C-46E3-B944-DB7CD39CE5CB}" type="slidenum">
              <a:rPr lang="en-US" smtClean="0"/>
              <a:t>‹#›</a:t>
            </a:fld>
            <a:endParaRPr lang="en-US"/>
          </a:p>
        </p:txBody>
      </p:sp>
    </p:spTree>
    <p:extLst>
      <p:ext uri="{BB962C8B-B14F-4D97-AF65-F5344CB8AC3E}">
        <p14:creationId xmlns:p14="http://schemas.microsoft.com/office/powerpoint/2010/main" val="3835502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7751DCD2-7023-4192-9B9F-EE7CD9AE4BAD}"/>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2F7CA8B6-B60D-4150-B49D-CE0662D7B9CC}"/>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70156854-4297-48C8-BB0D-F28B218B389C}"/>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a:p>
        </p:txBody>
      </p:sp>
      <p:sp>
        <p:nvSpPr>
          <p:cNvPr id="1029" name="Rectangle 5">
            <a:extLst>
              <a:ext uri="{FF2B5EF4-FFF2-40B4-BE49-F238E27FC236}">
                <a16:creationId xmlns:a16="http://schemas.microsoft.com/office/drawing/2014/main" xmlns="" id="{39190BA2-188E-4B2A-A2FB-A5F6D147EC5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a:p>
        </p:txBody>
      </p:sp>
      <p:sp>
        <p:nvSpPr>
          <p:cNvPr id="1030" name="Rectangle 6">
            <a:extLst>
              <a:ext uri="{FF2B5EF4-FFF2-40B4-BE49-F238E27FC236}">
                <a16:creationId xmlns:a16="http://schemas.microsoft.com/office/drawing/2014/main" xmlns="" id="{E18A45B7-3560-46BE-88EA-CD3F65897A62}"/>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29BE2A97-3BC6-44C9-8070-537B70A85330}" type="slidenum">
              <a:rPr lang="en-US" altLang="en-US"/>
              <a:pPr/>
              <a:t>‹#›</a:t>
            </a:fld>
            <a:endParaRPr lang="en-US" altLang="en-US"/>
          </a:p>
        </p:txBody>
      </p:sp>
    </p:spTree>
    <p:extLst>
      <p:ext uri="{BB962C8B-B14F-4D97-AF65-F5344CB8AC3E}">
        <p14:creationId xmlns:p14="http://schemas.microsoft.com/office/powerpoint/2010/main" val="1697973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29.pn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C2201E0-196C-40FA-A8DC-ED2CCDB23EC2}"/>
              </a:ext>
            </a:extLst>
          </p:cNvPr>
          <p:cNvGrpSpPr/>
          <p:nvPr/>
        </p:nvGrpSpPr>
        <p:grpSpPr>
          <a:xfrm>
            <a:off x="-426720" y="0"/>
            <a:ext cx="8239760" cy="6858000"/>
            <a:chOff x="-426720" y="0"/>
            <a:chExt cx="6461760" cy="6858000"/>
          </a:xfrm>
          <a:blipFill>
            <a:blip r:embed="rId2"/>
            <a:stretch>
              <a:fillRect/>
            </a:stretch>
          </a:blipFill>
        </p:grpSpPr>
        <p:sp>
          <p:nvSpPr>
            <p:cNvPr id="4" name="Parallelogram 3">
              <a:extLst>
                <a:ext uri="{FF2B5EF4-FFF2-40B4-BE49-F238E27FC236}">
                  <a16:creationId xmlns:a16="http://schemas.microsoft.com/office/drawing/2014/main" xmlns="" id="{2C1FA131-084E-4AE8-B3F4-A53822BCCD8D}"/>
                </a:ext>
              </a:extLst>
            </p:cNvPr>
            <p:cNvSpPr/>
            <p:nvPr/>
          </p:nvSpPr>
          <p:spPr>
            <a:xfrm>
              <a:off x="-426720" y="0"/>
              <a:ext cx="1503680"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xmlns="" id="{503E5AB0-C5F8-41F5-80D0-F53467C53E07}"/>
                </a:ext>
              </a:extLst>
            </p:cNvPr>
            <p:cNvSpPr/>
            <p:nvPr/>
          </p:nvSpPr>
          <p:spPr>
            <a:xfrm>
              <a:off x="812800" y="0"/>
              <a:ext cx="1503680"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6">
              <a:extLst>
                <a:ext uri="{FF2B5EF4-FFF2-40B4-BE49-F238E27FC236}">
                  <a16:creationId xmlns:a16="http://schemas.microsoft.com/office/drawing/2014/main" xmlns="" id="{E0255935-49DA-4F2D-B0AB-A2C39F195B4D}"/>
                </a:ext>
              </a:extLst>
            </p:cNvPr>
            <p:cNvSpPr/>
            <p:nvPr/>
          </p:nvSpPr>
          <p:spPr>
            <a:xfrm>
              <a:off x="2052320" y="0"/>
              <a:ext cx="1503680"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xmlns="" id="{2454FE75-16FD-4203-846E-E7CD7D576D41}"/>
                </a:ext>
              </a:extLst>
            </p:cNvPr>
            <p:cNvSpPr/>
            <p:nvPr/>
          </p:nvSpPr>
          <p:spPr>
            <a:xfrm>
              <a:off x="3291840" y="0"/>
              <a:ext cx="1503680"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xmlns="" id="{3D8B7DF1-A1D1-4996-B403-84175D364411}"/>
                </a:ext>
              </a:extLst>
            </p:cNvPr>
            <p:cNvSpPr/>
            <p:nvPr/>
          </p:nvSpPr>
          <p:spPr>
            <a:xfrm>
              <a:off x="4531360" y="0"/>
              <a:ext cx="1503680"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Parallelogram 9">
            <a:extLst>
              <a:ext uri="{FF2B5EF4-FFF2-40B4-BE49-F238E27FC236}">
                <a16:creationId xmlns:a16="http://schemas.microsoft.com/office/drawing/2014/main" xmlns="" id="{0305C4D2-807B-49EA-9440-C7BA80ABC004}"/>
              </a:ext>
            </a:extLst>
          </p:cNvPr>
          <p:cNvSpPr/>
          <p:nvPr/>
        </p:nvSpPr>
        <p:spPr>
          <a:xfrm>
            <a:off x="4531360" y="1371600"/>
            <a:ext cx="7660640" cy="1092200"/>
          </a:xfrm>
          <a:prstGeom prst="parallelogram">
            <a:avLst/>
          </a:prstGeom>
          <a:solidFill>
            <a:schemeClr val="accent4">
              <a:lumMod val="75000"/>
              <a:alpha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EED8AD0C-A671-40E1-B2D0-81F9713ED5BA}"/>
              </a:ext>
            </a:extLst>
          </p:cNvPr>
          <p:cNvSpPr txBox="1"/>
          <p:nvPr/>
        </p:nvSpPr>
        <p:spPr>
          <a:xfrm>
            <a:off x="4492250" y="502534"/>
            <a:ext cx="1992853" cy="646331"/>
          </a:xfrm>
          <a:prstGeom prst="rect">
            <a:avLst/>
          </a:prstGeom>
          <a:solidFill>
            <a:schemeClr val="bg1">
              <a:alpha val="0"/>
            </a:schemeClr>
          </a:solidFill>
        </p:spPr>
        <p:txBody>
          <a:bodyPr wrap="none" rtlCol="0">
            <a:spAutoFit/>
          </a:bodyPr>
          <a:lstStyle/>
          <a:p>
            <a:r>
              <a:rPr lang="en-US" sz="3600" b="1" dirty="0" err="1">
                <a:solidFill>
                  <a:srgbClr val="002060"/>
                </a:solidFill>
                <a:latin typeface="Times New Roman" panose="02020603050405020304" pitchFamily="18" charset="0"/>
                <a:cs typeface="Times New Roman" panose="02020603050405020304" pitchFamily="18" charset="0"/>
              </a:rPr>
              <a:t>Văn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bản</a:t>
            </a:r>
            <a:r>
              <a:rPr lang="en-US" sz="3600" dirty="0">
                <a:solidFill>
                  <a:srgbClr val="002060"/>
                </a:solidFill>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xmlns="" id="{1D42DA88-648E-4C6E-B04D-02B41CD3F478}"/>
              </a:ext>
            </a:extLst>
          </p:cNvPr>
          <p:cNvPicPr>
            <a:picLocks noChangeAspect="1"/>
          </p:cNvPicPr>
          <p:nvPr/>
        </p:nvPicPr>
        <p:blipFill>
          <a:blip r:embed="rId3"/>
          <a:stretch>
            <a:fillRect/>
          </a:stretch>
        </p:blipFill>
        <p:spPr>
          <a:xfrm>
            <a:off x="5061420" y="1223110"/>
            <a:ext cx="6742760" cy="1774090"/>
          </a:xfrm>
          <a:prstGeom prst="rect">
            <a:avLst/>
          </a:prstGeom>
        </p:spPr>
      </p:pic>
      <p:pic>
        <p:nvPicPr>
          <p:cNvPr id="15" name="Picture 14">
            <a:extLst>
              <a:ext uri="{FF2B5EF4-FFF2-40B4-BE49-F238E27FC236}">
                <a16:creationId xmlns:a16="http://schemas.microsoft.com/office/drawing/2014/main" xmlns="" id="{C6437C1C-E26D-4140-8E0C-C410582B0C36}"/>
              </a:ext>
            </a:extLst>
          </p:cNvPr>
          <p:cNvPicPr>
            <a:picLocks noChangeAspect="1"/>
          </p:cNvPicPr>
          <p:nvPr/>
        </p:nvPicPr>
        <p:blipFill>
          <a:blip r:embed="rId4"/>
          <a:stretch>
            <a:fillRect/>
          </a:stretch>
        </p:blipFill>
        <p:spPr>
          <a:xfrm>
            <a:off x="6096000" y="2404289"/>
            <a:ext cx="5706351" cy="859611"/>
          </a:xfrm>
          <a:prstGeom prst="rect">
            <a:avLst/>
          </a:prstGeom>
        </p:spPr>
      </p:pic>
      <p:pic>
        <p:nvPicPr>
          <p:cNvPr id="14" name="Picture 6">
            <a:extLst>
              <a:ext uri="{FF2B5EF4-FFF2-40B4-BE49-F238E27FC236}">
                <a16:creationId xmlns:a16="http://schemas.microsoft.com/office/drawing/2014/main" xmlns="" id="{D9CCBF85-4F00-4E74-844B-1AD0357C963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725264" y="4062024"/>
            <a:ext cx="6447822" cy="2907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7188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Hình ảnh Bãi Cát, Bãi Biển Clipart, Bãi Cát, Bên Bờ Biển miễn phí tải tập  tin PNG PSDComment và Vector">
            <a:extLst>
              <a:ext uri="{FF2B5EF4-FFF2-40B4-BE49-F238E27FC236}">
                <a16:creationId xmlns:a16="http://schemas.microsoft.com/office/drawing/2014/main" xmlns="" id="{665BA247-E903-4580-9E31-413C3BA028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750"/>
          <a:stretch/>
        </p:blipFill>
        <p:spPr bwMode="auto">
          <a:xfrm>
            <a:off x="0" y="3886200"/>
            <a:ext cx="12192000" cy="443484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12C4077C-D324-45D2-A50B-6F3F2F1B0D42}"/>
              </a:ext>
            </a:extLst>
          </p:cNvPr>
          <p:cNvSpPr txBox="1"/>
          <p:nvPr/>
        </p:nvSpPr>
        <p:spPr>
          <a:xfrm>
            <a:off x="0" y="755553"/>
            <a:ext cx="11910646" cy="1212640"/>
          </a:xfrm>
          <a:prstGeom prst="rect">
            <a:avLst/>
          </a:prstGeom>
          <a:noFill/>
        </p:spPr>
        <p:txBody>
          <a:bodyPr wrap="square">
            <a:spAutoFit/>
          </a:bodyPr>
          <a:lstStyle/>
          <a:p>
            <a:pPr marL="342900" lvl="0" indent="-342900" algn="just">
              <a:lnSpc>
                <a:spcPct val="130000"/>
              </a:lnSpc>
              <a:buClr>
                <a:srgbClr val="000000"/>
              </a:buClr>
              <a:buSzPts val="1200"/>
              <a:buFont typeface="Symbol" panose="05050102010706020507" pitchFamily="18" charset="2"/>
              <a:buChar char="-"/>
              <a:tabLst>
                <a:tab pos="424815" algn="l"/>
              </a:tabLst>
            </a:pPr>
            <a:r>
              <a:rPr lang="vi-VN" sz="2800" u="none" strike="noStrike" spc="0" dirty="0" smtClean="0">
                <a:effectLst/>
                <a:latin typeface="Times New Roman" panose="02020603050405020304" pitchFamily="18" charset="0"/>
                <a:ea typeface="Times New Roman" panose="02020603050405020304" pitchFamily="18" charset="0"/>
                <a:cs typeface="Times New Roman" panose="02020603050405020304" pitchFamily="18" charset="0"/>
              </a:rPr>
              <a:t>Nghĩ đen: “Tức </a:t>
            </a:r>
            <a:r>
              <a:rPr lang="vi-VN"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ư</a:t>
            </a:r>
            <a:r>
              <a:rPr lang="vi-VN"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ớc vỡ bờ” là một thành ngữ dân </a:t>
            </a:r>
            <a:r>
              <a:rPr lang="vi-VN" sz="2800" u="none" strike="noStrike" spc="0" dirty="0" smtClean="0">
                <a:effectLst/>
                <a:latin typeface="Times New Roman" panose="02020603050405020304" pitchFamily="18" charset="0"/>
                <a:ea typeface="Times New Roman" panose="02020603050405020304" pitchFamily="18" charset="0"/>
                <a:cs typeface="Times New Roman" panose="02020603050405020304" pitchFamily="18" charset="0"/>
              </a:rPr>
              <a:t>gian</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chỉ một hiện tượng tự nhiên. Khi nước dân cao quá nhiều gây đến tràn bờ, vỡ bờ.</a:t>
            </a:r>
            <a:endPar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BAB100E6-7D8E-4E6B-A7EA-36A74E8AB2DA}"/>
              </a:ext>
            </a:extLst>
          </p:cNvPr>
          <p:cNvSpPr txBox="1"/>
          <p:nvPr/>
        </p:nvSpPr>
        <p:spPr>
          <a:xfrm>
            <a:off x="0" y="4281020"/>
            <a:ext cx="11910645" cy="1772793"/>
          </a:xfrm>
          <a:prstGeom prst="rect">
            <a:avLst/>
          </a:prstGeom>
          <a:noFill/>
        </p:spPr>
        <p:txBody>
          <a:bodyPr wrap="square">
            <a:spAutoFit/>
          </a:bodyPr>
          <a:lstStyle/>
          <a:p>
            <a:pPr marL="342900" lvl="0" indent="-342900" algn="just">
              <a:lnSpc>
                <a:spcPct val="130000"/>
              </a:lnSpc>
              <a:buClr>
                <a:srgbClr val="000000"/>
              </a:buClr>
              <a:buSzPts val="1200"/>
              <a:buFont typeface="Symbol" panose="05050102010706020507" pitchFamily="18" charset="2"/>
              <a:buChar char="-"/>
              <a:tabLst>
                <a:tab pos="424815" algn="l"/>
              </a:tabLst>
            </a:pPr>
            <a:r>
              <a:rPr lang="vi-VN"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Nhan đề đoạn trích còn toát lên chân lí: </a:t>
            </a:r>
            <a:r>
              <a:rPr lang="vi-VN" sz="2800" i="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Con đ</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ư</a:t>
            </a:r>
            <a:r>
              <a:rPr lang="vi-VN" sz="2800" i="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ờng sống của quần chúng bị áp bức chỉ có thể là con đuờng đấu tranh để tự giải phóng, không có con đ</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ư</a:t>
            </a:r>
            <a:r>
              <a:rPr lang="vi-VN" sz="2800" i="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ờng nào khác.</a:t>
            </a:r>
            <a:endParaRPr lang="en-US" sz="2800" i="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5EA1EFC7-963D-40FC-BE23-26978C7D6E6D}"/>
              </a:ext>
            </a:extLst>
          </p:cNvPr>
          <p:cNvSpPr txBox="1"/>
          <p:nvPr/>
        </p:nvSpPr>
        <p:spPr>
          <a:xfrm>
            <a:off x="-5" y="1958133"/>
            <a:ext cx="11910645" cy="652486"/>
          </a:xfrm>
          <a:prstGeom prst="rect">
            <a:avLst/>
          </a:prstGeom>
          <a:noFill/>
        </p:spPr>
        <p:txBody>
          <a:bodyPr wrap="square">
            <a:spAutoFit/>
          </a:bodyPr>
          <a:lstStyle/>
          <a:p>
            <a:pPr marL="342900" lvl="0" indent="-342900" algn="just">
              <a:lnSpc>
                <a:spcPct val="130000"/>
              </a:lnSpc>
              <a:buClr>
                <a:srgbClr val="000000"/>
              </a:buClr>
              <a:buSzPts val="1200"/>
              <a:buFont typeface="Symbol" panose="05050102010706020507" pitchFamily="18" charset="2"/>
              <a:buChar char="-"/>
              <a:tabLst>
                <a:tab pos="424815" algn="l"/>
              </a:tabLst>
            </a:pPr>
            <a:r>
              <a:rPr lang="vi-VN" sz="2800" u="none" strike="noStrike" spc="0" dirty="0" smtClean="0">
                <a:effectLst/>
                <a:latin typeface="Times New Roman" panose="02020603050405020304" pitchFamily="18" charset="0"/>
                <a:ea typeface="Times New Roman" panose="02020603050405020304" pitchFamily="18" charset="0"/>
                <a:cs typeface="Times New Roman" panose="02020603050405020304" pitchFamily="18" charset="0"/>
              </a:rPr>
              <a:t>Nghĩa bóng : Phản ảnh quy luật: có áp bức, có đấu tranh </a:t>
            </a:r>
            <a:endPar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p:cNvSpPr txBox="1"/>
          <p:nvPr/>
        </p:nvSpPr>
        <p:spPr>
          <a:xfrm>
            <a:off x="437882" y="141668"/>
            <a:ext cx="5962918" cy="553998"/>
          </a:xfrm>
          <a:prstGeom prst="rect">
            <a:avLst/>
          </a:prstGeom>
          <a:noFill/>
        </p:spPr>
        <p:txBody>
          <a:bodyPr wrap="square" rtlCol="0">
            <a:spAutoFit/>
          </a:bodyPr>
          <a:lstStyle/>
          <a:p>
            <a:r>
              <a:rPr lang="vi-VN" sz="3000" b="1" dirty="0">
                <a:solidFill>
                  <a:srgbClr val="FF0000"/>
                </a:solidFill>
                <a:latin typeface="+mj-lt"/>
              </a:rPr>
              <a:t>c</a:t>
            </a:r>
            <a:r>
              <a:rPr lang="vi-VN" sz="3000" b="1" dirty="0" smtClean="0">
                <a:solidFill>
                  <a:srgbClr val="FF0000"/>
                </a:solidFill>
                <a:latin typeface="+mj-lt"/>
              </a:rPr>
              <a:t>. Ý nghĩa nhan đề :</a:t>
            </a:r>
            <a:endParaRPr lang="en-US" sz="3000" b="1" dirty="0">
              <a:solidFill>
                <a:srgbClr val="FF0000"/>
              </a:solidFill>
              <a:latin typeface="+mj-lt"/>
            </a:endParaRPr>
          </a:p>
        </p:txBody>
      </p:sp>
    </p:spTree>
    <p:extLst>
      <p:ext uri="{BB962C8B-B14F-4D97-AF65-F5344CB8AC3E}">
        <p14:creationId xmlns:p14="http://schemas.microsoft.com/office/powerpoint/2010/main" val="10911346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op 100 hình nền powerpoint đẹp nhất nhiều chủ đề mà bạn cần">
            <a:extLst>
              <a:ext uri="{FF2B5EF4-FFF2-40B4-BE49-F238E27FC236}">
                <a16:creationId xmlns:a16="http://schemas.microsoft.com/office/drawing/2014/main" xmlns="" id="{484B51DA-813F-4B43-8189-6516CE721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90113BDF-1649-4E86-8FA4-6DE43B7A31F4}"/>
              </a:ext>
            </a:extLst>
          </p:cNvPr>
          <p:cNvSpPr txBox="1"/>
          <p:nvPr/>
        </p:nvSpPr>
        <p:spPr>
          <a:xfrm>
            <a:off x="477938" y="830475"/>
            <a:ext cx="11236123" cy="5790047"/>
          </a:xfrm>
          <a:prstGeom prst="rect">
            <a:avLst/>
          </a:prstGeom>
          <a:noFill/>
        </p:spPr>
        <p:txBody>
          <a:bodyPr wrap="square">
            <a:spAutoFit/>
          </a:bodyPr>
          <a:lstStyle/>
          <a:p>
            <a:pPr indent="355600" algn="just">
              <a:lnSpc>
                <a:spcPct val="130000"/>
              </a:lnSpc>
            </a:pPr>
            <a:r>
              <a:rPr lang="vi-VN" sz="3200" dirty="0">
                <a:effectLst/>
                <a:latin typeface="Times New Roman" panose="02020603050405020304" pitchFamily="18" charset="0"/>
                <a:ea typeface="Times New Roman" panose="02020603050405020304" pitchFamily="18" charset="0"/>
              </a:rPr>
              <a:t>Anh Dậu vì thiếu s</a:t>
            </a:r>
            <a:r>
              <a:rPr lang="en-US" sz="3200" dirty="0">
                <a:latin typeface="Times New Roman" panose="02020603050405020304" pitchFamily="18" charset="0"/>
                <a:ea typeface="Times New Roman" panose="02020603050405020304" pitchFamily="18" charset="0"/>
              </a:rPr>
              <a:t>ư</a:t>
            </a:r>
            <a:r>
              <a:rPr lang="vi-VN" sz="3200" dirty="0">
                <a:effectLst/>
                <a:latin typeface="Times New Roman" panose="02020603050405020304" pitchFamily="18" charset="0"/>
                <a:ea typeface="Times New Roman" panose="02020603050405020304" pitchFamily="18" charset="0"/>
              </a:rPr>
              <a:t>u mà bị lôi ra đình đánh đập và khi đ</a:t>
            </a:r>
            <a:r>
              <a:rPr lang="en-US" sz="3200" dirty="0">
                <a:latin typeface="Times New Roman" panose="02020603050405020304" pitchFamily="18" charset="0"/>
                <a:ea typeface="Times New Roman" panose="02020603050405020304" pitchFamily="18" charset="0"/>
              </a:rPr>
              <a:t>ư</a:t>
            </a:r>
            <a:r>
              <a:rPr lang="vi-VN" sz="3200" dirty="0">
                <a:effectLst/>
                <a:latin typeface="Times New Roman" panose="02020603050405020304" pitchFamily="18" charset="0"/>
                <a:ea typeface="Times New Roman" panose="02020603050405020304" pitchFamily="18" charset="0"/>
              </a:rPr>
              <a:t>ợc trả về chỉ còn là một thân xác rũ r</a:t>
            </a:r>
            <a:r>
              <a:rPr lang="en-US" sz="3200" dirty="0">
                <a:latin typeface="Times New Roman" panose="02020603050405020304" pitchFamily="18" charset="0"/>
                <a:ea typeface="Times New Roman" panose="02020603050405020304" pitchFamily="18" charset="0"/>
              </a:rPr>
              <a:t>ư</a:t>
            </a:r>
            <a:r>
              <a:rPr lang="vi-VN" sz="3200" dirty="0">
                <a:effectLst/>
                <a:latin typeface="Times New Roman" panose="02020603050405020304" pitchFamily="18" charset="0"/>
                <a:ea typeface="Times New Roman" panose="02020603050405020304" pitchFamily="18" charset="0"/>
              </a:rPr>
              <a:t>ợi. Đ</a:t>
            </a:r>
            <a:r>
              <a:rPr lang="en-US" sz="3200" dirty="0" err="1">
                <a:latin typeface="Times New Roman" panose="02020603050405020304" pitchFamily="18" charset="0"/>
                <a:ea typeface="Times New Roman" panose="02020603050405020304" pitchFamily="18" charset="0"/>
              </a:rPr>
              <a:t>ượ</a:t>
            </a:r>
            <a:r>
              <a:rPr lang="vi-VN" sz="3200" dirty="0">
                <a:effectLst/>
                <a:latin typeface="Times New Roman" panose="02020603050405020304" pitchFamily="18" charset="0"/>
                <a:ea typeface="Times New Roman" panose="02020603050405020304" pitchFamily="18" charset="0"/>
              </a:rPr>
              <a:t>c bà hàng xóm cho bát gạo, chị Dậu nấu cháo cho anh Dậu ăn. Nh</a:t>
            </a:r>
            <a:r>
              <a:rPr lang="en-US" sz="3200" dirty="0">
                <a:latin typeface="Times New Roman" panose="02020603050405020304" pitchFamily="18" charset="0"/>
                <a:ea typeface="Times New Roman" panose="02020603050405020304" pitchFamily="18" charset="0"/>
              </a:rPr>
              <a:t>ư</a:t>
            </a:r>
            <a:r>
              <a:rPr lang="vi-VN" sz="3200" dirty="0">
                <a:effectLst/>
                <a:latin typeface="Times New Roman" panose="02020603050405020304" pitchFamily="18" charset="0"/>
                <a:ea typeface="Times New Roman" panose="02020603050405020304" pitchFamily="18" charset="0"/>
              </a:rPr>
              <a:t>ng anh ch</a:t>
            </a:r>
            <a:r>
              <a:rPr lang="en-US" sz="3200" dirty="0">
                <a:latin typeface="Times New Roman" panose="02020603050405020304" pitchFamily="18" charset="0"/>
                <a:ea typeface="Times New Roman" panose="02020603050405020304" pitchFamily="18" charset="0"/>
              </a:rPr>
              <a:t>ư</a:t>
            </a:r>
            <a:r>
              <a:rPr lang="vi-VN" sz="3200" dirty="0">
                <a:effectLst/>
                <a:latin typeface="Times New Roman" panose="02020603050405020304" pitchFamily="18" charset="0"/>
                <a:ea typeface="Times New Roman" panose="02020603050405020304" pitchFamily="18" charset="0"/>
              </a:rPr>
              <a:t>a kịp ăn thì tên cai lệ và ng</a:t>
            </a:r>
            <a:r>
              <a:rPr lang="en-US" sz="3200" dirty="0">
                <a:latin typeface="Times New Roman" panose="02020603050405020304" pitchFamily="18" charset="0"/>
                <a:ea typeface="Times New Roman" panose="02020603050405020304" pitchFamily="18" charset="0"/>
              </a:rPr>
              <a:t>ư</a:t>
            </a:r>
            <a:r>
              <a:rPr lang="vi-VN" sz="3200" dirty="0">
                <a:effectLst/>
                <a:latin typeface="Times New Roman" panose="02020603050405020304" pitchFamily="18" charset="0"/>
                <a:ea typeface="Times New Roman" panose="02020603050405020304" pitchFamily="18" charset="0"/>
              </a:rPr>
              <a:t>ời nhà lí tr</a:t>
            </a:r>
            <a:r>
              <a:rPr lang="en-US" sz="3200" dirty="0">
                <a:latin typeface="Times New Roman" panose="02020603050405020304" pitchFamily="18" charset="0"/>
                <a:ea typeface="Times New Roman" panose="02020603050405020304" pitchFamily="18" charset="0"/>
              </a:rPr>
              <a:t>ư</a:t>
            </a:r>
            <a:r>
              <a:rPr lang="vi-VN" sz="3200" dirty="0">
                <a:effectLst/>
                <a:latin typeface="Times New Roman" panose="02020603050405020304" pitchFamily="18" charset="0"/>
                <a:ea typeface="Times New Roman" panose="02020603050405020304" pitchFamily="18" charset="0"/>
              </a:rPr>
              <a:t>ởng đến đòi s</a:t>
            </a:r>
            <a:r>
              <a:rPr lang="en-US" sz="3200" dirty="0">
                <a:latin typeface="Times New Roman" panose="02020603050405020304" pitchFamily="18" charset="0"/>
                <a:ea typeface="Times New Roman" panose="02020603050405020304" pitchFamily="18" charset="0"/>
              </a:rPr>
              <a:t>ư</a:t>
            </a:r>
            <a:r>
              <a:rPr lang="vi-VN" sz="3200" dirty="0">
                <a:effectLst/>
                <a:latin typeface="Times New Roman" panose="02020603050405020304" pitchFamily="18" charset="0"/>
                <a:ea typeface="Times New Roman" panose="02020603050405020304" pitchFamily="18" charset="0"/>
              </a:rPr>
              <a:t>u. Chị Dậu van xin chúng tha cho anh Dậu nh</a:t>
            </a:r>
            <a:r>
              <a:rPr lang="en-US" sz="3200" dirty="0">
                <a:latin typeface="Times New Roman" panose="02020603050405020304" pitchFamily="18" charset="0"/>
                <a:ea typeface="Times New Roman" panose="02020603050405020304" pitchFamily="18" charset="0"/>
              </a:rPr>
              <a:t>ư</a:t>
            </a:r>
            <a:r>
              <a:rPr lang="vi-VN" sz="3200" dirty="0">
                <a:effectLst/>
                <a:latin typeface="Times New Roman" panose="02020603050405020304" pitchFamily="18" charset="0"/>
                <a:ea typeface="Times New Roman" panose="02020603050405020304" pitchFamily="18" charset="0"/>
              </a:rPr>
              <a:t>ng chúng không nghe mà còn đánh chị và sấn đến định trói anh Dậu mang đi. Quá phẫn nộ, chị đã liều cự lại và chống trả quyết liệt, quật ngã hai tên tay sai. Cai lệ bị chị đẩy ngã chỏng quèo trên mặt đất. Còn ng</a:t>
            </a:r>
            <a:r>
              <a:rPr lang="en-US" sz="3200" dirty="0">
                <a:latin typeface="Times New Roman" panose="02020603050405020304" pitchFamily="18" charset="0"/>
                <a:ea typeface="Times New Roman" panose="02020603050405020304" pitchFamily="18" charset="0"/>
              </a:rPr>
              <a:t>ư</a:t>
            </a:r>
            <a:r>
              <a:rPr lang="vi-VN" sz="3200" dirty="0">
                <a:effectLst/>
                <a:latin typeface="Times New Roman" panose="02020603050405020304" pitchFamily="18" charset="0"/>
                <a:ea typeface="Times New Roman" panose="02020603050405020304" pitchFamily="18" charset="0"/>
              </a:rPr>
              <a:t>ời nhà lí tr</a:t>
            </a:r>
            <a:r>
              <a:rPr lang="en-US" sz="3200" dirty="0">
                <a:latin typeface="Times New Roman" panose="02020603050405020304" pitchFamily="18" charset="0"/>
                <a:ea typeface="Times New Roman" panose="02020603050405020304" pitchFamily="18" charset="0"/>
              </a:rPr>
              <a:t>ư</a:t>
            </a:r>
            <a:r>
              <a:rPr lang="vi-VN" sz="3200" dirty="0">
                <a:effectLst/>
                <a:latin typeface="Times New Roman" panose="02020603050405020304" pitchFamily="18" charset="0"/>
                <a:ea typeface="Times New Roman" panose="02020603050405020304" pitchFamily="18" charset="0"/>
              </a:rPr>
              <a:t>ởng thì bị chị túm tóc lẳng cho một cái ngã nhào ra thềm.</a:t>
            </a:r>
            <a:endParaRPr lang="en-US" sz="32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xmlns="" id="{8BECCB85-73E4-4B2C-826A-5C6F56E1D175}"/>
              </a:ext>
            </a:extLst>
          </p:cNvPr>
          <p:cNvSpPr txBox="1"/>
          <p:nvPr/>
        </p:nvSpPr>
        <p:spPr>
          <a:xfrm>
            <a:off x="3380832" y="184144"/>
            <a:ext cx="5430333"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TÓM TẮT ĐOẠN TRÍCH</a:t>
            </a:r>
          </a:p>
        </p:txBody>
      </p:sp>
      <p:sp>
        <p:nvSpPr>
          <p:cNvPr id="7" name="Rectangle 6">
            <a:extLst>
              <a:ext uri="{FF2B5EF4-FFF2-40B4-BE49-F238E27FC236}">
                <a16:creationId xmlns:a16="http://schemas.microsoft.com/office/drawing/2014/main" xmlns="" id="{8EE3B396-04A3-4340-BBF9-1E43B8FB70B3}"/>
              </a:ext>
            </a:extLst>
          </p:cNvPr>
          <p:cNvSpPr/>
          <p:nvPr/>
        </p:nvSpPr>
        <p:spPr>
          <a:xfrm>
            <a:off x="150470" y="130810"/>
            <a:ext cx="11875625" cy="64897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23779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Giỏi Văn - Tác phẩm: Tức nước vỡ bờ (trích “Tắt đèn”)">
            <a:extLst>
              <a:ext uri="{FF2B5EF4-FFF2-40B4-BE49-F238E27FC236}">
                <a16:creationId xmlns:a16="http://schemas.microsoft.com/office/drawing/2014/main" xmlns="" id="{BB383667-0596-41B8-A75D-2BD4191F3E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98698">
            <a:off x="7402656" y="3697664"/>
            <a:ext cx="4480454" cy="25651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Minus Sign 7">
            <a:extLst>
              <a:ext uri="{FF2B5EF4-FFF2-40B4-BE49-F238E27FC236}">
                <a16:creationId xmlns:a16="http://schemas.microsoft.com/office/drawing/2014/main" xmlns="" id="{AC41778F-61AE-4ECF-B858-E1AD4522339A}"/>
              </a:ext>
            </a:extLst>
          </p:cNvPr>
          <p:cNvSpPr/>
          <p:nvPr/>
        </p:nvSpPr>
        <p:spPr>
          <a:xfrm rot="21300000">
            <a:off x="-1032691" y="3104512"/>
            <a:ext cx="14368417" cy="1180002"/>
          </a:xfrm>
          <a:prstGeom prst="mathMinus">
            <a:avLst/>
          </a:prstGeom>
          <a:solidFill>
            <a:schemeClr val="tx1"/>
          </a:solidFill>
        </p:spPr>
        <p:style>
          <a:lnRef idx="2">
            <a:schemeClr val="lt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0" name="Freeform: Shape 9">
            <a:extLst>
              <a:ext uri="{FF2B5EF4-FFF2-40B4-BE49-F238E27FC236}">
                <a16:creationId xmlns:a16="http://schemas.microsoft.com/office/drawing/2014/main" xmlns="" id="{30533A20-5084-440A-A140-CF8DE43A89AA}"/>
              </a:ext>
            </a:extLst>
          </p:cNvPr>
          <p:cNvSpPr/>
          <p:nvPr/>
        </p:nvSpPr>
        <p:spPr>
          <a:xfrm>
            <a:off x="6850451" y="-377258"/>
            <a:ext cx="3661097" cy="704261"/>
          </a:xfrm>
          <a:custGeom>
            <a:avLst/>
            <a:gdLst>
              <a:gd name="connsiteX0" fmla="*/ 0 w 3661097"/>
              <a:gd name="connsiteY0" fmla="*/ 0 h 2275840"/>
              <a:gd name="connsiteX1" fmla="*/ 3661097 w 3661097"/>
              <a:gd name="connsiteY1" fmla="*/ 0 h 2275840"/>
              <a:gd name="connsiteX2" fmla="*/ 3661097 w 3661097"/>
              <a:gd name="connsiteY2" fmla="*/ 2275840 h 2275840"/>
              <a:gd name="connsiteX3" fmla="*/ 0 w 3661097"/>
              <a:gd name="connsiteY3" fmla="*/ 2275840 h 2275840"/>
              <a:gd name="connsiteX4" fmla="*/ 0 w 3661097"/>
              <a:gd name="connsiteY4" fmla="*/ 0 h 227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1097" h="2275840">
                <a:moveTo>
                  <a:pt x="0" y="0"/>
                </a:moveTo>
                <a:lnTo>
                  <a:pt x="3661097" y="0"/>
                </a:lnTo>
                <a:lnTo>
                  <a:pt x="3661097" y="2275840"/>
                </a:lnTo>
                <a:lnTo>
                  <a:pt x="0" y="22758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p:txBody>
      </p:sp>
      <p:sp>
        <p:nvSpPr>
          <p:cNvPr id="12" name="Freeform: Shape 11">
            <a:extLst>
              <a:ext uri="{FF2B5EF4-FFF2-40B4-BE49-F238E27FC236}">
                <a16:creationId xmlns:a16="http://schemas.microsoft.com/office/drawing/2014/main" xmlns="" id="{FD79FFD7-073A-40C7-95E9-CDB29BBE651F}"/>
              </a:ext>
            </a:extLst>
          </p:cNvPr>
          <p:cNvSpPr/>
          <p:nvPr/>
        </p:nvSpPr>
        <p:spPr>
          <a:xfrm>
            <a:off x="2379387" y="4007163"/>
            <a:ext cx="3661097" cy="2275840"/>
          </a:xfrm>
          <a:custGeom>
            <a:avLst/>
            <a:gdLst>
              <a:gd name="connsiteX0" fmla="*/ 0 w 3661097"/>
              <a:gd name="connsiteY0" fmla="*/ 0 h 2275840"/>
              <a:gd name="connsiteX1" fmla="*/ 3661097 w 3661097"/>
              <a:gd name="connsiteY1" fmla="*/ 0 h 2275840"/>
              <a:gd name="connsiteX2" fmla="*/ 3661097 w 3661097"/>
              <a:gd name="connsiteY2" fmla="*/ 2275840 h 2275840"/>
              <a:gd name="connsiteX3" fmla="*/ 0 w 3661097"/>
              <a:gd name="connsiteY3" fmla="*/ 2275840 h 2275840"/>
              <a:gd name="connsiteX4" fmla="*/ 0 w 3661097"/>
              <a:gd name="connsiteY4" fmla="*/ 0 h 227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1097" h="2275840">
                <a:moveTo>
                  <a:pt x="0" y="0"/>
                </a:moveTo>
                <a:lnTo>
                  <a:pt x="3661097" y="0"/>
                </a:lnTo>
                <a:lnTo>
                  <a:pt x="3661097" y="2275840"/>
                </a:lnTo>
                <a:lnTo>
                  <a:pt x="0" y="22758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pic>
        <p:nvPicPr>
          <p:cNvPr id="10244" name="Picture 4" descr="Giá trị nội dung tư tưởng và nghệ thuật của tiểu thuyết Tắt đèn của Ngô Tất  Tố - Theki.vn">
            <a:extLst>
              <a:ext uri="{FF2B5EF4-FFF2-40B4-BE49-F238E27FC236}">
                <a16:creationId xmlns:a16="http://schemas.microsoft.com/office/drawing/2014/main" xmlns="" id="{D385D371-126A-491F-B2C8-25324C3C90F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4" b="99213" l="2360" r="91445">
                        <a14:foregroundMark x1="20796" y1="90551" x2="29646" y2="93176"/>
                        <a14:foregroundMark x1="39233" y1="90026" x2="57227" y2="94488"/>
                        <a14:foregroundMark x1="57227" y1="94488" x2="87316" y2="90551"/>
                        <a14:foregroundMark x1="32596" y1="93963" x2="39971" y2="99475"/>
                        <a14:foregroundMark x1="39971" y1="99475" x2="39971" y2="99475"/>
                        <a14:foregroundMark x1="11799" y1="74278" x2="27139" y2="76903"/>
                        <a14:foregroundMark x1="2360" y1="84252" x2="19912" y2="82152"/>
                        <a14:foregroundMark x1="81711" y1="82415" x2="90118" y2="82415"/>
                        <a14:foregroundMark x1="90118" y1="82415" x2="91445" y2="83465"/>
                        <a14:foregroundMark x1="88201" y1="89764" x2="89823" y2="84514"/>
                      </a14:backgroundRemoval>
                    </a14:imgEffect>
                  </a14:imgLayer>
                </a14:imgProps>
              </a:ext>
              <a:ext uri="{28A0092B-C50C-407E-A947-70E740481C1C}">
                <a14:useLocalDpi xmlns:a14="http://schemas.microsoft.com/office/drawing/2010/main" val="0"/>
              </a:ext>
            </a:extLst>
          </a:blip>
          <a:srcRect/>
          <a:stretch>
            <a:fillRect/>
          </a:stretch>
        </p:blipFill>
        <p:spPr bwMode="auto">
          <a:xfrm rot="21344367">
            <a:off x="398777" y="443685"/>
            <a:ext cx="5684146" cy="3194188"/>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8">
            <a:extLst>
              <a:ext uri="{FF2B5EF4-FFF2-40B4-BE49-F238E27FC236}">
                <a16:creationId xmlns:a16="http://schemas.microsoft.com/office/drawing/2014/main" xmlns="" id="{CDA95E0E-427E-4685-B9EE-793280063481}"/>
              </a:ext>
            </a:extLst>
          </p:cNvPr>
          <p:cNvSpPr txBox="1">
            <a:spLocks noChangeArrowheads="1"/>
          </p:cNvSpPr>
          <p:nvPr/>
        </p:nvSpPr>
        <p:spPr bwMode="auto">
          <a:xfrm rot="21321728">
            <a:off x="5503185" y="1485639"/>
            <a:ext cx="6355631" cy="1200329"/>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Char char="-"/>
              <a:tabLst/>
              <a:defRPr/>
            </a:pPr>
            <a:r>
              <a:rPr kumimoji="0" lang="en-US" altLang="en-US" sz="360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60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Phần</a:t>
            </a:r>
            <a:r>
              <a:rPr kumimoji="0" lang="en-US" altLang="en-US" sz="360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1: </a:t>
            </a:r>
            <a:r>
              <a:rPr kumimoji="0" lang="en-US" altLang="en-US" sz="3600" i="1"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Từ</a:t>
            </a:r>
            <a:r>
              <a:rPr kumimoji="0" lang="en-US" altLang="en-US" sz="3600" i="1"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600" i="1"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đầu</a:t>
            </a:r>
            <a:r>
              <a:rPr kumimoji="0" lang="en-US" altLang="en-US" sz="3600" i="1" u="none" strike="noStrike" kern="0" cap="none" spc="0" normalizeH="0" baseline="0" noProof="0" dirty="0">
                <a:ln>
                  <a:noFill/>
                </a:ln>
                <a:effectLst/>
                <a:uLnTx/>
                <a:uFillTx/>
                <a:latin typeface="Times New Roman" panose="02020603050405020304" pitchFamily="18" charset="0"/>
                <a:cs typeface="Arial" panose="020B0604020202020204" pitchFamily="34" charset="0"/>
              </a:rPr>
              <a:t> ...hay </a:t>
            </a:r>
            <a:r>
              <a:rPr kumimoji="0" lang="en-US" altLang="en-US" sz="3600" i="1"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không</a:t>
            </a:r>
            <a:r>
              <a:rPr kumimoji="0" lang="en-US" altLang="en-US" sz="3600" i="1"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p>
          <a:p>
            <a:pPr marL="0" marR="0" lvl="0" indent="0" defTabSz="914400" eaLnBrk="1" fontAlgn="base" latinLnBrk="0" hangingPunct="1">
              <a:lnSpc>
                <a:spcPct val="100000"/>
              </a:lnSpc>
              <a:spcBef>
                <a:spcPct val="0"/>
              </a:spcBef>
              <a:spcAft>
                <a:spcPct val="0"/>
              </a:spcAft>
              <a:buClrTx/>
              <a:buSzTx/>
              <a:tabLst/>
              <a:defRPr/>
            </a:pPr>
            <a:r>
              <a:rPr lang="en-US" altLang="en-US" sz="3600" kern="0" dirty="0">
                <a:solidFill>
                  <a:srgbClr val="FF0000"/>
                </a:solidFill>
                <a:latin typeface="Times New Roman" panose="02020603050405020304" pitchFamily="18" charset="0"/>
                <a:cs typeface="Arial" panose="020B0604020202020204" pitchFamily="34" charset="0"/>
              </a:rPr>
              <a:t>=&gt; </a:t>
            </a:r>
            <a:r>
              <a:rPr kumimoji="0" lang="en-US" altLang="en-US" sz="360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Tình</a:t>
            </a:r>
            <a:r>
              <a:rPr kumimoji="0" lang="en-US" altLang="en-US" sz="360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60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thế</a:t>
            </a:r>
            <a:r>
              <a:rPr kumimoji="0" lang="en-US" altLang="en-US" sz="360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60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của</a:t>
            </a:r>
            <a:r>
              <a:rPr kumimoji="0" lang="en-US" altLang="en-US" sz="360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60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gia</a:t>
            </a:r>
            <a:r>
              <a:rPr kumimoji="0" lang="en-US" altLang="en-US" sz="360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60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đình</a:t>
            </a:r>
            <a:r>
              <a:rPr kumimoji="0" lang="en-US" altLang="en-US" sz="360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60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chị</a:t>
            </a:r>
            <a:r>
              <a:rPr kumimoji="0" lang="en-US" altLang="en-US" sz="360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60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Dậu</a:t>
            </a:r>
            <a:endParaRPr kumimoji="0" lang="en-US" altLang="en-US" sz="360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endParaRPr>
          </a:p>
        </p:txBody>
      </p:sp>
      <p:sp>
        <p:nvSpPr>
          <p:cNvPr id="17" name="Text Box 18">
            <a:extLst>
              <a:ext uri="{FF2B5EF4-FFF2-40B4-BE49-F238E27FC236}">
                <a16:creationId xmlns:a16="http://schemas.microsoft.com/office/drawing/2014/main" xmlns="" id="{A0C46226-0A38-46CD-B533-19C614AD6C95}"/>
              </a:ext>
            </a:extLst>
          </p:cNvPr>
          <p:cNvSpPr txBox="1">
            <a:spLocks noChangeArrowheads="1"/>
          </p:cNvSpPr>
          <p:nvPr/>
        </p:nvSpPr>
        <p:spPr bwMode="auto">
          <a:xfrm rot="21265076">
            <a:off x="679905" y="4205606"/>
            <a:ext cx="6728204" cy="1754326"/>
          </a:xfrm>
          <a:prstGeom prst="rect">
            <a:avLst/>
          </a:prstGeom>
          <a:noFill/>
          <a:ln w="9525">
            <a:noFill/>
            <a:miter lim="800000"/>
            <a:headEnd/>
            <a:tailEnd/>
          </a:ln>
          <a:effectLst/>
        </p:spPr>
        <p:txBody>
          <a:bodyPr wrap="square">
            <a:spAutoFit/>
          </a:bodyPr>
          <a:lstStyle/>
          <a:p>
            <a:pPr marL="571500" marR="0" lvl="0" indent="-571500" algn="just" defTabSz="914400" eaLnBrk="1" fontAlgn="base" latinLnBrk="0" hangingPunct="1">
              <a:lnSpc>
                <a:spcPct val="100000"/>
              </a:lnSpc>
              <a:spcBef>
                <a:spcPct val="0"/>
              </a:spcBef>
              <a:spcAft>
                <a:spcPct val="0"/>
              </a:spcAft>
              <a:buClrTx/>
              <a:buSzTx/>
              <a:buFontTx/>
              <a:buChar char="-"/>
              <a:tabLst/>
              <a:defRPr/>
            </a:pPr>
            <a:r>
              <a:rPr kumimoji="0" lang="en-US" altLang="en-US" sz="360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Phần</a:t>
            </a:r>
            <a:r>
              <a:rPr kumimoji="0" lang="en-US" altLang="en-US" sz="360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2: </a:t>
            </a:r>
            <a:r>
              <a:rPr kumimoji="0" lang="en-US" altLang="en-US" sz="360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Còn</a:t>
            </a:r>
            <a:r>
              <a:rPr kumimoji="0" lang="en-US" altLang="en-US" sz="360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60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lại</a:t>
            </a:r>
            <a:r>
              <a:rPr kumimoji="0" lang="en-US" altLang="en-US" sz="360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p>
          <a:p>
            <a:pPr marR="0" lvl="0" algn="just" defTabSz="914400" eaLnBrk="1" fontAlgn="base" latinLnBrk="0" hangingPunct="1">
              <a:lnSpc>
                <a:spcPct val="100000"/>
              </a:lnSpc>
              <a:spcBef>
                <a:spcPct val="0"/>
              </a:spcBef>
              <a:spcAft>
                <a:spcPct val="0"/>
              </a:spcAft>
              <a:buClrTx/>
              <a:buSzTx/>
              <a:tabLst/>
              <a:defRPr/>
            </a:pPr>
            <a:r>
              <a:rPr lang="en-US" altLang="en-US" sz="3600" kern="0" dirty="0">
                <a:solidFill>
                  <a:srgbClr val="FF0000"/>
                </a:solidFill>
                <a:latin typeface="Times New Roman" panose="02020603050405020304" pitchFamily="18" charset="0"/>
                <a:cs typeface="Arial" panose="020B0604020202020204" pitchFamily="34" charset="0"/>
              </a:rPr>
              <a:t>=&gt; </a:t>
            </a:r>
            <a:r>
              <a:rPr kumimoji="0" lang="en-US" altLang="en-US" sz="360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Cuộc</a:t>
            </a:r>
            <a:r>
              <a:rPr kumimoji="0" lang="en-US" altLang="en-US" sz="360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60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đối</a:t>
            </a:r>
            <a:r>
              <a:rPr kumimoji="0" lang="en-US" altLang="en-US" sz="360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60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mặt</a:t>
            </a:r>
            <a:r>
              <a:rPr kumimoji="0" lang="en-US" altLang="en-US" sz="360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60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của</a:t>
            </a:r>
            <a:r>
              <a:rPr kumimoji="0" lang="en-US" altLang="en-US" sz="360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60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chị</a:t>
            </a:r>
            <a:r>
              <a:rPr kumimoji="0" lang="en-US" altLang="en-US" sz="360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60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Dậu</a:t>
            </a:r>
            <a:r>
              <a:rPr kumimoji="0" lang="en-US" altLang="en-US" sz="360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60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với</a:t>
            </a:r>
            <a:r>
              <a:rPr kumimoji="0" lang="en-US" altLang="en-US" sz="360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Cai </a:t>
            </a:r>
            <a:r>
              <a:rPr kumimoji="0" lang="en-US" altLang="en-US" sz="360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lệ</a:t>
            </a:r>
            <a:r>
              <a:rPr kumimoji="0" lang="en-US" altLang="en-US" sz="360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60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và</a:t>
            </a:r>
            <a:r>
              <a:rPr kumimoji="0" lang="en-US" altLang="en-US" sz="360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60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bọn</a:t>
            </a:r>
            <a:r>
              <a:rPr kumimoji="0" lang="en-US" altLang="en-US" sz="360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60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người</a:t>
            </a:r>
            <a:r>
              <a:rPr kumimoji="0" lang="en-US" altLang="en-US" sz="360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60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nhà</a:t>
            </a:r>
            <a:r>
              <a:rPr kumimoji="0" lang="en-US" altLang="en-US" sz="360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60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lí</a:t>
            </a:r>
            <a:r>
              <a:rPr kumimoji="0" lang="en-US" altLang="en-US" sz="360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60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trưởng</a:t>
            </a:r>
            <a:r>
              <a:rPr kumimoji="0" lang="en-US" altLang="en-US" sz="360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a:t>
            </a:r>
          </a:p>
        </p:txBody>
      </p:sp>
      <p:sp>
        <p:nvSpPr>
          <p:cNvPr id="14" name="TextBox 13">
            <a:extLst>
              <a:ext uri="{FF2B5EF4-FFF2-40B4-BE49-F238E27FC236}">
                <a16:creationId xmlns:a16="http://schemas.microsoft.com/office/drawing/2014/main" xmlns="" id="{D0135750-AA28-4197-8566-B3419358EBDE}"/>
              </a:ext>
            </a:extLst>
          </p:cNvPr>
          <p:cNvSpPr txBox="1"/>
          <p:nvPr/>
        </p:nvSpPr>
        <p:spPr>
          <a:xfrm>
            <a:off x="6364819" y="236954"/>
            <a:ext cx="5352673" cy="707886"/>
          </a:xfrm>
          <a:prstGeom prst="rect">
            <a:avLst/>
          </a:prstGeom>
          <a:solidFill>
            <a:schemeClr val="accent1">
              <a:lumMod val="40000"/>
              <a:lumOff val="60000"/>
            </a:schemeClr>
          </a:solidFill>
        </p:spPr>
        <p:txBody>
          <a:bodyPr wrap="square" rtlCol="0">
            <a:spAutoFit/>
          </a:bodyPr>
          <a:lstStyle/>
          <a:p>
            <a:pPr algn="ctr"/>
            <a:r>
              <a:rPr lang="vi-VN" sz="4000" b="1" dirty="0" smtClean="0">
                <a:solidFill>
                  <a:srgbClr val="002060"/>
                </a:solidFill>
                <a:latin typeface="Times New Roman" panose="02020603050405020304" pitchFamily="18" charset="0"/>
                <a:cs typeface="Times New Roman" panose="02020603050405020304" pitchFamily="18" charset="0"/>
              </a:rPr>
              <a:t>d. </a:t>
            </a:r>
            <a:r>
              <a:rPr lang="en-US" sz="4000" b="1" dirty="0" smtClean="0">
                <a:solidFill>
                  <a:srgbClr val="002060"/>
                </a:solidFill>
                <a:latin typeface="Times New Roman" panose="02020603050405020304" pitchFamily="18" charset="0"/>
                <a:cs typeface="Times New Roman" panose="02020603050405020304" pitchFamily="18" charset="0"/>
              </a:rPr>
              <a:t>BỐ </a:t>
            </a:r>
            <a:r>
              <a:rPr lang="en-US" sz="4000" b="1" dirty="0">
                <a:solidFill>
                  <a:srgbClr val="002060"/>
                </a:solidFill>
                <a:latin typeface="Times New Roman" panose="02020603050405020304" pitchFamily="18" charset="0"/>
                <a:cs typeface="Times New Roman" panose="02020603050405020304" pitchFamily="18" charset="0"/>
              </a:rPr>
              <a:t>CỤC</a:t>
            </a:r>
          </a:p>
        </p:txBody>
      </p:sp>
    </p:spTree>
    <p:extLst>
      <p:ext uri="{BB962C8B-B14F-4D97-AF65-F5344CB8AC3E}">
        <p14:creationId xmlns:p14="http://schemas.microsoft.com/office/powerpoint/2010/main" val="3821639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wipe(down)">
                                      <p:cBhvr>
                                        <p:cTn id="7" dur="500"/>
                                        <p:tgtEl>
                                          <p:spTgt spid="1024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amond(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246"/>
                                        </p:tgtEl>
                                        <p:attrNameLst>
                                          <p:attrName>style.visibility</p:attrName>
                                        </p:attrNameLst>
                                      </p:cBhvr>
                                      <p:to>
                                        <p:strVal val="visible"/>
                                      </p:to>
                                    </p:set>
                                    <p:animEffect transition="in" filter="wipe(down)">
                                      <p:cBhvr>
                                        <p:cTn id="22" dur="500"/>
                                        <p:tgtEl>
                                          <p:spTgt spid="10246"/>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amond(in)">
                                      <p:cBhvr>
                                        <p:cTn id="2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E792DA6D-5363-4BB9-B44D-CDE8E42D0DA6}"/>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F807B343-D5B5-410D-B0D6-F4D1BE71C14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11484" r="13556"/>
          <a:stretch/>
        </p:blipFill>
        <p:spPr>
          <a:xfrm>
            <a:off x="131180" y="92597"/>
            <a:ext cx="5389944" cy="6690287"/>
          </a:xfrm>
          <a:prstGeom prst="rect">
            <a:avLst/>
          </a:prstGeom>
        </p:spPr>
      </p:pic>
      <p:pic>
        <p:nvPicPr>
          <p:cNvPr id="3078" name="Picture 6">
            <a:extLst>
              <a:ext uri="{FF2B5EF4-FFF2-40B4-BE49-F238E27FC236}">
                <a16:creationId xmlns:a16="http://schemas.microsoft.com/office/drawing/2014/main" xmlns="" id="{D9CCBF85-4F00-4E74-844B-1AD0357C963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612998" y="92598"/>
            <a:ext cx="6447822" cy="290734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hân tích nhân vật chị Dậu trong tác phẩm Tức nước vỡ bờ | Văn mẫu 8">
            <a:extLst>
              <a:ext uri="{FF2B5EF4-FFF2-40B4-BE49-F238E27FC236}">
                <a16:creationId xmlns:a16="http://schemas.microsoft.com/office/drawing/2014/main" xmlns="" id="{6B0C87EB-F8FF-4D17-BFE7-88AB419D6F9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612998" y="3854370"/>
            <a:ext cx="6447822" cy="29285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C28B6E4B-4F0A-450D-989F-2BCB57FF5D13}"/>
              </a:ext>
            </a:extLst>
          </p:cNvPr>
          <p:cNvSpPr txBox="1"/>
          <p:nvPr/>
        </p:nvSpPr>
        <p:spPr>
          <a:xfrm>
            <a:off x="5733591" y="3075057"/>
            <a:ext cx="624594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FFFF00"/>
                </a:solidFill>
                <a:latin typeface="Times New Roman" panose="02020603050405020304" pitchFamily="18" charset="0"/>
                <a:cs typeface="Times New Roman" panose="02020603050405020304" pitchFamily="18" charset="0"/>
              </a:rPr>
              <a:t>II. ĐỌC – HIỂU VĂN BẢN</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34118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ị Dậu">
            <a:hlinkClick r:id="" action="ppaction://media"/>
            <a:extLst>
              <a:ext uri="{FF2B5EF4-FFF2-40B4-BE49-F238E27FC236}">
                <a16:creationId xmlns:a16="http://schemas.microsoft.com/office/drawing/2014/main" xmlns="" id="{6D747E74-96E8-468D-BDCA-ABCF2DFFE675}"/>
              </a:ext>
            </a:extLst>
          </p:cNvPr>
          <p:cNvPicPr>
            <a:picLocks noChangeAspect="1"/>
          </p:cNvPicPr>
          <p:nvPr>
            <a:videoFile r:link="rId1"/>
            <p:extLst>
              <p:ext uri="{DAA4B4D4-6D71-4841-9C94-3DE7FCFB9230}">
                <p14:media xmlns:p14="http://schemas.microsoft.com/office/powerpoint/2010/main" r:embed="rId2">
                  <p14:trim end="86743.4166"/>
                </p14:media>
              </p:ext>
            </p:extLst>
          </p:nvPr>
        </p:nvPicPr>
        <p:blipFill>
          <a:blip r:embed="rId4"/>
          <a:stretch>
            <a:fillRect/>
          </a:stretch>
        </p:blipFill>
        <p:spPr>
          <a:xfrm>
            <a:off x="385822" y="217025"/>
            <a:ext cx="11420355" cy="6423950"/>
          </a:xfrm>
          <a:prstGeom prst="rect">
            <a:avLst/>
          </a:prstGeom>
        </p:spPr>
      </p:pic>
    </p:spTree>
    <p:extLst>
      <p:ext uri="{BB962C8B-B14F-4D97-AF65-F5344CB8AC3E}">
        <p14:creationId xmlns:p14="http://schemas.microsoft.com/office/powerpoint/2010/main" val="39026295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Mengetahui Beberapa Aset yang Harus Dilaporkan Dalam SPT Tahunan - FlazzTax">
            <a:extLst>
              <a:ext uri="{FF2B5EF4-FFF2-40B4-BE49-F238E27FC236}">
                <a16:creationId xmlns:a16="http://schemas.microsoft.com/office/drawing/2014/main" xmlns="" id="{146AD7AE-F6EA-45A5-AD5F-0D8A4FD206E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72" b="91971" l="9940" r="90462">
                        <a14:foregroundMark x1="66767" y1="47993" x2="69478" y2="48358"/>
                        <a14:foregroundMark x1="73594" y1="40328" x2="74096" y2="44161"/>
                        <a14:foregroundMark x1="89659" y1="38139" x2="90562" y2="38139"/>
                        <a14:foregroundMark x1="78012" y1="69161" x2="74297" y2="77190"/>
                        <a14:foregroundMark x1="74297" y1="77190" x2="66365" y2="74088"/>
                        <a14:foregroundMark x1="82129" y1="66788" x2="81426" y2="76095"/>
                        <a14:foregroundMark x1="81426" y1="76095" x2="84839" y2="83029"/>
                        <a14:foregroundMark x1="84839" y1="83029" x2="86948" y2="91971"/>
                        <a14:foregroundMark x1="86948" y1="91971" x2="89558" y2="90146"/>
                        <a14:foregroundMark x1="16566" y1="38504" x2="21084" y2="62591"/>
                        <a14:foregroundMark x1="26004" y1="39781" x2="31627" y2="68978"/>
                        <a14:foregroundMark x1="30321" y1="43431" x2="30321" y2="60584"/>
                        <a14:foregroundMark x1="31024" y1="66606" x2="34137" y2="64781"/>
                        <a14:foregroundMark x1="31024" y1="66423" x2="33534" y2="64781"/>
                        <a14:foregroundMark x1="18072" y1="65693" x2="23092" y2="66788"/>
                        <a14:foregroundMark x1="23092" y1="66788" x2="29920" y2="66423"/>
                        <a14:foregroundMark x1="29920" y1="66423" x2="29920" y2="66423"/>
                        <a14:foregroundMark x1="36145" y1="61496" x2="46386" y2="60584"/>
                        <a14:foregroundMark x1="46386" y1="60584" x2="51004" y2="56204"/>
                        <a14:foregroundMark x1="51004" y1="56204" x2="58434" y2="54197"/>
                        <a14:foregroundMark x1="58233" y1="45985" x2="60643" y2="46898"/>
                        <a14:foregroundMark x1="58233" y1="38686" x2="62450" y2="39234"/>
                        <a14:foregroundMark x1="82028" y1="56752" x2="86948" y2="55109"/>
                        <a14:foregroundMark x1="86948" y1="55109" x2="87851" y2="52555"/>
                        <a14:backgroundMark x1="63755" y1="44708" x2="62450" y2="54015"/>
                        <a14:backgroundMark x1="62450" y1="54015" x2="55622" y2="72080"/>
                        <a14:backgroundMark x1="55622" y1="72080" x2="48293" y2="80109"/>
                        <a14:backgroundMark x1="48293" y1="80109" x2="48092" y2="80109"/>
                      </a14:backgroundRemoval>
                    </a14:imgEffect>
                  </a14:imgLayer>
                </a14:imgProps>
              </a:ext>
              <a:ext uri="{28A0092B-C50C-407E-A947-70E740481C1C}">
                <a14:useLocalDpi xmlns:a14="http://schemas.microsoft.com/office/drawing/2010/main" val="0"/>
              </a:ext>
            </a:extLst>
          </a:blip>
          <a:srcRect/>
          <a:stretch>
            <a:fillRect/>
          </a:stretch>
        </p:blipFill>
        <p:spPr bwMode="auto">
          <a:xfrm>
            <a:off x="-1261706" y="4644695"/>
            <a:ext cx="4601876" cy="2164268"/>
          </a:xfrm>
          <a:prstGeom prst="rect">
            <a:avLst/>
          </a:prstGeom>
          <a:noFill/>
          <a:extLst>
            <a:ext uri="{909E8E84-426E-40DD-AFC4-6F175D3DCCD1}">
              <a14:hiddenFill xmlns:a14="http://schemas.microsoft.com/office/drawing/2010/main">
                <a:solidFill>
                  <a:srgbClr val="FFFFFF"/>
                </a:solidFill>
              </a14:hiddenFill>
            </a:ext>
          </a:extLst>
        </p:spPr>
      </p:pic>
      <p:sp>
        <p:nvSpPr>
          <p:cNvPr id="4" name="Arrow: Pentagon 3">
            <a:extLst>
              <a:ext uri="{FF2B5EF4-FFF2-40B4-BE49-F238E27FC236}">
                <a16:creationId xmlns:a16="http://schemas.microsoft.com/office/drawing/2014/main" xmlns="" id="{2065BFDC-7247-4E04-A240-B974C3AA69F6}"/>
              </a:ext>
            </a:extLst>
          </p:cNvPr>
          <p:cNvSpPr/>
          <p:nvPr/>
        </p:nvSpPr>
        <p:spPr>
          <a:xfrm>
            <a:off x="138896" y="92598"/>
            <a:ext cx="4507692" cy="729205"/>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Dậu</a:t>
            </a:r>
            <a:endParaRPr lang="en-US" sz="3200" b="1" dirty="0">
              <a:latin typeface="Times New Roman" panose="02020603050405020304" pitchFamily="18" charset="0"/>
              <a:cs typeface="Times New Roman" panose="02020603050405020304" pitchFamily="18" charset="0"/>
            </a:endParaRPr>
          </a:p>
        </p:txBody>
      </p:sp>
      <p:sp>
        <p:nvSpPr>
          <p:cNvPr id="5" name="Arrow: Chevron 4">
            <a:extLst>
              <a:ext uri="{FF2B5EF4-FFF2-40B4-BE49-F238E27FC236}">
                <a16:creationId xmlns:a16="http://schemas.microsoft.com/office/drawing/2014/main" xmlns="" id="{2D12A684-888F-4483-BEBD-B4AB8F007F47}"/>
              </a:ext>
            </a:extLst>
          </p:cNvPr>
          <p:cNvSpPr/>
          <p:nvPr/>
        </p:nvSpPr>
        <p:spPr>
          <a:xfrm>
            <a:off x="4409959" y="92597"/>
            <a:ext cx="636608" cy="729205"/>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hevron 7">
            <a:extLst>
              <a:ext uri="{FF2B5EF4-FFF2-40B4-BE49-F238E27FC236}">
                <a16:creationId xmlns:a16="http://schemas.microsoft.com/office/drawing/2014/main" xmlns="" id="{995ECEC7-3CAE-45B4-87CD-23FA4B0AC30C}"/>
              </a:ext>
            </a:extLst>
          </p:cNvPr>
          <p:cNvSpPr/>
          <p:nvPr/>
        </p:nvSpPr>
        <p:spPr>
          <a:xfrm>
            <a:off x="4861371" y="92596"/>
            <a:ext cx="636608" cy="729205"/>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hevron 8">
            <a:extLst>
              <a:ext uri="{FF2B5EF4-FFF2-40B4-BE49-F238E27FC236}">
                <a16:creationId xmlns:a16="http://schemas.microsoft.com/office/drawing/2014/main" xmlns="" id="{89391C96-A213-4CB6-A7B6-5B0AEAA73B35}"/>
              </a:ext>
            </a:extLst>
          </p:cNvPr>
          <p:cNvSpPr/>
          <p:nvPr/>
        </p:nvSpPr>
        <p:spPr>
          <a:xfrm>
            <a:off x="5289635" y="92596"/>
            <a:ext cx="636608" cy="729205"/>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eeform: Shape 10">
            <a:extLst>
              <a:ext uri="{FF2B5EF4-FFF2-40B4-BE49-F238E27FC236}">
                <a16:creationId xmlns:a16="http://schemas.microsoft.com/office/drawing/2014/main" xmlns="" id="{0782AE6E-9AA3-4B52-9F95-2458A2E259E2}"/>
              </a:ext>
            </a:extLst>
          </p:cNvPr>
          <p:cNvSpPr/>
          <p:nvPr/>
        </p:nvSpPr>
        <p:spPr>
          <a:xfrm>
            <a:off x="6523264" y="1440868"/>
            <a:ext cx="5572355" cy="3752932"/>
          </a:xfrm>
          <a:custGeom>
            <a:avLst/>
            <a:gdLst>
              <a:gd name="connsiteX0" fmla="*/ 354885 w 3483661"/>
              <a:gd name="connsiteY0" fmla="*/ 0 h 2128886"/>
              <a:gd name="connsiteX1" fmla="*/ 3128776 w 3483661"/>
              <a:gd name="connsiteY1" fmla="*/ 0 h 2128886"/>
              <a:gd name="connsiteX2" fmla="*/ 3483661 w 3483661"/>
              <a:gd name="connsiteY2" fmla="*/ 354885 h 2128886"/>
              <a:gd name="connsiteX3" fmla="*/ 3483661 w 3483661"/>
              <a:gd name="connsiteY3" fmla="*/ 2128886 h 2128886"/>
              <a:gd name="connsiteX4" fmla="*/ 3483661 w 3483661"/>
              <a:gd name="connsiteY4" fmla="*/ 2128886 h 2128886"/>
              <a:gd name="connsiteX5" fmla="*/ 0 w 3483661"/>
              <a:gd name="connsiteY5" fmla="*/ 2128886 h 2128886"/>
              <a:gd name="connsiteX6" fmla="*/ 0 w 3483661"/>
              <a:gd name="connsiteY6" fmla="*/ 2128886 h 2128886"/>
              <a:gd name="connsiteX7" fmla="*/ 0 w 3483661"/>
              <a:gd name="connsiteY7" fmla="*/ 354885 h 2128886"/>
              <a:gd name="connsiteX8" fmla="*/ 354885 w 3483661"/>
              <a:gd name="connsiteY8" fmla="*/ 0 h 21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3661" h="2128886">
                <a:moveTo>
                  <a:pt x="1" y="1912013"/>
                </a:moveTo>
                <a:lnTo>
                  <a:pt x="1" y="216873"/>
                </a:lnTo>
                <a:cubicBezTo>
                  <a:pt x="1" y="97097"/>
                  <a:pt x="260000" y="0"/>
                  <a:pt x="580726" y="0"/>
                </a:cubicBezTo>
                <a:lnTo>
                  <a:pt x="3483660" y="0"/>
                </a:lnTo>
                <a:lnTo>
                  <a:pt x="3483660" y="0"/>
                </a:lnTo>
                <a:lnTo>
                  <a:pt x="3483660" y="2128886"/>
                </a:lnTo>
                <a:lnTo>
                  <a:pt x="3483660" y="2128886"/>
                </a:lnTo>
                <a:lnTo>
                  <a:pt x="580726" y="2128886"/>
                </a:lnTo>
                <a:cubicBezTo>
                  <a:pt x="260000" y="2128886"/>
                  <a:pt x="1" y="2031789"/>
                  <a:pt x="1" y="1912013"/>
                </a:cubicBezTo>
                <a:close/>
              </a:path>
            </a:pathLst>
          </a:custGeom>
          <a:solidFill>
            <a:schemeClr val="tx2">
              <a:lumMod val="40000"/>
              <a:lumOff val="60000"/>
            </a:schemeClr>
          </a:solidFill>
        </p:spPr>
        <p:style>
          <a:lnRef idx="2">
            <a:schemeClr val="lt1">
              <a:hueOff val="0"/>
              <a:satOff val="0"/>
              <a:lumOff val="0"/>
              <a:alphaOff val="0"/>
            </a:schemeClr>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txBody>
          <a:bodyPr spcFirstLastPara="0" vert="horz" wrap="square" lIns="302062" tIns="434143" rIns="297181" bIns="434142" numCol="1" spcCol="1270" anchor="t" anchorCtr="0">
            <a:noAutofit/>
          </a:bodyPr>
          <a:lstStyle/>
          <a:p>
            <a:pPr marL="0" lvl="0" indent="0" algn="ctr" defTabSz="2311400">
              <a:lnSpc>
                <a:spcPct val="90000"/>
              </a:lnSpc>
              <a:spcBef>
                <a:spcPct val="0"/>
              </a:spcBef>
              <a:spcAft>
                <a:spcPct val="35000"/>
              </a:spcAft>
              <a:buNone/>
            </a:pPr>
            <a:r>
              <a:rPr lang="en-US" sz="2800" b="1" dirty="0">
                <a:solidFill>
                  <a:srgbClr val="002060"/>
                </a:solidFill>
                <a:latin typeface="Times New Roman" panose="02020603050405020304" pitchFamily="18" charset="0"/>
                <a:cs typeface="Times New Roman" panose="02020603050405020304" pitchFamily="18" charset="0"/>
              </a:rPr>
              <a:t>BỐI CẢNH</a:t>
            </a:r>
          </a:p>
          <a:p>
            <a:pPr marL="0" lvl="0" indent="0" algn="ctr" defTabSz="2311400">
              <a:lnSpc>
                <a:spcPct val="90000"/>
              </a:lnSpc>
              <a:spcBef>
                <a:spcPct val="0"/>
              </a:spcBef>
              <a:spcAft>
                <a:spcPct val="35000"/>
              </a:spcAft>
              <a:buNone/>
            </a:pPr>
            <a:r>
              <a:rPr lang="en-US" sz="2800" dirty="0" err="1">
                <a:solidFill>
                  <a:srgbClr val="002060"/>
                </a:solidFill>
                <a:latin typeface="Times New Roman" panose="02020603050405020304" pitchFamily="18" charset="0"/>
                <a:cs typeface="Times New Roman" panose="02020603050405020304" pitchFamily="18" charset="0"/>
              </a:rPr>
              <a:t>Làng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vụ</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thuế</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căng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thẳng</a:t>
            </a:r>
            <a:r>
              <a:rPr lang="en-US" sz="2800" dirty="0">
                <a:solidFill>
                  <a:srgbClr val="002060"/>
                </a:solidFill>
                <a:latin typeface="Times New Roman" panose="02020603050405020304" pitchFamily="18" charset="0"/>
                <a:cs typeface="Times New Roman" panose="02020603050405020304" pitchFamily="18" charset="0"/>
              </a:rPr>
              <a:t>, gay </a:t>
            </a:r>
            <a:r>
              <a:rPr lang="en-US" sz="2800" dirty="0" err="1">
                <a:solidFill>
                  <a:srgbClr val="002060"/>
                </a:solidFill>
                <a:latin typeface="Times New Roman" panose="02020603050405020304" pitchFamily="18" charset="0"/>
                <a:cs typeface="Times New Roman" panose="02020603050405020304" pitchFamily="18" charset="0"/>
              </a:rPr>
              <a:t>gắt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nhất</a:t>
            </a:r>
            <a:r>
              <a:rPr lang="en-US" sz="2800" dirty="0">
                <a:solidFill>
                  <a:srgbClr val="002060"/>
                </a:solidFill>
                <a:latin typeface="Times New Roman" panose="02020603050405020304" pitchFamily="18" charset="0"/>
                <a:cs typeface="Times New Roman" panose="02020603050405020304" pitchFamily="18" charset="0"/>
              </a:rPr>
              <a:t>.</a:t>
            </a:r>
            <a:endParaRPr lang="en-US" sz="2800" kern="1200" dirty="0">
              <a:solidFill>
                <a:srgbClr val="002060"/>
              </a:solidFill>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xmlns="" id="{0DBACFA6-63BF-4204-A577-5A5D820E3A0E}"/>
              </a:ext>
            </a:extLst>
          </p:cNvPr>
          <p:cNvSpPr/>
          <p:nvPr/>
        </p:nvSpPr>
        <p:spPr>
          <a:xfrm>
            <a:off x="-25492" y="1440868"/>
            <a:ext cx="6175738" cy="3752932"/>
          </a:xfrm>
          <a:custGeom>
            <a:avLst/>
            <a:gdLst>
              <a:gd name="connsiteX0" fmla="*/ 354885 w 3483661"/>
              <a:gd name="connsiteY0" fmla="*/ 0 h 2128886"/>
              <a:gd name="connsiteX1" fmla="*/ 3128776 w 3483661"/>
              <a:gd name="connsiteY1" fmla="*/ 0 h 2128886"/>
              <a:gd name="connsiteX2" fmla="*/ 3483661 w 3483661"/>
              <a:gd name="connsiteY2" fmla="*/ 354885 h 2128886"/>
              <a:gd name="connsiteX3" fmla="*/ 3483661 w 3483661"/>
              <a:gd name="connsiteY3" fmla="*/ 2128886 h 2128886"/>
              <a:gd name="connsiteX4" fmla="*/ 3483661 w 3483661"/>
              <a:gd name="connsiteY4" fmla="*/ 2128886 h 2128886"/>
              <a:gd name="connsiteX5" fmla="*/ 0 w 3483661"/>
              <a:gd name="connsiteY5" fmla="*/ 2128886 h 2128886"/>
              <a:gd name="connsiteX6" fmla="*/ 0 w 3483661"/>
              <a:gd name="connsiteY6" fmla="*/ 2128886 h 2128886"/>
              <a:gd name="connsiteX7" fmla="*/ 0 w 3483661"/>
              <a:gd name="connsiteY7" fmla="*/ 354885 h 2128886"/>
              <a:gd name="connsiteX8" fmla="*/ 354885 w 3483661"/>
              <a:gd name="connsiteY8" fmla="*/ 0 h 21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3661" h="2128886">
                <a:moveTo>
                  <a:pt x="3483660" y="216873"/>
                </a:moveTo>
                <a:lnTo>
                  <a:pt x="3483660" y="1912013"/>
                </a:lnTo>
                <a:cubicBezTo>
                  <a:pt x="3483660" y="2031789"/>
                  <a:pt x="3223661" y="2128886"/>
                  <a:pt x="2902935" y="2128886"/>
                </a:cubicBezTo>
                <a:lnTo>
                  <a:pt x="1" y="2128886"/>
                </a:lnTo>
                <a:lnTo>
                  <a:pt x="1" y="2128886"/>
                </a:lnTo>
                <a:lnTo>
                  <a:pt x="1" y="0"/>
                </a:lnTo>
                <a:lnTo>
                  <a:pt x="1" y="0"/>
                </a:lnTo>
                <a:lnTo>
                  <a:pt x="2902935" y="0"/>
                </a:lnTo>
                <a:cubicBezTo>
                  <a:pt x="3223661" y="0"/>
                  <a:pt x="3483660" y="97097"/>
                  <a:pt x="3483660" y="216873"/>
                </a:cubicBezTo>
                <a:close/>
              </a:path>
            </a:pathLst>
          </a:custGeom>
          <a:solidFill>
            <a:schemeClr val="bg2">
              <a:lumMod val="90000"/>
            </a:schemeClr>
          </a:solidFill>
        </p:spPr>
        <p:style>
          <a:lnRef idx="2">
            <a:schemeClr val="lt1">
              <a:hueOff val="0"/>
              <a:satOff val="0"/>
              <a:lumOff val="0"/>
              <a:alphaOff val="0"/>
            </a:schemeClr>
          </a:lnRef>
          <a:fillRef idx="1">
            <a:schemeClr val="accent5">
              <a:tint val="50000"/>
              <a:hueOff val="-6685025"/>
              <a:satOff val="-25325"/>
              <a:lumOff val="8413"/>
              <a:alphaOff val="0"/>
            </a:schemeClr>
          </a:fillRef>
          <a:effectRef idx="0">
            <a:schemeClr val="accent5">
              <a:tint val="50000"/>
              <a:hueOff val="-6685025"/>
              <a:satOff val="-25325"/>
              <a:lumOff val="8413"/>
              <a:alphaOff val="0"/>
            </a:schemeClr>
          </a:effectRef>
          <a:fontRef idx="minor">
            <a:schemeClr val="lt1">
              <a:hueOff val="0"/>
              <a:satOff val="0"/>
              <a:lumOff val="0"/>
              <a:alphaOff val="0"/>
            </a:schemeClr>
          </a:fontRef>
        </p:style>
        <p:txBody>
          <a:bodyPr spcFirstLastPara="0" vert="horz" wrap="square" lIns="297180" tIns="434143" rIns="302063" bIns="434142" numCol="1" spcCol="1270" anchor="t" anchorCtr="0">
            <a:noAutofit/>
          </a:bodyPr>
          <a:lstStyle/>
          <a:p>
            <a:pPr marL="0" lvl="0" indent="0" algn="ctr" defTabSz="2311400">
              <a:lnSpc>
                <a:spcPct val="90000"/>
              </a:lnSpc>
              <a:spcBef>
                <a:spcPct val="0"/>
              </a:spcBef>
              <a:spcAft>
                <a:spcPct val="35000"/>
              </a:spcAft>
              <a:buNone/>
            </a:pPr>
            <a:r>
              <a:rPr lang="en-US" sz="2800" b="1" kern="1200" dirty="0">
                <a:solidFill>
                  <a:srgbClr val="002060"/>
                </a:solidFill>
                <a:latin typeface="Times New Roman" panose="02020603050405020304" pitchFamily="18" charset="0"/>
                <a:cs typeface="Times New Roman" panose="02020603050405020304" pitchFamily="18" charset="0"/>
              </a:rPr>
              <a:t>GIA CẢNH</a:t>
            </a:r>
          </a:p>
          <a:p>
            <a:pPr marL="0" lvl="0" indent="0" algn="ctr" defTabSz="2311400">
              <a:lnSpc>
                <a:spcPct val="90000"/>
              </a:lnSpc>
              <a:spcBef>
                <a:spcPct val="0"/>
              </a:spcBef>
              <a:spcAft>
                <a:spcPct val="35000"/>
              </a:spcAft>
              <a:buNone/>
            </a:pPr>
            <a:endParaRPr lang="en-US" sz="3200" b="1" kern="1200" dirty="0">
              <a:solidFill>
                <a:srgbClr val="002060"/>
              </a:solidFill>
              <a:latin typeface="Times New Roman" panose="02020603050405020304" pitchFamily="18" charset="0"/>
              <a:cs typeface="Times New Roman" panose="02020603050405020304" pitchFamily="18" charset="0"/>
            </a:endParaRPr>
          </a:p>
        </p:txBody>
      </p:sp>
      <p:sp>
        <p:nvSpPr>
          <p:cNvPr id="17" name="Text Box 12">
            <a:extLst>
              <a:ext uri="{FF2B5EF4-FFF2-40B4-BE49-F238E27FC236}">
                <a16:creationId xmlns:a16="http://schemas.microsoft.com/office/drawing/2014/main" xmlns="" id="{9C74799A-119F-4B6C-9053-DE2E4E6A3342}"/>
              </a:ext>
            </a:extLst>
          </p:cNvPr>
          <p:cNvSpPr txBox="1"/>
          <p:nvPr/>
        </p:nvSpPr>
        <p:spPr>
          <a:xfrm>
            <a:off x="99671" y="2270094"/>
            <a:ext cx="5976395" cy="2676525"/>
          </a:xfrm>
          <a:prstGeom prst="rect">
            <a:avLst/>
          </a:prstGeom>
          <a:noFill/>
        </p:spPr>
        <p:txBody>
          <a:bodyPr wrap="square" rtlCol="0">
            <a:spAutoFit/>
          </a:bodyPr>
          <a:lstStyle/>
          <a:p>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Nghèo</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nhất</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nhì</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trong</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hạng</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cùng</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đinh</a:t>
            </a:r>
            <a:r>
              <a:rPr lang="en-US" sz="2800" dirty="0">
                <a:solidFill>
                  <a:srgbClr val="002060"/>
                </a:solidFill>
                <a:latin typeface="Times New Roman" panose="02020603050405020304" charset="0"/>
                <a:cs typeface="Times New Roman" panose="02020603050405020304" charset="0"/>
              </a:rPr>
              <a:t>.</a:t>
            </a:r>
          </a:p>
          <a:p>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Phải</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bán</a:t>
            </a:r>
            <a:r>
              <a:rPr lang="en-US" sz="2800" dirty="0">
                <a:solidFill>
                  <a:srgbClr val="002060"/>
                </a:solidFill>
                <a:latin typeface="Times New Roman" panose="02020603050405020304" charset="0"/>
                <a:cs typeface="Times New Roman" panose="02020603050405020304" charset="0"/>
              </a:rPr>
              <a:t> con, </a:t>
            </a:r>
            <a:r>
              <a:rPr lang="en-US" sz="2800" dirty="0" err="1">
                <a:solidFill>
                  <a:srgbClr val="002060"/>
                </a:solidFill>
                <a:latin typeface="Times New Roman" panose="02020603050405020304" charset="0"/>
                <a:cs typeface="Times New Roman" panose="02020603050405020304" charset="0"/>
              </a:rPr>
              <a:t>bán</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chó</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bán</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khoai</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nhưng</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vẫn</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không</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đủ</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tiền</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nộp</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thuế</a:t>
            </a:r>
            <a:r>
              <a:rPr lang="en-US" sz="2800" dirty="0">
                <a:solidFill>
                  <a:srgbClr val="002060"/>
                </a:solidFill>
                <a:latin typeface="Times New Roman" panose="02020603050405020304" charset="0"/>
                <a:cs typeface="Times New Roman" panose="02020603050405020304" charset="0"/>
              </a:rPr>
              <a:t>.</a:t>
            </a:r>
          </a:p>
          <a:p>
            <a:r>
              <a:rPr lang="en-US" sz="2800" dirty="0">
                <a:solidFill>
                  <a:srgbClr val="002060"/>
                </a:solidFill>
                <a:latin typeface="Times New Roman" panose="02020603050405020304" charset="0"/>
                <a:cs typeface="Times New Roman" panose="02020603050405020304" charset="0"/>
              </a:rPr>
              <a:t>+ Anh </a:t>
            </a:r>
            <a:r>
              <a:rPr lang="en-US" sz="2800" dirty="0" err="1">
                <a:solidFill>
                  <a:srgbClr val="002060"/>
                </a:solidFill>
                <a:latin typeface="Times New Roman" panose="02020603050405020304" charset="0"/>
                <a:cs typeface="Times New Roman" panose="02020603050405020304" charset="0"/>
              </a:rPr>
              <a:t>Dậu</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bị</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đánh</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gần</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chết</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và</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bị</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trả</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về</a:t>
            </a:r>
            <a:r>
              <a:rPr lang="en-US" sz="2800" dirty="0">
                <a:solidFill>
                  <a:srgbClr val="002060"/>
                </a:solidFill>
                <a:latin typeface="Times New Roman" panose="02020603050405020304" charset="0"/>
                <a:cs typeface="Times New Roman" panose="02020603050405020304" charset="0"/>
              </a:rPr>
              <a:t>.</a:t>
            </a:r>
          </a:p>
          <a:p>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Nhà</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không</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có</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gì</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để</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ăn</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bà</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hàng</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xóm</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thương</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tình</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cho</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bát</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cháo</a:t>
            </a:r>
            <a:r>
              <a:rPr lang="en-US" sz="2800" dirty="0">
                <a:solidFill>
                  <a:srgbClr val="002060"/>
                </a:solidFill>
                <a:latin typeface="Times New Roman" panose="02020603050405020304" charset="0"/>
                <a:cs typeface="Times New Roman" panose="02020603050405020304" charset="0"/>
              </a:rPr>
              <a:t>.</a:t>
            </a:r>
          </a:p>
        </p:txBody>
      </p:sp>
      <p:pic>
        <p:nvPicPr>
          <p:cNvPr id="11268" name="Picture 4" descr="Hình ảnh Nhà Tranh Phong Cách Trung Hoa Thời Cổ đại Nhà Cửa, Nhà Tranh,  Phong Cách Trung Quốc, Cổ Xưa miễn phí tải tập tin PNG PSDComment và Vector">
            <a:extLst>
              <a:ext uri="{FF2B5EF4-FFF2-40B4-BE49-F238E27FC236}">
                <a16:creationId xmlns:a16="http://schemas.microsoft.com/office/drawing/2014/main" xmlns="" id="{975C2D65-E959-4F88-9948-93429B2B852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892" b="89954" l="4417" r="93000">
                        <a14:foregroundMark x1="26000" y1="14683" x2="32417" y2="18393"/>
                        <a14:foregroundMark x1="38250" y1="16692" x2="44583" y2="21406"/>
                        <a14:foregroundMark x1="44583" y1="21406" x2="44583" y2="21406"/>
                        <a14:foregroundMark x1="44083" y1="22102" x2="44750" y2="27357"/>
                        <a14:foregroundMark x1="27333" y1="13679" x2="36917" y2="17697"/>
                        <a14:foregroundMark x1="36917" y1="17697" x2="37333" y2="18083"/>
                        <a14:foregroundMark x1="16417" y1="20556" x2="16583" y2="26507"/>
                        <a14:foregroundMark x1="11083" y1="22257" x2="9667" y2="35240"/>
                        <a14:foregroundMark x1="4417" y1="41036" x2="15500" y2="46445"/>
                        <a14:foregroundMark x1="5083" y1="38331" x2="13667" y2="41190"/>
                        <a14:foregroundMark x1="13667" y1="41190" x2="13667" y2="41190"/>
                        <a14:foregroundMark x1="16583" y1="20943" x2="22250" y2="30062"/>
                        <a14:foregroundMark x1="14167" y1="19938" x2="21667" y2="22798"/>
                        <a14:foregroundMark x1="21667" y1="22798" x2="21667" y2="22798"/>
                        <a14:foregroundMark x1="17083" y1="21406" x2="20917" y2="23261"/>
                        <a14:foregroundMark x1="61167" y1="27202" x2="76833" y2="16229"/>
                        <a14:foregroundMark x1="76833" y1="16229" x2="79750" y2="15842"/>
                        <a14:foregroundMark x1="77750" y1="18934" x2="86833" y2="34544"/>
                        <a14:foregroundMark x1="86833" y1="34544" x2="90500" y2="51314"/>
                        <a14:foregroundMark x1="84833" y1="30062" x2="91750" y2="33539"/>
                        <a14:foregroundMark x1="91750" y1="33539" x2="91750" y2="34621"/>
                        <a14:foregroundMark x1="89333" y1="39645" x2="92833" y2="49150"/>
                        <a14:foregroundMark x1="92833" y1="49150" x2="92833" y2="49150"/>
                        <a14:foregroundMark x1="90667" y1="51314" x2="93000" y2="45750"/>
                      </a14:backgroundRemoval>
                    </a14:imgEffect>
                  </a14:imgLayer>
                </a14:imgProps>
              </a:ext>
              <a:ext uri="{28A0092B-C50C-407E-A947-70E740481C1C}">
                <a14:useLocalDpi xmlns:a14="http://schemas.microsoft.com/office/drawing/2010/main" val="0"/>
              </a:ext>
            </a:extLst>
          </a:blip>
          <a:srcRect/>
          <a:stretch>
            <a:fillRect/>
          </a:stretch>
        </p:blipFill>
        <p:spPr bwMode="auto">
          <a:xfrm>
            <a:off x="9982314" y="-471379"/>
            <a:ext cx="2828883" cy="320039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E01D7E90-553D-46EE-AAAC-88B03FE6BF50}"/>
              </a:ext>
            </a:extLst>
          </p:cNvPr>
          <p:cNvSpPr txBox="1"/>
          <p:nvPr/>
        </p:nvSpPr>
        <p:spPr>
          <a:xfrm>
            <a:off x="6658273" y="3317334"/>
            <a:ext cx="5007979" cy="1754326"/>
          </a:xfrm>
          <a:prstGeom prst="rect">
            <a:avLst/>
          </a:prstGeom>
          <a:noFill/>
        </p:spPr>
        <p:txBody>
          <a:bodyPr wrap="square">
            <a:spAutoFit/>
          </a:bodyPr>
          <a:lstStyle/>
          <a:p>
            <a:pPr algn="just"/>
            <a:r>
              <a:rPr lang="vi-VN" i="1" dirty="0">
                <a:solidFill>
                  <a:srgbClr val="393B3E"/>
                </a:solidFill>
                <a:effectLst/>
                <a:latin typeface="+mj-lt"/>
              </a:rPr>
              <a:t>Cổng làng đóng lại, công việc cày bừa đình đốn, bọn lý trưởng, trương tuần chửi bới, quát tháo om sòm; Mấy tên cai lệ, lính cơ tay thước, roi song, dây thừng đi tróc người thiếu thuế. Tiếng trống, mõ, tù và inh ỏi, tiếng thét lác, đánh đập, tiếng kêu khóc thảm thiết vang lên như trong một cuộc săn người. </a:t>
            </a:r>
            <a:endParaRPr lang="en-US" i="1" dirty="0">
              <a:latin typeface="+mj-lt"/>
            </a:endParaRPr>
          </a:p>
        </p:txBody>
      </p:sp>
      <p:sp>
        <p:nvSpPr>
          <p:cNvPr id="24" name="Text Box 15">
            <a:extLst>
              <a:ext uri="{FF2B5EF4-FFF2-40B4-BE49-F238E27FC236}">
                <a16:creationId xmlns:a16="http://schemas.microsoft.com/office/drawing/2014/main" xmlns="" id="{326D3D49-F3E4-496D-9DFA-6869D29837EA}"/>
              </a:ext>
            </a:extLst>
          </p:cNvPr>
          <p:cNvSpPr txBox="1"/>
          <p:nvPr/>
        </p:nvSpPr>
        <p:spPr>
          <a:xfrm>
            <a:off x="3062377" y="5752690"/>
            <a:ext cx="9033242" cy="646331"/>
          </a:xfrm>
          <a:prstGeom prst="rect">
            <a:avLst/>
          </a:prstGeom>
          <a:noFill/>
        </p:spPr>
        <p:txBody>
          <a:bodyPr wrap="none" rtlCol="0">
            <a:spAutoFit/>
          </a:bodyPr>
          <a:lstStyle/>
          <a:p>
            <a:r>
              <a:rPr lang="en-US" sz="3600" b="1" i="1" dirty="0" err="1">
                <a:solidFill>
                  <a:srgbClr val="C00000"/>
                </a:solidFill>
                <a:latin typeface="Times New Roman" panose="02020603050405020304" charset="0"/>
                <a:cs typeface="Times New Roman" panose="02020603050405020304" charset="0"/>
              </a:rPr>
              <a:t>Tình</a:t>
            </a:r>
            <a:r>
              <a:rPr lang="en-US" sz="3600" b="1" i="1" dirty="0">
                <a:solidFill>
                  <a:srgbClr val="C00000"/>
                </a:solidFill>
                <a:latin typeface="Times New Roman" panose="02020603050405020304" charset="0"/>
                <a:cs typeface="Times New Roman" panose="02020603050405020304" charset="0"/>
              </a:rPr>
              <a:t> </a:t>
            </a:r>
            <a:r>
              <a:rPr lang="en-US" sz="3600" b="1" i="1" dirty="0" err="1">
                <a:solidFill>
                  <a:srgbClr val="C00000"/>
                </a:solidFill>
                <a:latin typeface="Times New Roman" panose="02020603050405020304" charset="0"/>
                <a:cs typeface="Times New Roman" panose="02020603050405020304" charset="0"/>
              </a:rPr>
              <a:t>thế</a:t>
            </a:r>
            <a:r>
              <a:rPr lang="en-US" sz="3600" b="1" i="1" dirty="0">
                <a:solidFill>
                  <a:srgbClr val="C00000"/>
                </a:solidFill>
                <a:latin typeface="Times New Roman" panose="02020603050405020304" charset="0"/>
                <a:cs typeface="Times New Roman" panose="02020603050405020304" charset="0"/>
              </a:rPr>
              <a:t> </a:t>
            </a:r>
            <a:r>
              <a:rPr lang="en-US" sz="3600" b="1" i="1" dirty="0" err="1">
                <a:solidFill>
                  <a:srgbClr val="C00000"/>
                </a:solidFill>
                <a:latin typeface="Times New Roman" panose="02020603050405020304" charset="0"/>
                <a:cs typeface="Times New Roman" panose="02020603050405020304" charset="0"/>
              </a:rPr>
              <a:t>rất</a:t>
            </a:r>
            <a:r>
              <a:rPr lang="en-US" sz="3600" b="1" i="1" dirty="0">
                <a:solidFill>
                  <a:srgbClr val="C00000"/>
                </a:solidFill>
                <a:latin typeface="Times New Roman" panose="02020603050405020304" charset="0"/>
                <a:cs typeface="Times New Roman" panose="02020603050405020304" charset="0"/>
              </a:rPr>
              <a:t> </a:t>
            </a:r>
            <a:r>
              <a:rPr lang="en-US" sz="3600" b="1" i="1" dirty="0" err="1">
                <a:solidFill>
                  <a:srgbClr val="C00000"/>
                </a:solidFill>
                <a:latin typeface="Times New Roman" panose="02020603050405020304" charset="0"/>
                <a:cs typeface="Times New Roman" panose="02020603050405020304" charset="0"/>
              </a:rPr>
              <a:t>thê</a:t>
            </a:r>
            <a:r>
              <a:rPr lang="en-US" sz="3600" b="1" i="1" dirty="0">
                <a:solidFill>
                  <a:srgbClr val="C00000"/>
                </a:solidFill>
                <a:latin typeface="Times New Roman" panose="02020603050405020304" charset="0"/>
                <a:cs typeface="Times New Roman" panose="02020603050405020304" charset="0"/>
              </a:rPr>
              <a:t> </a:t>
            </a:r>
            <a:r>
              <a:rPr lang="en-US" sz="3600" b="1" i="1" dirty="0" err="1">
                <a:solidFill>
                  <a:srgbClr val="C00000"/>
                </a:solidFill>
                <a:latin typeface="Times New Roman" panose="02020603050405020304" charset="0"/>
                <a:cs typeface="Times New Roman" panose="02020603050405020304" charset="0"/>
              </a:rPr>
              <a:t>thảm</a:t>
            </a:r>
            <a:r>
              <a:rPr lang="en-US" sz="3600" b="1" i="1" dirty="0">
                <a:solidFill>
                  <a:srgbClr val="C00000"/>
                </a:solidFill>
                <a:latin typeface="Times New Roman" panose="02020603050405020304" charset="0"/>
                <a:cs typeface="Times New Roman" panose="02020603050405020304" charset="0"/>
              </a:rPr>
              <a:t>, </a:t>
            </a:r>
            <a:r>
              <a:rPr lang="en-US" sz="3600" b="1" i="1" dirty="0" err="1">
                <a:solidFill>
                  <a:srgbClr val="C00000"/>
                </a:solidFill>
                <a:latin typeface="Times New Roman" panose="02020603050405020304" charset="0"/>
                <a:cs typeface="Times New Roman" panose="02020603050405020304" charset="0"/>
              </a:rPr>
              <a:t>đáng</a:t>
            </a:r>
            <a:r>
              <a:rPr lang="en-US" sz="3600" b="1" i="1" dirty="0">
                <a:solidFill>
                  <a:srgbClr val="C00000"/>
                </a:solidFill>
                <a:latin typeface="Times New Roman" panose="02020603050405020304" charset="0"/>
                <a:cs typeface="Times New Roman" panose="02020603050405020304" charset="0"/>
              </a:rPr>
              <a:t> </a:t>
            </a:r>
            <a:r>
              <a:rPr lang="en-US" sz="3600" b="1" i="1" dirty="0" err="1">
                <a:solidFill>
                  <a:srgbClr val="C00000"/>
                </a:solidFill>
                <a:latin typeface="Times New Roman" panose="02020603050405020304" charset="0"/>
                <a:cs typeface="Times New Roman" panose="02020603050405020304" charset="0"/>
              </a:rPr>
              <a:t>thương</a:t>
            </a:r>
            <a:r>
              <a:rPr lang="en-US" sz="3600" b="1" i="1" dirty="0">
                <a:solidFill>
                  <a:srgbClr val="C00000"/>
                </a:solidFill>
                <a:latin typeface="Times New Roman" panose="02020603050405020304" charset="0"/>
                <a:cs typeface="Times New Roman" panose="02020603050405020304" charset="0"/>
              </a:rPr>
              <a:t>, </a:t>
            </a:r>
            <a:r>
              <a:rPr lang="en-US" sz="3600" b="1" i="1" dirty="0" err="1">
                <a:solidFill>
                  <a:srgbClr val="C00000"/>
                </a:solidFill>
                <a:latin typeface="Times New Roman" panose="02020603050405020304" charset="0"/>
                <a:cs typeface="Times New Roman" panose="02020603050405020304" charset="0"/>
              </a:rPr>
              <a:t>nguy</a:t>
            </a:r>
            <a:r>
              <a:rPr lang="en-US" sz="3600" b="1" i="1" dirty="0">
                <a:solidFill>
                  <a:srgbClr val="C00000"/>
                </a:solidFill>
                <a:latin typeface="Times New Roman" panose="02020603050405020304" charset="0"/>
                <a:cs typeface="Times New Roman" panose="02020603050405020304" charset="0"/>
              </a:rPr>
              <a:t> </a:t>
            </a:r>
            <a:r>
              <a:rPr lang="en-US" sz="3600" b="1" i="1" dirty="0" err="1">
                <a:solidFill>
                  <a:srgbClr val="C00000"/>
                </a:solidFill>
                <a:latin typeface="Times New Roman" panose="02020603050405020304" charset="0"/>
                <a:cs typeface="Times New Roman" panose="02020603050405020304" charset="0"/>
              </a:rPr>
              <a:t>cấp</a:t>
            </a:r>
            <a:r>
              <a:rPr lang="en-US" sz="3600" b="1" i="1" dirty="0">
                <a:solidFill>
                  <a:srgbClr val="C00000"/>
                </a:solidFill>
                <a:latin typeface="Times New Roman" panose="02020603050405020304" charset="0"/>
                <a:cs typeface="Times New Roman" panose="02020603050405020304" charset="0"/>
              </a:rPr>
              <a:t>.</a:t>
            </a:r>
          </a:p>
        </p:txBody>
      </p:sp>
      <p:sp>
        <p:nvSpPr>
          <p:cNvPr id="20" name="Rectangle 19">
            <a:extLst>
              <a:ext uri="{FF2B5EF4-FFF2-40B4-BE49-F238E27FC236}">
                <a16:creationId xmlns:a16="http://schemas.microsoft.com/office/drawing/2014/main" xmlns="" id="{9A944521-E08F-44B2-B24F-61070A66ABB5}"/>
              </a:ext>
            </a:extLst>
          </p:cNvPr>
          <p:cNvSpPr/>
          <p:nvPr/>
        </p:nvSpPr>
        <p:spPr>
          <a:xfrm>
            <a:off x="83498" y="874177"/>
            <a:ext cx="4777873" cy="50928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chemeClr val="tx1"/>
                </a:solidFill>
                <a:latin typeface="Times New Roman" panose="02020603050405020304" pitchFamily="18" charset="0"/>
                <a:cs typeface="Times New Roman" panose="02020603050405020304" pitchFamily="18" charset="0"/>
              </a:rPr>
              <a:t>a. </a:t>
            </a:r>
            <a:r>
              <a:rPr lang="en-US" sz="2800" b="1" dirty="0" smtClean="0">
                <a:solidFill>
                  <a:schemeClr val="tx1"/>
                </a:solidFill>
                <a:latin typeface="Times New Roman" panose="02020603050405020304" pitchFamily="18" charset="0"/>
                <a:cs typeface="Times New Roman" panose="02020603050405020304" pitchFamily="18" charset="0"/>
              </a:rPr>
              <a:t>TÌNH </a:t>
            </a:r>
            <a:r>
              <a:rPr lang="en-US" sz="2800" b="1" dirty="0">
                <a:solidFill>
                  <a:schemeClr val="tx1"/>
                </a:solidFill>
                <a:latin typeface="Times New Roman" panose="02020603050405020304" pitchFamily="18" charset="0"/>
                <a:cs typeface="Times New Roman" panose="02020603050405020304" pitchFamily="18" charset="0"/>
              </a:rPr>
              <a:t>THẾ NHÀ CHỊ DẬU</a:t>
            </a:r>
          </a:p>
        </p:txBody>
      </p:sp>
    </p:spTree>
    <p:extLst>
      <p:ext uri="{BB962C8B-B14F-4D97-AF65-F5344CB8AC3E}">
        <p14:creationId xmlns:p14="http://schemas.microsoft.com/office/powerpoint/2010/main" val="28893523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268"/>
                                        </p:tgtEl>
                                        <p:attrNameLst>
                                          <p:attrName>style.visibility</p:attrName>
                                        </p:attrNameLst>
                                      </p:cBhvr>
                                      <p:to>
                                        <p:strVal val="visible"/>
                                      </p:to>
                                    </p:set>
                                    <p:animEffect transition="in" filter="wipe(down)">
                                      <p:cBhvr>
                                        <p:cTn id="32" dur="500"/>
                                        <p:tgtEl>
                                          <p:spTgt spid="1126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wipe(down)">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wipe(down)">
                                      <p:cBhvr>
                                        <p:cTn id="47" dur="500"/>
                                        <p:tgtEl>
                                          <p:spTgt spid="11">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down)">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2">
                                            <p:txEl>
                                              <p:pRg st="0" end="0"/>
                                            </p:txEl>
                                          </p:spTgt>
                                        </p:tgtEl>
                                        <p:attrNameLst>
                                          <p:attrName>style.visibility</p:attrName>
                                        </p:attrNameLst>
                                      </p:cBhvr>
                                      <p:to>
                                        <p:strVal val="visible"/>
                                      </p:to>
                                    </p:set>
                                    <p:animEffect transition="in" filter="wipe(down)">
                                      <p:cBhvr>
                                        <p:cTn id="62" dur="500"/>
                                        <p:tgtEl>
                                          <p:spTgt spid="12">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7">
                                            <p:txEl>
                                              <p:pRg st="0" end="0"/>
                                            </p:txEl>
                                          </p:spTgt>
                                        </p:tgtEl>
                                        <p:attrNameLst>
                                          <p:attrName>style.visibility</p:attrName>
                                        </p:attrNameLst>
                                      </p:cBhvr>
                                      <p:to>
                                        <p:strVal val="visible"/>
                                      </p:to>
                                    </p:set>
                                    <p:animEffect transition="in" filter="wipe(down)">
                                      <p:cBhvr>
                                        <p:cTn id="67" dur="500"/>
                                        <p:tgtEl>
                                          <p:spTgt spid="17">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7">
                                            <p:txEl>
                                              <p:pRg st="1" end="1"/>
                                            </p:txEl>
                                          </p:spTgt>
                                        </p:tgtEl>
                                        <p:attrNameLst>
                                          <p:attrName>style.visibility</p:attrName>
                                        </p:attrNameLst>
                                      </p:cBhvr>
                                      <p:to>
                                        <p:strVal val="visible"/>
                                      </p:to>
                                    </p:set>
                                    <p:animEffect transition="in" filter="wipe(down)">
                                      <p:cBhvr>
                                        <p:cTn id="72" dur="500"/>
                                        <p:tgtEl>
                                          <p:spTgt spid="17">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17">
                                            <p:txEl>
                                              <p:pRg st="2" end="2"/>
                                            </p:txEl>
                                          </p:spTgt>
                                        </p:tgtEl>
                                        <p:attrNameLst>
                                          <p:attrName>style.visibility</p:attrName>
                                        </p:attrNameLst>
                                      </p:cBhvr>
                                      <p:to>
                                        <p:strVal val="visible"/>
                                      </p:to>
                                    </p:set>
                                    <p:animEffect transition="in" filter="wipe(down)">
                                      <p:cBhvr>
                                        <p:cTn id="77" dur="500"/>
                                        <p:tgtEl>
                                          <p:spTgt spid="17">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17">
                                            <p:txEl>
                                              <p:pRg st="3" end="3"/>
                                            </p:txEl>
                                          </p:spTgt>
                                        </p:tgtEl>
                                        <p:attrNameLst>
                                          <p:attrName>style.visibility</p:attrName>
                                        </p:attrNameLst>
                                      </p:cBhvr>
                                      <p:to>
                                        <p:strVal val="visible"/>
                                      </p:to>
                                    </p:set>
                                    <p:animEffect transition="in" filter="wipe(down)">
                                      <p:cBhvr>
                                        <p:cTn id="82" dur="500"/>
                                        <p:tgtEl>
                                          <p:spTgt spid="17">
                                            <p:txEl>
                                              <p:pRg st="3" end="3"/>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ipe(down)">
                                      <p:cBhvr>
                                        <p:cTn id="87" dur="500"/>
                                        <p:tgtEl>
                                          <p:spTgt spid="24"/>
                                        </p:tgtEl>
                                      </p:cBhvr>
                                    </p:animEffect>
                                  </p:childTnLst>
                                </p:cTn>
                              </p:par>
                              <p:par>
                                <p:cTn id="88" presetID="22" presetClass="entr" presetSubtype="4" fill="hold" nodeType="withEffect">
                                  <p:stCondLst>
                                    <p:cond delay="0"/>
                                  </p:stCondLst>
                                  <p:childTnLst>
                                    <p:set>
                                      <p:cBhvr>
                                        <p:cTn id="89" dur="1" fill="hold">
                                          <p:stCondLst>
                                            <p:cond delay="0"/>
                                          </p:stCondLst>
                                        </p:cTn>
                                        <p:tgtEl>
                                          <p:spTgt spid="11272"/>
                                        </p:tgtEl>
                                        <p:attrNameLst>
                                          <p:attrName>style.visibility</p:attrName>
                                        </p:attrNameLst>
                                      </p:cBhvr>
                                      <p:to>
                                        <p:strVal val="visible"/>
                                      </p:to>
                                    </p:set>
                                    <p:animEffect transition="in" filter="wipe(down)">
                                      <p:cBhvr>
                                        <p:cTn id="90" dur="500"/>
                                        <p:tgtEl>
                                          <p:spTgt spid="1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1" grpId="0" animBg="1"/>
      <p:bldP spid="12" grpId="0" animBg="1"/>
      <p:bldP spid="17" grpId="0"/>
      <p:bldP spid="21" grpId="0"/>
      <p:bldP spid="24"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xmlns="" id="{46C4C268-98BB-4F0F-B998-823DF256ED97}"/>
              </a:ext>
            </a:extLst>
          </p:cNvPr>
          <p:cNvSpPr/>
          <p:nvPr/>
        </p:nvSpPr>
        <p:spPr>
          <a:xfrm>
            <a:off x="0" y="87744"/>
            <a:ext cx="4507692" cy="729205"/>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Dậu</a:t>
            </a:r>
            <a:endParaRPr lang="en-US" sz="3200" b="1" dirty="0">
              <a:latin typeface="Times New Roman" panose="02020603050405020304" pitchFamily="18" charset="0"/>
              <a:cs typeface="Times New Roman" panose="02020603050405020304" pitchFamily="18" charset="0"/>
            </a:endParaRPr>
          </a:p>
        </p:txBody>
      </p:sp>
      <p:sp>
        <p:nvSpPr>
          <p:cNvPr id="5" name="Arrow: Chevron 4">
            <a:extLst>
              <a:ext uri="{FF2B5EF4-FFF2-40B4-BE49-F238E27FC236}">
                <a16:creationId xmlns:a16="http://schemas.microsoft.com/office/drawing/2014/main" xmlns="" id="{4AF12AAA-ACEF-41D3-82DC-A5AD88AE8031}"/>
              </a:ext>
            </a:extLst>
          </p:cNvPr>
          <p:cNvSpPr/>
          <p:nvPr/>
        </p:nvSpPr>
        <p:spPr>
          <a:xfrm>
            <a:off x="4271063" y="87743"/>
            <a:ext cx="636608" cy="729205"/>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Arrow: Chevron 5">
            <a:extLst>
              <a:ext uri="{FF2B5EF4-FFF2-40B4-BE49-F238E27FC236}">
                <a16:creationId xmlns:a16="http://schemas.microsoft.com/office/drawing/2014/main" xmlns="" id="{59466DC2-F93B-4467-8C1E-180CA1F5D9B1}"/>
              </a:ext>
            </a:extLst>
          </p:cNvPr>
          <p:cNvSpPr/>
          <p:nvPr/>
        </p:nvSpPr>
        <p:spPr>
          <a:xfrm>
            <a:off x="4722475" y="87742"/>
            <a:ext cx="636608" cy="729205"/>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hevron 6">
            <a:extLst>
              <a:ext uri="{FF2B5EF4-FFF2-40B4-BE49-F238E27FC236}">
                <a16:creationId xmlns:a16="http://schemas.microsoft.com/office/drawing/2014/main" xmlns="" id="{E39D9CBB-D142-4CB7-ABDE-031CD7F786B8}"/>
              </a:ext>
            </a:extLst>
          </p:cNvPr>
          <p:cNvSpPr/>
          <p:nvPr/>
        </p:nvSpPr>
        <p:spPr>
          <a:xfrm>
            <a:off x="5150739" y="87742"/>
            <a:ext cx="636608" cy="729205"/>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314" name="Picture 2" descr="Top 10 Bài văn phân tích nhân vật chị Dậu trong đoạn trích &amp;quot;Tức nước vỡ bờ&amp;quot;  của Ngô Tất Tố - Toplist.vn">
            <a:extLst>
              <a:ext uri="{FF2B5EF4-FFF2-40B4-BE49-F238E27FC236}">
                <a16:creationId xmlns:a16="http://schemas.microsoft.com/office/drawing/2014/main" xmlns="" id="{EB97DF02-77EF-4A2D-A197-559ABEDD80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4021"/>
            <a:ext cx="3923818" cy="2779123"/>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Phân tích nhân vật chị Dậu trong đoạn trích Tức nước vỡ bờ - Ngữ Văn 8">
            <a:extLst>
              <a:ext uri="{FF2B5EF4-FFF2-40B4-BE49-F238E27FC236}">
                <a16:creationId xmlns:a16="http://schemas.microsoft.com/office/drawing/2014/main" xmlns="" id="{6175F47A-719E-49B9-BA8A-377BBE943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8639" y="3763145"/>
            <a:ext cx="3813361" cy="309485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7">
            <a:extLst>
              <a:ext uri="{FF2B5EF4-FFF2-40B4-BE49-F238E27FC236}">
                <a16:creationId xmlns:a16="http://schemas.microsoft.com/office/drawing/2014/main" xmlns="" id="{986AAFF1-A2EC-4331-8746-000C05C4B671}"/>
              </a:ext>
            </a:extLst>
          </p:cNvPr>
          <p:cNvSpPr>
            <a:spLocks noChangeArrowheads="1"/>
          </p:cNvSpPr>
          <p:nvPr/>
        </p:nvSpPr>
        <p:spPr bwMode="auto">
          <a:xfrm>
            <a:off x="3923818" y="1151093"/>
            <a:ext cx="8268183" cy="2779123"/>
          </a:xfrm>
          <a:prstGeom prst="rect">
            <a:avLst/>
          </a:prstGeom>
          <a:solidFill>
            <a:schemeClr val="accent1">
              <a:lumMod val="20000"/>
              <a:lumOff val="80000"/>
            </a:schemeClr>
          </a:solidFill>
          <a:ln>
            <a:noFill/>
          </a:ln>
          <a:effectLst/>
        </p:spPr>
        <p:txBody>
          <a:bodyPr/>
          <a:lstStyle>
            <a:lvl1pPr algn="ctr">
              <a:spcBef>
                <a:spcPct val="20000"/>
              </a:spcBef>
              <a:defRPr sz="3200">
                <a:solidFill>
                  <a:schemeClr val="tx1"/>
                </a:solidFill>
                <a:latin typeface="Arial" panose="020B0604020202020204" pitchFamily="34" charset="0"/>
              </a:defRPr>
            </a:lvl1pPr>
            <a:lvl2pPr algn="ctr">
              <a:spcBef>
                <a:spcPct val="20000"/>
              </a:spcBef>
              <a:defRPr sz="2800">
                <a:solidFill>
                  <a:schemeClr val="tx1"/>
                </a:solidFill>
                <a:latin typeface="Arial" panose="020B0604020202020204" pitchFamily="34" charset="0"/>
              </a:defRPr>
            </a:lvl2pPr>
            <a:lvl3pPr algn="ctr">
              <a:spcBef>
                <a:spcPct val="20000"/>
              </a:spcBef>
              <a:defRPr sz="2400">
                <a:solidFill>
                  <a:schemeClr val="tx1"/>
                </a:solidFill>
                <a:latin typeface="Arial" panose="020B0604020202020204" pitchFamily="34" charset="0"/>
              </a:defRPr>
            </a:lvl3pPr>
            <a:lvl4pPr algn="ctr">
              <a:spcBef>
                <a:spcPct val="20000"/>
              </a:spcBef>
              <a:defRPr sz="2000">
                <a:solidFill>
                  <a:schemeClr val="tx1"/>
                </a:solidFill>
                <a:latin typeface="Arial" panose="020B0604020202020204" pitchFamily="34" charset="0"/>
              </a:defRPr>
            </a:lvl4pPr>
            <a:lvl5pPr algn="ct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l" fontAlgn="base">
              <a:spcAft>
                <a:spcPct val="0"/>
              </a:spcAft>
            </a:pPr>
            <a:r>
              <a:rPr lang="vi-VN" altLang="en-US" sz="2800" b="1" dirty="0" smtClean="0">
                <a:solidFill>
                  <a:srgbClr val="FF0000"/>
                </a:solidFill>
                <a:latin typeface="Times New Roman" panose="02020603050405020304" pitchFamily="18" charset="0"/>
                <a:cs typeface="Times New Roman" panose="02020603050405020304" pitchFamily="18" charset="0"/>
              </a:rPr>
              <a:t>* Khi chăm sóc chồng: </a:t>
            </a:r>
          </a:p>
          <a:p>
            <a:pPr algn="l" fontAlgn="base">
              <a:spcAft>
                <a:spcPct val="0"/>
              </a:spcAft>
            </a:pPr>
            <a:r>
              <a:rPr lang="vi-VN" altLang="en-US" sz="2800" b="1" u="sng" dirty="0" smtClean="0">
                <a:latin typeface="Times New Roman" panose="02020603050405020304" pitchFamily="18" charset="0"/>
                <a:cs typeface="Times New Roman" panose="02020603050405020304" pitchFamily="18" charset="0"/>
              </a:rPr>
              <a:t>- Hành động: </a:t>
            </a:r>
          </a:p>
          <a:p>
            <a:pPr algn="l" fontAlgn="base">
              <a:spcAft>
                <a:spcPct val="0"/>
              </a:spcAft>
            </a:pPr>
            <a:r>
              <a:rPr lang="en-US" altLang="en-US" sz="2800" dirty="0" smtClean="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cháo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chóng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nguội</a:t>
            </a:r>
            <a:endParaRPr lang="en-US" altLang="en-US" sz="2800" dirty="0">
              <a:latin typeface="Times New Roman" panose="02020603050405020304" pitchFamily="18" charset="0"/>
              <a:cs typeface="Times New Roman" panose="02020603050405020304" pitchFamily="18" charset="0"/>
            </a:endParaRPr>
          </a:p>
          <a:p>
            <a:pPr algn="l" fontAlgn="base">
              <a:spcAft>
                <a:spcPct val="0"/>
              </a:spcAft>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Rón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rén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bưng</a:t>
            </a:r>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đến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chỗ</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nằm</a:t>
            </a:r>
            <a:endParaRPr lang="en-US" altLang="en-US" sz="2800" dirty="0">
              <a:latin typeface="Times New Roman" panose="02020603050405020304" pitchFamily="18" charset="0"/>
              <a:cs typeface="Times New Roman" panose="02020603050405020304" pitchFamily="18" charset="0"/>
            </a:endParaRPr>
          </a:p>
          <a:p>
            <a:pPr algn="l" fontAlgn="base">
              <a:spcAft>
                <a:spcPct val="0"/>
              </a:spcAft>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Ngồi</a:t>
            </a:r>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chờ</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miệng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a:t>
            </a:r>
          </a:p>
        </p:txBody>
      </p:sp>
      <p:sp>
        <p:nvSpPr>
          <p:cNvPr id="18" name="Rectangle 17">
            <a:extLst>
              <a:ext uri="{FF2B5EF4-FFF2-40B4-BE49-F238E27FC236}">
                <a16:creationId xmlns:a16="http://schemas.microsoft.com/office/drawing/2014/main" xmlns="" id="{1F918B53-7A94-48BA-971E-D45024DBB09C}"/>
              </a:ext>
            </a:extLst>
          </p:cNvPr>
          <p:cNvSpPr>
            <a:spLocks noChangeArrowheads="1"/>
          </p:cNvSpPr>
          <p:nvPr/>
        </p:nvSpPr>
        <p:spPr bwMode="auto">
          <a:xfrm>
            <a:off x="0" y="3763142"/>
            <a:ext cx="8378638" cy="3094856"/>
          </a:xfrm>
          <a:prstGeom prst="rect">
            <a:avLst/>
          </a:prstGeom>
          <a:solidFill>
            <a:schemeClr val="accent1">
              <a:lumMod val="20000"/>
              <a:lumOff val="80000"/>
            </a:schemeClr>
          </a:solidFill>
          <a:ln>
            <a:noFill/>
          </a:ln>
          <a:effectLst/>
        </p:spPr>
        <p:txBody>
          <a:bodyPr/>
          <a:lstStyle>
            <a:lvl1pPr algn="ctr">
              <a:spcBef>
                <a:spcPct val="20000"/>
              </a:spcBef>
              <a:defRPr sz="3200">
                <a:solidFill>
                  <a:schemeClr val="tx1"/>
                </a:solidFill>
                <a:latin typeface="Arial" panose="020B0604020202020204" pitchFamily="34" charset="0"/>
              </a:defRPr>
            </a:lvl1pPr>
            <a:lvl2pPr algn="ctr">
              <a:spcBef>
                <a:spcPct val="20000"/>
              </a:spcBef>
              <a:defRPr sz="2800">
                <a:solidFill>
                  <a:schemeClr val="tx1"/>
                </a:solidFill>
                <a:latin typeface="Arial" panose="020B0604020202020204" pitchFamily="34" charset="0"/>
              </a:defRPr>
            </a:lvl2pPr>
            <a:lvl3pPr algn="ctr">
              <a:spcBef>
                <a:spcPct val="20000"/>
              </a:spcBef>
              <a:defRPr sz="2400">
                <a:solidFill>
                  <a:schemeClr val="tx1"/>
                </a:solidFill>
                <a:latin typeface="Arial" panose="020B0604020202020204" pitchFamily="34" charset="0"/>
              </a:defRPr>
            </a:lvl3pPr>
            <a:lvl4pPr algn="ctr">
              <a:spcBef>
                <a:spcPct val="20000"/>
              </a:spcBef>
              <a:defRPr sz="2000">
                <a:solidFill>
                  <a:schemeClr val="tx1"/>
                </a:solidFill>
                <a:latin typeface="Arial" panose="020B0604020202020204" pitchFamily="34" charset="0"/>
              </a:defRPr>
            </a:lvl4pPr>
            <a:lvl5pPr algn="ct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fontAlgn="base">
              <a:spcAft>
                <a:spcPct val="0"/>
              </a:spcAft>
            </a:pPr>
            <a:endParaRPr lang="en-US" altLang="en-US" sz="2800" b="1" dirty="0">
              <a:solidFill>
                <a:srgbClr val="FF0000"/>
              </a:solidFill>
              <a:latin typeface="Times New Roman" panose="02020603050405020304" pitchFamily="18" charset="0"/>
              <a:cs typeface="Times New Roman" panose="02020603050405020304" pitchFamily="18" charset="0"/>
            </a:endParaRPr>
          </a:p>
          <a:p>
            <a:pPr algn="l" fontAlgn="base">
              <a:spcAft>
                <a:spcPct val="0"/>
              </a:spcAft>
            </a:pPr>
            <a:r>
              <a:rPr lang="vi-VN" altLang="en-US" sz="2800" b="1" u="sng" dirty="0" smtClean="0">
                <a:latin typeface="Times New Roman" panose="02020603050405020304" pitchFamily="18" charset="0"/>
                <a:cs typeface="Times New Roman" panose="02020603050405020304" pitchFamily="18" charset="0"/>
              </a:rPr>
              <a:t>- Lời nói: </a:t>
            </a:r>
          </a:p>
          <a:p>
            <a:pPr algn="l" fontAlgn="base">
              <a:spcAft>
                <a:spcPct val="0"/>
              </a:spcAft>
            </a:pPr>
            <a:r>
              <a:rPr lang="en-US" altLang="en-US" sz="2800" dirty="0" smtClean="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Nhẹ</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nhàng</a:t>
            </a:r>
            <a:r>
              <a:rPr lang="en-US" altLang="en-US" sz="2800" dirty="0">
                <a:latin typeface="Times New Roman" panose="02020603050405020304" pitchFamily="18" charset="0"/>
                <a:cs typeface="Times New Roman" panose="02020603050405020304" pitchFamily="18" charset="0"/>
              </a:rPr>
              <a:t>, an </a:t>
            </a:r>
            <a:r>
              <a:rPr lang="en-US" altLang="en-US" sz="2800" dirty="0" err="1">
                <a:latin typeface="Times New Roman" panose="02020603050405020304" pitchFamily="18" charset="0"/>
                <a:cs typeface="Times New Roman" panose="02020603050405020304" pitchFamily="18" charset="0"/>
              </a:rPr>
              <a:t>ủi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vỗ</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Thầy</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em</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hãy</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cố</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ngồi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dậy</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húp</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ít</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cháo</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cho</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đỡ</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xót</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ruột</a:t>
            </a:r>
            <a:r>
              <a:rPr lang="en-US" altLang="en-US" sz="2800" i="1" dirty="0">
                <a:latin typeface="Times New Roman" panose="02020603050405020304" pitchFamily="18" charset="0"/>
                <a:cs typeface="Times New Roman" panose="02020603050405020304" pitchFamily="18" charset="0"/>
              </a:rPr>
              <a:t>”.</a:t>
            </a:r>
          </a:p>
          <a:p>
            <a:pPr algn="l" fontAlgn="base">
              <a:spcAft>
                <a:spcPct val="0"/>
              </a:spcAft>
            </a:pPr>
            <a:endParaRPr lang="en-US" altLang="en-US" sz="2800" b="1" dirty="0">
              <a:solidFill>
                <a:srgbClr val="002060"/>
              </a:solidFill>
              <a:latin typeface="Times New Roman" panose="02020603050405020304" pitchFamily="18" charset="0"/>
              <a:cs typeface="Times New Roman" panose="02020603050405020304" pitchFamily="18" charset="0"/>
            </a:endParaRPr>
          </a:p>
          <a:p>
            <a:pPr fontAlgn="base">
              <a:spcAft>
                <a:spcPct val="0"/>
              </a:spcAft>
            </a:pPr>
            <a:r>
              <a:rPr lang="en-US" altLang="en-US" b="1" dirty="0">
                <a:solidFill>
                  <a:srgbClr val="002060"/>
                </a:solidFill>
                <a:latin typeface="Times New Roman" panose="02020603050405020304" pitchFamily="18" charset="0"/>
                <a:cs typeface="Times New Roman" panose="02020603050405020304" pitchFamily="18" charset="0"/>
              </a:rPr>
              <a:t>=&gt; </a:t>
            </a:r>
            <a:r>
              <a:rPr lang="en-US" altLang="en-US" b="1" dirty="0" err="1">
                <a:solidFill>
                  <a:srgbClr val="002060"/>
                </a:solidFill>
                <a:latin typeface="Times New Roman" panose="02020603050405020304" pitchFamily="18" charset="0"/>
                <a:cs typeface="Times New Roman" panose="02020603050405020304" pitchFamily="18" charset="0"/>
              </a:rPr>
              <a:t>Đảm</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đang</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yêu</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thương</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chồng</a:t>
            </a:r>
            <a:r>
              <a:rPr lang="en-US" altLang="en-US" b="1" dirty="0">
                <a:solidFill>
                  <a:srgbClr val="002060"/>
                </a:solidFill>
                <a:latin typeface="Times New Roman" panose="02020603050405020304" pitchFamily="18" charset="0"/>
                <a:cs typeface="Times New Roman" panose="02020603050405020304" pitchFamily="18" charset="0"/>
              </a:rPr>
              <a:t> con</a:t>
            </a:r>
          </a:p>
        </p:txBody>
      </p:sp>
      <p:sp>
        <p:nvSpPr>
          <p:cNvPr id="12" name="TextBox 11">
            <a:extLst>
              <a:ext uri="{FF2B5EF4-FFF2-40B4-BE49-F238E27FC236}">
                <a16:creationId xmlns:a16="http://schemas.microsoft.com/office/drawing/2014/main" xmlns="" id="{6FBFE49D-A321-4333-9B4C-554C5D8B939F}"/>
              </a:ext>
            </a:extLst>
          </p:cNvPr>
          <p:cNvSpPr txBox="1"/>
          <p:nvPr/>
        </p:nvSpPr>
        <p:spPr>
          <a:xfrm>
            <a:off x="5787347" y="159956"/>
            <a:ext cx="4454821" cy="584775"/>
          </a:xfrm>
          <a:prstGeom prst="rect">
            <a:avLst/>
          </a:prstGeom>
          <a:solidFill>
            <a:srgbClr val="FFFF00"/>
          </a:solidFill>
        </p:spPr>
        <p:txBody>
          <a:bodyPr wrap="square" rtlCol="0">
            <a:spAutoFit/>
          </a:bodyPr>
          <a:lstStyle/>
          <a:p>
            <a:pPr algn="ctr"/>
            <a:r>
              <a:rPr lang="vi-VN" sz="3200" b="1" dirty="0">
                <a:solidFill>
                  <a:srgbClr val="002060"/>
                </a:solidFill>
                <a:latin typeface="Times New Roman" panose="02020603050405020304" pitchFamily="18" charset="0"/>
                <a:cs typeface="Times New Roman" panose="02020603050405020304" pitchFamily="18" charset="0"/>
              </a:rPr>
              <a:t>b</a:t>
            </a:r>
            <a:r>
              <a:rPr lang="en-US" sz="3200" b="1" dirty="0" smtClean="0">
                <a:solidFill>
                  <a:srgbClr val="002060"/>
                </a:solidFill>
                <a:latin typeface="Times New Roman" panose="02020603050405020304" pitchFamily="18" charset="0"/>
                <a:cs typeface="Times New Roman" panose="02020603050405020304" pitchFamily="18" charset="0"/>
              </a:rPr>
              <a:t>. </a:t>
            </a:r>
            <a:r>
              <a:rPr lang="vi-VN" sz="3200" b="1" dirty="0" smtClean="0">
                <a:solidFill>
                  <a:srgbClr val="002060"/>
                </a:solidFill>
                <a:latin typeface="Times New Roman" panose="02020603050405020304" pitchFamily="18" charset="0"/>
                <a:cs typeface="Times New Roman" panose="02020603050405020304" pitchFamily="18" charset="0"/>
              </a:rPr>
              <a:t>Hình ảnh chị Dậu </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42777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wipe(down)">
                                      <p:cBhvr>
                                        <p:cTn id="12" dur="500"/>
                                        <p:tgtEl>
                                          <p:spTgt spid="133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318"/>
                                        </p:tgtEl>
                                        <p:attrNameLst>
                                          <p:attrName>style.visibility</p:attrName>
                                        </p:attrNameLst>
                                      </p:cBhvr>
                                      <p:to>
                                        <p:strVal val="visible"/>
                                      </p:to>
                                    </p:set>
                                    <p:animEffect transition="in" filter="wipe(down)">
                                      <p:cBhvr>
                                        <p:cTn id="20" dur="500"/>
                                        <p:tgtEl>
                                          <p:spTgt spid="13318"/>
                                        </p:tgtEl>
                                      </p:cBhvr>
                                    </p:animEffect>
                                  </p:childTnLst>
                                </p:cTn>
                              </p:par>
                              <p:par>
                                <p:cTn id="21" presetID="22" presetClass="entr" presetSubtype="4" fill="hold" nodeType="with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wipe(down)">
                                      <p:cBhvr>
                                        <p:cTn id="23" dur="500"/>
                                        <p:tgtEl>
                                          <p:spTgt spid="18">
                                            <p:txEl>
                                              <p:pRg st="2" end="2"/>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18">
                                            <p:txEl>
                                              <p:pRg st="1" end="1"/>
                                            </p:txEl>
                                          </p:spTgt>
                                        </p:tgtEl>
                                        <p:attrNameLst>
                                          <p:attrName>style.visibility</p:attrName>
                                        </p:attrNameLst>
                                      </p:cBhvr>
                                      <p:to>
                                        <p:strVal val="visible"/>
                                      </p:to>
                                    </p:set>
                                    <p:animEffect transition="in" filter="wipe(down)">
                                      <p:cBhvr>
                                        <p:cTn id="26" dur="500"/>
                                        <p:tgtEl>
                                          <p:spTgt spid="18">
                                            <p:txEl>
                                              <p:pRg st="1" end="1"/>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8">
                                            <p:txEl>
                                              <p:pRg st="4" end="4"/>
                                            </p:txEl>
                                          </p:spTgt>
                                        </p:tgtEl>
                                        <p:attrNameLst>
                                          <p:attrName>style.visibility</p:attrName>
                                        </p:attrNameLst>
                                      </p:cBhvr>
                                      <p:to>
                                        <p:strVal val="visible"/>
                                      </p:to>
                                    </p:set>
                                    <p:animEffect transition="in" filter="wipe(down)">
                                      <p:cBhvr>
                                        <p:cTn id="34"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00790"/>
          </a:xfrm>
        </p:spPr>
        <p:txBody>
          <a:bodyPr>
            <a:normAutofit fontScale="90000"/>
          </a:bodyPr>
          <a:lstStyle/>
          <a:p>
            <a:r>
              <a:rPr lang="vi-VN" sz="2300" b="1" dirty="0">
                <a:solidFill>
                  <a:srgbClr val="C00000"/>
                </a:solidFill>
                <a:latin typeface="Times New Roman" panose="02020603050405020304" charset="0"/>
                <a:cs typeface="Times New Roman" panose="02020603050405020304" charset="0"/>
              </a:rPr>
              <a:t>*</a:t>
            </a:r>
            <a:r>
              <a:rPr lang="en-US" sz="2300" b="1" dirty="0">
                <a:solidFill>
                  <a:srgbClr val="C00000"/>
                </a:solidFill>
                <a:latin typeface="Times New Roman" panose="02020603050405020304" charset="0"/>
                <a:cs typeface="Times New Roman" panose="02020603050405020304" charset="0"/>
              </a:rPr>
              <a:t> </a:t>
            </a:r>
            <a:r>
              <a:rPr lang="en-US" sz="2300" b="1" dirty="0" err="1">
                <a:solidFill>
                  <a:srgbClr val="C00000"/>
                </a:solidFill>
                <a:latin typeface="Times New Roman" panose="02020603050405020304" charset="0"/>
                <a:cs typeface="Times New Roman" panose="02020603050405020304" charset="0"/>
              </a:rPr>
              <a:t>Chị</a:t>
            </a:r>
            <a:r>
              <a:rPr lang="en-US" sz="2300" b="1" dirty="0">
                <a:solidFill>
                  <a:srgbClr val="C00000"/>
                </a:solidFill>
                <a:latin typeface="Times New Roman" panose="02020603050405020304" charset="0"/>
                <a:cs typeface="Times New Roman" panose="02020603050405020304" charset="0"/>
              </a:rPr>
              <a:t> </a:t>
            </a:r>
            <a:r>
              <a:rPr lang="en-US" sz="2300" b="1" dirty="0" err="1">
                <a:solidFill>
                  <a:srgbClr val="C00000"/>
                </a:solidFill>
                <a:latin typeface="Times New Roman" panose="02020603050405020304" charset="0"/>
                <a:cs typeface="Times New Roman" panose="02020603050405020304" charset="0"/>
              </a:rPr>
              <a:t>Dậu</a:t>
            </a:r>
            <a:r>
              <a:rPr lang="en-US" sz="2300" b="1" dirty="0">
                <a:solidFill>
                  <a:srgbClr val="C00000"/>
                </a:solidFill>
                <a:latin typeface="Times New Roman" panose="02020603050405020304" charset="0"/>
                <a:cs typeface="Times New Roman" panose="02020603050405020304" charset="0"/>
              </a:rPr>
              <a:t> </a:t>
            </a:r>
            <a:r>
              <a:rPr lang="en-US" sz="2300" b="1" dirty="0" err="1">
                <a:solidFill>
                  <a:srgbClr val="C00000"/>
                </a:solidFill>
                <a:latin typeface="Times New Roman" panose="02020603050405020304" charset="0"/>
                <a:cs typeface="Times New Roman" panose="02020603050405020304" charset="0"/>
              </a:rPr>
              <a:t>đối</a:t>
            </a:r>
            <a:r>
              <a:rPr lang="en-US" sz="2300" b="1" dirty="0">
                <a:solidFill>
                  <a:srgbClr val="C00000"/>
                </a:solidFill>
                <a:latin typeface="Times New Roman" panose="02020603050405020304" charset="0"/>
                <a:cs typeface="Times New Roman" panose="02020603050405020304" charset="0"/>
              </a:rPr>
              <a:t> </a:t>
            </a:r>
            <a:r>
              <a:rPr lang="en-US" sz="2300" b="1" dirty="0" err="1">
                <a:solidFill>
                  <a:srgbClr val="C00000"/>
                </a:solidFill>
                <a:latin typeface="Times New Roman" panose="02020603050405020304" charset="0"/>
                <a:cs typeface="Times New Roman" panose="02020603050405020304" charset="0"/>
              </a:rPr>
              <a:t>đầu</a:t>
            </a:r>
            <a:r>
              <a:rPr lang="en-US" sz="2300" b="1" dirty="0">
                <a:solidFill>
                  <a:srgbClr val="C00000"/>
                </a:solidFill>
                <a:latin typeface="Times New Roman" panose="02020603050405020304" charset="0"/>
                <a:cs typeface="Times New Roman" panose="02020603050405020304" charset="0"/>
              </a:rPr>
              <a:t> </a:t>
            </a:r>
            <a:r>
              <a:rPr lang="en-US" sz="2300" b="1" dirty="0" err="1">
                <a:solidFill>
                  <a:srgbClr val="C00000"/>
                </a:solidFill>
                <a:latin typeface="Times New Roman" panose="02020603050405020304" charset="0"/>
                <a:cs typeface="Times New Roman" panose="02020603050405020304" charset="0"/>
              </a:rPr>
              <a:t>với</a:t>
            </a:r>
            <a:r>
              <a:rPr lang="en-US" sz="2300" b="1" dirty="0">
                <a:solidFill>
                  <a:srgbClr val="C00000"/>
                </a:solidFill>
                <a:latin typeface="Times New Roman" panose="02020603050405020304" charset="0"/>
                <a:cs typeface="Times New Roman" panose="02020603050405020304" charset="0"/>
              </a:rPr>
              <a:t> </a:t>
            </a:r>
            <a:r>
              <a:rPr lang="en-US" sz="2300" b="1" dirty="0" err="1">
                <a:solidFill>
                  <a:srgbClr val="C00000"/>
                </a:solidFill>
                <a:latin typeface="Times New Roman" panose="02020603050405020304" charset="0"/>
                <a:cs typeface="Times New Roman" panose="02020603050405020304" charset="0"/>
              </a:rPr>
              <a:t>bọn</a:t>
            </a:r>
            <a:r>
              <a:rPr lang="en-US" sz="2300" b="1" dirty="0">
                <a:solidFill>
                  <a:srgbClr val="C00000"/>
                </a:solidFill>
                <a:latin typeface="Times New Roman" panose="02020603050405020304" charset="0"/>
                <a:cs typeface="Times New Roman" panose="02020603050405020304" charset="0"/>
              </a:rPr>
              <a:t> </a:t>
            </a:r>
            <a:r>
              <a:rPr lang="en-US" sz="2300" b="1" dirty="0" err="1">
                <a:solidFill>
                  <a:srgbClr val="C00000"/>
                </a:solidFill>
                <a:latin typeface="Times New Roman" panose="02020603050405020304" charset="0"/>
                <a:cs typeface="Times New Roman" panose="02020603050405020304" charset="0"/>
              </a:rPr>
              <a:t>tay</a:t>
            </a:r>
            <a:r>
              <a:rPr lang="en-US" sz="2300" b="1" dirty="0">
                <a:solidFill>
                  <a:srgbClr val="C00000"/>
                </a:solidFill>
                <a:latin typeface="Times New Roman" panose="02020603050405020304" charset="0"/>
                <a:cs typeface="Times New Roman" panose="02020603050405020304" charset="0"/>
              </a:rPr>
              <a:t> </a:t>
            </a:r>
            <a:r>
              <a:rPr lang="en-US" sz="2300" b="1" dirty="0" err="1">
                <a:solidFill>
                  <a:srgbClr val="C00000"/>
                </a:solidFill>
                <a:latin typeface="Times New Roman" panose="02020603050405020304" charset="0"/>
                <a:cs typeface="Times New Roman" panose="02020603050405020304" charset="0"/>
              </a:rPr>
              <a:t>sai</a:t>
            </a:r>
            <a:r>
              <a:rPr lang="en-US" sz="2300" b="1" dirty="0">
                <a:solidFill>
                  <a:srgbClr val="C00000"/>
                </a:solidFill>
                <a:latin typeface="Times New Roman" panose="02020603050405020304" charset="0"/>
                <a:cs typeface="Times New Roman" panose="02020603050405020304" charset="0"/>
              </a:rPr>
              <a:t/>
            </a:r>
            <a:br>
              <a:rPr lang="en-US" sz="2300" b="1" dirty="0">
                <a:solidFill>
                  <a:srgbClr val="C00000"/>
                </a:solidFill>
                <a:latin typeface="Times New Roman" panose="02020603050405020304" charset="0"/>
                <a:cs typeface="Times New Roman" panose="02020603050405020304" charset="0"/>
              </a:rPr>
            </a:br>
            <a:endParaRPr lang="en-US" sz="2300"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6254646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xmlns="" id="{945F9ABA-685C-4422-B9E4-0CEEEE05AAB5}"/>
              </a:ext>
            </a:extLst>
          </p:cNvPr>
          <p:cNvSpPr txBox="1"/>
          <p:nvPr/>
        </p:nvSpPr>
        <p:spPr>
          <a:xfrm>
            <a:off x="0" y="0"/>
            <a:ext cx="5386411" cy="523220"/>
          </a:xfrm>
          <a:prstGeom prst="rect">
            <a:avLst/>
          </a:prstGeom>
          <a:noFill/>
        </p:spPr>
        <p:txBody>
          <a:bodyPr wrap="none" rtlCol="0">
            <a:spAutoFit/>
          </a:bodyPr>
          <a:lstStyle/>
          <a:p>
            <a:r>
              <a:rPr lang="vi-VN" sz="2800" b="1" dirty="0" smtClean="0">
                <a:solidFill>
                  <a:srgbClr val="C00000"/>
                </a:solidFill>
                <a:latin typeface="Times New Roman" panose="02020603050405020304" charset="0"/>
                <a:cs typeface="Times New Roman" panose="02020603050405020304" charset="0"/>
              </a:rPr>
              <a:t>*</a:t>
            </a:r>
            <a:r>
              <a:rPr lang="en-US" sz="2800" b="1" dirty="0" smtClean="0">
                <a:solidFill>
                  <a:srgbClr val="C00000"/>
                </a:solidFill>
                <a:latin typeface="Times New Roman" panose="02020603050405020304" charset="0"/>
                <a:cs typeface="Times New Roman" panose="02020603050405020304" charset="0"/>
              </a:rPr>
              <a:t> </a:t>
            </a:r>
            <a:r>
              <a:rPr lang="en-US" sz="2800" b="1" dirty="0" err="1">
                <a:solidFill>
                  <a:srgbClr val="C00000"/>
                </a:solidFill>
                <a:latin typeface="Times New Roman" panose="02020603050405020304" charset="0"/>
                <a:cs typeface="Times New Roman" panose="02020603050405020304" charset="0"/>
              </a:rPr>
              <a:t>Chị</a:t>
            </a:r>
            <a:r>
              <a:rPr lang="en-US" sz="2800" b="1" dirty="0">
                <a:solidFill>
                  <a:srgbClr val="C00000"/>
                </a:solidFill>
                <a:latin typeface="Times New Roman" panose="02020603050405020304" charset="0"/>
                <a:cs typeface="Times New Roman" panose="02020603050405020304" charset="0"/>
              </a:rPr>
              <a:t> </a:t>
            </a:r>
            <a:r>
              <a:rPr lang="en-US" sz="2800" b="1" dirty="0" err="1">
                <a:solidFill>
                  <a:srgbClr val="C00000"/>
                </a:solidFill>
                <a:latin typeface="Times New Roman" panose="02020603050405020304" charset="0"/>
                <a:cs typeface="Times New Roman" panose="02020603050405020304" charset="0"/>
              </a:rPr>
              <a:t>Dậu</a:t>
            </a:r>
            <a:r>
              <a:rPr lang="en-US" sz="2800" b="1" dirty="0">
                <a:solidFill>
                  <a:srgbClr val="C00000"/>
                </a:solidFill>
                <a:latin typeface="Times New Roman" panose="02020603050405020304" charset="0"/>
                <a:cs typeface="Times New Roman" panose="02020603050405020304" charset="0"/>
              </a:rPr>
              <a:t> </a:t>
            </a:r>
            <a:r>
              <a:rPr lang="en-US" sz="2800" b="1" dirty="0" err="1">
                <a:solidFill>
                  <a:srgbClr val="C00000"/>
                </a:solidFill>
                <a:latin typeface="Times New Roman" panose="02020603050405020304" charset="0"/>
                <a:cs typeface="Times New Roman" panose="02020603050405020304" charset="0"/>
              </a:rPr>
              <a:t>đối</a:t>
            </a:r>
            <a:r>
              <a:rPr lang="en-US" sz="2800" b="1" dirty="0">
                <a:solidFill>
                  <a:srgbClr val="C00000"/>
                </a:solidFill>
                <a:latin typeface="Times New Roman" panose="02020603050405020304" charset="0"/>
                <a:cs typeface="Times New Roman" panose="02020603050405020304" charset="0"/>
              </a:rPr>
              <a:t> </a:t>
            </a:r>
            <a:r>
              <a:rPr lang="en-US" sz="2800" b="1" dirty="0" err="1">
                <a:solidFill>
                  <a:srgbClr val="C00000"/>
                </a:solidFill>
                <a:latin typeface="Times New Roman" panose="02020603050405020304" charset="0"/>
                <a:cs typeface="Times New Roman" panose="02020603050405020304" charset="0"/>
              </a:rPr>
              <a:t>đầu</a:t>
            </a:r>
            <a:r>
              <a:rPr lang="en-US" sz="2800" b="1" dirty="0">
                <a:solidFill>
                  <a:srgbClr val="C00000"/>
                </a:solidFill>
                <a:latin typeface="Times New Roman" panose="02020603050405020304" charset="0"/>
                <a:cs typeface="Times New Roman" panose="02020603050405020304" charset="0"/>
              </a:rPr>
              <a:t> </a:t>
            </a:r>
            <a:r>
              <a:rPr lang="en-US" sz="2800" b="1" dirty="0" err="1">
                <a:solidFill>
                  <a:srgbClr val="C00000"/>
                </a:solidFill>
                <a:latin typeface="Times New Roman" panose="02020603050405020304" charset="0"/>
                <a:cs typeface="Times New Roman" panose="02020603050405020304" charset="0"/>
              </a:rPr>
              <a:t>với</a:t>
            </a:r>
            <a:r>
              <a:rPr lang="en-US" sz="2800" b="1" dirty="0">
                <a:solidFill>
                  <a:srgbClr val="C00000"/>
                </a:solidFill>
                <a:latin typeface="Times New Roman" panose="02020603050405020304" charset="0"/>
                <a:cs typeface="Times New Roman" panose="02020603050405020304" charset="0"/>
              </a:rPr>
              <a:t> </a:t>
            </a:r>
            <a:r>
              <a:rPr lang="en-US" sz="2800" b="1" dirty="0" err="1">
                <a:solidFill>
                  <a:srgbClr val="C00000"/>
                </a:solidFill>
                <a:latin typeface="Times New Roman" panose="02020603050405020304" charset="0"/>
                <a:cs typeface="Times New Roman" panose="02020603050405020304" charset="0"/>
              </a:rPr>
              <a:t>bọn</a:t>
            </a:r>
            <a:r>
              <a:rPr lang="en-US" sz="2800" b="1" dirty="0">
                <a:solidFill>
                  <a:srgbClr val="C00000"/>
                </a:solidFill>
                <a:latin typeface="Times New Roman" panose="02020603050405020304" charset="0"/>
                <a:cs typeface="Times New Roman" panose="02020603050405020304" charset="0"/>
              </a:rPr>
              <a:t> </a:t>
            </a:r>
            <a:r>
              <a:rPr lang="en-US" sz="2800" b="1" dirty="0" err="1">
                <a:solidFill>
                  <a:srgbClr val="C00000"/>
                </a:solidFill>
                <a:latin typeface="Times New Roman" panose="02020603050405020304" charset="0"/>
                <a:cs typeface="Times New Roman" panose="02020603050405020304" charset="0"/>
              </a:rPr>
              <a:t>tay</a:t>
            </a:r>
            <a:r>
              <a:rPr lang="en-US" sz="2800" b="1" dirty="0">
                <a:solidFill>
                  <a:srgbClr val="C00000"/>
                </a:solidFill>
                <a:latin typeface="Times New Roman" panose="02020603050405020304" charset="0"/>
                <a:cs typeface="Times New Roman" panose="02020603050405020304" charset="0"/>
              </a:rPr>
              <a:t> </a:t>
            </a:r>
            <a:r>
              <a:rPr lang="en-US" sz="2800" b="1" dirty="0" err="1">
                <a:solidFill>
                  <a:srgbClr val="C00000"/>
                </a:solidFill>
                <a:latin typeface="Times New Roman" panose="02020603050405020304" charset="0"/>
                <a:cs typeface="Times New Roman" panose="02020603050405020304" charset="0"/>
              </a:rPr>
              <a:t>sai</a:t>
            </a:r>
            <a:endParaRPr lang="en-US" sz="2800" b="1" dirty="0">
              <a:solidFill>
                <a:srgbClr val="C00000"/>
              </a:solidFill>
              <a:latin typeface="Times New Roman" panose="02020603050405020304" charset="0"/>
              <a:cs typeface="Times New Roman" panose="02020603050405020304" charset="0"/>
            </a:endParaRPr>
          </a:p>
        </p:txBody>
      </p:sp>
      <p:graphicFrame>
        <p:nvGraphicFramePr>
          <p:cNvPr id="5" name="Table 4">
            <a:extLst>
              <a:ext uri="{FF2B5EF4-FFF2-40B4-BE49-F238E27FC236}">
                <a16:creationId xmlns:a16="http://schemas.microsoft.com/office/drawing/2014/main" xmlns="" id="{FB819D81-F217-497D-804B-DFAA3316B477}"/>
              </a:ext>
            </a:extLst>
          </p:cNvPr>
          <p:cNvGraphicFramePr/>
          <p:nvPr>
            <p:extLst>
              <p:ext uri="{D42A27DB-BD31-4B8C-83A1-F6EECF244321}">
                <p14:modId xmlns:p14="http://schemas.microsoft.com/office/powerpoint/2010/main" val="2883793107"/>
              </p:ext>
            </p:extLst>
          </p:nvPr>
        </p:nvGraphicFramePr>
        <p:xfrm>
          <a:off x="140825" y="644753"/>
          <a:ext cx="11910349" cy="6120647"/>
        </p:xfrm>
        <a:graphic>
          <a:graphicData uri="http://schemas.openxmlformats.org/drawingml/2006/table">
            <a:tbl>
              <a:tblPr firstRow="1" bandRow="1"/>
              <a:tblGrid>
                <a:gridCol w="4144279">
                  <a:extLst>
                    <a:ext uri="{9D8B030D-6E8A-4147-A177-3AD203B41FA5}">
                      <a16:colId xmlns:a16="http://schemas.microsoft.com/office/drawing/2014/main" xmlns="" val="20000"/>
                    </a:ext>
                  </a:extLst>
                </a:gridCol>
                <a:gridCol w="3853827">
                  <a:extLst>
                    <a:ext uri="{9D8B030D-6E8A-4147-A177-3AD203B41FA5}">
                      <a16:colId xmlns:a16="http://schemas.microsoft.com/office/drawing/2014/main" xmlns="" val="20001"/>
                    </a:ext>
                  </a:extLst>
                </a:gridCol>
                <a:gridCol w="1956121">
                  <a:extLst>
                    <a:ext uri="{9D8B030D-6E8A-4147-A177-3AD203B41FA5}">
                      <a16:colId xmlns:a16="http://schemas.microsoft.com/office/drawing/2014/main" xmlns="" val="20002"/>
                    </a:ext>
                  </a:extLst>
                </a:gridCol>
                <a:gridCol w="1956122">
                  <a:extLst>
                    <a:ext uri="{9D8B030D-6E8A-4147-A177-3AD203B41FA5}">
                      <a16:colId xmlns:a16="http://schemas.microsoft.com/office/drawing/2014/main" xmlns="" val="20003"/>
                    </a:ext>
                  </a:extLst>
                </a:gridCol>
              </a:tblGrid>
              <a:tr h="5267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buNone/>
                      </a:pPr>
                      <a:r>
                        <a:rPr lang="en-US" sz="2800" b="1" dirty="0" err="1">
                          <a:solidFill>
                            <a:schemeClr val="tx1"/>
                          </a:solidFill>
                          <a:latin typeface="Times New Roman" panose="02020603050405020304" charset="0"/>
                          <a:cs typeface="Times New Roman" panose="02020603050405020304" charset="0"/>
                        </a:rPr>
                        <a:t>Hành</a:t>
                      </a:r>
                      <a:r>
                        <a:rPr lang="en-US" sz="2800" b="1" dirty="0">
                          <a:solidFill>
                            <a:schemeClr val="tx1"/>
                          </a:solidFill>
                          <a:latin typeface="Times New Roman" panose="02020603050405020304" charset="0"/>
                          <a:cs typeface="Times New Roman" panose="02020603050405020304" charset="0"/>
                        </a:rPr>
                        <a:t> </a:t>
                      </a:r>
                      <a:r>
                        <a:rPr lang="en-US" sz="2800" b="1" dirty="0" err="1">
                          <a:solidFill>
                            <a:schemeClr val="tx1"/>
                          </a:solidFill>
                          <a:latin typeface="Times New Roman" panose="02020603050405020304" charset="0"/>
                          <a:cs typeface="Times New Roman" panose="02020603050405020304" charset="0"/>
                        </a:rPr>
                        <a:t>động</a:t>
                      </a:r>
                      <a:r>
                        <a:rPr lang="en-US" sz="2800" b="1" dirty="0">
                          <a:solidFill>
                            <a:schemeClr val="tx1"/>
                          </a:solidFill>
                          <a:latin typeface="Times New Roman" panose="02020603050405020304" charset="0"/>
                          <a:cs typeface="Times New Roman" panose="02020603050405020304" charset="0"/>
                        </a:rPr>
                        <a:t>, </a:t>
                      </a:r>
                      <a:r>
                        <a:rPr lang="en-US" sz="2800" b="1" dirty="0" err="1">
                          <a:solidFill>
                            <a:schemeClr val="tx1"/>
                          </a:solidFill>
                          <a:latin typeface="Times New Roman" panose="02020603050405020304" charset="0"/>
                          <a:cs typeface="Times New Roman" panose="02020603050405020304" charset="0"/>
                        </a:rPr>
                        <a:t>thái</a:t>
                      </a:r>
                      <a:r>
                        <a:rPr lang="en-US" sz="2800" b="1" dirty="0">
                          <a:solidFill>
                            <a:schemeClr val="tx1"/>
                          </a:solidFill>
                          <a:latin typeface="Times New Roman" panose="02020603050405020304" charset="0"/>
                          <a:cs typeface="Times New Roman" panose="02020603050405020304" charset="0"/>
                        </a:rPr>
                        <a:t> </a:t>
                      </a:r>
                      <a:r>
                        <a:rPr lang="en-US" sz="2800" b="1" dirty="0" err="1">
                          <a:solidFill>
                            <a:schemeClr val="tx1"/>
                          </a:solidFill>
                          <a:latin typeface="Times New Roman" panose="02020603050405020304" charset="0"/>
                          <a:cs typeface="Times New Roman" panose="02020603050405020304" charset="0"/>
                        </a:rPr>
                        <a:t>độ</a:t>
                      </a:r>
                      <a:endParaRPr lang="en-US" sz="2800" b="1" dirty="0">
                        <a:solidFill>
                          <a:schemeClr val="tx1"/>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buNone/>
                      </a:pPr>
                      <a:r>
                        <a:rPr lang="en-US" sz="2800" b="1">
                          <a:solidFill>
                            <a:schemeClr val="tx1"/>
                          </a:solidFill>
                          <a:latin typeface="Times New Roman" panose="02020603050405020304" charset="0"/>
                          <a:cs typeface="Times New Roman" panose="02020603050405020304" charset="0"/>
                        </a:rPr>
                        <a:t>Lời nói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buNone/>
                      </a:pPr>
                      <a:r>
                        <a:rPr lang="en-US" sz="2800" b="1">
                          <a:solidFill>
                            <a:schemeClr val="tx1"/>
                          </a:solidFill>
                          <a:latin typeface="Times New Roman" panose="02020603050405020304" charset="0"/>
                          <a:cs typeface="Times New Roman" panose="02020603050405020304" charset="0"/>
                        </a:rPr>
                        <a:t>Xưng hô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buNone/>
                      </a:pPr>
                      <a:r>
                        <a:rPr lang="en-US" sz="2800" b="1">
                          <a:solidFill>
                            <a:schemeClr val="tx1"/>
                          </a:solidFill>
                          <a:latin typeface="Times New Roman" panose="02020603050405020304" charset="0"/>
                          <a:cs typeface="Times New Roman" panose="02020603050405020304" charset="0"/>
                        </a:rPr>
                        <a:t>Biểu hiện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xmlns="" val="10000"/>
                  </a:ext>
                </a:extLst>
              </a:tr>
              <a:tr h="275377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buNone/>
                      </a:pPr>
                      <a:r>
                        <a:rPr lang="en-US" sz="2800" dirty="0">
                          <a:latin typeface="Times New Roman" panose="02020603050405020304" charset="0"/>
                          <a:cs typeface="Times New Roman" panose="02020603050405020304" charset="0"/>
                        </a:rPr>
                        <a:t>+ run </a:t>
                      </a:r>
                      <a:r>
                        <a:rPr lang="en-US" sz="2800" dirty="0" err="1">
                          <a:latin typeface="Times New Roman" panose="02020603050405020304" charset="0"/>
                          <a:cs typeface="Times New Roman" panose="02020603050405020304" charset="0"/>
                        </a:rPr>
                        <a:t>run</a:t>
                      </a:r>
                      <a:r>
                        <a:rPr lang="en-US" sz="2800" dirty="0">
                          <a:latin typeface="Times New Roman" panose="02020603050405020304" charset="0"/>
                          <a:cs typeface="Times New Roman" panose="02020603050405020304" charset="0"/>
                        </a:rPr>
                        <a:t>, van </a:t>
                      </a:r>
                      <a:r>
                        <a:rPr lang="en-US" sz="2800" dirty="0" err="1">
                          <a:latin typeface="Times New Roman" panose="02020603050405020304" charset="0"/>
                          <a:cs typeface="Times New Roman" panose="02020603050405020304" charset="0"/>
                        </a:rPr>
                        <a:t>xin</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tha</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thiết</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thái</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độ</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nhẹ</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nhàng</a:t>
                      </a:r>
                      <a:endParaRPr lang="en-US" sz="2800" dirty="0">
                        <a:latin typeface="Times New Roman" panose="02020603050405020304" charset="0"/>
                        <a:cs typeface="Times New Roman" panose="02020603050405020304" charset="0"/>
                      </a:endParaRPr>
                    </a:p>
                    <a:p>
                      <a:pPr>
                        <a:buNone/>
                      </a:pPr>
                      <a:endParaRPr lang="en-US" sz="2800" dirty="0">
                        <a:latin typeface="Times New Roman" panose="02020603050405020304" charset="0"/>
                        <a:cs typeface="Times New Roman" panose="02020603050405020304" charset="0"/>
                      </a:endParaRPr>
                    </a:p>
                    <a:p>
                      <a:pPr>
                        <a:buNone/>
                      </a:pP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xám</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mặt</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vội</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vàng</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đặt</a:t>
                      </a:r>
                      <a:r>
                        <a:rPr lang="en-US" sz="2800" dirty="0">
                          <a:latin typeface="Times New Roman" panose="02020603050405020304" charset="0"/>
                          <a:cs typeface="Times New Roman" panose="02020603050405020304" charset="0"/>
                        </a:rPr>
                        <a:t> con </a:t>
                      </a:r>
                      <a:r>
                        <a:rPr lang="en-US" sz="2800" dirty="0" err="1">
                          <a:latin typeface="Times New Roman" panose="02020603050405020304" charset="0"/>
                          <a:cs typeface="Times New Roman" panose="02020603050405020304" charset="0"/>
                        </a:rPr>
                        <a:t>xuống</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đất</a:t>
                      </a:r>
                      <a:r>
                        <a:rPr lang="en-US" sz="2800" dirty="0">
                          <a:latin typeface="Times New Roman" panose="02020603050405020304" charset="0"/>
                          <a:cs typeface="Times New Roman" panose="02020603050405020304" charset="0"/>
                        </a:rPr>
                        <a:t>, van </a:t>
                      </a:r>
                      <a:r>
                        <a:rPr lang="en-US" sz="2800" dirty="0" err="1">
                          <a:latin typeface="Times New Roman" panose="02020603050405020304" charset="0"/>
                          <a:cs typeface="Times New Roman" panose="02020603050405020304" charset="0"/>
                        </a:rPr>
                        <a:t>xin</a:t>
                      </a:r>
                      <a:endParaRPr lang="en-US" sz="2800" dirty="0">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buNone/>
                      </a:pPr>
                      <a:r>
                        <a:rPr lang="en-US" sz="2800">
                          <a:latin typeface="Times New Roman" panose="02020603050405020304" charset="0"/>
                          <a:cs typeface="Times New Roman" panose="02020603050405020304" charset="0"/>
                        </a:rPr>
                        <a:t>+ Nhà cháu đã túng ... cho cháu khất</a:t>
                      </a:r>
                    </a:p>
                    <a:p>
                      <a:pPr>
                        <a:buNone/>
                      </a:pPr>
                      <a:r>
                        <a:rPr lang="en-US" sz="2800">
                          <a:latin typeface="Times New Roman" panose="02020603050405020304" charset="0"/>
                          <a:cs typeface="Times New Roman" panose="02020603050405020304" charset="0"/>
                        </a:rPr>
                        <a:t>+ Khốn nạn! Nhà cháu đã ... xin ông</a:t>
                      </a:r>
                    </a:p>
                    <a:p>
                      <a:pPr>
                        <a:buNone/>
                      </a:pPr>
                      <a:r>
                        <a:rPr lang="en-US" sz="2800">
                          <a:latin typeface="Times New Roman" panose="02020603050405020304" charset="0"/>
                          <a:cs typeface="Times New Roman" panose="02020603050405020304" charset="0"/>
                        </a:rPr>
                        <a:t>+ Cháu van ông ... ông tha cho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en-US" sz="2800">
                          <a:latin typeface="Times New Roman" panose="02020603050405020304" charset="0"/>
                          <a:cs typeface="Times New Roman" panose="02020603050405020304" charset="0"/>
                        </a:rPr>
                        <a:t>Ông - Cháu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en-US" sz="2800" b="0">
                          <a:solidFill>
                            <a:srgbClr val="FF0000"/>
                          </a:solidFill>
                          <a:latin typeface="Times New Roman" panose="02020603050405020304" charset="0"/>
                          <a:cs typeface="Times New Roman" panose="02020603050405020304" charset="0"/>
                        </a:rPr>
                        <a:t>Nhẫn nhục chịu đựng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xmlns="" val="10001"/>
                  </a:ext>
                </a:extLst>
              </a:tr>
              <a:tr h="101194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buNone/>
                      </a:pP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liều</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mạng</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cự</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lại</a:t>
                      </a:r>
                      <a:endParaRPr lang="en-US" sz="2800" dirty="0">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buNone/>
                      </a:pPr>
                      <a:r>
                        <a:rPr lang="en-US" sz="2800">
                          <a:latin typeface="Times New Roman" panose="02020603050405020304" charset="0"/>
                          <a:cs typeface="Times New Roman" panose="02020603050405020304" charset="0"/>
                        </a:rPr>
                        <a:t>+ Chồng tôi đau ốm ... hành hạ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en-US" sz="2800">
                          <a:latin typeface="Times New Roman" panose="02020603050405020304" charset="0"/>
                          <a:cs typeface="Times New Roman" panose="02020603050405020304" charset="0"/>
                        </a:rPr>
                        <a:t>Ông - Tôi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en-US" sz="2800" b="0">
                          <a:solidFill>
                            <a:srgbClr val="FF0000"/>
                          </a:solidFill>
                          <a:latin typeface="Times New Roman" panose="02020603050405020304" charset="0"/>
                          <a:cs typeface="Times New Roman" panose="02020603050405020304" charset="0"/>
                        </a:rPr>
                        <a:t>Đấu lý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xmlns="" val="10002"/>
                  </a:ext>
                </a:extLst>
              </a:tr>
              <a:tr h="182816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buNone/>
                      </a:pPr>
                      <a:r>
                        <a:rPr lang="en-US" sz="2800">
                          <a:latin typeface="Times New Roman" panose="02020603050405020304" charset="0"/>
                          <a:cs typeface="Times New Roman" panose="02020603050405020304" charset="0"/>
                        </a:rPr>
                        <a:t>+ nghiến hai hàm răng</a:t>
                      </a:r>
                    </a:p>
                    <a:p>
                      <a:pPr>
                        <a:buNone/>
                      </a:pPr>
                      <a:r>
                        <a:rPr lang="en-US" sz="2800">
                          <a:latin typeface="Times New Roman" panose="02020603050405020304" charset="0"/>
                          <a:cs typeface="Times New Roman" panose="02020603050405020304" charset="0"/>
                        </a:rPr>
                        <a:t>+ túm, ấn, dúi</a:t>
                      </a:r>
                    </a:p>
                    <a:p>
                      <a:pPr>
                        <a:buNone/>
                      </a:pPr>
                      <a:r>
                        <a:rPr lang="en-US" sz="2800">
                          <a:latin typeface="Times New Roman" panose="02020603050405020304" charset="0"/>
                          <a:cs typeface="Times New Roman" panose="02020603050405020304" charset="0"/>
                        </a:rPr>
                        <a:t>+ nhanh như cắt, giằng co vật nhau, túm tóc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buNone/>
                      </a:pPr>
                      <a:r>
                        <a:rPr lang="en-US" sz="2800">
                          <a:latin typeface="Times New Roman" panose="02020603050405020304" charset="0"/>
                          <a:cs typeface="Times New Roman" panose="02020603050405020304" charset="0"/>
                        </a:rPr>
                        <a:t>+ Mày trói ngay chồng bà đi, bà cho mày xem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en-US" sz="2800">
                          <a:latin typeface="Times New Roman" panose="02020603050405020304" charset="0"/>
                          <a:cs typeface="Times New Roman" panose="02020603050405020304" charset="0"/>
                        </a:rPr>
                        <a:t>Mày - Bà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r>
                        <a:rPr lang="en-US" sz="2800" b="0" dirty="0" err="1">
                          <a:solidFill>
                            <a:srgbClr val="FF0000"/>
                          </a:solidFill>
                          <a:latin typeface="Times New Roman" panose="02020603050405020304" charset="0"/>
                          <a:cs typeface="Times New Roman" panose="02020603050405020304" charset="0"/>
                        </a:rPr>
                        <a:t>Đấu</a:t>
                      </a:r>
                      <a:r>
                        <a:rPr lang="en-US" sz="2800" b="0" dirty="0">
                          <a:solidFill>
                            <a:srgbClr val="FF0000"/>
                          </a:solidFill>
                          <a:latin typeface="Times New Roman" panose="02020603050405020304" charset="0"/>
                          <a:cs typeface="Times New Roman" panose="02020603050405020304" charset="0"/>
                        </a:rPr>
                        <a:t> </a:t>
                      </a:r>
                      <a:r>
                        <a:rPr lang="en-US" sz="2800" b="0" dirty="0" err="1">
                          <a:solidFill>
                            <a:srgbClr val="FF0000"/>
                          </a:solidFill>
                          <a:latin typeface="Times New Roman" panose="02020603050405020304" charset="0"/>
                          <a:cs typeface="Times New Roman" panose="02020603050405020304" charset="0"/>
                        </a:rPr>
                        <a:t>lực</a:t>
                      </a:r>
                      <a:r>
                        <a:rPr lang="en-US" sz="2800" b="0" dirty="0">
                          <a:solidFill>
                            <a:srgbClr val="FF0000"/>
                          </a:solidFill>
                          <a:latin typeface="Times New Roman" panose="02020603050405020304" charset="0"/>
                          <a:cs typeface="Times New Roman" panose="0202060305040502030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7833792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ảm nhận vẻ đẹp phẩm chất nhân vật chị Dậu qua đoạn trích Tức nước vỡ bờ  (trích Tắt đèn của Ngô Tất Tố) - Theki.vn">
            <a:extLst>
              <a:ext uri="{FF2B5EF4-FFF2-40B4-BE49-F238E27FC236}">
                <a16:creationId xmlns:a16="http://schemas.microsoft.com/office/drawing/2014/main" xmlns="" id="{1E38171F-AA51-4C78-A89B-4F00641251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694" y="3405641"/>
            <a:ext cx="4436960" cy="30164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 Box 11">
            <a:extLst>
              <a:ext uri="{FF2B5EF4-FFF2-40B4-BE49-F238E27FC236}">
                <a16:creationId xmlns:a16="http://schemas.microsoft.com/office/drawing/2014/main" xmlns="" id="{29F3B28D-980F-4A56-9FAC-46B1CA5C49AB}"/>
              </a:ext>
            </a:extLst>
          </p:cNvPr>
          <p:cNvSpPr txBox="1">
            <a:spLocks noChangeArrowheads="1"/>
          </p:cNvSpPr>
          <p:nvPr/>
        </p:nvSpPr>
        <p:spPr bwMode="auto">
          <a:xfrm>
            <a:off x="2300469" y="235678"/>
            <a:ext cx="79566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dirty="0" err="1">
                <a:latin typeface="Times New Roman" panose="02020603050405020304" pitchFamily="18" charset="0"/>
                <a:cs typeface="Times New Roman" panose="02020603050405020304" pitchFamily="18" charset="0"/>
              </a:rPr>
              <a:t>Vị</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dưới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tỏ</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sự</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tôn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trọng</a:t>
            </a:r>
            <a:r>
              <a:rPr lang="en-US" altLang="en-US" sz="2800" dirty="0">
                <a:latin typeface="Times New Roman" panose="02020603050405020304" pitchFamily="18" charset="0"/>
                <a:cs typeface="Times New Roman" panose="02020603050405020304" pitchFamily="18" charset="0"/>
              </a:rPr>
              <a:t>.</a:t>
            </a:r>
          </a:p>
        </p:txBody>
      </p:sp>
      <p:sp>
        <p:nvSpPr>
          <p:cNvPr id="5" name="Text Box 12">
            <a:extLst>
              <a:ext uri="{FF2B5EF4-FFF2-40B4-BE49-F238E27FC236}">
                <a16:creationId xmlns:a16="http://schemas.microsoft.com/office/drawing/2014/main" xmlns="" id="{5E5B1C6C-AA49-4B88-B18F-E338E1DC954D}"/>
              </a:ext>
            </a:extLst>
          </p:cNvPr>
          <p:cNvSpPr txBox="1">
            <a:spLocks noChangeArrowheads="1"/>
          </p:cNvSpPr>
          <p:nvPr/>
        </p:nvSpPr>
        <p:spPr bwMode="auto">
          <a:xfrm>
            <a:off x="2106593" y="980279"/>
            <a:ext cx="92250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dirty="0" err="1">
                <a:latin typeface="Times New Roman" panose="02020603050405020304" pitchFamily="18" charset="0"/>
                <a:cs typeface="Times New Roman" panose="02020603050405020304" pitchFamily="18" charset="0"/>
              </a:rPr>
              <a:t>Vị</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hàng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đứng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thẳng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chịu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nhịn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nhục</a:t>
            </a:r>
            <a:r>
              <a:rPr lang="en-US" altLang="en-US" sz="2800" dirty="0">
                <a:latin typeface="Times New Roman" panose="02020603050405020304" pitchFamily="18" charset="0"/>
                <a:cs typeface="Times New Roman" panose="02020603050405020304" pitchFamily="18" charset="0"/>
              </a:rPr>
              <a:t>.</a:t>
            </a:r>
          </a:p>
        </p:txBody>
      </p:sp>
      <p:sp>
        <p:nvSpPr>
          <p:cNvPr id="6" name="Text Box 13">
            <a:extLst>
              <a:ext uri="{FF2B5EF4-FFF2-40B4-BE49-F238E27FC236}">
                <a16:creationId xmlns:a16="http://schemas.microsoft.com/office/drawing/2014/main" xmlns="" id="{FFB18209-A549-47DE-BCD4-19DD79E3074D}"/>
              </a:ext>
            </a:extLst>
          </p:cNvPr>
          <p:cNvSpPr txBox="1">
            <a:spLocks noChangeArrowheads="1"/>
          </p:cNvSpPr>
          <p:nvPr/>
        </p:nvSpPr>
        <p:spPr bwMode="auto">
          <a:xfrm>
            <a:off x="2106593" y="1763054"/>
            <a:ext cx="963399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altLang="en-US" sz="2800" dirty="0" err="1">
                <a:latin typeface="Times New Roman" panose="02020603050405020304" pitchFamily="18" charset="0"/>
                <a:cs typeface="Times New Roman" panose="02020603050405020304" pitchFamily="18" charset="0"/>
              </a:rPr>
              <a:t>Khẳng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định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đứng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đầu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thù</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sẵn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sàng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đè</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bẹp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đối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sự</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bỉ</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cao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độ</a:t>
            </a:r>
            <a:r>
              <a:rPr lang="en-US" altLang="en-US" sz="2800" dirty="0">
                <a:latin typeface="Times New Roman" panose="02020603050405020304" pitchFamily="18" charset="0"/>
                <a:cs typeface="Times New Roman" panose="02020603050405020304" pitchFamily="18" charset="0"/>
              </a:rPr>
              <a:t>.</a:t>
            </a:r>
          </a:p>
        </p:txBody>
      </p:sp>
      <p:sp>
        <p:nvSpPr>
          <p:cNvPr id="7" name="Text Box 14">
            <a:extLst>
              <a:ext uri="{FF2B5EF4-FFF2-40B4-BE49-F238E27FC236}">
                <a16:creationId xmlns:a16="http://schemas.microsoft.com/office/drawing/2014/main" xmlns="" id="{75FE4CA0-E5E7-4F1B-A4FE-12C41B22FD5B}"/>
              </a:ext>
            </a:extLst>
          </p:cNvPr>
          <p:cNvSpPr txBox="1">
            <a:spLocks noChangeArrowheads="1"/>
          </p:cNvSpPr>
          <p:nvPr/>
        </p:nvSpPr>
        <p:spPr bwMode="auto">
          <a:xfrm>
            <a:off x="243069" y="230836"/>
            <a:ext cx="31483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Cháu</a:t>
            </a:r>
            <a:r>
              <a:rPr lang="en-US" altLang="en-US" sz="2800" dirty="0">
                <a:latin typeface="Times New Roman" panose="02020603050405020304" pitchFamily="18" charset="0"/>
                <a:cs typeface="Times New Roman" panose="02020603050405020304" pitchFamily="18" charset="0"/>
              </a:rPr>
              <a:t> - </a:t>
            </a:r>
            <a:r>
              <a:rPr lang="en-US" altLang="en-US" sz="2800" dirty="0" err="1">
                <a:latin typeface="Times New Roman" panose="02020603050405020304" pitchFamily="18" charset="0"/>
                <a:cs typeface="Times New Roman" panose="02020603050405020304" pitchFamily="18" charset="0"/>
              </a:rPr>
              <a:t>ông</a:t>
            </a:r>
            <a:r>
              <a:rPr lang="en-US" altLang="en-US" sz="2800" dirty="0">
                <a:latin typeface="Times New Roman" panose="02020603050405020304" pitchFamily="18" charset="0"/>
                <a:cs typeface="Times New Roman" panose="02020603050405020304" pitchFamily="18" charset="0"/>
              </a:rPr>
              <a:t>”: </a:t>
            </a:r>
          </a:p>
        </p:txBody>
      </p:sp>
      <p:sp>
        <p:nvSpPr>
          <p:cNvPr id="8" name="Text Box 15">
            <a:extLst>
              <a:ext uri="{FF2B5EF4-FFF2-40B4-BE49-F238E27FC236}">
                <a16:creationId xmlns:a16="http://schemas.microsoft.com/office/drawing/2014/main" xmlns="" id="{00B76BB9-A2B8-4912-BA1E-37445AD07454}"/>
              </a:ext>
            </a:extLst>
          </p:cNvPr>
          <p:cNvSpPr txBox="1">
            <a:spLocks noChangeArrowheads="1"/>
          </p:cNvSpPr>
          <p:nvPr/>
        </p:nvSpPr>
        <p:spPr bwMode="auto">
          <a:xfrm>
            <a:off x="243069" y="998999"/>
            <a:ext cx="2057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Tôi</a:t>
            </a:r>
            <a:r>
              <a:rPr lang="en-US" altLang="en-US" sz="2800" dirty="0">
                <a:latin typeface="Times New Roman" panose="02020603050405020304" pitchFamily="18" charset="0"/>
                <a:cs typeface="Times New Roman" panose="02020603050405020304" pitchFamily="18" charset="0"/>
              </a:rPr>
              <a:t> - </a:t>
            </a:r>
            <a:r>
              <a:rPr lang="en-US" altLang="en-US" sz="2800" dirty="0" err="1">
                <a:latin typeface="Times New Roman" panose="02020603050405020304" pitchFamily="18" charset="0"/>
                <a:cs typeface="Times New Roman" panose="02020603050405020304" pitchFamily="18" charset="0"/>
              </a:rPr>
              <a:t>ông</a:t>
            </a:r>
            <a:r>
              <a:rPr lang="en-US" altLang="en-US" sz="2800" dirty="0">
                <a:latin typeface="Times New Roman" panose="02020603050405020304" pitchFamily="18" charset="0"/>
                <a:cs typeface="Times New Roman" panose="02020603050405020304" pitchFamily="18" charset="0"/>
              </a:rPr>
              <a:t>”: </a:t>
            </a:r>
          </a:p>
        </p:txBody>
      </p:sp>
      <p:sp>
        <p:nvSpPr>
          <p:cNvPr id="9" name="Text Box 16">
            <a:extLst>
              <a:ext uri="{FF2B5EF4-FFF2-40B4-BE49-F238E27FC236}">
                <a16:creationId xmlns:a16="http://schemas.microsoft.com/office/drawing/2014/main" xmlns="" id="{FA1B5697-C4E6-4C8F-A1F4-A778DA1437F2}"/>
              </a:ext>
            </a:extLst>
          </p:cNvPr>
          <p:cNvSpPr txBox="1">
            <a:spLocks noChangeArrowheads="1"/>
          </p:cNvSpPr>
          <p:nvPr/>
        </p:nvSpPr>
        <p:spPr bwMode="auto">
          <a:xfrm>
            <a:off x="243069" y="1763054"/>
            <a:ext cx="2057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 - </a:t>
            </a:r>
            <a:r>
              <a:rPr lang="en-US" altLang="en-US" sz="2800" dirty="0" err="1">
                <a:latin typeface="Times New Roman" panose="02020603050405020304" pitchFamily="18" charset="0"/>
                <a:cs typeface="Times New Roman" panose="02020603050405020304" pitchFamily="18" charset="0"/>
              </a:rPr>
              <a:t>mày</a:t>
            </a:r>
            <a:r>
              <a:rPr lang="en-US" altLang="en-US" sz="2800" dirty="0">
                <a:latin typeface="Times New Roman" panose="02020603050405020304" pitchFamily="18" charset="0"/>
                <a:cs typeface="Times New Roman" panose="02020603050405020304" pitchFamily="18" charset="0"/>
              </a:rPr>
              <a:t>”: </a:t>
            </a:r>
          </a:p>
        </p:txBody>
      </p:sp>
      <p:sp>
        <p:nvSpPr>
          <p:cNvPr id="10" name="Left Brace 9">
            <a:extLst>
              <a:ext uri="{FF2B5EF4-FFF2-40B4-BE49-F238E27FC236}">
                <a16:creationId xmlns:a16="http://schemas.microsoft.com/office/drawing/2014/main" xmlns="" id="{10DC6D57-198C-45A4-9529-19178FBBBB16}"/>
              </a:ext>
            </a:extLst>
          </p:cNvPr>
          <p:cNvSpPr/>
          <p:nvPr/>
        </p:nvSpPr>
        <p:spPr>
          <a:xfrm rot="16200000">
            <a:off x="5754547" y="-2555112"/>
            <a:ext cx="682906" cy="11285318"/>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FD45BDD7-FD57-4722-9297-8A3E9540EA21}"/>
              </a:ext>
            </a:extLst>
          </p:cNvPr>
          <p:cNvSpPr txBox="1"/>
          <p:nvPr/>
        </p:nvSpPr>
        <p:spPr>
          <a:xfrm>
            <a:off x="-1" y="3569964"/>
            <a:ext cx="7396221" cy="1384995"/>
          </a:xfrm>
          <a:prstGeom prst="rect">
            <a:avLst/>
          </a:prstGeom>
          <a:noFill/>
        </p:spPr>
        <p:txBody>
          <a:bodyPr wrap="square" rtlCol="0">
            <a:spAutoFit/>
          </a:bodyPr>
          <a:lstStyle/>
          <a:p>
            <a:pPr marL="285750" indent="-285750">
              <a:buFontTx/>
              <a:buChar char="-"/>
            </a:pPr>
            <a:r>
              <a:rPr lang="en-US" sz="2800" dirty="0" err="1">
                <a:solidFill>
                  <a:srgbClr val="002060"/>
                </a:solidFill>
                <a:latin typeface="Times New Roman" panose="02020603050405020304" pitchFamily="18" charset="0"/>
                <a:cs typeface="Times New Roman" panose="02020603050405020304" pitchFamily="18" charset="0"/>
              </a:rPr>
              <a:t>Ngôn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ngữ</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thoại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phù</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tâm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endParaRPr lang="en-US" sz="2800" dirty="0">
              <a:solidFill>
                <a:srgbClr val="002060"/>
              </a:solidFill>
              <a:latin typeface="Times New Roman" panose="02020603050405020304" pitchFamily="18" charset="0"/>
              <a:cs typeface="Times New Roman" panose="02020603050405020304" pitchFamily="18" charset="0"/>
            </a:endParaRPr>
          </a:p>
          <a:p>
            <a:pPr marL="285750" indent="-285750">
              <a:buFontTx/>
              <a:buChar char="-"/>
            </a:pPr>
            <a:r>
              <a:rPr lang="en-US" sz="2800" dirty="0" err="1">
                <a:solidFill>
                  <a:srgbClr val="002060"/>
                </a:solidFill>
                <a:latin typeface="Times New Roman" panose="02020603050405020304" pitchFamily="18" charset="0"/>
                <a:cs typeface="Times New Roman" panose="02020603050405020304" pitchFamily="18" charset="0"/>
              </a:rPr>
              <a:t>Tình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huống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truyện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được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đẩy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cao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trào</a:t>
            </a:r>
            <a:r>
              <a:rPr lang="en-US" sz="2800" dirty="0">
                <a:solidFill>
                  <a:srgbClr val="002060"/>
                </a:solidFill>
                <a:latin typeface="Times New Roman" panose="02020603050405020304" pitchFamily="18" charset="0"/>
                <a:cs typeface="Times New Roman" panose="02020603050405020304" pitchFamily="18" charset="0"/>
              </a:rPr>
              <a:t> =&gt; </a:t>
            </a:r>
            <a:r>
              <a:rPr lang="en-US" sz="2800" dirty="0" err="1">
                <a:solidFill>
                  <a:srgbClr val="002060"/>
                </a:solidFill>
                <a:latin typeface="Times New Roman" panose="02020603050405020304" pitchFamily="18" charset="0"/>
                <a:cs typeface="Times New Roman" panose="02020603050405020304" pitchFamily="18" charset="0"/>
              </a:rPr>
              <a:t>Bộc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lộ</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tính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2" name="Text Box 61">
            <a:extLst>
              <a:ext uri="{FF2B5EF4-FFF2-40B4-BE49-F238E27FC236}">
                <a16:creationId xmlns:a16="http://schemas.microsoft.com/office/drawing/2014/main" xmlns="" id="{F30676A7-CB65-43E1-A0F5-768EC5CF1EF2}"/>
              </a:ext>
            </a:extLst>
          </p:cNvPr>
          <p:cNvSpPr txBox="1">
            <a:spLocks noChangeArrowheads="1"/>
          </p:cNvSpPr>
          <p:nvPr/>
        </p:nvSpPr>
        <p:spPr bwMode="auto">
          <a:xfrm>
            <a:off x="-430194" y="4974302"/>
            <a:ext cx="8256608"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800" b="1" i="1" dirty="0">
                <a:solidFill>
                  <a:srgbClr val="990033"/>
                </a:solidFill>
                <a:latin typeface="Times New Roman" panose="02020603050405020304" pitchFamily="18" charset="0"/>
                <a:cs typeface="Times New Roman" panose="02020603050405020304" pitchFamily="18" charset="0"/>
              </a:rPr>
              <a:t>=&gt; “</a:t>
            </a:r>
            <a:r>
              <a:rPr lang="en-US" altLang="en-US" sz="2800" b="1" i="1" dirty="0" err="1">
                <a:solidFill>
                  <a:srgbClr val="990033"/>
                </a:solidFill>
                <a:latin typeface="Times New Roman" panose="02020603050405020304" pitchFamily="18" charset="0"/>
                <a:cs typeface="Times New Roman" panose="02020603050405020304" pitchFamily="18" charset="0"/>
              </a:rPr>
              <a:t>Tức</a:t>
            </a:r>
            <a:r>
              <a:rPr lang="en-US" altLang="en-US" sz="2800" b="1" i="1" dirty="0">
                <a:solidFill>
                  <a:srgbClr val="990033"/>
                </a:solidFill>
                <a:latin typeface="Times New Roman" panose="02020603050405020304" pitchFamily="18" charset="0"/>
                <a:cs typeface="Times New Roman" panose="02020603050405020304" pitchFamily="18" charset="0"/>
              </a:rPr>
              <a:t> </a:t>
            </a:r>
            <a:r>
              <a:rPr lang="en-US" altLang="en-US" sz="2800" b="1" i="1" dirty="0" err="1">
                <a:solidFill>
                  <a:srgbClr val="990033"/>
                </a:solidFill>
                <a:latin typeface="Times New Roman" panose="02020603050405020304" pitchFamily="18" charset="0"/>
                <a:cs typeface="Times New Roman" panose="02020603050405020304" pitchFamily="18" charset="0"/>
              </a:rPr>
              <a:t>nước</a:t>
            </a:r>
            <a:r>
              <a:rPr lang="en-US" altLang="en-US" sz="2800" b="1" i="1" dirty="0">
                <a:solidFill>
                  <a:srgbClr val="990033"/>
                </a:solidFill>
                <a:latin typeface="Times New Roman" panose="02020603050405020304" pitchFamily="18" charset="0"/>
                <a:cs typeface="Times New Roman" panose="02020603050405020304" pitchFamily="18" charset="0"/>
              </a:rPr>
              <a:t> </a:t>
            </a:r>
            <a:r>
              <a:rPr lang="en-US" altLang="en-US" sz="2800" b="1" i="1" dirty="0" err="1">
                <a:solidFill>
                  <a:srgbClr val="990033"/>
                </a:solidFill>
                <a:latin typeface="Times New Roman" panose="02020603050405020304" pitchFamily="18" charset="0"/>
                <a:cs typeface="Times New Roman" panose="02020603050405020304" pitchFamily="18" charset="0"/>
              </a:rPr>
              <a:t>vỡ</a:t>
            </a:r>
            <a:r>
              <a:rPr lang="en-US" altLang="en-US" sz="2800" b="1" i="1" dirty="0">
                <a:solidFill>
                  <a:srgbClr val="990033"/>
                </a:solidFill>
                <a:latin typeface="Times New Roman" panose="02020603050405020304" pitchFamily="18" charset="0"/>
                <a:cs typeface="Times New Roman" panose="02020603050405020304" pitchFamily="18" charset="0"/>
              </a:rPr>
              <a:t> </a:t>
            </a:r>
            <a:r>
              <a:rPr lang="en-US" altLang="en-US" sz="2800" b="1" i="1" dirty="0" err="1">
                <a:solidFill>
                  <a:srgbClr val="990033"/>
                </a:solidFill>
                <a:latin typeface="Times New Roman" panose="02020603050405020304" pitchFamily="18" charset="0"/>
                <a:cs typeface="Times New Roman" panose="02020603050405020304" pitchFamily="18" charset="0"/>
              </a:rPr>
              <a:t>bờ</a:t>
            </a:r>
            <a:r>
              <a:rPr lang="en-US" altLang="en-US" sz="2800" b="1" i="1" dirty="0">
                <a:solidFill>
                  <a:srgbClr val="990033"/>
                </a:solidFill>
                <a:latin typeface="Times New Roman" panose="02020603050405020304" pitchFamily="18" charset="0"/>
                <a:cs typeface="Times New Roman" panose="02020603050405020304" pitchFamily="18" charset="0"/>
              </a:rPr>
              <a:t>” - </a:t>
            </a:r>
            <a:r>
              <a:rPr lang="en-US" altLang="en-US" sz="2800" b="1" i="1" dirty="0" err="1">
                <a:solidFill>
                  <a:srgbClr val="990033"/>
                </a:solidFill>
                <a:latin typeface="Times New Roman" panose="02020603050405020304" pitchFamily="18" charset="0"/>
                <a:cs typeface="Times New Roman" panose="02020603050405020304" pitchFamily="18" charset="0"/>
              </a:rPr>
              <a:t>Người</a:t>
            </a:r>
            <a:r>
              <a:rPr lang="en-US" altLang="en-US" sz="2800" b="1" i="1" dirty="0">
                <a:solidFill>
                  <a:srgbClr val="990033"/>
                </a:solidFill>
                <a:latin typeface="Times New Roman" panose="02020603050405020304" pitchFamily="18" charset="0"/>
                <a:cs typeface="Times New Roman" panose="02020603050405020304" pitchFamily="18" charset="0"/>
              </a:rPr>
              <a:t> </a:t>
            </a:r>
            <a:r>
              <a:rPr lang="en-US" altLang="en-US" sz="2800" b="1" i="1" dirty="0" err="1">
                <a:solidFill>
                  <a:srgbClr val="990033"/>
                </a:solidFill>
                <a:latin typeface="Times New Roman" panose="02020603050405020304" pitchFamily="18" charset="0"/>
                <a:cs typeface="Times New Roman" panose="02020603050405020304" pitchFamily="18" charset="0"/>
              </a:rPr>
              <a:t>phụ</a:t>
            </a:r>
            <a:r>
              <a:rPr lang="en-US" altLang="en-US" sz="2800" b="1" i="1" dirty="0">
                <a:solidFill>
                  <a:srgbClr val="990033"/>
                </a:solidFill>
                <a:latin typeface="Times New Roman" panose="02020603050405020304" pitchFamily="18" charset="0"/>
                <a:cs typeface="Times New Roman" panose="02020603050405020304" pitchFamily="18" charset="0"/>
              </a:rPr>
              <a:t> </a:t>
            </a:r>
            <a:r>
              <a:rPr lang="en-US" altLang="en-US" sz="2800" b="1" i="1" dirty="0" err="1">
                <a:solidFill>
                  <a:srgbClr val="990033"/>
                </a:solidFill>
                <a:latin typeface="Times New Roman" panose="02020603050405020304" pitchFamily="18" charset="0"/>
                <a:cs typeface="Times New Roman" panose="02020603050405020304" pitchFamily="18" charset="0"/>
              </a:rPr>
              <a:t>nữ</a:t>
            </a:r>
            <a:r>
              <a:rPr lang="en-US" altLang="en-US" sz="2800" b="1" i="1" dirty="0">
                <a:solidFill>
                  <a:srgbClr val="990033"/>
                </a:solidFill>
                <a:latin typeface="Times New Roman" panose="02020603050405020304" pitchFamily="18" charset="0"/>
                <a:cs typeface="Times New Roman" panose="02020603050405020304" pitchFamily="18" charset="0"/>
              </a:rPr>
              <a:t> </a:t>
            </a:r>
            <a:r>
              <a:rPr lang="en-US" altLang="en-US" sz="2800" b="1" i="1" dirty="0" err="1">
                <a:solidFill>
                  <a:srgbClr val="990033"/>
                </a:solidFill>
                <a:latin typeface="Times New Roman" panose="02020603050405020304" pitchFamily="18" charset="0"/>
                <a:cs typeface="Times New Roman" panose="02020603050405020304" pitchFamily="18" charset="0"/>
              </a:rPr>
              <a:t>có</a:t>
            </a:r>
            <a:r>
              <a:rPr lang="en-US" altLang="en-US" sz="2800" b="1" i="1" dirty="0">
                <a:solidFill>
                  <a:srgbClr val="990033"/>
                </a:solidFill>
                <a:latin typeface="Times New Roman" panose="02020603050405020304" pitchFamily="18" charset="0"/>
                <a:cs typeface="Times New Roman" panose="02020603050405020304" pitchFamily="18" charset="0"/>
              </a:rPr>
              <a:t> </a:t>
            </a:r>
            <a:r>
              <a:rPr lang="en-US" altLang="en-US" sz="2800" b="1" i="1" dirty="0" err="1">
                <a:solidFill>
                  <a:srgbClr val="990033"/>
                </a:solidFill>
                <a:latin typeface="Times New Roman" panose="02020603050405020304" pitchFamily="18" charset="0"/>
                <a:cs typeface="Times New Roman" panose="02020603050405020304" pitchFamily="18" charset="0"/>
              </a:rPr>
              <a:t>sức</a:t>
            </a:r>
            <a:r>
              <a:rPr lang="en-US" altLang="en-US" sz="2800" b="1" i="1" dirty="0">
                <a:solidFill>
                  <a:srgbClr val="990033"/>
                </a:solidFill>
                <a:latin typeface="Times New Roman" panose="02020603050405020304" pitchFamily="18" charset="0"/>
                <a:cs typeface="Times New Roman" panose="02020603050405020304" pitchFamily="18" charset="0"/>
              </a:rPr>
              <a:t> </a:t>
            </a:r>
            <a:r>
              <a:rPr lang="en-US" altLang="en-US" sz="2800" b="1" i="1" dirty="0" err="1">
                <a:solidFill>
                  <a:srgbClr val="990033"/>
                </a:solidFill>
                <a:latin typeface="Times New Roman" panose="02020603050405020304" pitchFamily="18" charset="0"/>
                <a:cs typeface="Times New Roman" panose="02020603050405020304" pitchFamily="18" charset="0"/>
              </a:rPr>
              <a:t>sống</a:t>
            </a:r>
            <a:r>
              <a:rPr lang="en-US" altLang="en-US" sz="2800" b="1" i="1" dirty="0">
                <a:solidFill>
                  <a:srgbClr val="990033"/>
                </a:solidFill>
                <a:latin typeface="Times New Roman" panose="02020603050405020304" pitchFamily="18" charset="0"/>
                <a:cs typeface="Times New Roman" panose="02020603050405020304" pitchFamily="18" charset="0"/>
              </a:rPr>
              <a:t> </a:t>
            </a:r>
            <a:r>
              <a:rPr lang="en-US" altLang="en-US" sz="2800" b="1" i="1" dirty="0" err="1">
                <a:solidFill>
                  <a:srgbClr val="990033"/>
                </a:solidFill>
                <a:latin typeface="Times New Roman" panose="02020603050405020304" pitchFamily="18" charset="0"/>
                <a:cs typeface="Times New Roman" panose="02020603050405020304" pitchFamily="18" charset="0"/>
              </a:rPr>
              <a:t>mạnh</a:t>
            </a:r>
            <a:r>
              <a:rPr lang="en-US" altLang="en-US" sz="2800" b="1" i="1" dirty="0">
                <a:solidFill>
                  <a:srgbClr val="990033"/>
                </a:solidFill>
                <a:latin typeface="Times New Roman" panose="02020603050405020304" pitchFamily="18" charset="0"/>
                <a:cs typeface="Times New Roman" panose="02020603050405020304" pitchFamily="18" charset="0"/>
              </a:rPr>
              <a:t> </a:t>
            </a:r>
            <a:r>
              <a:rPr lang="en-US" altLang="en-US" sz="2800" b="1" i="1" dirty="0" err="1">
                <a:solidFill>
                  <a:srgbClr val="990033"/>
                </a:solidFill>
                <a:latin typeface="Times New Roman" panose="02020603050405020304" pitchFamily="18" charset="0"/>
                <a:cs typeface="Times New Roman" panose="02020603050405020304" pitchFamily="18" charset="0"/>
              </a:rPr>
              <a:t>mẽ</a:t>
            </a:r>
            <a:r>
              <a:rPr lang="en-US" altLang="en-US" sz="2800" b="1" i="1" dirty="0">
                <a:solidFill>
                  <a:srgbClr val="990033"/>
                </a:solidFill>
                <a:latin typeface="Times New Roman" panose="02020603050405020304" pitchFamily="18" charset="0"/>
                <a:cs typeface="Times New Roman" panose="02020603050405020304" pitchFamily="18" charset="0"/>
              </a:rPr>
              <a:t>, </a:t>
            </a:r>
            <a:r>
              <a:rPr lang="en-US" altLang="en-US" sz="2800" b="1" i="1" dirty="0" err="1">
                <a:solidFill>
                  <a:srgbClr val="990033"/>
                </a:solidFill>
                <a:latin typeface="Times New Roman" panose="02020603050405020304" pitchFamily="18" charset="0"/>
                <a:cs typeface="Times New Roman" panose="02020603050405020304" pitchFamily="18" charset="0"/>
              </a:rPr>
              <a:t>tinh</a:t>
            </a:r>
            <a:r>
              <a:rPr lang="en-US" altLang="en-US" sz="2800" b="1" i="1" dirty="0">
                <a:solidFill>
                  <a:srgbClr val="990033"/>
                </a:solidFill>
                <a:latin typeface="Times New Roman" panose="02020603050405020304" pitchFamily="18" charset="0"/>
                <a:cs typeface="Times New Roman" panose="02020603050405020304" pitchFamily="18" charset="0"/>
              </a:rPr>
              <a:t> </a:t>
            </a:r>
            <a:r>
              <a:rPr lang="en-US" altLang="en-US" sz="2800" b="1" i="1" dirty="0" err="1">
                <a:solidFill>
                  <a:srgbClr val="990033"/>
                </a:solidFill>
                <a:latin typeface="Times New Roman" panose="02020603050405020304" pitchFamily="18" charset="0"/>
                <a:cs typeface="Times New Roman" panose="02020603050405020304" pitchFamily="18" charset="0"/>
              </a:rPr>
              <a:t>thần</a:t>
            </a:r>
            <a:r>
              <a:rPr lang="en-US" altLang="en-US" sz="2800" b="1" i="1" dirty="0">
                <a:solidFill>
                  <a:srgbClr val="990033"/>
                </a:solidFill>
                <a:latin typeface="Times New Roman" panose="02020603050405020304" pitchFamily="18" charset="0"/>
                <a:cs typeface="Times New Roman" panose="02020603050405020304" pitchFamily="18" charset="0"/>
              </a:rPr>
              <a:t> </a:t>
            </a:r>
            <a:r>
              <a:rPr lang="en-US" altLang="en-US" sz="2800" b="1" i="1" dirty="0" err="1">
                <a:solidFill>
                  <a:srgbClr val="990033"/>
                </a:solidFill>
                <a:latin typeface="Times New Roman" panose="02020603050405020304" pitchFamily="18" charset="0"/>
                <a:cs typeface="Times New Roman" panose="02020603050405020304" pitchFamily="18" charset="0"/>
              </a:rPr>
              <a:t>phản</a:t>
            </a:r>
            <a:r>
              <a:rPr lang="en-US" altLang="en-US" sz="2800" b="1" i="1" dirty="0">
                <a:solidFill>
                  <a:srgbClr val="990033"/>
                </a:solidFill>
                <a:latin typeface="Times New Roman" panose="02020603050405020304" pitchFamily="18" charset="0"/>
                <a:cs typeface="Times New Roman" panose="02020603050405020304" pitchFamily="18" charset="0"/>
              </a:rPr>
              <a:t> </a:t>
            </a:r>
            <a:r>
              <a:rPr lang="en-US" altLang="en-US" sz="2800" b="1" i="1" dirty="0" err="1">
                <a:solidFill>
                  <a:srgbClr val="990033"/>
                </a:solidFill>
                <a:latin typeface="Times New Roman" panose="02020603050405020304" pitchFamily="18" charset="0"/>
                <a:cs typeface="Times New Roman" panose="02020603050405020304" pitchFamily="18" charset="0"/>
              </a:rPr>
              <a:t>kháng</a:t>
            </a:r>
            <a:r>
              <a:rPr lang="en-US" altLang="en-US" sz="2800" b="1" i="1" dirty="0">
                <a:solidFill>
                  <a:srgbClr val="990033"/>
                </a:solidFill>
                <a:latin typeface="Times New Roman" panose="02020603050405020304" pitchFamily="18" charset="0"/>
                <a:cs typeface="Times New Roman" panose="02020603050405020304" pitchFamily="18" charset="0"/>
              </a:rPr>
              <a:t> </a:t>
            </a:r>
            <a:r>
              <a:rPr lang="en-US" altLang="en-US" sz="2800" b="1" i="1" dirty="0" err="1">
                <a:solidFill>
                  <a:srgbClr val="990033"/>
                </a:solidFill>
                <a:latin typeface="Times New Roman" panose="02020603050405020304" pitchFamily="18" charset="0"/>
                <a:cs typeface="Times New Roman" panose="02020603050405020304" pitchFamily="18" charset="0"/>
              </a:rPr>
              <a:t>tiềm</a:t>
            </a:r>
            <a:r>
              <a:rPr lang="en-US" altLang="en-US" sz="2800" b="1" i="1" dirty="0">
                <a:solidFill>
                  <a:srgbClr val="990033"/>
                </a:solidFill>
                <a:latin typeface="Times New Roman" panose="02020603050405020304" pitchFamily="18" charset="0"/>
                <a:cs typeface="Times New Roman" panose="02020603050405020304" pitchFamily="18" charset="0"/>
              </a:rPr>
              <a:t> </a:t>
            </a:r>
            <a:r>
              <a:rPr lang="en-US" altLang="en-US" sz="2800" b="1" i="1" dirty="0" err="1">
                <a:solidFill>
                  <a:srgbClr val="990033"/>
                </a:solidFill>
                <a:latin typeface="Times New Roman" panose="02020603050405020304" pitchFamily="18" charset="0"/>
                <a:cs typeface="Times New Roman" panose="02020603050405020304" pitchFamily="18" charset="0"/>
              </a:rPr>
              <a:t>tàng</a:t>
            </a:r>
            <a:endParaRPr lang="en-US" altLang="en-US" sz="2800" b="1" i="1" dirty="0">
              <a:solidFill>
                <a:srgbClr val="990033"/>
              </a:solidFill>
              <a:latin typeface="Times New Roman" panose="02020603050405020304" pitchFamily="18" charset="0"/>
              <a:cs typeface="Times New Roman" panose="02020603050405020304" pitchFamily="18" charset="0"/>
            </a:endParaRPr>
          </a:p>
          <a:p>
            <a:pPr algn="ctr" fontAlgn="base">
              <a:spcBef>
                <a:spcPct val="50000"/>
              </a:spcBef>
              <a:spcAft>
                <a:spcPct val="0"/>
              </a:spcAft>
            </a:pPr>
            <a:endParaRPr lang="en-US" altLang="en-US" sz="2800" b="1" i="1" dirty="0">
              <a:solidFill>
                <a:srgbClr val="9900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48397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animBg="1"/>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ất Liệu Nền Hoa Sen Trắng Dưới Những Cánh Hoa Tuyệt đẹp Của Phong Cách  Trung Quốc, Phong Cách Trung Quốc, Nền Phong Cách Trung Quốc, Hoa Sen Trắng  Hình nền Vector">
            <a:extLst>
              <a:ext uri="{FF2B5EF4-FFF2-40B4-BE49-F238E27FC236}">
                <a16:creationId xmlns:a16="http://schemas.microsoft.com/office/drawing/2014/main" xmlns="" id="{86D99112-5F7A-4090-B019-8BA326D1A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49F8FB74-09F2-4078-878C-380A78FA0F78}"/>
              </a:ext>
            </a:extLst>
          </p:cNvPr>
          <p:cNvPicPr>
            <a:picLocks noChangeAspect="1"/>
          </p:cNvPicPr>
          <p:nvPr/>
        </p:nvPicPr>
        <p:blipFill>
          <a:blip r:embed="rId3"/>
          <a:stretch>
            <a:fillRect/>
          </a:stretch>
        </p:blipFill>
        <p:spPr>
          <a:xfrm>
            <a:off x="1124281" y="477386"/>
            <a:ext cx="9943438" cy="3078747"/>
          </a:xfrm>
          <a:prstGeom prst="rect">
            <a:avLst/>
          </a:prstGeom>
        </p:spPr>
      </p:pic>
      <p:pic>
        <p:nvPicPr>
          <p:cNvPr id="7" name="Picture 6">
            <a:extLst>
              <a:ext uri="{FF2B5EF4-FFF2-40B4-BE49-F238E27FC236}">
                <a16:creationId xmlns:a16="http://schemas.microsoft.com/office/drawing/2014/main" xmlns="" id="{B599C555-1CE3-4D46-B5FD-44D62098D67D}"/>
              </a:ext>
            </a:extLst>
          </p:cNvPr>
          <p:cNvPicPr>
            <a:picLocks noChangeAspect="1"/>
          </p:cNvPicPr>
          <p:nvPr/>
        </p:nvPicPr>
        <p:blipFill>
          <a:blip r:embed="rId4"/>
          <a:stretch>
            <a:fillRect/>
          </a:stretch>
        </p:blipFill>
        <p:spPr>
          <a:xfrm>
            <a:off x="2706330" y="2459652"/>
            <a:ext cx="6779340" cy="969348"/>
          </a:xfrm>
          <a:prstGeom prst="rect">
            <a:avLst/>
          </a:prstGeom>
        </p:spPr>
      </p:pic>
      <p:sp>
        <p:nvSpPr>
          <p:cNvPr id="9" name="TextBox 8">
            <a:extLst>
              <a:ext uri="{FF2B5EF4-FFF2-40B4-BE49-F238E27FC236}">
                <a16:creationId xmlns:a16="http://schemas.microsoft.com/office/drawing/2014/main" xmlns="" id="{E7DAF402-7607-402F-A4CF-1881E3AFC9EF}"/>
              </a:ext>
            </a:extLst>
          </p:cNvPr>
          <p:cNvSpPr txBox="1"/>
          <p:nvPr/>
        </p:nvSpPr>
        <p:spPr>
          <a:xfrm>
            <a:off x="928672" y="3429000"/>
            <a:ext cx="10334656" cy="954107"/>
          </a:xfrm>
          <a:prstGeom prst="rect">
            <a:avLst/>
          </a:prstGeom>
          <a:noFill/>
        </p:spPr>
        <p:txBody>
          <a:bodyPr wrap="square" rtlCol="0">
            <a:spAutoFit/>
          </a:bodyPr>
          <a:lstStyle/>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Dựa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thông</a:t>
            </a:r>
            <a:r>
              <a:rPr lang="en-US" sz="2800" i="1" dirty="0">
                <a:latin typeface="Times New Roman" panose="02020603050405020304" pitchFamily="18" charset="0"/>
                <a:cs typeface="Times New Roman" panose="02020603050405020304" pitchFamily="18" charset="0"/>
              </a:rPr>
              <a:t> tin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video </a:t>
            </a:r>
            <a:r>
              <a:rPr lang="en-US" sz="2800" i="1" dirty="0" err="1">
                <a:latin typeface="Times New Roman" panose="02020603050405020304" pitchFamily="18" charset="0"/>
                <a:cs typeface="Times New Roman" panose="02020603050405020304" pitchFamily="18" charset="0"/>
              </a:rPr>
              <a:t>cùng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hiểu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suy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cuộc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hội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a:t>
            </a:r>
            <a:r>
              <a:rPr lang="en-US" sz="28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826364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xmlns="" id="{BE6EF812-041B-4952-A891-C2ED14B3A585}"/>
              </a:ext>
            </a:extLst>
          </p:cNvPr>
          <p:cNvSpPr/>
          <p:nvPr/>
        </p:nvSpPr>
        <p:spPr>
          <a:xfrm flipH="1">
            <a:off x="5773190" y="0"/>
            <a:ext cx="6418810" cy="729205"/>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Times New Roman" panose="02020603050405020304" pitchFamily="18" charset="0"/>
                <a:cs typeface="Times New Roman" panose="02020603050405020304" pitchFamily="18" charset="0"/>
              </a:rPr>
              <a:t>2. Cai </a:t>
            </a:r>
            <a:r>
              <a:rPr lang="en-US" sz="3200" b="1" dirty="0" err="1">
                <a:latin typeface="Times New Roman" panose="02020603050405020304" pitchFamily="18" charset="0"/>
                <a:cs typeface="Times New Roman" panose="02020603050405020304" pitchFamily="18" charset="0"/>
              </a:rPr>
              <a:t>lệ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Trưởng</a:t>
            </a:r>
            <a:endParaRPr lang="en-US" sz="3200" b="1" dirty="0">
              <a:latin typeface="Times New Roman" panose="02020603050405020304" pitchFamily="18" charset="0"/>
              <a:cs typeface="Times New Roman" panose="02020603050405020304" pitchFamily="18" charset="0"/>
            </a:endParaRPr>
          </a:p>
        </p:txBody>
      </p:sp>
      <p:sp>
        <p:nvSpPr>
          <p:cNvPr id="5" name="Arrow: Chevron 4">
            <a:extLst>
              <a:ext uri="{FF2B5EF4-FFF2-40B4-BE49-F238E27FC236}">
                <a16:creationId xmlns:a16="http://schemas.microsoft.com/office/drawing/2014/main" xmlns="" id="{7590D985-FD79-4408-974F-E2EFD7A7381D}"/>
              </a:ext>
            </a:extLst>
          </p:cNvPr>
          <p:cNvSpPr/>
          <p:nvPr/>
        </p:nvSpPr>
        <p:spPr>
          <a:xfrm flipH="1">
            <a:off x="5278054" y="0"/>
            <a:ext cx="740779" cy="729205"/>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Arrow: Chevron 5">
            <a:extLst>
              <a:ext uri="{FF2B5EF4-FFF2-40B4-BE49-F238E27FC236}">
                <a16:creationId xmlns:a16="http://schemas.microsoft.com/office/drawing/2014/main" xmlns="" id="{A1E2B415-E9CD-4BEF-A30E-7A55E471DCC4}"/>
              </a:ext>
            </a:extLst>
          </p:cNvPr>
          <p:cNvSpPr/>
          <p:nvPr/>
        </p:nvSpPr>
        <p:spPr>
          <a:xfrm flipH="1">
            <a:off x="4784843" y="0"/>
            <a:ext cx="740779" cy="729205"/>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hevron 6">
            <a:extLst>
              <a:ext uri="{FF2B5EF4-FFF2-40B4-BE49-F238E27FC236}">
                <a16:creationId xmlns:a16="http://schemas.microsoft.com/office/drawing/2014/main" xmlns="" id="{FF122DA3-47C7-4EF7-A250-46FD24D8DF0E}"/>
              </a:ext>
            </a:extLst>
          </p:cNvPr>
          <p:cNvSpPr/>
          <p:nvPr/>
        </p:nvSpPr>
        <p:spPr>
          <a:xfrm flipH="1">
            <a:off x="4282630" y="-1"/>
            <a:ext cx="740779" cy="729205"/>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eeform: Shape 9">
            <a:extLst>
              <a:ext uri="{FF2B5EF4-FFF2-40B4-BE49-F238E27FC236}">
                <a16:creationId xmlns:a16="http://schemas.microsoft.com/office/drawing/2014/main" xmlns="" id="{82B67F99-7CA8-4C89-B40A-D2E397024003}"/>
              </a:ext>
            </a:extLst>
          </p:cNvPr>
          <p:cNvSpPr/>
          <p:nvPr/>
        </p:nvSpPr>
        <p:spPr>
          <a:xfrm>
            <a:off x="6539176" y="1067001"/>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8050" tIns="438741" rIns="398050" bIns="438741" numCol="1" spcCol="1270" anchor="ctr" anchorCtr="0">
            <a:noAutofit/>
          </a:bodyPr>
          <a:lstStyle/>
          <a:p>
            <a:pPr marL="0" lvl="0" indent="0" algn="ctr" defTabSz="1466850">
              <a:lnSpc>
                <a:spcPct val="90000"/>
              </a:lnSpc>
              <a:spcBef>
                <a:spcPct val="0"/>
              </a:spcBef>
              <a:spcAft>
                <a:spcPct val="35000"/>
              </a:spcAft>
              <a:buNone/>
            </a:pPr>
            <a:r>
              <a:rPr lang="en-US" sz="2800" dirty="0" err="1">
                <a:solidFill>
                  <a:schemeClr val="tx1"/>
                </a:solidFill>
                <a:latin typeface="Times New Roman" panose="02020603050405020304" pitchFamily="18" charset="0"/>
                <a:cs typeface="Times New Roman" panose="02020603050405020304" pitchFamily="18" charset="0"/>
              </a:rPr>
              <a:t>Ngoại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xmlns="" id="{C4F52654-61B7-4B94-B171-41E49850535F}"/>
              </a:ext>
            </a:extLst>
          </p:cNvPr>
          <p:cNvSpPr/>
          <p:nvPr/>
        </p:nvSpPr>
        <p:spPr>
          <a:xfrm>
            <a:off x="10846282" y="1526600"/>
            <a:ext cx="2241629" cy="1205177"/>
          </a:xfrm>
          <a:custGeom>
            <a:avLst/>
            <a:gdLst>
              <a:gd name="connsiteX0" fmla="*/ 0 w 2241629"/>
              <a:gd name="connsiteY0" fmla="*/ 0 h 1205177"/>
              <a:gd name="connsiteX1" fmla="*/ 2241629 w 2241629"/>
              <a:gd name="connsiteY1" fmla="*/ 0 h 1205177"/>
              <a:gd name="connsiteX2" fmla="*/ 2241629 w 2241629"/>
              <a:gd name="connsiteY2" fmla="*/ 1205177 h 1205177"/>
              <a:gd name="connsiteX3" fmla="*/ 0 w 2241629"/>
              <a:gd name="connsiteY3" fmla="*/ 1205177 h 1205177"/>
              <a:gd name="connsiteX4" fmla="*/ 0 w 2241629"/>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1629" h="1205177">
                <a:moveTo>
                  <a:pt x="0" y="0"/>
                </a:moveTo>
                <a:lnTo>
                  <a:pt x="2241629" y="0"/>
                </a:lnTo>
                <a:lnTo>
                  <a:pt x="2241629" y="1205177"/>
                </a:lnTo>
                <a:lnTo>
                  <a:pt x="0" y="1205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endParaRPr lang="en-US" sz="3300" kern="1200">
              <a:solidFill>
                <a:schemeClr val="tx1"/>
              </a:solidFill>
            </a:endParaRPr>
          </a:p>
        </p:txBody>
      </p:sp>
      <p:sp>
        <p:nvSpPr>
          <p:cNvPr id="12" name="Freeform: Shape 11">
            <a:extLst>
              <a:ext uri="{FF2B5EF4-FFF2-40B4-BE49-F238E27FC236}">
                <a16:creationId xmlns:a16="http://schemas.microsoft.com/office/drawing/2014/main" xmlns="" id="{C6975308-CC7A-40CC-86E8-4B583486A2FD}"/>
              </a:ext>
            </a:extLst>
          </p:cNvPr>
          <p:cNvSpPr/>
          <p:nvPr/>
        </p:nvSpPr>
        <p:spPr>
          <a:xfrm>
            <a:off x="4651869" y="1067001"/>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accent4">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2320" tIns="313011" rIns="272320" bIns="313011" numCol="1" spcCol="1270" anchor="ctr" anchorCtr="0">
            <a:noAutofit/>
          </a:bodyPr>
          <a:lstStyle/>
          <a:p>
            <a:pPr marL="0" lvl="0" indent="0" algn="ctr" defTabSz="1600200">
              <a:lnSpc>
                <a:spcPct val="90000"/>
              </a:lnSpc>
              <a:spcBef>
                <a:spcPct val="0"/>
              </a:spcBef>
              <a:spcAft>
                <a:spcPct val="35000"/>
              </a:spcAft>
              <a:buNone/>
            </a:pPr>
            <a:r>
              <a:rPr lang="vi-VN" sz="3200" kern="1200" dirty="0">
                <a:solidFill>
                  <a:schemeClr val="tx1"/>
                </a:solidFill>
                <a:latin typeface="Times New Roman" panose="02020603050405020304" pitchFamily="18" charset="0"/>
                <a:cs typeface="Times New Roman" panose="02020603050405020304" pitchFamily="18" charset="0"/>
              </a:rPr>
              <a:t>Nhiệm vụ</a:t>
            </a:r>
            <a:endParaRPr lang="en-US" sz="3200" kern="1200" dirty="0">
              <a:solidFill>
                <a:schemeClr val="tx1"/>
              </a:solidFill>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xmlns="" id="{0EAF335A-74D9-455D-871E-C0AB0BDBCAA8}"/>
              </a:ext>
            </a:extLst>
          </p:cNvPr>
          <p:cNvSpPr/>
          <p:nvPr/>
        </p:nvSpPr>
        <p:spPr>
          <a:xfrm>
            <a:off x="5591907" y="2771925"/>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8050" tIns="438741" rIns="398050" bIns="438741" numCol="1" spcCol="1270" anchor="ctr" anchorCtr="0">
            <a:noAutofit/>
          </a:bodyPr>
          <a:lstStyle/>
          <a:p>
            <a:pPr marL="0" lvl="0" indent="0" algn="ctr" defTabSz="1466850">
              <a:lnSpc>
                <a:spcPct val="90000"/>
              </a:lnSpc>
              <a:spcBef>
                <a:spcPct val="0"/>
              </a:spcBef>
              <a:spcAft>
                <a:spcPct val="35000"/>
              </a:spcAft>
              <a:buNone/>
            </a:pPr>
            <a:r>
              <a:rPr lang="en-US" sz="3300" kern="1200" dirty="0" err="1">
                <a:solidFill>
                  <a:schemeClr val="tx1"/>
                </a:solidFill>
                <a:latin typeface="Times New Roman" panose="02020603050405020304" pitchFamily="18" charset="0"/>
                <a:cs typeface="Times New Roman" panose="02020603050405020304" pitchFamily="18" charset="0"/>
              </a:rPr>
              <a:t>Bản</a:t>
            </a:r>
            <a:r>
              <a:rPr lang="en-US" sz="3300" kern="1200" dirty="0">
                <a:solidFill>
                  <a:schemeClr val="tx1"/>
                </a:solidFill>
                <a:latin typeface="Times New Roman" panose="02020603050405020304" pitchFamily="18" charset="0"/>
                <a:cs typeface="Times New Roman" panose="02020603050405020304" pitchFamily="18" charset="0"/>
              </a:rPr>
              <a:t> </a:t>
            </a:r>
            <a:r>
              <a:rPr lang="en-US" sz="3300" kern="1200" dirty="0" err="1">
                <a:solidFill>
                  <a:schemeClr val="tx1"/>
                </a:solidFill>
                <a:latin typeface="Times New Roman" panose="02020603050405020304" pitchFamily="18" charset="0"/>
                <a:cs typeface="Times New Roman" panose="02020603050405020304" pitchFamily="18" charset="0"/>
              </a:rPr>
              <a:t>chất</a:t>
            </a:r>
            <a:endParaRPr lang="en-US" sz="3300" kern="1200" dirty="0">
              <a:solidFill>
                <a:schemeClr val="tx1"/>
              </a:solidFill>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xmlns="" id="{E90E8580-B437-478E-844C-1B5561B458EE}"/>
              </a:ext>
            </a:extLst>
          </p:cNvPr>
          <p:cNvSpPr/>
          <p:nvPr/>
        </p:nvSpPr>
        <p:spPr>
          <a:xfrm>
            <a:off x="1622163" y="3173650"/>
            <a:ext cx="3746961" cy="1205177"/>
          </a:xfrm>
          <a:custGeom>
            <a:avLst/>
            <a:gdLst>
              <a:gd name="connsiteX0" fmla="*/ 0 w 2169318"/>
              <a:gd name="connsiteY0" fmla="*/ 0 h 1205177"/>
              <a:gd name="connsiteX1" fmla="*/ 2169318 w 2169318"/>
              <a:gd name="connsiteY1" fmla="*/ 0 h 1205177"/>
              <a:gd name="connsiteX2" fmla="*/ 2169318 w 2169318"/>
              <a:gd name="connsiteY2" fmla="*/ 1205177 h 1205177"/>
              <a:gd name="connsiteX3" fmla="*/ 0 w 2169318"/>
              <a:gd name="connsiteY3" fmla="*/ 1205177 h 1205177"/>
              <a:gd name="connsiteX4" fmla="*/ 0 w 2169318"/>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18" h="1205177">
                <a:moveTo>
                  <a:pt x="0" y="0"/>
                </a:moveTo>
                <a:lnTo>
                  <a:pt x="2169318" y="0"/>
                </a:lnTo>
                <a:lnTo>
                  <a:pt x="2169318" y="1205177"/>
                </a:lnTo>
                <a:lnTo>
                  <a:pt x="0" y="1205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5730" tIns="125730" rIns="125730" bIns="125730" numCol="1" spcCol="1270" anchor="ctr" anchorCtr="0">
            <a:noAutofit/>
          </a:bodyPr>
          <a:lstStyle/>
          <a:p>
            <a:pPr marL="0" lvl="0" indent="0" algn="r" defTabSz="1466850">
              <a:lnSpc>
                <a:spcPct val="90000"/>
              </a:lnSpc>
              <a:spcBef>
                <a:spcPct val="0"/>
              </a:spcBef>
              <a:spcAft>
                <a:spcPct val="35000"/>
              </a:spcAft>
              <a:buNone/>
            </a:pPr>
            <a:r>
              <a:rPr lang="en-US" sz="3300" b="1" kern="1200" dirty="0" err="1">
                <a:solidFill>
                  <a:schemeClr val="tx1"/>
                </a:solidFill>
                <a:latin typeface="Times New Roman" panose="02020603050405020304" pitchFamily="18" charset="0"/>
                <a:cs typeface="Times New Roman" panose="02020603050405020304" pitchFamily="18" charset="0"/>
              </a:rPr>
              <a:t>Nhân</a:t>
            </a:r>
            <a:r>
              <a:rPr lang="en-US" sz="3300" b="1" kern="1200" dirty="0">
                <a:solidFill>
                  <a:schemeClr val="tx1"/>
                </a:solidFill>
                <a:latin typeface="Times New Roman" panose="02020603050405020304" pitchFamily="18" charset="0"/>
                <a:cs typeface="Times New Roman" panose="02020603050405020304" pitchFamily="18" charset="0"/>
              </a:rPr>
              <a:t> </a:t>
            </a:r>
            <a:r>
              <a:rPr lang="en-US" sz="3300" b="1" kern="1200" dirty="0" err="1">
                <a:solidFill>
                  <a:schemeClr val="tx1"/>
                </a:solidFill>
                <a:latin typeface="Times New Roman" panose="02020603050405020304" pitchFamily="18" charset="0"/>
                <a:cs typeface="Times New Roman" panose="02020603050405020304" pitchFamily="18" charset="0"/>
              </a:rPr>
              <a:t>vật</a:t>
            </a:r>
            <a:r>
              <a:rPr lang="en-US" sz="3300" b="1" kern="1200" dirty="0">
                <a:solidFill>
                  <a:schemeClr val="tx1"/>
                </a:solidFill>
                <a:latin typeface="Times New Roman" panose="02020603050405020304" pitchFamily="18" charset="0"/>
                <a:cs typeface="Times New Roman" panose="02020603050405020304" pitchFamily="18" charset="0"/>
              </a:rPr>
              <a:t> Cai </a:t>
            </a:r>
            <a:r>
              <a:rPr lang="en-US" sz="3300" b="1" kern="1200" dirty="0" err="1">
                <a:solidFill>
                  <a:schemeClr val="tx1"/>
                </a:solidFill>
                <a:latin typeface="Times New Roman" panose="02020603050405020304" pitchFamily="18" charset="0"/>
                <a:cs typeface="Times New Roman" panose="02020603050405020304" pitchFamily="18" charset="0"/>
              </a:rPr>
              <a:t>Lệ</a:t>
            </a:r>
            <a:endParaRPr lang="en-US" sz="3300" b="1" kern="1200" dirty="0">
              <a:solidFill>
                <a:schemeClr val="tx1"/>
              </a:solidFill>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xmlns="" id="{CC37EF2D-AD66-4DE9-8A3A-D7D671B41C55}"/>
              </a:ext>
            </a:extLst>
          </p:cNvPr>
          <p:cNvSpPr/>
          <p:nvPr/>
        </p:nvSpPr>
        <p:spPr>
          <a:xfrm>
            <a:off x="7479214" y="2771925"/>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accent6">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2320" tIns="313011" rIns="272320" bIns="313011" numCol="1" spcCol="1270" anchor="ctr" anchorCtr="0">
            <a:noAutofit/>
          </a:bodyPr>
          <a:lstStyle/>
          <a:p>
            <a:pPr marL="0" lvl="0" indent="0" algn="ctr" defTabSz="1600200">
              <a:lnSpc>
                <a:spcPct val="90000"/>
              </a:lnSpc>
              <a:spcBef>
                <a:spcPct val="0"/>
              </a:spcBef>
              <a:spcAft>
                <a:spcPct val="35000"/>
              </a:spcAft>
              <a:buNone/>
            </a:pPr>
            <a:r>
              <a:rPr lang="en-US" sz="3600" kern="1200" dirty="0" err="1">
                <a:solidFill>
                  <a:schemeClr val="tx1"/>
                </a:solidFill>
                <a:latin typeface="Times New Roman" panose="02020603050405020304" pitchFamily="18" charset="0"/>
                <a:cs typeface="Times New Roman" panose="02020603050405020304" pitchFamily="18" charset="0"/>
              </a:rPr>
              <a:t>Vật</a:t>
            </a:r>
            <a:r>
              <a:rPr lang="en-US" sz="3600" kern="1200" dirty="0">
                <a:solidFill>
                  <a:schemeClr val="tx1"/>
                </a:solidFill>
                <a:latin typeface="Times New Roman" panose="02020603050405020304" pitchFamily="18" charset="0"/>
                <a:cs typeface="Times New Roman" panose="02020603050405020304" pitchFamily="18" charset="0"/>
              </a:rPr>
              <a:t> </a:t>
            </a:r>
            <a:r>
              <a:rPr lang="en-US" sz="3600" kern="1200" dirty="0" err="1">
                <a:solidFill>
                  <a:schemeClr val="tx1"/>
                </a:solidFill>
                <a:latin typeface="Times New Roman" panose="02020603050405020304" pitchFamily="18" charset="0"/>
                <a:cs typeface="Times New Roman" panose="02020603050405020304" pitchFamily="18" charset="0"/>
              </a:rPr>
              <a:t>dụng</a:t>
            </a:r>
            <a:endParaRPr lang="en-US" sz="3600" kern="1200" dirty="0">
              <a:solidFill>
                <a:schemeClr val="tx1"/>
              </a:solidFill>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xmlns="" id="{0AD90BE6-BFFB-464E-9D7D-396DDF167AE8}"/>
              </a:ext>
            </a:extLst>
          </p:cNvPr>
          <p:cNvSpPr/>
          <p:nvPr/>
        </p:nvSpPr>
        <p:spPr>
          <a:xfrm>
            <a:off x="6539176" y="4476848"/>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8050" tIns="438741" rIns="398050" bIns="438741" numCol="1" spcCol="1270" anchor="ctr" anchorCtr="0">
            <a:noAutofit/>
          </a:bodyPr>
          <a:lstStyle/>
          <a:p>
            <a:pPr marL="0" lvl="0" indent="0" algn="ctr" defTabSz="1466850">
              <a:lnSpc>
                <a:spcPct val="90000"/>
              </a:lnSpc>
              <a:spcBef>
                <a:spcPct val="0"/>
              </a:spcBef>
              <a:spcAft>
                <a:spcPct val="35000"/>
              </a:spcAft>
              <a:buNone/>
            </a:pPr>
            <a:r>
              <a:rPr lang="en-US" sz="3300" kern="1200" dirty="0" err="1">
                <a:solidFill>
                  <a:schemeClr val="tx1"/>
                </a:solidFill>
                <a:latin typeface="Times New Roman" panose="02020603050405020304" pitchFamily="18" charset="0"/>
                <a:cs typeface="Times New Roman" panose="02020603050405020304" pitchFamily="18" charset="0"/>
              </a:rPr>
              <a:t>Hành</a:t>
            </a:r>
            <a:r>
              <a:rPr lang="en-US" sz="3300" kern="1200" dirty="0">
                <a:solidFill>
                  <a:schemeClr val="tx1"/>
                </a:solidFill>
                <a:latin typeface="Times New Roman" panose="02020603050405020304" pitchFamily="18" charset="0"/>
                <a:cs typeface="Times New Roman" panose="02020603050405020304" pitchFamily="18" charset="0"/>
              </a:rPr>
              <a:t> </a:t>
            </a:r>
            <a:r>
              <a:rPr lang="en-US" sz="3300" kern="1200" dirty="0" err="1">
                <a:solidFill>
                  <a:schemeClr val="tx1"/>
                </a:solidFill>
                <a:latin typeface="Times New Roman" panose="02020603050405020304" pitchFamily="18" charset="0"/>
                <a:cs typeface="Times New Roman" panose="02020603050405020304" pitchFamily="18" charset="0"/>
              </a:rPr>
              <a:t>động</a:t>
            </a:r>
            <a:endParaRPr lang="en-US" sz="3300" kern="1200" dirty="0">
              <a:solidFill>
                <a:schemeClr val="tx1"/>
              </a:solidFill>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xmlns="" id="{08DD6782-AF48-4A98-A21D-C5EDA87A02FC}"/>
              </a:ext>
            </a:extLst>
          </p:cNvPr>
          <p:cNvSpPr/>
          <p:nvPr/>
        </p:nvSpPr>
        <p:spPr>
          <a:xfrm>
            <a:off x="10846282" y="4936447"/>
            <a:ext cx="2241629" cy="1205177"/>
          </a:xfrm>
          <a:custGeom>
            <a:avLst/>
            <a:gdLst>
              <a:gd name="connsiteX0" fmla="*/ 0 w 2241629"/>
              <a:gd name="connsiteY0" fmla="*/ 0 h 1205177"/>
              <a:gd name="connsiteX1" fmla="*/ 2241629 w 2241629"/>
              <a:gd name="connsiteY1" fmla="*/ 0 h 1205177"/>
              <a:gd name="connsiteX2" fmla="*/ 2241629 w 2241629"/>
              <a:gd name="connsiteY2" fmla="*/ 1205177 h 1205177"/>
              <a:gd name="connsiteX3" fmla="*/ 0 w 2241629"/>
              <a:gd name="connsiteY3" fmla="*/ 1205177 h 1205177"/>
              <a:gd name="connsiteX4" fmla="*/ 0 w 2241629"/>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1629" h="1205177">
                <a:moveTo>
                  <a:pt x="0" y="0"/>
                </a:moveTo>
                <a:lnTo>
                  <a:pt x="2241629" y="0"/>
                </a:lnTo>
                <a:lnTo>
                  <a:pt x="2241629" y="1205177"/>
                </a:lnTo>
                <a:lnTo>
                  <a:pt x="0" y="1205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endParaRPr lang="en-US" sz="3300" kern="1200">
              <a:solidFill>
                <a:schemeClr val="tx1"/>
              </a:solidFill>
            </a:endParaRPr>
          </a:p>
        </p:txBody>
      </p:sp>
      <p:sp>
        <p:nvSpPr>
          <p:cNvPr id="18" name="Freeform: Shape 17">
            <a:extLst>
              <a:ext uri="{FF2B5EF4-FFF2-40B4-BE49-F238E27FC236}">
                <a16:creationId xmlns:a16="http://schemas.microsoft.com/office/drawing/2014/main" xmlns="" id="{532D80B6-05BA-41D6-81CB-10C74BA1C973}"/>
              </a:ext>
            </a:extLst>
          </p:cNvPr>
          <p:cNvSpPr/>
          <p:nvPr/>
        </p:nvSpPr>
        <p:spPr>
          <a:xfrm>
            <a:off x="4651869" y="4476848"/>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2">
              <a:lumMod val="9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2320" tIns="313011" rIns="272320" bIns="313011" numCol="1" spcCol="1270" anchor="ctr" anchorCtr="0">
            <a:noAutofit/>
          </a:bodyPr>
          <a:lstStyle/>
          <a:p>
            <a:pPr marL="0" lvl="0" indent="0" algn="ctr" defTabSz="1600200">
              <a:lnSpc>
                <a:spcPct val="90000"/>
              </a:lnSpc>
              <a:spcBef>
                <a:spcPct val="0"/>
              </a:spcBef>
              <a:spcAft>
                <a:spcPct val="35000"/>
              </a:spcAft>
              <a:buNone/>
            </a:pPr>
            <a:r>
              <a:rPr lang="en-US" sz="3600" kern="1200" dirty="0" err="1">
                <a:solidFill>
                  <a:schemeClr val="tx1"/>
                </a:solidFill>
                <a:latin typeface="Times New Roman" panose="02020603050405020304" pitchFamily="18" charset="0"/>
                <a:cs typeface="Times New Roman" panose="02020603050405020304" pitchFamily="18" charset="0"/>
              </a:rPr>
              <a:t>Ngôn</a:t>
            </a:r>
            <a:r>
              <a:rPr lang="vi-VN" sz="3600" kern="1200" dirty="0">
                <a:solidFill>
                  <a:schemeClr val="tx1"/>
                </a:solidFill>
                <a:latin typeface="Times New Roman" panose="02020603050405020304" pitchFamily="18" charset="0"/>
                <a:cs typeface="Times New Roman" panose="02020603050405020304" pitchFamily="18" charset="0"/>
              </a:rPr>
              <a:t>ngữ</a:t>
            </a:r>
            <a:endParaRPr lang="en-US" sz="3600"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96734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 grpId="0" animBg="1"/>
      <p:bldP spid="12" grpId="0" animBg="1"/>
      <p:bldP spid="13" grpId="0" animBg="1"/>
      <p:bldP spid="14" grpId="0"/>
      <p:bldP spid="15" grpId="0" animBg="1"/>
      <p:bldP spid="16"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BFA7492-BF65-4CB3-AE69-676A2A9ADD2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39" b="99653" l="9961" r="92188">
                        <a14:foregroundMark x1="62305" y1="12847" x2="73047" y2="17014"/>
                        <a14:foregroundMark x1="70313" y1="9375" x2="75781" y2="18403"/>
                        <a14:foregroundMark x1="71680" y1="8681" x2="75391" y2="18750"/>
                        <a14:foregroundMark x1="71875" y1="7986" x2="76758" y2="18750"/>
                        <a14:foregroundMark x1="65625" y1="40625" x2="63281" y2="54861"/>
                        <a14:foregroundMark x1="65039" y1="66319" x2="74414" y2="77431"/>
                        <a14:foregroundMark x1="65430" y1="81250" x2="68945" y2="98264"/>
                        <a14:foregroundMark x1="89063" y1="37500" x2="85352" y2="50694"/>
                        <a14:foregroundMark x1="79297" y1="92014" x2="80078" y2="99653"/>
                        <a14:foregroundMark x1="90234" y1="39931" x2="92188" y2="40972"/>
                        <a14:backgroundMark x1="83984" y1="81597" x2="86133" y2="96875"/>
                        <a14:backgroundMark x1="53320" y1="7292" x2="59375" y2="77431"/>
                      </a14:backgroundRemoval>
                    </a14:imgEffect>
                  </a14:imgLayer>
                </a14:imgProps>
              </a:ext>
            </a:extLst>
          </a:blip>
          <a:stretch>
            <a:fillRect/>
          </a:stretch>
        </p:blipFill>
        <p:spPr>
          <a:xfrm flipH="1">
            <a:off x="-173620" y="816751"/>
            <a:ext cx="5293964" cy="3816752"/>
          </a:xfrm>
          <a:prstGeom prst="rect">
            <a:avLst/>
          </a:prstGeom>
        </p:spPr>
      </p:pic>
      <p:sp>
        <p:nvSpPr>
          <p:cNvPr id="5" name="TextBox 4">
            <a:extLst>
              <a:ext uri="{FF2B5EF4-FFF2-40B4-BE49-F238E27FC236}">
                <a16:creationId xmlns:a16="http://schemas.microsoft.com/office/drawing/2014/main" xmlns="" id="{F403020F-FAF0-4CFF-A3D8-7C5C966809C9}"/>
              </a:ext>
            </a:extLst>
          </p:cNvPr>
          <p:cNvSpPr txBox="1"/>
          <p:nvPr/>
        </p:nvSpPr>
        <p:spPr>
          <a:xfrm>
            <a:off x="648183" y="4633503"/>
            <a:ext cx="1410964" cy="523220"/>
          </a:xfrm>
          <a:prstGeom prst="rect">
            <a:avLst/>
          </a:prstGeom>
          <a:noFill/>
        </p:spPr>
        <p:txBody>
          <a:bodyPr wrap="none" rtlCol="0">
            <a:spAutoFit/>
          </a:bodyPr>
          <a:lstStyle/>
          <a:p>
            <a:r>
              <a:rPr lang="vi-VN" sz="2800" b="1" dirty="0">
                <a:solidFill>
                  <a:srgbClr val="FF0000"/>
                </a:solidFill>
                <a:latin typeface="Times New Roman" panose="02020603050405020304" pitchFamily="18" charset="0"/>
                <a:cs typeface="Times New Roman" panose="02020603050405020304" pitchFamily="18" charset="0"/>
              </a:rPr>
              <a:t>CAI LỆ</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Text Box 3">
            <a:extLst>
              <a:ext uri="{FF2B5EF4-FFF2-40B4-BE49-F238E27FC236}">
                <a16:creationId xmlns:a16="http://schemas.microsoft.com/office/drawing/2014/main" xmlns="" id="{7CACCC8B-8BD2-4D9E-BEFE-0924E42FF511}"/>
              </a:ext>
            </a:extLst>
          </p:cNvPr>
          <p:cNvSpPr txBox="1"/>
          <p:nvPr/>
        </p:nvSpPr>
        <p:spPr>
          <a:xfrm>
            <a:off x="2276592" y="31921"/>
            <a:ext cx="9263367" cy="523220"/>
          </a:xfrm>
          <a:prstGeom prst="rect">
            <a:avLst/>
          </a:prstGeom>
          <a:solidFill>
            <a:schemeClr val="accent4">
              <a:lumMod val="40000"/>
              <a:lumOff val="60000"/>
            </a:schemeClr>
          </a:solidFill>
        </p:spPr>
        <p:txBody>
          <a:bodyPr wrap="square" rtlCol="0">
            <a:spAutoFit/>
          </a:bodyPr>
          <a:lstStyle/>
          <a:p>
            <a:r>
              <a:rPr lang="vi-VN" sz="2800" dirty="0">
                <a:latin typeface="Times New Roman" panose="02020603050405020304" charset="0"/>
                <a:cs typeface="Times New Roman" panose="02020603050405020304" charset="0"/>
              </a:rPr>
              <a:t>Nhiệm vụ</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lính</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phục</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vụ</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chuyên</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đi</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đánh</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người</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thúc</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sưu</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thuế</a:t>
            </a:r>
            <a:r>
              <a:rPr lang="en-US" sz="2800" dirty="0">
                <a:latin typeface="Times New Roman" panose="02020603050405020304" charset="0"/>
                <a:cs typeface="Times New Roman" panose="02020603050405020304" charset="0"/>
              </a:rPr>
              <a:t>.</a:t>
            </a:r>
          </a:p>
        </p:txBody>
      </p:sp>
      <p:sp>
        <p:nvSpPr>
          <p:cNvPr id="7" name="Text Box 6">
            <a:extLst>
              <a:ext uri="{FF2B5EF4-FFF2-40B4-BE49-F238E27FC236}">
                <a16:creationId xmlns:a16="http://schemas.microsoft.com/office/drawing/2014/main" xmlns="" id="{7470D31E-DA44-4B58-AC0A-A2496667E5B8}"/>
              </a:ext>
            </a:extLst>
          </p:cNvPr>
          <p:cNvSpPr txBox="1"/>
          <p:nvPr/>
        </p:nvSpPr>
        <p:spPr>
          <a:xfrm>
            <a:off x="2276592" y="784920"/>
            <a:ext cx="9263367" cy="521970"/>
          </a:xfrm>
          <a:prstGeom prst="rect">
            <a:avLst/>
          </a:prstGeom>
          <a:solidFill>
            <a:schemeClr val="accent5">
              <a:lumMod val="40000"/>
              <a:lumOff val="60000"/>
            </a:schemeClr>
          </a:solidFill>
        </p:spPr>
        <p:txBody>
          <a:bodyPr wrap="square" rtlCol="0">
            <a:spAutoFit/>
          </a:bodyPr>
          <a:lstStyle/>
          <a:p>
            <a:r>
              <a:rPr lang="en-US" sz="2800" dirty="0" err="1">
                <a:latin typeface="Times New Roman" panose="02020603050405020304" charset="0"/>
                <a:cs typeface="Times New Roman" panose="02020603050405020304" charset="0"/>
              </a:rPr>
              <a:t>Ngoại</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hình</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gầy</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như</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một</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anh</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chàng</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nghiện</a:t>
            </a:r>
            <a:r>
              <a:rPr lang="en-US" sz="2800" dirty="0">
                <a:latin typeface="Times New Roman" panose="02020603050405020304" charset="0"/>
                <a:cs typeface="Times New Roman" panose="02020603050405020304" charset="0"/>
              </a:rPr>
              <a:t>.</a:t>
            </a:r>
          </a:p>
        </p:txBody>
      </p:sp>
      <p:sp>
        <p:nvSpPr>
          <p:cNvPr id="8" name="Text Box 7">
            <a:extLst>
              <a:ext uri="{FF2B5EF4-FFF2-40B4-BE49-F238E27FC236}">
                <a16:creationId xmlns:a16="http://schemas.microsoft.com/office/drawing/2014/main" xmlns="" id="{F17B752C-D80A-4EB1-B139-998044CD7302}"/>
              </a:ext>
            </a:extLst>
          </p:cNvPr>
          <p:cNvSpPr txBox="1"/>
          <p:nvPr/>
        </p:nvSpPr>
        <p:spPr>
          <a:xfrm>
            <a:off x="2276592" y="1536669"/>
            <a:ext cx="9263367" cy="523220"/>
          </a:xfrm>
          <a:prstGeom prst="rect">
            <a:avLst/>
          </a:prstGeom>
          <a:solidFill>
            <a:schemeClr val="accent6">
              <a:lumMod val="40000"/>
              <a:lumOff val="60000"/>
            </a:schemeClr>
          </a:solidFill>
        </p:spPr>
        <p:txBody>
          <a:bodyPr wrap="square" rtlCol="0">
            <a:spAutoFit/>
          </a:bodyPr>
          <a:lstStyle/>
          <a:p>
            <a:r>
              <a:rPr lang="vi-VN" sz="2800" dirty="0">
                <a:latin typeface="Times New Roman" panose="02020603050405020304" charset="0"/>
                <a:cs typeface="Times New Roman" panose="02020603050405020304" charset="0"/>
              </a:rPr>
              <a:t>Vật dụng</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roi</a:t>
            </a:r>
            <a:r>
              <a:rPr lang="en-US" sz="2800" dirty="0">
                <a:latin typeface="Times New Roman" panose="02020603050405020304" charset="0"/>
                <a:cs typeface="Times New Roman" panose="02020603050405020304" charset="0"/>
              </a:rPr>
              <a:t> song, </a:t>
            </a:r>
            <a:r>
              <a:rPr lang="en-US" sz="2800" dirty="0" err="1">
                <a:latin typeface="Times New Roman" panose="02020603050405020304" charset="0"/>
                <a:cs typeface="Times New Roman" panose="02020603050405020304" charset="0"/>
              </a:rPr>
              <a:t>tay</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thước</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dây</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thừng</a:t>
            </a:r>
            <a:r>
              <a:rPr lang="en-US" sz="2800" dirty="0">
                <a:latin typeface="Times New Roman" panose="02020603050405020304" charset="0"/>
                <a:cs typeface="Times New Roman" panose="02020603050405020304" charset="0"/>
              </a:rPr>
              <a:t>.</a:t>
            </a:r>
          </a:p>
        </p:txBody>
      </p:sp>
      <p:sp>
        <p:nvSpPr>
          <p:cNvPr id="9" name="Text Box 6">
            <a:extLst>
              <a:ext uri="{FF2B5EF4-FFF2-40B4-BE49-F238E27FC236}">
                <a16:creationId xmlns:a16="http://schemas.microsoft.com/office/drawing/2014/main" xmlns="" id="{DE77DCA0-9C70-40C9-8F90-1DE3C92BF24B}"/>
              </a:ext>
            </a:extLst>
          </p:cNvPr>
          <p:cNvSpPr txBox="1"/>
          <p:nvPr/>
        </p:nvSpPr>
        <p:spPr>
          <a:xfrm>
            <a:off x="2276592" y="2217963"/>
            <a:ext cx="9263366" cy="3970318"/>
          </a:xfrm>
          <a:prstGeom prst="rect">
            <a:avLst/>
          </a:prstGeom>
          <a:solidFill>
            <a:srgbClr val="FFC000"/>
          </a:solidFill>
        </p:spPr>
        <p:txBody>
          <a:bodyPr wrap="square" rtlCol="0">
            <a:spAutoFit/>
          </a:bodyPr>
          <a:lstStyle/>
          <a:p>
            <a:r>
              <a:rPr lang="en-US" sz="2800" dirty="0" err="1">
                <a:latin typeface="Times New Roman" panose="02020603050405020304" charset="0"/>
                <a:cs typeface="Times New Roman" panose="02020603050405020304" charset="0"/>
                <a:sym typeface="+mn-ea"/>
              </a:rPr>
              <a:t>Hành</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động</a:t>
            </a:r>
            <a:r>
              <a:rPr lang="en-US" sz="2800" dirty="0">
                <a:latin typeface="Times New Roman" panose="02020603050405020304" charset="0"/>
                <a:cs typeface="Times New Roman" panose="02020603050405020304" charset="0"/>
                <a:sym typeface="+mn-ea"/>
              </a:rPr>
              <a:t>:</a:t>
            </a:r>
            <a:endParaRPr lang="en-US" sz="2800" dirty="0">
              <a:latin typeface="Times New Roman" panose="02020603050405020304" charset="0"/>
              <a:cs typeface="Times New Roman" panose="02020603050405020304" charset="0"/>
            </a:endParaRPr>
          </a:p>
          <a:p>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Sầm</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sập</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tiến</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vào</a:t>
            </a:r>
            <a:endParaRPr lang="en-US" sz="2800" dirty="0">
              <a:latin typeface="Times New Roman" panose="02020603050405020304" charset="0"/>
              <a:cs typeface="Times New Roman" panose="02020603050405020304" charset="0"/>
            </a:endParaRPr>
          </a:p>
          <a:p>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Thét</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bằng</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giọng</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khàn</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khàn</a:t>
            </a:r>
            <a:endParaRPr lang="en-US" sz="2800" dirty="0">
              <a:latin typeface="Times New Roman" panose="02020603050405020304" charset="0"/>
              <a:cs typeface="Times New Roman" panose="02020603050405020304" charset="0"/>
            </a:endParaRPr>
          </a:p>
          <a:p>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Trợn</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mắt</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giọng</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hằm</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hè</a:t>
            </a:r>
            <a:endParaRPr lang="en-US" sz="2800" dirty="0">
              <a:latin typeface="Times New Roman" panose="02020603050405020304" charset="0"/>
              <a:cs typeface="Times New Roman" panose="02020603050405020304" charset="0"/>
            </a:endParaRPr>
          </a:p>
          <a:p>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Giật</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cái</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thừng</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chạy</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sầm</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sập</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đến</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chỗ</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anh</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Dậu</a:t>
            </a:r>
            <a:endParaRPr lang="en-US" sz="2800" dirty="0">
              <a:latin typeface="Times New Roman" panose="02020603050405020304" charset="0"/>
              <a:cs typeface="Times New Roman" panose="02020603050405020304" charset="0"/>
            </a:endParaRPr>
          </a:p>
          <a:p>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Bịch</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vào</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ngực</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chị</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Dậu</a:t>
            </a:r>
            <a:endParaRPr lang="en-US" sz="2800" dirty="0">
              <a:latin typeface="Times New Roman" panose="02020603050405020304" charset="0"/>
              <a:cs typeface="Times New Roman" panose="02020603050405020304" charset="0"/>
            </a:endParaRPr>
          </a:p>
          <a:p>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Trói</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anh</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Dậu</a:t>
            </a:r>
            <a:endParaRPr lang="en-US" sz="2800" dirty="0">
              <a:latin typeface="Times New Roman" panose="02020603050405020304" charset="0"/>
              <a:cs typeface="Times New Roman" panose="02020603050405020304" charset="0"/>
            </a:endParaRPr>
          </a:p>
          <a:p>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Tát</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vào</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mặt</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chị</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Dậu</a:t>
            </a:r>
            <a:endParaRPr lang="en-US" sz="2800" dirty="0">
              <a:latin typeface="Times New Roman" panose="02020603050405020304" charset="0"/>
              <a:cs typeface="Times New Roman" panose="02020603050405020304" charset="0"/>
            </a:endParaRPr>
          </a:p>
          <a:p>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Nhảy</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vào</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cạnh</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anh</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Dậu</a:t>
            </a:r>
            <a:endParaRPr lang="en-US" sz="2800" dirty="0">
              <a:latin typeface="Times New Roman" panose="02020603050405020304" charset="0"/>
              <a:cs typeface="Times New Roman" panose="02020603050405020304" charset="0"/>
            </a:endParaRPr>
          </a:p>
        </p:txBody>
      </p:sp>
      <p:sp>
        <p:nvSpPr>
          <p:cNvPr id="10" name="Text Box 7">
            <a:extLst>
              <a:ext uri="{FF2B5EF4-FFF2-40B4-BE49-F238E27FC236}">
                <a16:creationId xmlns:a16="http://schemas.microsoft.com/office/drawing/2014/main" xmlns="" id="{4C6B82B8-4379-412C-8D24-03B870F2362D}"/>
              </a:ext>
            </a:extLst>
          </p:cNvPr>
          <p:cNvSpPr txBox="1"/>
          <p:nvPr/>
        </p:nvSpPr>
        <p:spPr>
          <a:xfrm>
            <a:off x="2276592" y="6346355"/>
            <a:ext cx="9263367" cy="523220"/>
          </a:xfrm>
          <a:prstGeom prst="rect">
            <a:avLst/>
          </a:prstGeom>
          <a:solidFill>
            <a:schemeClr val="accent6">
              <a:lumMod val="40000"/>
              <a:lumOff val="60000"/>
            </a:schemeClr>
          </a:solidFill>
        </p:spPr>
        <p:txBody>
          <a:bodyPr wrap="square" rtlCol="0">
            <a:spAutoFit/>
          </a:bodyPr>
          <a:lstStyle/>
          <a:p>
            <a:r>
              <a:rPr lang="vi-VN" sz="2800" dirty="0">
                <a:latin typeface="Times New Roman" panose="02020603050405020304" charset="0"/>
                <a:cs typeface="Times New Roman" panose="02020603050405020304" charset="0"/>
              </a:rPr>
              <a:t>Ngôn ngữ: Xưng hô ông –mày; lời nói đe dọa, mất nhân tính</a:t>
            </a:r>
            <a:r>
              <a:rPr lang="en-US" sz="2800" dirty="0">
                <a:latin typeface="Times New Roman" panose="02020603050405020304" charset="0"/>
                <a:cs typeface="Times New Roman" panose="02020603050405020304" charset="0"/>
              </a:rPr>
              <a:t>.</a:t>
            </a:r>
          </a:p>
        </p:txBody>
      </p:sp>
    </p:spTree>
    <p:extLst>
      <p:ext uri="{BB962C8B-B14F-4D97-AF65-F5344CB8AC3E}">
        <p14:creationId xmlns:p14="http://schemas.microsoft.com/office/powerpoint/2010/main" val="20284427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xmlns="" id="{A09CADBD-6BA8-4126-B07C-A85A4D7F97EB}"/>
              </a:ext>
            </a:extLst>
          </p:cNvPr>
          <p:cNvSpPr/>
          <p:nvPr/>
        </p:nvSpPr>
        <p:spPr>
          <a:xfrm>
            <a:off x="-304800" y="141904"/>
            <a:ext cx="4983480" cy="768663"/>
          </a:xfrm>
          <a:prstGeom prst="parallelogram">
            <a:avLst/>
          </a:prstGeom>
          <a:solidFill>
            <a:schemeClr val="dk1">
              <a:alpha val="66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5362" name="Picture 2" descr="Sức sống mãnh liệt của con người Việt Nam qua văn học">
            <a:extLst>
              <a:ext uri="{FF2B5EF4-FFF2-40B4-BE49-F238E27FC236}">
                <a16:creationId xmlns:a16="http://schemas.microsoft.com/office/drawing/2014/main" xmlns="" id="{157A9FE5-7B2C-42EE-AF48-31EB9AB6D0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1766" y="1924370"/>
            <a:ext cx="5276543" cy="3952031"/>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xmlns="" id="{48E679AE-107A-4B88-830F-0E84EBC1F294}"/>
              </a:ext>
            </a:extLst>
          </p:cNvPr>
          <p:cNvSpPr txBox="1"/>
          <p:nvPr/>
        </p:nvSpPr>
        <p:spPr>
          <a:xfrm>
            <a:off x="113691" y="1139540"/>
            <a:ext cx="9487510" cy="1569660"/>
          </a:xfrm>
          <a:prstGeom prst="rect">
            <a:avLst/>
          </a:prstGeom>
          <a:noFill/>
        </p:spPr>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Khắc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họa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sinh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thông</a:t>
            </a:r>
            <a:r>
              <a:rPr lang="en-US" sz="3200" dirty="0">
                <a:solidFill>
                  <a:prstClr val="black"/>
                </a:solidFill>
                <a:latin typeface="Times New Roman" panose="02020603050405020304" pitchFamily="18" charset="0"/>
                <a:cs typeface="Times New Roman" panose="02020603050405020304" pitchFamily="18" charset="0"/>
              </a:rPr>
              <a:t> qua </a:t>
            </a:r>
            <a:r>
              <a:rPr lang="en-US" sz="3200" dirty="0" err="1">
                <a:solidFill>
                  <a:prstClr val="black"/>
                </a:solidFill>
                <a:latin typeface="Times New Roman" panose="02020603050405020304" pitchFamily="18" charset="0"/>
                <a:cs typeface="Times New Roman" panose="02020603050405020304" pitchFamily="18" charset="0"/>
              </a:rPr>
              <a:t>ngoại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hành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ngôn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ngữ</a:t>
            </a:r>
            <a:r>
              <a:rPr lang="en-US" sz="3200" dirty="0">
                <a:solidFill>
                  <a:prstClr val="black"/>
                </a:solidFill>
                <a:latin typeface="Times New Roman" panose="02020603050405020304" pitchFamily="18" charset="0"/>
                <a:cs typeface="Times New Roman" panose="02020603050405020304" pitchFamily="18" charset="0"/>
              </a:rPr>
              <a:t>.</a:t>
            </a:r>
          </a:p>
          <a:p>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Dùng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nhiều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láy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gợi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hình</a:t>
            </a:r>
            <a:r>
              <a:rPr lang="en-US" sz="3200" dirty="0">
                <a:solidFill>
                  <a:prstClr val="black"/>
                </a:solidFill>
                <a:latin typeface="Times New Roman" panose="02020603050405020304" pitchFamily="18" charset="0"/>
                <a:cs typeface="Times New Roman" panose="02020603050405020304" pitchFamily="18" charset="0"/>
              </a:rPr>
              <a:t>.</a:t>
            </a:r>
          </a:p>
        </p:txBody>
      </p:sp>
      <p:sp>
        <p:nvSpPr>
          <p:cNvPr id="6" name="Text Box 4">
            <a:extLst>
              <a:ext uri="{FF2B5EF4-FFF2-40B4-BE49-F238E27FC236}">
                <a16:creationId xmlns:a16="http://schemas.microsoft.com/office/drawing/2014/main" xmlns="" id="{D5206EC5-1A60-4967-A9D5-146219DDB15D}"/>
              </a:ext>
            </a:extLst>
          </p:cNvPr>
          <p:cNvSpPr txBox="1"/>
          <p:nvPr/>
        </p:nvSpPr>
        <p:spPr>
          <a:xfrm>
            <a:off x="179377" y="4851455"/>
            <a:ext cx="6622390" cy="1077218"/>
          </a:xfrm>
          <a:prstGeom prst="rect">
            <a:avLst/>
          </a:prstGeom>
          <a:noFill/>
        </p:spPr>
        <p:txBody>
          <a:bodyPr wrap="square" rtlCol="0">
            <a:spAutoFit/>
          </a:bodyPr>
          <a:lstStyle/>
          <a:p>
            <a:pPr algn="just"/>
            <a:r>
              <a:rPr lang="vi-VN" sz="3200" b="1" dirty="0">
                <a:solidFill>
                  <a:srgbClr val="FF0000"/>
                </a:solidFill>
                <a:latin typeface="Times New Roman" panose="02020603050405020304" pitchFamily="18" charset="0"/>
                <a:cs typeface="Times New Roman" panose="02020603050405020304" pitchFamily="18" charset="0"/>
              </a:rPr>
              <a:t>=&gt; Cai lệ </a:t>
            </a:r>
            <a:r>
              <a:rPr lang="en-US" sz="3200" b="1" dirty="0" err="1">
                <a:solidFill>
                  <a:srgbClr val="FF0000"/>
                </a:solidFill>
                <a:latin typeface="Times New Roman" panose="02020603050405020304" pitchFamily="18" charset="0"/>
                <a:cs typeface="Times New Roman" panose="02020603050405020304" pitchFamily="18" charset="0"/>
              </a:rPr>
              <a:t>đại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diện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tầng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lớp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tay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kiến</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7" name="Text Box 4">
            <a:extLst>
              <a:ext uri="{FF2B5EF4-FFF2-40B4-BE49-F238E27FC236}">
                <a16:creationId xmlns:a16="http://schemas.microsoft.com/office/drawing/2014/main" xmlns="" id="{91E180DB-DB12-4F13-B749-73A79D32BA06}"/>
              </a:ext>
            </a:extLst>
          </p:cNvPr>
          <p:cNvSpPr txBox="1"/>
          <p:nvPr/>
        </p:nvSpPr>
        <p:spPr>
          <a:xfrm>
            <a:off x="113690" y="2770592"/>
            <a:ext cx="6753764" cy="2062103"/>
          </a:xfrm>
          <a:prstGeom prst="rect">
            <a:avLst/>
          </a:prstGeom>
          <a:noFill/>
        </p:spPr>
        <p:txBody>
          <a:bodyPr wrap="square" rtlCol="0">
            <a:spAutoFit/>
          </a:bodyPr>
          <a:lstStyle/>
          <a:p>
            <a:pPr algn="just"/>
            <a:r>
              <a:rPr lang="vi-VN" sz="3200" dirty="0">
                <a:latin typeface="Times New Roman" panose="02020603050405020304" pitchFamily="18" charset="0"/>
                <a:cs typeface="Times New Roman" panose="02020603050405020304" pitchFamily="18" charset="0"/>
              </a:rPr>
              <a:t>- </a:t>
            </a:r>
            <a:r>
              <a:rPr lang="vi-VN" sz="3200" b="0" i="0" dirty="0">
                <a:effectLst/>
                <a:latin typeface="Times New Roman" panose="02020603050405020304" pitchFamily="18" charset="0"/>
                <a:cs typeface="Times New Roman" panose="02020603050405020304" pitchFamily="18" charset="0"/>
              </a:rPr>
              <a:t>Đảo ngữ "gõ đầu roi xuống đất, thét bằng giọng khàn khàn..." cho thấy một sự xuất hiện vô cùng đáng sợ và hung hãn của nhân vật.</a:t>
            </a:r>
            <a:endParaRPr lang="en-US" sz="3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A338125F-10C4-4D6B-9C2B-B7044CE27485}"/>
              </a:ext>
            </a:extLst>
          </p:cNvPr>
          <p:cNvSpPr txBox="1"/>
          <p:nvPr/>
        </p:nvSpPr>
        <p:spPr>
          <a:xfrm>
            <a:off x="113690" y="160664"/>
            <a:ext cx="3583032" cy="646331"/>
          </a:xfrm>
          <a:prstGeom prst="rect">
            <a:avLst/>
          </a:prstGeom>
          <a:noFill/>
        </p:spPr>
        <p:txBody>
          <a:bodyPr wrap="none" rtlCol="0">
            <a:spAutoFit/>
          </a:bodyPr>
          <a:lstStyle/>
          <a:p>
            <a:r>
              <a:rPr lang="vi-VN" sz="3600" b="1" dirty="0">
                <a:solidFill>
                  <a:schemeClr val="bg1"/>
                </a:solidFill>
                <a:latin typeface="Times New Roman" panose="02020603050405020304" pitchFamily="18" charset="0"/>
                <a:cs typeface="Times New Roman" panose="02020603050405020304" pitchFamily="18" charset="0"/>
              </a:rPr>
              <a:t>a. Nhân vật cai lệ</a:t>
            </a:r>
            <a:endParaRPr 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04375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down)">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down)">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down)">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wipe(down)">
                                      <p:cBhvr>
                                        <p:cTn id="3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BFAAA47E-19F5-4AD2-AF6B-BAF604B5FDF1}"/>
              </a:ext>
            </a:extLst>
          </p:cNvPr>
          <p:cNvSpPr/>
          <p:nvPr/>
        </p:nvSpPr>
        <p:spPr>
          <a:xfrm>
            <a:off x="292051" y="4293144"/>
            <a:ext cx="7409796" cy="1624639"/>
          </a:xfrm>
          <a:prstGeom prst="round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F5217260-A3E8-4FA3-8313-CCC52E60306E}"/>
              </a:ext>
            </a:extLst>
          </p:cNvPr>
          <p:cNvSpPr/>
          <p:nvPr/>
        </p:nvSpPr>
        <p:spPr>
          <a:xfrm>
            <a:off x="318011" y="1540565"/>
            <a:ext cx="7409796" cy="883920"/>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xmlns="" id="{C9B3381A-ED38-4FE9-B312-64843711DB7F}"/>
              </a:ext>
            </a:extLst>
          </p:cNvPr>
          <p:cNvSpPr/>
          <p:nvPr/>
        </p:nvSpPr>
        <p:spPr>
          <a:xfrm>
            <a:off x="-304800" y="141904"/>
            <a:ext cx="5867400" cy="768663"/>
          </a:xfrm>
          <a:prstGeom prst="parallelogram">
            <a:avLst/>
          </a:prstGeom>
          <a:solidFill>
            <a:schemeClr val="dk1">
              <a:alpha val="66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xmlns="" id="{AAC3C68D-8047-4C29-BA86-0EFDC1A0FD60}"/>
              </a:ext>
            </a:extLst>
          </p:cNvPr>
          <p:cNvSpPr txBox="1"/>
          <p:nvPr/>
        </p:nvSpPr>
        <p:spPr>
          <a:xfrm>
            <a:off x="318011" y="203069"/>
            <a:ext cx="4621778" cy="646331"/>
          </a:xfrm>
          <a:prstGeom prst="rect">
            <a:avLst/>
          </a:prstGeom>
          <a:noFill/>
        </p:spPr>
        <p:txBody>
          <a:bodyPr wrap="none" rtlCol="0">
            <a:spAutoFit/>
          </a:bodyPr>
          <a:lstStyle/>
          <a:p>
            <a:r>
              <a:rPr lang="vi-VN" sz="3600" b="1" dirty="0">
                <a:solidFill>
                  <a:schemeClr val="bg1"/>
                </a:solidFill>
                <a:latin typeface="Times New Roman" panose="02020603050405020304" pitchFamily="18" charset="0"/>
                <a:cs typeface="Times New Roman" panose="02020603050405020304" pitchFamily="18" charset="0"/>
              </a:rPr>
              <a:t>b. Người nhà lí trưởng</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6" name="Text Box 4">
            <a:extLst>
              <a:ext uri="{FF2B5EF4-FFF2-40B4-BE49-F238E27FC236}">
                <a16:creationId xmlns:a16="http://schemas.microsoft.com/office/drawing/2014/main" xmlns="" id="{6251080C-B86F-425B-B79F-F0321DC5C6B1}"/>
              </a:ext>
            </a:extLst>
          </p:cNvPr>
          <p:cNvSpPr txBox="1"/>
          <p:nvPr/>
        </p:nvSpPr>
        <p:spPr>
          <a:xfrm>
            <a:off x="429832" y="1690137"/>
            <a:ext cx="7266369" cy="584775"/>
          </a:xfrm>
          <a:prstGeom prst="rect">
            <a:avLst/>
          </a:prstGeom>
          <a:noFill/>
        </p:spPr>
        <p:txBody>
          <a:bodyPr wrap="square" rtlCol="0">
            <a:spAutoFit/>
          </a:bodyPr>
          <a:lstStyle/>
          <a:p>
            <a:r>
              <a:rPr lang="en-US" sz="3200" dirty="0">
                <a:latin typeface="Times New Roman" panose="02020603050405020304" charset="0"/>
                <a:cs typeface="Times New Roman" panose="02020603050405020304" charset="0"/>
                <a:sym typeface="+mn-ea"/>
              </a:rPr>
              <a:t>- </a:t>
            </a:r>
            <a:r>
              <a:rPr lang="en-US" sz="3200" dirty="0" err="1">
                <a:latin typeface="Times New Roman" panose="02020603050405020304" charset="0"/>
                <a:cs typeface="Times New Roman" panose="02020603050405020304" charset="0"/>
                <a:sym typeface="+mn-ea"/>
              </a:rPr>
              <a:t>Thái</a:t>
            </a:r>
            <a:r>
              <a:rPr lang="en-US" sz="3200" dirty="0">
                <a:latin typeface="Times New Roman" panose="02020603050405020304" charset="0"/>
                <a:cs typeface="Times New Roman" panose="02020603050405020304" charset="0"/>
                <a:sym typeface="+mn-ea"/>
              </a:rPr>
              <a:t> </a:t>
            </a:r>
            <a:r>
              <a:rPr lang="en-US" sz="3200" dirty="0" err="1">
                <a:latin typeface="Times New Roman" panose="02020603050405020304" charset="0"/>
                <a:cs typeface="Times New Roman" panose="02020603050405020304" charset="0"/>
                <a:sym typeface="+mn-ea"/>
              </a:rPr>
              <a:t>độ</a:t>
            </a:r>
            <a:r>
              <a:rPr lang="en-US" sz="3200" dirty="0">
                <a:latin typeface="Times New Roman" panose="02020603050405020304" charset="0"/>
                <a:cs typeface="Times New Roman" panose="02020603050405020304" charset="0"/>
                <a:sym typeface="+mn-ea"/>
              </a:rPr>
              <a:t>: </a:t>
            </a:r>
            <a:r>
              <a:rPr lang="vi-VN" sz="3200" dirty="0">
                <a:latin typeface="Times New Roman" panose="02020603050405020304" charset="0"/>
                <a:cs typeface="Times New Roman" panose="02020603050405020304" charset="0"/>
                <a:sym typeface="+mn-ea"/>
              </a:rPr>
              <a:t>Cười một cách </a:t>
            </a:r>
            <a:r>
              <a:rPr lang="en-US" sz="3200" dirty="0" err="1">
                <a:latin typeface="Times New Roman" panose="02020603050405020304" charset="0"/>
                <a:cs typeface="Times New Roman" panose="02020603050405020304" charset="0"/>
                <a:sym typeface="+mn-ea"/>
              </a:rPr>
              <a:t>mỉa</a:t>
            </a:r>
            <a:r>
              <a:rPr lang="en-US" sz="3200" dirty="0">
                <a:latin typeface="Times New Roman" panose="02020603050405020304" charset="0"/>
                <a:cs typeface="Times New Roman" panose="02020603050405020304" charset="0"/>
                <a:sym typeface="+mn-ea"/>
              </a:rPr>
              <a:t> </a:t>
            </a:r>
            <a:r>
              <a:rPr lang="en-US" sz="3200" dirty="0" err="1">
                <a:latin typeface="Times New Roman" panose="02020603050405020304" charset="0"/>
                <a:cs typeface="Times New Roman" panose="02020603050405020304" charset="0"/>
                <a:sym typeface="+mn-ea"/>
              </a:rPr>
              <a:t>mai</a:t>
            </a:r>
            <a:r>
              <a:rPr lang="vi-VN" sz="3200" dirty="0">
                <a:latin typeface="Times New Roman" panose="02020603050405020304" charset="0"/>
                <a:cs typeface="Times New Roman" panose="02020603050405020304" charset="0"/>
                <a:sym typeface="+mn-ea"/>
              </a:rPr>
              <a:t>.</a:t>
            </a:r>
            <a:endParaRPr lang="en-US" sz="3200" dirty="0">
              <a:latin typeface="Times New Roman" panose="02020603050405020304" charset="0"/>
              <a:cs typeface="Times New Roman" panose="02020603050405020304" charset="0"/>
            </a:endParaRPr>
          </a:p>
        </p:txBody>
      </p:sp>
      <p:sp>
        <p:nvSpPr>
          <p:cNvPr id="7" name="Text Box 4">
            <a:extLst>
              <a:ext uri="{FF2B5EF4-FFF2-40B4-BE49-F238E27FC236}">
                <a16:creationId xmlns:a16="http://schemas.microsoft.com/office/drawing/2014/main" xmlns="" id="{E5FEE6D0-2765-425E-8FC6-98FFD4D859EF}"/>
              </a:ext>
            </a:extLst>
          </p:cNvPr>
          <p:cNvSpPr txBox="1"/>
          <p:nvPr/>
        </p:nvSpPr>
        <p:spPr>
          <a:xfrm>
            <a:off x="8027401" y="2589773"/>
            <a:ext cx="4164598" cy="1624639"/>
          </a:xfrm>
          <a:prstGeom prst="rect">
            <a:avLst/>
          </a:prstGeom>
          <a:noFill/>
        </p:spPr>
        <p:txBody>
          <a:bodyPr wrap="square" rtlCol="0">
            <a:spAutoFit/>
          </a:bodyPr>
          <a:lstStyle/>
          <a:p>
            <a:pPr algn="ctr"/>
            <a:r>
              <a:rPr lang="en-US" sz="3200" dirty="0" err="1">
                <a:latin typeface="Times New Roman" panose="02020603050405020304" charset="0"/>
                <a:cs typeface="Times New Roman" panose="02020603050405020304" charset="0"/>
                <a:sym typeface="+mn-ea"/>
              </a:rPr>
              <a:t>Là</a:t>
            </a:r>
            <a:r>
              <a:rPr lang="en-US" sz="3200" dirty="0">
                <a:latin typeface="Times New Roman" panose="02020603050405020304" charset="0"/>
                <a:cs typeface="Times New Roman" panose="02020603050405020304" charset="0"/>
                <a:sym typeface="+mn-ea"/>
              </a:rPr>
              <a:t> </a:t>
            </a:r>
            <a:r>
              <a:rPr lang="en-US" sz="3200" dirty="0" err="1">
                <a:latin typeface="Times New Roman" panose="02020603050405020304" charset="0"/>
                <a:cs typeface="Times New Roman" panose="02020603050405020304" charset="0"/>
                <a:sym typeface="+mn-ea"/>
              </a:rPr>
              <a:t>công</a:t>
            </a:r>
            <a:r>
              <a:rPr lang="en-US" sz="3200" dirty="0">
                <a:latin typeface="Times New Roman" panose="02020603050405020304" charset="0"/>
                <a:cs typeface="Times New Roman" panose="02020603050405020304" charset="0"/>
                <a:sym typeface="+mn-ea"/>
              </a:rPr>
              <a:t> </a:t>
            </a:r>
            <a:r>
              <a:rPr lang="en-US" sz="3200" dirty="0" err="1">
                <a:latin typeface="Times New Roman" panose="02020603050405020304" charset="0"/>
                <a:cs typeface="Times New Roman" panose="02020603050405020304" charset="0"/>
                <a:sym typeface="+mn-ea"/>
              </a:rPr>
              <a:t>cụ</a:t>
            </a:r>
            <a:r>
              <a:rPr lang="en-US" sz="3200" dirty="0">
                <a:latin typeface="Times New Roman" panose="02020603050405020304" charset="0"/>
                <a:cs typeface="Times New Roman" panose="02020603050405020304" charset="0"/>
                <a:sym typeface="+mn-ea"/>
              </a:rPr>
              <a:t> </a:t>
            </a:r>
            <a:r>
              <a:rPr lang="en-US" sz="3200" dirty="0" err="1">
                <a:latin typeface="Times New Roman" panose="02020603050405020304" charset="0"/>
                <a:cs typeface="Times New Roman" panose="02020603050405020304" charset="0"/>
                <a:sym typeface="+mn-ea"/>
              </a:rPr>
              <a:t>sai</a:t>
            </a:r>
            <a:r>
              <a:rPr lang="en-US" sz="3200" dirty="0">
                <a:latin typeface="Times New Roman" panose="02020603050405020304" charset="0"/>
                <a:cs typeface="Times New Roman" panose="02020603050405020304" charset="0"/>
                <a:sym typeface="+mn-ea"/>
              </a:rPr>
              <a:t> </a:t>
            </a:r>
            <a:r>
              <a:rPr lang="en-US" sz="3200" dirty="0" err="1">
                <a:latin typeface="Times New Roman" panose="02020603050405020304" charset="0"/>
                <a:cs typeface="Times New Roman" panose="02020603050405020304" charset="0"/>
                <a:sym typeface="+mn-ea"/>
              </a:rPr>
              <a:t>khiến</a:t>
            </a:r>
            <a:r>
              <a:rPr lang="en-US" sz="3200" dirty="0">
                <a:latin typeface="Times New Roman" panose="02020603050405020304" charset="0"/>
                <a:cs typeface="Times New Roman" panose="02020603050405020304" charset="0"/>
                <a:sym typeface="+mn-ea"/>
              </a:rPr>
              <a:t> </a:t>
            </a:r>
            <a:r>
              <a:rPr lang="en-US" sz="3200" dirty="0" err="1">
                <a:latin typeface="Times New Roman" panose="02020603050405020304" charset="0"/>
                <a:cs typeface="Times New Roman" panose="02020603050405020304" charset="0"/>
                <a:sym typeface="+mn-ea"/>
              </a:rPr>
              <a:t>nhưng</a:t>
            </a:r>
            <a:r>
              <a:rPr lang="en-US" sz="3200" dirty="0">
                <a:latin typeface="Times New Roman" panose="02020603050405020304" charset="0"/>
                <a:cs typeface="Times New Roman" panose="02020603050405020304" charset="0"/>
                <a:sym typeface="+mn-ea"/>
              </a:rPr>
              <a:t> </a:t>
            </a:r>
            <a:r>
              <a:rPr lang="en-US" sz="3200" dirty="0" err="1">
                <a:latin typeface="Times New Roman" panose="02020603050405020304" charset="0"/>
                <a:cs typeface="Times New Roman" panose="02020603050405020304" charset="0"/>
                <a:sym typeface="+mn-ea"/>
              </a:rPr>
              <a:t>không</a:t>
            </a:r>
            <a:r>
              <a:rPr lang="en-US" sz="3200" dirty="0">
                <a:latin typeface="Times New Roman" panose="02020603050405020304" charset="0"/>
                <a:cs typeface="Times New Roman" panose="02020603050405020304" charset="0"/>
                <a:sym typeface="+mn-ea"/>
              </a:rPr>
              <a:t> </a:t>
            </a:r>
            <a:r>
              <a:rPr lang="en-US" sz="3200" dirty="0" err="1">
                <a:latin typeface="Times New Roman" panose="02020603050405020304" charset="0"/>
                <a:cs typeface="Times New Roman" panose="02020603050405020304" charset="0"/>
                <a:sym typeface="+mn-ea"/>
              </a:rPr>
              <a:t>hoàn</a:t>
            </a:r>
            <a:r>
              <a:rPr lang="en-US" sz="3200" dirty="0">
                <a:latin typeface="Times New Roman" panose="02020603050405020304" charset="0"/>
                <a:cs typeface="Times New Roman" panose="02020603050405020304" charset="0"/>
                <a:sym typeface="+mn-ea"/>
              </a:rPr>
              <a:t> </a:t>
            </a:r>
            <a:r>
              <a:rPr lang="en-US" sz="3200" dirty="0" err="1">
                <a:latin typeface="Times New Roman" panose="02020603050405020304" charset="0"/>
                <a:cs typeface="Times New Roman" panose="02020603050405020304" charset="0"/>
                <a:sym typeface="+mn-ea"/>
              </a:rPr>
              <a:t>toàn</a:t>
            </a:r>
            <a:r>
              <a:rPr lang="en-US" sz="3200" dirty="0">
                <a:latin typeface="Times New Roman" panose="02020603050405020304" charset="0"/>
                <a:cs typeface="Times New Roman" panose="02020603050405020304" charset="0"/>
                <a:sym typeface="+mn-ea"/>
              </a:rPr>
              <a:t> </a:t>
            </a:r>
            <a:r>
              <a:rPr lang="en-US" sz="3200" dirty="0" err="1">
                <a:latin typeface="Times New Roman" panose="02020603050405020304" charset="0"/>
                <a:cs typeface="Times New Roman" panose="02020603050405020304" charset="0"/>
                <a:sym typeface="+mn-ea"/>
              </a:rPr>
              <a:t>mất</a:t>
            </a:r>
            <a:r>
              <a:rPr lang="en-US" sz="3200" dirty="0">
                <a:latin typeface="Times New Roman" panose="02020603050405020304" charset="0"/>
                <a:cs typeface="Times New Roman" panose="02020603050405020304" charset="0"/>
                <a:sym typeface="+mn-ea"/>
              </a:rPr>
              <a:t> </a:t>
            </a:r>
            <a:r>
              <a:rPr lang="en-US" sz="3200" dirty="0" err="1">
                <a:latin typeface="Times New Roman" panose="02020603050405020304" charset="0"/>
                <a:cs typeface="Times New Roman" panose="02020603050405020304" charset="0"/>
                <a:sym typeface="+mn-ea"/>
              </a:rPr>
              <a:t>hết</a:t>
            </a:r>
            <a:r>
              <a:rPr lang="en-US" sz="3200" dirty="0">
                <a:latin typeface="Times New Roman" panose="02020603050405020304" charset="0"/>
                <a:cs typeface="Times New Roman" panose="02020603050405020304" charset="0"/>
                <a:sym typeface="+mn-ea"/>
              </a:rPr>
              <a:t> </a:t>
            </a:r>
            <a:r>
              <a:rPr lang="en-US" sz="3200" dirty="0" err="1">
                <a:latin typeface="Times New Roman" panose="02020603050405020304" charset="0"/>
                <a:cs typeface="Times New Roman" panose="02020603050405020304" charset="0"/>
                <a:sym typeface="+mn-ea"/>
              </a:rPr>
              <a:t>nhân</a:t>
            </a:r>
            <a:r>
              <a:rPr lang="en-US" sz="3200" dirty="0">
                <a:latin typeface="Times New Roman" panose="02020603050405020304" charset="0"/>
                <a:cs typeface="Times New Roman" panose="02020603050405020304" charset="0"/>
                <a:sym typeface="+mn-ea"/>
              </a:rPr>
              <a:t> </a:t>
            </a:r>
            <a:r>
              <a:rPr lang="en-US" sz="3200" dirty="0" err="1">
                <a:latin typeface="Times New Roman" panose="02020603050405020304" charset="0"/>
                <a:cs typeface="Times New Roman" panose="02020603050405020304" charset="0"/>
                <a:sym typeface="+mn-ea"/>
              </a:rPr>
              <a:t>tính</a:t>
            </a:r>
            <a:endParaRPr lang="en-US" sz="3200" dirty="0">
              <a:latin typeface="Times New Roman" panose="02020603050405020304" charset="0"/>
              <a:cs typeface="Times New Roman" panose="02020603050405020304" charset="0"/>
            </a:endParaRPr>
          </a:p>
        </p:txBody>
      </p:sp>
      <p:sp>
        <p:nvSpPr>
          <p:cNvPr id="10" name="Rectangle: Rounded Corners 9">
            <a:extLst>
              <a:ext uri="{FF2B5EF4-FFF2-40B4-BE49-F238E27FC236}">
                <a16:creationId xmlns:a16="http://schemas.microsoft.com/office/drawing/2014/main" xmlns="" id="{126AB079-5A9D-4B9C-AC9C-327BDF18EBF7}"/>
              </a:ext>
            </a:extLst>
          </p:cNvPr>
          <p:cNvSpPr/>
          <p:nvPr/>
        </p:nvSpPr>
        <p:spPr>
          <a:xfrm>
            <a:off x="258106" y="2675880"/>
            <a:ext cx="7409796" cy="136259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4">
            <a:extLst>
              <a:ext uri="{FF2B5EF4-FFF2-40B4-BE49-F238E27FC236}">
                <a16:creationId xmlns:a16="http://schemas.microsoft.com/office/drawing/2014/main" xmlns="" id="{323C26F2-E7C7-4CC1-9968-DE5C426A2ADD}"/>
              </a:ext>
            </a:extLst>
          </p:cNvPr>
          <p:cNvSpPr txBox="1"/>
          <p:nvPr/>
        </p:nvSpPr>
        <p:spPr>
          <a:xfrm>
            <a:off x="429830" y="2863484"/>
            <a:ext cx="7266369" cy="1077218"/>
          </a:xfrm>
          <a:prstGeom prst="rect">
            <a:avLst/>
          </a:prstGeom>
          <a:noFill/>
        </p:spPr>
        <p:txBody>
          <a:bodyPr wrap="square" rtlCol="0">
            <a:spAutoFit/>
          </a:bodyPr>
          <a:lstStyle/>
          <a:p>
            <a:r>
              <a:rPr lang="en-US" sz="3200" dirty="0">
                <a:latin typeface="Times New Roman" panose="02020603050405020304" charset="0"/>
                <a:cs typeface="Times New Roman" panose="02020603050405020304" charset="0"/>
                <a:sym typeface="+mn-ea"/>
              </a:rPr>
              <a:t>- </a:t>
            </a:r>
            <a:r>
              <a:rPr lang="en-US" sz="3200" dirty="0" err="1">
                <a:latin typeface="Times New Roman" panose="02020603050405020304" charset="0"/>
                <a:cs typeface="Times New Roman" panose="02020603050405020304" charset="0"/>
                <a:sym typeface="+mn-ea"/>
              </a:rPr>
              <a:t>Hành</a:t>
            </a:r>
            <a:r>
              <a:rPr lang="en-US" sz="3200" dirty="0">
                <a:latin typeface="Times New Roman" panose="02020603050405020304" charset="0"/>
                <a:cs typeface="Times New Roman" panose="02020603050405020304" charset="0"/>
                <a:sym typeface="+mn-ea"/>
              </a:rPr>
              <a:t> </a:t>
            </a:r>
            <a:r>
              <a:rPr lang="en-US" sz="3200" dirty="0" err="1">
                <a:latin typeface="Times New Roman" panose="02020603050405020304" charset="0"/>
                <a:cs typeface="Times New Roman" panose="02020603050405020304" charset="0"/>
                <a:sym typeface="+mn-ea"/>
              </a:rPr>
              <a:t>động</a:t>
            </a:r>
            <a:r>
              <a:rPr lang="en-US" sz="3200" dirty="0">
                <a:latin typeface="Times New Roman" panose="02020603050405020304" charset="0"/>
                <a:cs typeface="Times New Roman" panose="02020603050405020304" charset="0"/>
                <a:sym typeface="+mn-ea"/>
              </a:rPr>
              <a:t>: </a:t>
            </a:r>
            <a:r>
              <a:rPr lang="en-US" sz="3200" dirty="0" err="1">
                <a:latin typeface="Times New Roman" panose="02020603050405020304" charset="0"/>
                <a:cs typeface="Times New Roman" panose="02020603050405020304" charset="0"/>
                <a:sym typeface="+mn-ea"/>
              </a:rPr>
              <a:t>chửi</a:t>
            </a:r>
            <a:r>
              <a:rPr lang="en-US" sz="3200" dirty="0">
                <a:latin typeface="Times New Roman" panose="02020603050405020304" charset="0"/>
                <a:cs typeface="Times New Roman" panose="02020603050405020304" charset="0"/>
                <a:sym typeface="+mn-ea"/>
              </a:rPr>
              <a:t> </a:t>
            </a:r>
            <a:r>
              <a:rPr lang="en-US" sz="3200" dirty="0" err="1">
                <a:latin typeface="Times New Roman" panose="02020603050405020304" charset="0"/>
                <a:cs typeface="Times New Roman" panose="02020603050405020304" charset="0"/>
                <a:sym typeface="+mn-ea"/>
              </a:rPr>
              <a:t>mắng</a:t>
            </a:r>
            <a:r>
              <a:rPr lang="en-US" sz="3200" dirty="0">
                <a:latin typeface="Times New Roman" panose="02020603050405020304" charset="0"/>
                <a:cs typeface="Times New Roman" panose="02020603050405020304" charset="0"/>
                <a:sym typeface="+mn-ea"/>
              </a:rPr>
              <a:t> </a:t>
            </a:r>
            <a:r>
              <a:rPr lang="en-US" sz="3200" dirty="0" err="1">
                <a:latin typeface="Times New Roman" panose="02020603050405020304" charset="0"/>
                <a:cs typeface="Times New Roman" panose="02020603050405020304" charset="0"/>
                <a:sym typeface="+mn-ea"/>
              </a:rPr>
              <a:t>nhưng</a:t>
            </a:r>
            <a:r>
              <a:rPr lang="en-US" sz="3200" dirty="0">
                <a:latin typeface="Times New Roman" panose="02020603050405020304" charset="0"/>
                <a:cs typeface="Times New Roman" panose="02020603050405020304" charset="0"/>
                <a:sym typeface="+mn-ea"/>
              </a:rPr>
              <a:t> </a:t>
            </a:r>
            <a:r>
              <a:rPr lang="en-US" sz="3200" dirty="0" err="1">
                <a:latin typeface="Times New Roman" panose="02020603050405020304" charset="0"/>
                <a:cs typeface="Times New Roman" panose="02020603050405020304" charset="0"/>
                <a:sym typeface="+mn-ea"/>
              </a:rPr>
              <a:t>không</a:t>
            </a:r>
            <a:r>
              <a:rPr lang="en-US" sz="3200" dirty="0">
                <a:latin typeface="Times New Roman" panose="02020603050405020304" charset="0"/>
                <a:cs typeface="Times New Roman" panose="02020603050405020304" charset="0"/>
                <a:sym typeface="+mn-ea"/>
              </a:rPr>
              <a:t> </a:t>
            </a:r>
            <a:r>
              <a:rPr lang="en-US" sz="3200" dirty="0" err="1">
                <a:latin typeface="Times New Roman" panose="02020603050405020304" charset="0"/>
                <a:cs typeface="Times New Roman" panose="02020603050405020304" charset="0"/>
                <a:sym typeface="+mn-ea"/>
              </a:rPr>
              <a:t>dám</a:t>
            </a:r>
            <a:r>
              <a:rPr lang="en-US" sz="3200" dirty="0">
                <a:latin typeface="Times New Roman" panose="02020603050405020304" charset="0"/>
                <a:cs typeface="Times New Roman" panose="02020603050405020304" charset="0"/>
                <a:sym typeface="+mn-ea"/>
              </a:rPr>
              <a:t> </a:t>
            </a:r>
            <a:r>
              <a:rPr lang="en-US" sz="3200" dirty="0" err="1">
                <a:latin typeface="Times New Roman" panose="02020603050405020304" charset="0"/>
                <a:cs typeface="Times New Roman" panose="02020603050405020304" charset="0"/>
                <a:sym typeface="+mn-ea"/>
              </a:rPr>
              <a:t>hành</a:t>
            </a:r>
            <a:r>
              <a:rPr lang="en-US" sz="3200" dirty="0">
                <a:latin typeface="Times New Roman" panose="02020603050405020304" charset="0"/>
                <a:cs typeface="Times New Roman" panose="02020603050405020304" charset="0"/>
                <a:sym typeface="+mn-ea"/>
              </a:rPr>
              <a:t> </a:t>
            </a:r>
            <a:r>
              <a:rPr lang="en-US" sz="3200" dirty="0" err="1">
                <a:latin typeface="Times New Roman" panose="02020603050405020304" charset="0"/>
                <a:cs typeface="Times New Roman" panose="02020603050405020304" charset="0"/>
                <a:sym typeface="+mn-ea"/>
              </a:rPr>
              <a:t>hạ</a:t>
            </a:r>
            <a:r>
              <a:rPr lang="en-US" sz="3200" dirty="0">
                <a:latin typeface="Times New Roman" panose="02020603050405020304" charset="0"/>
                <a:cs typeface="Times New Roman" panose="02020603050405020304" charset="0"/>
                <a:sym typeface="+mn-ea"/>
              </a:rPr>
              <a:t> </a:t>
            </a:r>
            <a:r>
              <a:rPr lang="en-US" sz="3200" dirty="0" err="1">
                <a:latin typeface="Times New Roman" panose="02020603050405020304" charset="0"/>
                <a:cs typeface="Times New Roman" panose="02020603050405020304" charset="0"/>
                <a:sym typeface="+mn-ea"/>
              </a:rPr>
              <a:t>người</a:t>
            </a:r>
            <a:r>
              <a:rPr lang="en-US" sz="3200" dirty="0">
                <a:latin typeface="Times New Roman" panose="02020603050405020304" charset="0"/>
                <a:cs typeface="Times New Roman" panose="02020603050405020304" charset="0"/>
                <a:sym typeface="+mn-ea"/>
              </a:rPr>
              <a:t> </a:t>
            </a:r>
            <a:r>
              <a:rPr lang="en-US" sz="3200" dirty="0" err="1">
                <a:latin typeface="Times New Roman" panose="02020603050405020304" charset="0"/>
                <a:cs typeface="Times New Roman" panose="02020603050405020304" charset="0"/>
                <a:sym typeface="+mn-ea"/>
              </a:rPr>
              <a:t>ốm</a:t>
            </a:r>
            <a:r>
              <a:rPr lang="en-US" sz="3200" dirty="0">
                <a:latin typeface="Times New Roman" panose="02020603050405020304" charset="0"/>
                <a:cs typeface="Times New Roman" panose="02020603050405020304" charset="0"/>
                <a:sym typeface="+mn-ea"/>
              </a:rPr>
              <a:t> </a:t>
            </a:r>
            <a:r>
              <a:rPr lang="en-US" sz="3200" dirty="0" err="1">
                <a:latin typeface="Times New Roman" panose="02020603050405020304" charset="0"/>
                <a:cs typeface="Times New Roman" panose="02020603050405020304" charset="0"/>
                <a:sym typeface="+mn-ea"/>
              </a:rPr>
              <a:t>nặng</a:t>
            </a:r>
            <a:endParaRPr lang="en-US" sz="3200" dirty="0">
              <a:latin typeface="Times New Roman" panose="02020603050405020304" charset="0"/>
              <a:cs typeface="Times New Roman" panose="02020603050405020304" charset="0"/>
            </a:endParaRPr>
          </a:p>
        </p:txBody>
      </p:sp>
      <p:sp>
        <p:nvSpPr>
          <p:cNvPr id="11" name="Text Box 4">
            <a:extLst>
              <a:ext uri="{FF2B5EF4-FFF2-40B4-BE49-F238E27FC236}">
                <a16:creationId xmlns:a16="http://schemas.microsoft.com/office/drawing/2014/main" xmlns="" id="{65B18763-B8FF-4C85-B5C1-E33A65E2CC60}"/>
              </a:ext>
            </a:extLst>
          </p:cNvPr>
          <p:cNvSpPr txBox="1"/>
          <p:nvPr/>
        </p:nvSpPr>
        <p:spPr>
          <a:xfrm>
            <a:off x="403872" y="4390917"/>
            <a:ext cx="7266369" cy="1569660"/>
          </a:xfrm>
          <a:prstGeom prst="rect">
            <a:avLst/>
          </a:prstGeom>
          <a:noFill/>
        </p:spPr>
        <p:txBody>
          <a:bodyPr wrap="square" rtlCol="0">
            <a:spAutoFit/>
          </a:bodyPr>
          <a:lstStyle/>
          <a:p>
            <a:pPr algn="just"/>
            <a:r>
              <a:rPr lang="en-US" sz="3200" dirty="0">
                <a:latin typeface="Times New Roman" panose="02020603050405020304" charset="0"/>
                <a:cs typeface="Times New Roman" panose="02020603050405020304" charset="0"/>
                <a:sym typeface="+mn-ea"/>
              </a:rPr>
              <a:t>- </a:t>
            </a:r>
            <a:r>
              <a:rPr lang="vi-VN" sz="3200" dirty="0">
                <a:latin typeface="Times New Roman" panose="02020603050405020304" charset="0"/>
                <a:cs typeface="Times New Roman" panose="02020603050405020304" charset="0"/>
                <a:sym typeface="+mn-ea"/>
              </a:rPr>
              <a:t>Lời nói</a:t>
            </a:r>
            <a:r>
              <a:rPr lang="en-US" sz="3200" dirty="0">
                <a:latin typeface="Times New Roman" panose="02020603050405020304" charset="0"/>
                <a:cs typeface="Times New Roman" panose="02020603050405020304" charset="0"/>
                <a:sym typeface="+mn-ea"/>
              </a:rPr>
              <a:t>: </a:t>
            </a:r>
            <a:r>
              <a:rPr lang="vi-VN" sz="3200" dirty="0">
                <a:latin typeface="Times New Roman" panose="02020603050405020304" charset="0"/>
                <a:cs typeface="Times New Roman" panose="02020603050405020304" charset="0"/>
                <a:sym typeface="+mn-ea"/>
              </a:rPr>
              <a:t>“Anh ta lại sắp phải gió như đêm qua đấy!”, </a:t>
            </a:r>
            <a:r>
              <a:rPr lang="en-US" sz="3200" dirty="0" err="1">
                <a:latin typeface="Times New Roman" panose="02020603050405020304" charset="0"/>
                <a:cs typeface="Times New Roman" panose="02020603050405020304" charset="0"/>
                <a:sym typeface="+mn-ea"/>
              </a:rPr>
              <a:t>lóng</a:t>
            </a:r>
            <a:r>
              <a:rPr lang="en-US" sz="3200" dirty="0">
                <a:latin typeface="Times New Roman" panose="02020603050405020304" charset="0"/>
                <a:cs typeface="Times New Roman" panose="02020603050405020304" charset="0"/>
                <a:sym typeface="+mn-ea"/>
              </a:rPr>
              <a:t> </a:t>
            </a:r>
            <a:r>
              <a:rPr lang="en-US" sz="3200" dirty="0" err="1">
                <a:latin typeface="Times New Roman" panose="02020603050405020304" charset="0"/>
                <a:cs typeface="Times New Roman" panose="02020603050405020304" charset="0"/>
                <a:sym typeface="+mn-ea"/>
              </a:rPr>
              <a:t>ngóng</a:t>
            </a:r>
            <a:r>
              <a:rPr lang="vi-VN" sz="3200" dirty="0">
                <a:latin typeface="Times New Roman" panose="02020603050405020304" charset="0"/>
                <a:cs typeface="Times New Roman" panose="02020603050405020304" charset="0"/>
                <a:sym typeface="+mn-ea"/>
              </a:rPr>
              <a:t>, ngơ ngác, muốn nói mà không dám nói.</a:t>
            </a:r>
            <a:endParaRPr lang="en-US" sz="3200" dirty="0">
              <a:latin typeface="Times New Roman" panose="02020603050405020304" charset="0"/>
              <a:cs typeface="Times New Roman" panose="02020603050405020304" charset="0"/>
              <a:sym typeface="+mn-ea"/>
            </a:endParaRPr>
          </a:p>
        </p:txBody>
      </p:sp>
      <p:sp>
        <p:nvSpPr>
          <p:cNvPr id="13" name="Right Brace 12">
            <a:extLst>
              <a:ext uri="{FF2B5EF4-FFF2-40B4-BE49-F238E27FC236}">
                <a16:creationId xmlns:a16="http://schemas.microsoft.com/office/drawing/2014/main" xmlns="" id="{33EEAD01-600D-4594-8BC4-6F58FFCD11FE}"/>
              </a:ext>
            </a:extLst>
          </p:cNvPr>
          <p:cNvSpPr/>
          <p:nvPr/>
        </p:nvSpPr>
        <p:spPr>
          <a:xfrm>
            <a:off x="7867923" y="1690137"/>
            <a:ext cx="188056" cy="402445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570878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4" grpId="0" animBg="1"/>
      <p:bldP spid="5" grpId="0"/>
      <p:bldP spid="6" grpId="0"/>
      <p:bldP spid="7" grpId="0"/>
      <p:bldP spid="10" grpId="0" animBg="1"/>
      <p:bldP spid="9" grpId="0"/>
      <p:bldP spid="11"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14D52879-06D2-470E-84A3-D63061D0169F}"/>
              </a:ext>
            </a:extLst>
          </p:cNvPr>
          <p:cNvSpPr/>
          <p:nvPr/>
        </p:nvSpPr>
        <p:spPr>
          <a:xfrm>
            <a:off x="107065" y="4826642"/>
            <a:ext cx="11875626" cy="1192192"/>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951B1CB3-7E6B-468D-8A38-75D875326664}"/>
              </a:ext>
            </a:extLst>
          </p:cNvPr>
          <p:cNvSpPr/>
          <p:nvPr/>
        </p:nvSpPr>
        <p:spPr>
          <a:xfrm>
            <a:off x="158186" y="1603094"/>
            <a:ext cx="11875626" cy="1192192"/>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C821B0E2-FA9A-40B2-ADF7-EF7EC190181C}"/>
              </a:ext>
            </a:extLst>
          </p:cNvPr>
          <p:cNvSpPr/>
          <p:nvPr/>
        </p:nvSpPr>
        <p:spPr>
          <a:xfrm>
            <a:off x="1554865" y="337113"/>
            <a:ext cx="9082268" cy="75814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DIỄN BIẾN TÂM TRẠNG CỦA CHỊ DẬU VÀ CAI LỆ</a:t>
            </a:r>
            <a:endParaRPr lang="en-US" sz="2800" b="1" dirty="0">
              <a:solidFill>
                <a:schemeClr val="tx1"/>
              </a:solidFill>
              <a:latin typeface="+mj-lt"/>
            </a:endParaRPr>
          </a:p>
        </p:txBody>
      </p:sp>
      <p:sp>
        <p:nvSpPr>
          <p:cNvPr id="5" name="Rectangle: Rounded Corners 4">
            <a:extLst>
              <a:ext uri="{FF2B5EF4-FFF2-40B4-BE49-F238E27FC236}">
                <a16:creationId xmlns:a16="http://schemas.microsoft.com/office/drawing/2014/main" xmlns="" id="{152406F3-5E84-4CE5-9C18-8CE215B9F5CF}"/>
              </a:ext>
            </a:extLst>
          </p:cNvPr>
          <p:cNvSpPr/>
          <p:nvPr/>
        </p:nvSpPr>
        <p:spPr>
          <a:xfrm>
            <a:off x="523754" y="2222339"/>
            <a:ext cx="2824223" cy="1064870"/>
          </a:xfrm>
          <a:prstGeom prst="round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mj-lt"/>
              </a:rPr>
              <a:t>Hùng hổ, </a:t>
            </a:r>
          </a:p>
          <a:p>
            <a:pPr algn="ctr"/>
            <a:r>
              <a:rPr lang="vi-VN" sz="3200" dirty="0">
                <a:latin typeface="+mj-lt"/>
              </a:rPr>
              <a:t>quát tháo</a:t>
            </a:r>
            <a:endParaRPr lang="en-US" sz="3200" dirty="0">
              <a:latin typeface="+mj-lt"/>
            </a:endParaRPr>
          </a:p>
        </p:txBody>
      </p:sp>
      <p:sp>
        <p:nvSpPr>
          <p:cNvPr id="6" name="Rectangle: Rounded Corners 5">
            <a:extLst>
              <a:ext uri="{FF2B5EF4-FFF2-40B4-BE49-F238E27FC236}">
                <a16:creationId xmlns:a16="http://schemas.microsoft.com/office/drawing/2014/main" xmlns="" id="{AD32BAE9-51C1-499F-A30B-D21F0FEC6D13}"/>
              </a:ext>
            </a:extLst>
          </p:cNvPr>
          <p:cNvSpPr/>
          <p:nvPr/>
        </p:nvSpPr>
        <p:spPr>
          <a:xfrm>
            <a:off x="4683888" y="2222339"/>
            <a:ext cx="2824223" cy="1064870"/>
          </a:xfrm>
          <a:prstGeom prst="round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mj-lt"/>
              </a:rPr>
              <a:t>Dữ tợn, </a:t>
            </a:r>
          </a:p>
          <a:p>
            <a:pPr algn="ctr"/>
            <a:r>
              <a:rPr lang="vi-VN" sz="3200" dirty="0">
                <a:latin typeface="+mj-lt"/>
              </a:rPr>
              <a:t>sấn tới</a:t>
            </a:r>
            <a:endParaRPr lang="en-US" sz="3200" dirty="0">
              <a:latin typeface="+mj-lt"/>
            </a:endParaRPr>
          </a:p>
        </p:txBody>
      </p:sp>
      <p:sp>
        <p:nvSpPr>
          <p:cNvPr id="7" name="Rectangle: Rounded Corners 6">
            <a:extLst>
              <a:ext uri="{FF2B5EF4-FFF2-40B4-BE49-F238E27FC236}">
                <a16:creationId xmlns:a16="http://schemas.microsoft.com/office/drawing/2014/main" xmlns="" id="{96E81722-81F4-4565-90B4-7887AE586525}"/>
              </a:ext>
            </a:extLst>
          </p:cNvPr>
          <p:cNvSpPr/>
          <p:nvPr/>
        </p:nvSpPr>
        <p:spPr>
          <a:xfrm>
            <a:off x="8844023" y="2222339"/>
            <a:ext cx="2824223" cy="1064870"/>
          </a:xfrm>
          <a:prstGeom prst="round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mj-lt"/>
              </a:rPr>
              <a:t>Tả tơi, </a:t>
            </a:r>
          </a:p>
          <a:p>
            <a:pPr algn="ctr"/>
            <a:r>
              <a:rPr lang="vi-VN" sz="3200" dirty="0">
                <a:latin typeface="+mj-lt"/>
              </a:rPr>
              <a:t>thảm hại</a:t>
            </a:r>
            <a:endParaRPr lang="en-US" sz="3200" dirty="0">
              <a:latin typeface="+mj-lt"/>
            </a:endParaRPr>
          </a:p>
        </p:txBody>
      </p:sp>
      <p:sp>
        <p:nvSpPr>
          <p:cNvPr id="8" name="Rectangle: Rounded Corners 7">
            <a:extLst>
              <a:ext uri="{FF2B5EF4-FFF2-40B4-BE49-F238E27FC236}">
                <a16:creationId xmlns:a16="http://schemas.microsoft.com/office/drawing/2014/main" xmlns="" id="{5837587A-18B5-444B-B724-BA8F1B9F3FF2}"/>
              </a:ext>
            </a:extLst>
          </p:cNvPr>
          <p:cNvSpPr/>
          <p:nvPr/>
        </p:nvSpPr>
        <p:spPr>
          <a:xfrm>
            <a:off x="523754" y="4294207"/>
            <a:ext cx="2824223" cy="1064870"/>
          </a:xfrm>
          <a:prstGeom prst="roundRect">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mj-lt"/>
              </a:rPr>
              <a:t>Nhẫn nhục</a:t>
            </a:r>
          </a:p>
          <a:p>
            <a:pPr algn="ctr"/>
            <a:r>
              <a:rPr lang="vi-VN" sz="3200" dirty="0">
                <a:solidFill>
                  <a:schemeClr val="tx1"/>
                </a:solidFill>
                <a:latin typeface="+mj-lt"/>
              </a:rPr>
              <a:t>“van xin”</a:t>
            </a:r>
            <a:endParaRPr lang="en-US" sz="3200" dirty="0">
              <a:solidFill>
                <a:schemeClr val="tx1"/>
              </a:solidFill>
              <a:latin typeface="+mj-lt"/>
            </a:endParaRPr>
          </a:p>
        </p:txBody>
      </p:sp>
      <p:sp>
        <p:nvSpPr>
          <p:cNvPr id="9" name="Rectangle: Rounded Corners 8">
            <a:extLst>
              <a:ext uri="{FF2B5EF4-FFF2-40B4-BE49-F238E27FC236}">
                <a16:creationId xmlns:a16="http://schemas.microsoft.com/office/drawing/2014/main" xmlns="" id="{58D68C43-9954-4540-80A4-B5514D6B4AAD}"/>
              </a:ext>
            </a:extLst>
          </p:cNvPr>
          <p:cNvSpPr/>
          <p:nvPr/>
        </p:nvSpPr>
        <p:spPr>
          <a:xfrm>
            <a:off x="4683888" y="4294207"/>
            <a:ext cx="2824223" cy="1064870"/>
          </a:xfrm>
          <a:prstGeom prst="roundRect">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mj-lt"/>
              </a:rPr>
              <a:t>Phản kháng bằng lời</a:t>
            </a:r>
            <a:endParaRPr lang="en-US" sz="3200" dirty="0">
              <a:solidFill>
                <a:schemeClr val="tx1"/>
              </a:solidFill>
              <a:latin typeface="+mj-lt"/>
            </a:endParaRPr>
          </a:p>
        </p:txBody>
      </p:sp>
      <p:sp>
        <p:nvSpPr>
          <p:cNvPr id="10" name="Rectangle: Rounded Corners 9">
            <a:extLst>
              <a:ext uri="{FF2B5EF4-FFF2-40B4-BE49-F238E27FC236}">
                <a16:creationId xmlns:a16="http://schemas.microsoft.com/office/drawing/2014/main" xmlns="" id="{2583763F-4B59-42B9-8D73-4451308D5DDA}"/>
              </a:ext>
            </a:extLst>
          </p:cNvPr>
          <p:cNvSpPr/>
          <p:nvPr/>
        </p:nvSpPr>
        <p:spPr>
          <a:xfrm>
            <a:off x="8844023" y="4294207"/>
            <a:ext cx="2824223" cy="1064870"/>
          </a:xfrm>
          <a:prstGeom prst="roundRect">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mj-lt"/>
              </a:rPr>
              <a:t>Chống trả bằng vũ lực</a:t>
            </a:r>
            <a:endParaRPr lang="en-US" sz="3200" dirty="0">
              <a:solidFill>
                <a:schemeClr val="tx1"/>
              </a:solidFill>
              <a:latin typeface="+mj-lt"/>
            </a:endParaRPr>
          </a:p>
        </p:txBody>
      </p:sp>
      <p:sp>
        <p:nvSpPr>
          <p:cNvPr id="13" name="TextBox 12">
            <a:extLst>
              <a:ext uri="{FF2B5EF4-FFF2-40B4-BE49-F238E27FC236}">
                <a16:creationId xmlns:a16="http://schemas.microsoft.com/office/drawing/2014/main" xmlns="" id="{0B517CD1-AF34-4AA0-B25F-4E8BB2949D4D}"/>
              </a:ext>
            </a:extLst>
          </p:cNvPr>
          <p:cNvSpPr txBox="1"/>
          <p:nvPr/>
        </p:nvSpPr>
        <p:spPr>
          <a:xfrm>
            <a:off x="5390517" y="1603094"/>
            <a:ext cx="1410964" cy="523220"/>
          </a:xfrm>
          <a:prstGeom prst="rect">
            <a:avLst/>
          </a:prstGeom>
          <a:noFill/>
        </p:spPr>
        <p:txBody>
          <a:bodyPr wrap="none" rtlCol="0">
            <a:spAutoFit/>
          </a:bodyPr>
          <a:lstStyle/>
          <a:p>
            <a:r>
              <a:rPr lang="vi-VN" sz="2800" b="1" dirty="0">
                <a:solidFill>
                  <a:srgbClr val="FF0000"/>
                </a:solidFill>
                <a:latin typeface="Times New Roman" panose="02020603050405020304" pitchFamily="18" charset="0"/>
                <a:cs typeface="Times New Roman" panose="02020603050405020304" pitchFamily="18" charset="0"/>
              </a:rPr>
              <a:t>CAI LỆ</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63F55925-EC8F-4568-BACF-6D35920CB4B6}"/>
              </a:ext>
            </a:extLst>
          </p:cNvPr>
          <p:cNvSpPr txBox="1"/>
          <p:nvPr/>
        </p:nvSpPr>
        <p:spPr>
          <a:xfrm>
            <a:off x="5230217" y="5460889"/>
            <a:ext cx="1731564" cy="523220"/>
          </a:xfrm>
          <a:prstGeom prst="rect">
            <a:avLst/>
          </a:prstGeom>
          <a:noFill/>
        </p:spPr>
        <p:txBody>
          <a:bodyPr wrap="none" rtlCol="0">
            <a:spAutoFit/>
          </a:bodyPr>
          <a:lstStyle/>
          <a:p>
            <a:r>
              <a:rPr lang="vi-VN" sz="2800" b="1" dirty="0">
                <a:solidFill>
                  <a:srgbClr val="FF0000"/>
                </a:solidFill>
                <a:latin typeface="Times New Roman" panose="02020603050405020304" pitchFamily="18" charset="0"/>
                <a:cs typeface="Times New Roman" panose="02020603050405020304" pitchFamily="18" charset="0"/>
              </a:rPr>
              <a:t>CHỊ DẬU</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6" name="Arrow: Right 15">
            <a:extLst>
              <a:ext uri="{FF2B5EF4-FFF2-40B4-BE49-F238E27FC236}">
                <a16:creationId xmlns:a16="http://schemas.microsoft.com/office/drawing/2014/main" xmlns="" id="{9ACB7CA0-F9F0-445A-82F9-EC624D2FD52A}"/>
              </a:ext>
            </a:extLst>
          </p:cNvPr>
          <p:cNvSpPr/>
          <p:nvPr/>
        </p:nvSpPr>
        <p:spPr>
          <a:xfrm>
            <a:off x="3625287" y="2533409"/>
            <a:ext cx="781291" cy="529542"/>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xmlns="" id="{1F7D65C1-F7CB-4558-9BFD-5C2C3F6B7F3E}"/>
              </a:ext>
            </a:extLst>
          </p:cNvPr>
          <p:cNvSpPr/>
          <p:nvPr/>
        </p:nvSpPr>
        <p:spPr>
          <a:xfrm>
            <a:off x="7755041" y="2533409"/>
            <a:ext cx="781291" cy="529542"/>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xmlns="" id="{E45E41CD-ED7B-4500-860A-C1AC829D7DF4}"/>
              </a:ext>
            </a:extLst>
          </p:cNvPr>
          <p:cNvSpPr/>
          <p:nvPr/>
        </p:nvSpPr>
        <p:spPr>
          <a:xfrm rot="5400000">
            <a:off x="1545219" y="3514363"/>
            <a:ext cx="781291" cy="529542"/>
          </a:xfrm>
          <a:prstGeom prst="rightArrow">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xmlns="" id="{1E25473C-48B2-48F1-BAE4-60375D85D408}"/>
              </a:ext>
            </a:extLst>
          </p:cNvPr>
          <p:cNvSpPr/>
          <p:nvPr/>
        </p:nvSpPr>
        <p:spPr>
          <a:xfrm rot="5400000">
            <a:off x="5175811" y="3546191"/>
            <a:ext cx="781291" cy="529542"/>
          </a:xfrm>
          <a:prstGeom prst="rightArrow">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xmlns="" id="{3CE7202D-987B-4B87-B21A-B759233F4F0D}"/>
              </a:ext>
            </a:extLst>
          </p:cNvPr>
          <p:cNvSpPr/>
          <p:nvPr/>
        </p:nvSpPr>
        <p:spPr>
          <a:xfrm rot="16200000">
            <a:off x="5858715" y="3511465"/>
            <a:ext cx="781291" cy="529542"/>
          </a:xfrm>
          <a:prstGeom prst="right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xmlns="" id="{2112D39D-765B-474D-8DF3-92E448810756}"/>
              </a:ext>
            </a:extLst>
          </p:cNvPr>
          <p:cNvSpPr/>
          <p:nvPr/>
        </p:nvSpPr>
        <p:spPr>
          <a:xfrm>
            <a:off x="3625286" y="4564765"/>
            <a:ext cx="781291" cy="529542"/>
          </a:xfrm>
          <a:prstGeom prst="rightArrow">
            <a:avLst/>
          </a:prstGeom>
          <a:solidFill>
            <a:srgbClr val="F4B18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xmlns="" id="{1B82F920-A3F6-4603-A6CF-7F177D6079EA}"/>
              </a:ext>
            </a:extLst>
          </p:cNvPr>
          <p:cNvSpPr/>
          <p:nvPr/>
        </p:nvSpPr>
        <p:spPr>
          <a:xfrm>
            <a:off x="7755040" y="4532935"/>
            <a:ext cx="781291" cy="529542"/>
          </a:xfrm>
          <a:prstGeom prst="rightArrow">
            <a:avLst/>
          </a:prstGeom>
          <a:solidFill>
            <a:srgbClr val="F4B18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xmlns="" id="{E530B99C-9C08-4BBF-BD8B-79D94A28A3FB}"/>
              </a:ext>
            </a:extLst>
          </p:cNvPr>
          <p:cNvSpPr/>
          <p:nvPr/>
        </p:nvSpPr>
        <p:spPr>
          <a:xfrm rot="16200000">
            <a:off x="9865491" y="3537512"/>
            <a:ext cx="781291" cy="529542"/>
          </a:xfrm>
          <a:prstGeom prst="right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36303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down)">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down)">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down)">
                                      <p:cBhvr>
                                        <p:cTn id="68" dur="500"/>
                                        <p:tgtEl>
                                          <p:spTgt spid="21"/>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down)">
                                      <p:cBhvr>
                                        <p:cTn id="71" dur="5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wipe(down)">
                                      <p:cBhvr>
                                        <p:cTn id="76" dur="500"/>
                                        <p:tgtEl>
                                          <p:spTgt spid="22"/>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wipe(down)">
                                      <p:cBhvr>
                                        <p:cTn id="81" dur="500"/>
                                        <p:tgtEl>
                                          <p:spTgt spid="24"/>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wipe(down)">
                                      <p:cBhvr>
                                        <p:cTn id="86" dur="500"/>
                                        <p:tgtEl>
                                          <p:spTgt spid="10"/>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wipe(down)">
                                      <p:cBhvr>
                                        <p:cTn id="9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4" grpId="0" animBg="1"/>
      <p:bldP spid="5" grpId="0" animBg="1"/>
      <p:bldP spid="6" grpId="0" animBg="1"/>
      <p:bldP spid="7" grpId="0" animBg="1"/>
      <p:bldP spid="8" grpId="0" animBg="1"/>
      <p:bldP spid="9" grpId="0" animBg="1"/>
      <p:bldP spid="10" grpId="0" animBg="1"/>
      <p:bldP spid="13" grpId="0"/>
      <p:bldP spid="15" grpId="0"/>
      <p:bldP spid="16" grpId="0" animBg="1"/>
      <p:bldP spid="17" grpId="0" animBg="1"/>
      <p:bldP spid="20" grpId="0" animBg="1"/>
      <p:bldP spid="21" grpId="0" animBg="1"/>
      <p:bldP spid="22" grpId="0" animBg="1"/>
      <p:bldP spid="23" grpId="0" animBg="1"/>
      <p:bldP spid="24"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xmlns="" id="{0EA0A17D-12D7-490D-9CD5-B9142939E6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7901" y="4448176"/>
            <a:ext cx="2206625" cy="574675"/>
          </a:xfrm>
          <a:prstGeom prst="rect">
            <a:avLst/>
          </a:prstGeom>
          <a:noFill/>
          <a:extLst>
            <a:ext uri="{909E8E84-426E-40DD-AFC4-6F175D3DCCD1}">
              <a14:hiddenFill xmlns:a14="http://schemas.microsoft.com/office/drawing/2010/main">
                <a:solidFill>
                  <a:srgbClr val="FFFFFF"/>
                </a:solidFill>
              </a14:hiddenFill>
            </a:ext>
          </a:extLst>
        </p:spPr>
      </p:pic>
      <p:pic>
        <p:nvPicPr>
          <p:cNvPr id="40963" name="Picture 3">
            <a:extLst>
              <a:ext uri="{FF2B5EF4-FFF2-40B4-BE49-F238E27FC236}">
                <a16:creationId xmlns:a16="http://schemas.microsoft.com/office/drawing/2014/main" xmlns="" id="{182422A3-D4B4-4FB7-9B47-091C1FFD4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8050" y="4017963"/>
            <a:ext cx="2393950" cy="539750"/>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a:extLst>
              <a:ext uri="{FF2B5EF4-FFF2-40B4-BE49-F238E27FC236}">
                <a16:creationId xmlns:a16="http://schemas.microsoft.com/office/drawing/2014/main" xmlns="" id="{D31A12CA-78D7-4EC3-803B-03A072CFD6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4976" y="3832226"/>
            <a:ext cx="2054225" cy="1203325"/>
          </a:xfrm>
          <a:prstGeom prst="rect">
            <a:avLst/>
          </a:prstGeom>
          <a:noFill/>
          <a:extLst>
            <a:ext uri="{909E8E84-426E-40DD-AFC4-6F175D3DCCD1}">
              <a14:hiddenFill xmlns:a14="http://schemas.microsoft.com/office/drawing/2010/main">
                <a:solidFill>
                  <a:srgbClr val="FFFFFF"/>
                </a:solidFill>
              </a14:hiddenFill>
            </a:ext>
          </a:extLst>
        </p:spPr>
      </p:pic>
      <p:pic>
        <p:nvPicPr>
          <p:cNvPr id="40965" name="Picture 5">
            <a:extLst>
              <a:ext uri="{FF2B5EF4-FFF2-40B4-BE49-F238E27FC236}">
                <a16:creationId xmlns:a16="http://schemas.microsoft.com/office/drawing/2014/main" xmlns="" id="{0CBDC82F-E116-4657-98BD-253F2BEF21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976" y="4384675"/>
            <a:ext cx="4006474" cy="546100"/>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a:extLst>
              <a:ext uri="{FF2B5EF4-FFF2-40B4-BE49-F238E27FC236}">
                <a16:creationId xmlns:a16="http://schemas.microsoft.com/office/drawing/2014/main" xmlns="" id="{FD9107A7-E9D0-4A55-8944-206345BFA0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513" y="3908426"/>
            <a:ext cx="3788487" cy="608013"/>
          </a:xfrm>
          <a:prstGeom prst="rect">
            <a:avLst/>
          </a:prstGeom>
          <a:noFill/>
          <a:extLst>
            <a:ext uri="{909E8E84-426E-40DD-AFC4-6F175D3DCCD1}">
              <a14:hiddenFill xmlns:a14="http://schemas.microsoft.com/office/drawing/2010/main">
                <a:solidFill>
                  <a:srgbClr val="FFFFFF"/>
                </a:solidFill>
              </a14:hiddenFill>
            </a:ext>
          </a:extLst>
        </p:spPr>
      </p:pic>
      <p:pic>
        <p:nvPicPr>
          <p:cNvPr id="40967" name="Picture 7">
            <a:extLst>
              <a:ext uri="{FF2B5EF4-FFF2-40B4-BE49-F238E27FC236}">
                <a16:creationId xmlns:a16="http://schemas.microsoft.com/office/drawing/2014/main" xmlns="" id="{DD1BB120-C4CB-4B7E-BB68-A0D861B16E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7488" y="3867151"/>
            <a:ext cx="1790700" cy="1223963"/>
          </a:xfrm>
          <a:prstGeom prst="rect">
            <a:avLst/>
          </a:prstGeom>
          <a:noFill/>
          <a:extLst>
            <a:ext uri="{909E8E84-426E-40DD-AFC4-6F175D3DCCD1}">
              <a14:hiddenFill xmlns:a14="http://schemas.microsoft.com/office/drawing/2010/main">
                <a:solidFill>
                  <a:srgbClr val="FFFFFF"/>
                </a:solidFill>
              </a14:hiddenFill>
            </a:ext>
          </a:extLst>
        </p:spPr>
      </p:pic>
      <p:pic>
        <p:nvPicPr>
          <p:cNvPr id="40968" name="Picture 8">
            <a:extLst>
              <a:ext uri="{FF2B5EF4-FFF2-40B4-BE49-F238E27FC236}">
                <a16:creationId xmlns:a16="http://schemas.microsoft.com/office/drawing/2014/main" xmlns="" id="{10A2F3EE-372E-4E7C-9D70-C19ECF8949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8344" y="2330451"/>
            <a:ext cx="3590544" cy="1196975"/>
          </a:xfrm>
          <a:prstGeom prst="rect">
            <a:avLst/>
          </a:prstGeom>
          <a:noFill/>
          <a:extLst>
            <a:ext uri="{909E8E84-426E-40DD-AFC4-6F175D3DCCD1}">
              <a14:hiddenFill xmlns:a14="http://schemas.microsoft.com/office/drawing/2010/main">
                <a:solidFill>
                  <a:srgbClr val="FFFFFF"/>
                </a:solidFill>
              </a14:hiddenFill>
            </a:ext>
          </a:extLst>
        </p:spPr>
      </p:pic>
      <p:pic>
        <p:nvPicPr>
          <p:cNvPr id="40969" name="Picture 9">
            <a:extLst>
              <a:ext uri="{FF2B5EF4-FFF2-40B4-BE49-F238E27FC236}">
                <a16:creationId xmlns:a16="http://schemas.microsoft.com/office/drawing/2014/main" xmlns="" id="{DC176602-07EA-4810-A738-01B109C6C3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421" y="2324101"/>
            <a:ext cx="3177117" cy="587375"/>
          </a:xfrm>
          <a:prstGeom prst="rect">
            <a:avLst/>
          </a:prstGeom>
          <a:noFill/>
          <a:extLst>
            <a:ext uri="{909E8E84-426E-40DD-AFC4-6F175D3DCCD1}">
              <a14:hiddenFill xmlns:a14="http://schemas.microsoft.com/office/drawing/2010/main">
                <a:solidFill>
                  <a:srgbClr val="FFFFFF"/>
                </a:solidFill>
              </a14:hiddenFill>
            </a:ext>
          </a:extLst>
        </p:spPr>
      </p:pic>
      <p:pic>
        <p:nvPicPr>
          <p:cNvPr id="40970" name="Picture 10">
            <a:extLst>
              <a:ext uri="{FF2B5EF4-FFF2-40B4-BE49-F238E27FC236}">
                <a16:creationId xmlns:a16="http://schemas.microsoft.com/office/drawing/2014/main" xmlns="" id="{E4B702F5-9629-4962-B621-5E54668557A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1084" y="2157414"/>
            <a:ext cx="2881455" cy="346075"/>
          </a:xfrm>
          <a:prstGeom prst="rect">
            <a:avLst/>
          </a:prstGeom>
          <a:noFill/>
          <a:extLst>
            <a:ext uri="{909E8E84-426E-40DD-AFC4-6F175D3DCCD1}">
              <a14:hiddenFill xmlns:a14="http://schemas.microsoft.com/office/drawing/2010/main">
                <a:solidFill>
                  <a:srgbClr val="FFFFFF"/>
                </a:solidFill>
              </a14:hiddenFill>
            </a:ext>
          </a:extLst>
        </p:spPr>
      </p:pic>
      <p:pic>
        <p:nvPicPr>
          <p:cNvPr id="40971" name="Picture 11">
            <a:extLst>
              <a:ext uri="{FF2B5EF4-FFF2-40B4-BE49-F238E27FC236}">
                <a16:creationId xmlns:a16="http://schemas.microsoft.com/office/drawing/2014/main" xmlns="" id="{540704D6-EE46-4CCE-BD71-949B49FB55B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7499" y="1743076"/>
            <a:ext cx="3014251" cy="684213"/>
          </a:xfrm>
          <a:prstGeom prst="rect">
            <a:avLst/>
          </a:prstGeom>
          <a:noFill/>
          <a:extLst>
            <a:ext uri="{909E8E84-426E-40DD-AFC4-6F175D3DCCD1}">
              <a14:hiddenFill xmlns:a14="http://schemas.microsoft.com/office/drawing/2010/main">
                <a:solidFill>
                  <a:srgbClr val="FFFFFF"/>
                </a:solidFill>
              </a14:hiddenFill>
            </a:ext>
          </a:extLst>
        </p:spPr>
      </p:pic>
      <p:pic>
        <p:nvPicPr>
          <p:cNvPr id="40972" name="Picture 12">
            <a:extLst>
              <a:ext uri="{FF2B5EF4-FFF2-40B4-BE49-F238E27FC236}">
                <a16:creationId xmlns:a16="http://schemas.microsoft.com/office/drawing/2014/main" xmlns="" id="{B1D90AB6-F0AD-43F7-AC15-4A1F4A034D8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00449" y="2074312"/>
            <a:ext cx="1327644" cy="974725"/>
          </a:xfrm>
          <a:prstGeom prst="rect">
            <a:avLst/>
          </a:prstGeom>
          <a:noFill/>
          <a:extLst>
            <a:ext uri="{909E8E84-426E-40DD-AFC4-6F175D3DCCD1}">
              <a14:hiddenFill xmlns:a14="http://schemas.microsoft.com/office/drawing/2010/main">
                <a:solidFill>
                  <a:srgbClr val="FFFFFF"/>
                </a:solidFill>
              </a14:hiddenFill>
            </a:ext>
          </a:extLst>
        </p:spPr>
      </p:pic>
      <p:pic>
        <p:nvPicPr>
          <p:cNvPr id="40973" name="Picture 13">
            <a:extLst>
              <a:ext uri="{FF2B5EF4-FFF2-40B4-BE49-F238E27FC236}">
                <a16:creationId xmlns:a16="http://schemas.microsoft.com/office/drawing/2014/main" xmlns="" id="{86D5C5DA-CFC6-4973-862B-0AB9CC115B1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56063" y="2517776"/>
            <a:ext cx="1757362" cy="1673225"/>
          </a:xfrm>
          <a:prstGeom prst="rect">
            <a:avLst/>
          </a:prstGeom>
          <a:noFill/>
          <a:extLst>
            <a:ext uri="{909E8E84-426E-40DD-AFC4-6F175D3DCCD1}">
              <a14:hiddenFill xmlns:a14="http://schemas.microsoft.com/office/drawing/2010/main">
                <a:solidFill>
                  <a:srgbClr val="FFFFFF"/>
                </a:solidFill>
              </a14:hiddenFill>
            </a:ext>
          </a:extLst>
        </p:spPr>
      </p:pic>
      <p:pic>
        <p:nvPicPr>
          <p:cNvPr id="40974" name="Picture 14">
            <a:extLst>
              <a:ext uri="{FF2B5EF4-FFF2-40B4-BE49-F238E27FC236}">
                <a16:creationId xmlns:a16="http://schemas.microsoft.com/office/drawing/2014/main" xmlns="" id="{7B66976C-9E7A-47C4-9C05-2B79128F37E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50226" y="2338389"/>
            <a:ext cx="2511425" cy="1431925"/>
          </a:xfrm>
          <a:prstGeom prst="rect">
            <a:avLst/>
          </a:prstGeom>
          <a:noFill/>
          <a:extLst>
            <a:ext uri="{909E8E84-426E-40DD-AFC4-6F175D3DCCD1}">
              <a14:hiddenFill xmlns:a14="http://schemas.microsoft.com/office/drawing/2010/main">
                <a:solidFill>
                  <a:srgbClr val="FFFFFF"/>
                </a:solidFill>
              </a14:hiddenFill>
            </a:ext>
          </a:extLst>
        </p:spPr>
      </p:pic>
      <p:pic>
        <p:nvPicPr>
          <p:cNvPr id="40975" name="Picture 15">
            <a:extLst>
              <a:ext uri="{FF2B5EF4-FFF2-40B4-BE49-F238E27FC236}">
                <a16:creationId xmlns:a16="http://schemas.microsoft.com/office/drawing/2014/main" xmlns="" id="{FD2D7C2F-B118-46DB-86AB-884F4098C7D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50225" y="2330451"/>
            <a:ext cx="2427288" cy="836613"/>
          </a:xfrm>
          <a:prstGeom prst="rect">
            <a:avLst/>
          </a:prstGeom>
          <a:noFill/>
          <a:extLst>
            <a:ext uri="{909E8E84-426E-40DD-AFC4-6F175D3DCCD1}">
              <a14:hiddenFill xmlns:a14="http://schemas.microsoft.com/office/drawing/2010/main">
                <a:solidFill>
                  <a:srgbClr val="FFFFFF"/>
                </a:solidFill>
              </a14:hiddenFill>
            </a:ext>
          </a:extLst>
        </p:spPr>
      </p:pic>
      <p:pic>
        <p:nvPicPr>
          <p:cNvPr id="40976" name="Picture 16">
            <a:extLst>
              <a:ext uri="{FF2B5EF4-FFF2-40B4-BE49-F238E27FC236}">
                <a16:creationId xmlns:a16="http://schemas.microsoft.com/office/drawing/2014/main" xmlns="" id="{B99AE696-1D2F-4109-B384-3A5E6F1B562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50225" y="2206626"/>
            <a:ext cx="2414588" cy="346075"/>
          </a:xfrm>
          <a:prstGeom prst="rect">
            <a:avLst/>
          </a:prstGeom>
          <a:noFill/>
          <a:extLst>
            <a:ext uri="{909E8E84-426E-40DD-AFC4-6F175D3DCCD1}">
              <a14:hiddenFill xmlns:a14="http://schemas.microsoft.com/office/drawing/2010/main">
                <a:solidFill>
                  <a:srgbClr val="FFFFFF"/>
                </a:solidFill>
              </a14:hiddenFill>
            </a:ext>
          </a:extLst>
        </p:spPr>
      </p:pic>
      <p:pic>
        <p:nvPicPr>
          <p:cNvPr id="40977" name="Picture 17">
            <a:extLst>
              <a:ext uri="{FF2B5EF4-FFF2-40B4-BE49-F238E27FC236}">
                <a16:creationId xmlns:a16="http://schemas.microsoft.com/office/drawing/2014/main" xmlns="" id="{532B1479-9696-4E02-A2B2-AB05E2755DE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94663" y="1770064"/>
            <a:ext cx="2462212" cy="663575"/>
          </a:xfrm>
          <a:prstGeom prst="rect">
            <a:avLst/>
          </a:prstGeom>
          <a:noFill/>
          <a:extLst>
            <a:ext uri="{909E8E84-426E-40DD-AFC4-6F175D3DCCD1}">
              <a14:hiddenFill xmlns:a14="http://schemas.microsoft.com/office/drawing/2010/main">
                <a:solidFill>
                  <a:srgbClr val="FFFFFF"/>
                </a:solidFill>
              </a14:hiddenFill>
            </a:ext>
          </a:extLst>
        </p:spPr>
      </p:pic>
      <p:pic>
        <p:nvPicPr>
          <p:cNvPr id="40978" name="Picture 18">
            <a:extLst>
              <a:ext uri="{FF2B5EF4-FFF2-40B4-BE49-F238E27FC236}">
                <a16:creationId xmlns:a16="http://schemas.microsoft.com/office/drawing/2014/main" xmlns="" id="{ECDB40C6-8837-40B9-9038-02938B7373E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27901" y="2039938"/>
            <a:ext cx="919163" cy="1003300"/>
          </a:xfrm>
          <a:prstGeom prst="rect">
            <a:avLst/>
          </a:prstGeom>
          <a:noFill/>
          <a:extLst>
            <a:ext uri="{909E8E84-426E-40DD-AFC4-6F175D3DCCD1}">
              <a14:hiddenFill xmlns:a14="http://schemas.microsoft.com/office/drawing/2010/main">
                <a:solidFill>
                  <a:srgbClr val="FFFFFF"/>
                </a:solidFill>
              </a14:hiddenFill>
            </a:ext>
          </a:extLst>
        </p:spPr>
      </p:pic>
      <p:pic>
        <p:nvPicPr>
          <p:cNvPr id="40979" name="Picture 19">
            <a:extLst>
              <a:ext uri="{FF2B5EF4-FFF2-40B4-BE49-F238E27FC236}">
                <a16:creationId xmlns:a16="http://schemas.microsoft.com/office/drawing/2014/main" xmlns="" id="{3F56F804-719C-4CAC-A1D5-F7281901241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514976" y="2573338"/>
            <a:ext cx="2359025" cy="1619250"/>
          </a:xfrm>
          <a:prstGeom prst="rect">
            <a:avLst/>
          </a:prstGeom>
          <a:noFill/>
          <a:extLst>
            <a:ext uri="{909E8E84-426E-40DD-AFC4-6F175D3DCCD1}">
              <a14:hiddenFill xmlns:a14="http://schemas.microsoft.com/office/drawing/2010/main">
                <a:solidFill>
                  <a:srgbClr val="FFFFFF"/>
                </a:solidFill>
              </a14:hiddenFill>
            </a:ext>
          </a:extLst>
        </p:spPr>
      </p:pic>
      <p:pic>
        <p:nvPicPr>
          <p:cNvPr id="40980" name="Picture 20">
            <a:extLst>
              <a:ext uri="{FF2B5EF4-FFF2-40B4-BE49-F238E27FC236}">
                <a16:creationId xmlns:a16="http://schemas.microsoft.com/office/drawing/2014/main" xmlns="" id="{B734282B-F072-4A12-AABA-0C109671DBE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045076" y="3306764"/>
            <a:ext cx="1223963" cy="1431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40980"/>
                                        </p:tgtEl>
                                        <p:attrNameLst>
                                          <p:attrName>style.visibility</p:attrName>
                                        </p:attrNameLst>
                                      </p:cBhvr>
                                      <p:to>
                                        <p:strVal val="visible"/>
                                      </p:to>
                                    </p:set>
                                    <p:animEffect transition="in" filter="box(out)">
                                      <p:cBhvr>
                                        <p:cTn id="7" dur="500"/>
                                        <p:tgtEl>
                                          <p:spTgt spid="409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0979"/>
                                        </p:tgtEl>
                                        <p:attrNameLst>
                                          <p:attrName>style.visibility</p:attrName>
                                        </p:attrNameLst>
                                      </p:cBhvr>
                                      <p:to>
                                        <p:strVal val="visible"/>
                                      </p:to>
                                    </p:set>
                                    <p:animEffect transition="in" filter="wipe(left)">
                                      <p:cBhvr>
                                        <p:cTn id="12" dur="500"/>
                                        <p:tgtEl>
                                          <p:spTgt spid="4097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0978"/>
                                        </p:tgtEl>
                                        <p:attrNameLst>
                                          <p:attrName>style.visibility</p:attrName>
                                        </p:attrNameLst>
                                      </p:cBhvr>
                                      <p:to>
                                        <p:strVal val="visible"/>
                                      </p:to>
                                    </p:set>
                                    <p:animEffect transition="in" filter="wipe(left)">
                                      <p:cBhvr>
                                        <p:cTn id="17" dur="500"/>
                                        <p:tgtEl>
                                          <p:spTgt spid="409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0977"/>
                                        </p:tgtEl>
                                        <p:attrNameLst>
                                          <p:attrName>style.visibility</p:attrName>
                                        </p:attrNameLst>
                                      </p:cBhvr>
                                      <p:to>
                                        <p:strVal val="visible"/>
                                      </p:to>
                                    </p:set>
                                    <p:animEffect transition="in" filter="wipe(left)">
                                      <p:cBhvr>
                                        <p:cTn id="22" dur="500"/>
                                        <p:tgtEl>
                                          <p:spTgt spid="409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40976"/>
                                        </p:tgtEl>
                                        <p:attrNameLst>
                                          <p:attrName>style.visibility</p:attrName>
                                        </p:attrNameLst>
                                      </p:cBhvr>
                                      <p:to>
                                        <p:strVal val="visible"/>
                                      </p:to>
                                    </p:set>
                                    <p:animEffect transition="in" filter="wipe(left)">
                                      <p:cBhvr>
                                        <p:cTn id="27" dur="500"/>
                                        <p:tgtEl>
                                          <p:spTgt spid="4097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40975"/>
                                        </p:tgtEl>
                                        <p:attrNameLst>
                                          <p:attrName>style.visibility</p:attrName>
                                        </p:attrNameLst>
                                      </p:cBhvr>
                                      <p:to>
                                        <p:strVal val="visible"/>
                                      </p:to>
                                    </p:set>
                                    <p:animEffect transition="in" filter="wipe(left)">
                                      <p:cBhvr>
                                        <p:cTn id="32" dur="500"/>
                                        <p:tgtEl>
                                          <p:spTgt spid="4097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40974"/>
                                        </p:tgtEl>
                                        <p:attrNameLst>
                                          <p:attrName>style.visibility</p:attrName>
                                        </p:attrNameLst>
                                      </p:cBhvr>
                                      <p:to>
                                        <p:strVal val="visible"/>
                                      </p:to>
                                    </p:set>
                                    <p:animEffect transition="in" filter="wipe(left)">
                                      <p:cBhvr>
                                        <p:cTn id="37" dur="500"/>
                                        <p:tgtEl>
                                          <p:spTgt spid="4097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40973"/>
                                        </p:tgtEl>
                                        <p:attrNameLst>
                                          <p:attrName>style.visibility</p:attrName>
                                        </p:attrNameLst>
                                      </p:cBhvr>
                                      <p:to>
                                        <p:strVal val="visible"/>
                                      </p:to>
                                    </p:set>
                                    <p:animEffect transition="in" filter="wipe(right)">
                                      <p:cBhvr>
                                        <p:cTn id="42" dur="500"/>
                                        <p:tgtEl>
                                          <p:spTgt spid="4097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40972"/>
                                        </p:tgtEl>
                                        <p:attrNameLst>
                                          <p:attrName>style.visibility</p:attrName>
                                        </p:attrNameLst>
                                      </p:cBhvr>
                                      <p:to>
                                        <p:strVal val="visible"/>
                                      </p:to>
                                    </p:set>
                                    <p:animEffect transition="in" filter="wipe(right)">
                                      <p:cBhvr>
                                        <p:cTn id="47" dur="500"/>
                                        <p:tgtEl>
                                          <p:spTgt spid="4097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40971"/>
                                        </p:tgtEl>
                                        <p:attrNameLst>
                                          <p:attrName>style.visibility</p:attrName>
                                        </p:attrNameLst>
                                      </p:cBhvr>
                                      <p:to>
                                        <p:strVal val="visible"/>
                                      </p:to>
                                    </p:set>
                                    <p:animEffect transition="in" filter="wipe(right)">
                                      <p:cBhvr>
                                        <p:cTn id="52" dur="500"/>
                                        <p:tgtEl>
                                          <p:spTgt spid="4097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2" fill="hold" nodeType="clickEffect">
                                  <p:stCondLst>
                                    <p:cond delay="0"/>
                                  </p:stCondLst>
                                  <p:childTnLst>
                                    <p:set>
                                      <p:cBhvr>
                                        <p:cTn id="56" dur="1" fill="hold">
                                          <p:stCondLst>
                                            <p:cond delay="0"/>
                                          </p:stCondLst>
                                        </p:cTn>
                                        <p:tgtEl>
                                          <p:spTgt spid="40970"/>
                                        </p:tgtEl>
                                        <p:attrNameLst>
                                          <p:attrName>style.visibility</p:attrName>
                                        </p:attrNameLst>
                                      </p:cBhvr>
                                      <p:to>
                                        <p:strVal val="visible"/>
                                      </p:to>
                                    </p:set>
                                    <p:animEffect transition="in" filter="wipe(right)">
                                      <p:cBhvr>
                                        <p:cTn id="57" dur="500"/>
                                        <p:tgtEl>
                                          <p:spTgt spid="4097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2" fill="hold" nodeType="clickEffect">
                                  <p:stCondLst>
                                    <p:cond delay="0"/>
                                  </p:stCondLst>
                                  <p:childTnLst>
                                    <p:set>
                                      <p:cBhvr>
                                        <p:cTn id="61" dur="1" fill="hold">
                                          <p:stCondLst>
                                            <p:cond delay="0"/>
                                          </p:stCondLst>
                                        </p:cTn>
                                        <p:tgtEl>
                                          <p:spTgt spid="40969"/>
                                        </p:tgtEl>
                                        <p:attrNameLst>
                                          <p:attrName>style.visibility</p:attrName>
                                        </p:attrNameLst>
                                      </p:cBhvr>
                                      <p:to>
                                        <p:strVal val="visible"/>
                                      </p:to>
                                    </p:set>
                                    <p:animEffect transition="in" filter="wipe(right)">
                                      <p:cBhvr>
                                        <p:cTn id="62" dur="500"/>
                                        <p:tgtEl>
                                          <p:spTgt spid="4096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2" fill="hold" nodeType="clickEffect">
                                  <p:stCondLst>
                                    <p:cond delay="0"/>
                                  </p:stCondLst>
                                  <p:childTnLst>
                                    <p:set>
                                      <p:cBhvr>
                                        <p:cTn id="66" dur="1" fill="hold">
                                          <p:stCondLst>
                                            <p:cond delay="0"/>
                                          </p:stCondLst>
                                        </p:cTn>
                                        <p:tgtEl>
                                          <p:spTgt spid="40968"/>
                                        </p:tgtEl>
                                        <p:attrNameLst>
                                          <p:attrName>style.visibility</p:attrName>
                                        </p:attrNameLst>
                                      </p:cBhvr>
                                      <p:to>
                                        <p:strVal val="visible"/>
                                      </p:to>
                                    </p:set>
                                    <p:animEffect transition="in" filter="wipe(right)">
                                      <p:cBhvr>
                                        <p:cTn id="67" dur="500"/>
                                        <p:tgtEl>
                                          <p:spTgt spid="4096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2" fill="hold" nodeType="clickEffect">
                                  <p:stCondLst>
                                    <p:cond delay="0"/>
                                  </p:stCondLst>
                                  <p:childTnLst>
                                    <p:set>
                                      <p:cBhvr>
                                        <p:cTn id="71" dur="1" fill="hold">
                                          <p:stCondLst>
                                            <p:cond delay="0"/>
                                          </p:stCondLst>
                                        </p:cTn>
                                        <p:tgtEl>
                                          <p:spTgt spid="40967"/>
                                        </p:tgtEl>
                                        <p:attrNameLst>
                                          <p:attrName>style.visibility</p:attrName>
                                        </p:attrNameLst>
                                      </p:cBhvr>
                                      <p:to>
                                        <p:strVal val="visible"/>
                                      </p:to>
                                    </p:set>
                                    <p:animEffect transition="in" filter="wipe(right)">
                                      <p:cBhvr>
                                        <p:cTn id="72" dur="500"/>
                                        <p:tgtEl>
                                          <p:spTgt spid="4096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2" fill="hold" nodeType="clickEffect">
                                  <p:stCondLst>
                                    <p:cond delay="0"/>
                                  </p:stCondLst>
                                  <p:childTnLst>
                                    <p:set>
                                      <p:cBhvr>
                                        <p:cTn id="76" dur="1" fill="hold">
                                          <p:stCondLst>
                                            <p:cond delay="0"/>
                                          </p:stCondLst>
                                        </p:cTn>
                                        <p:tgtEl>
                                          <p:spTgt spid="40966"/>
                                        </p:tgtEl>
                                        <p:attrNameLst>
                                          <p:attrName>style.visibility</p:attrName>
                                        </p:attrNameLst>
                                      </p:cBhvr>
                                      <p:to>
                                        <p:strVal val="visible"/>
                                      </p:to>
                                    </p:set>
                                    <p:animEffect transition="in" filter="wipe(right)">
                                      <p:cBhvr>
                                        <p:cTn id="77" dur="500"/>
                                        <p:tgtEl>
                                          <p:spTgt spid="4096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2" fill="hold" nodeType="clickEffect">
                                  <p:stCondLst>
                                    <p:cond delay="0"/>
                                  </p:stCondLst>
                                  <p:childTnLst>
                                    <p:set>
                                      <p:cBhvr>
                                        <p:cTn id="81" dur="1" fill="hold">
                                          <p:stCondLst>
                                            <p:cond delay="0"/>
                                          </p:stCondLst>
                                        </p:cTn>
                                        <p:tgtEl>
                                          <p:spTgt spid="40965"/>
                                        </p:tgtEl>
                                        <p:attrNameLst>
                                          <p:attrName>style.visibility</p:attrName>
                                        </p:attrNameLst>
                                      </p:cBhvr>
                                      <p:to>
                                        <p:strVal val="visible"/>
                                      </p:to>
                                    </p:set>
                                    <p:animEffect transition="in" filter="wipe(right)">
                                      <p:cBhvr>
                                        <p:cTn id="82" dur="500"/>
                                        <p:tgtEl>
                                          <p:spTgt spid="40965"/>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40964"/>
                                        </p:tgtEl>
                                        <p:attrNameLst>
                                          <p:attrName>style.visibility</p:attrName>
                                        </p:attrNameLst>
                                      </p:cBhvr>
                                      <p:to>
                                        <p:strVal val="visible"/>
                                      </p:to>
                                    </p:set>
                                    <p:animEffect transition="in" filter="wipe(left)">
                                      <p:cBhvr>
                                        <p:cTn id="87" dur="500"/>
                                        <p:tgtEl>
                                          <p:spTgt spid="4096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40963"/>
                                        </p:tgtEl>
                                        <p:attrNameLst>
                                          <p:attrName>style.visibility</p:attrName>
                                        </p:attrNameLst>
                                      </p:cBhvr>
                                      <p:to>
                                        <p:strVal val="visible"/>
                                      </p:to>
                                    </p:set>
                                    <p:animEffect transition="in" filter="wipe(left)">
                                      <p:cBhvr>
                                        <p:cTn id="92" dur="500"/>
                                        <p:tgtEl>
                                          <p:spTgt spid="40963"/>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nodeType="clickEffect">
                                  <p:stCondLst>
                                    <p:cond delay="0"/>
                                  </p:stCondLst>
                                  <p:childTnLst>
                                    <p:set>
                                      <p:cBhvr>
                                        <p:cTn id="96" dur="1" fill="hold">
                                          <p:stCondLst>
                                            <p:cond delay="0"/>
                                          </p:stCondLst>
                                        </p:cTn>
                                        <p:tgtEl>
                                          <p:spTgt spid="40962"/>
                                        </p:tgtEl>
                                        <p:attrNameLst>
                                          <p:attrName>style.visibility</p:attrName>
                                        </p:attrNameLst>
                                      </p:cBhvr>
                                      <p:to>
                                        <p:strVal val="visible"/>
                                      </p:to>
                                    </p:set>
                                    <p:animEffect transition="in" filter="wipe(left)">
                                      <p:cBhvr>
                                        <p:cTn id="97" dur="5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ạn đói 1945_ Thảm cảnh đầy nước mắt _ VTC16">
            <a:hlinkClick r:id="" action="ppaction://media"/>
            <a:extLst>
              <a:ext uri="{FF2B5EF4-FFF2-40B4-BE49-F238E27FC236}">
                <a16:creationId xmlns:a16="http://schemas.microsoft.com/office/drawing/2014/main" xmlns="" id="{EDAC189F-3B57-4B19-8E09-303AA9AE9F6B}"/>
              </a:ext>
            </a:extLst>
          </p:cNvPr>
          <p:cNvPicPr>
            <a:picLocks noChangeAspect="1"/>
          </p:cNvPicPr>
          <p:nvPr>
            <a:videoFile r:link="rId1"/>
            <p:extLst>
              <p:ext uri="{DAA4B4D4-6D71-4841-9C94-3DE7FCFB9230}">
                <p14:media xmlns:p14="http://schemas.microsoft.com/office/powerpoint/2010/main" r:embed="rId2">
                  <p14:trim st="52880" end="107270.2187"/>
                </p14:media>
              </p:ext>
            </p:extLst>
          </p:nvPr>
        </p:nvPicPr>
        <p:blipFill>
          <a:blip r:embed="rId4"/>
          <a:stretch>
            <a:fillRect/>
          </a:stretch>
        </p:blipFill>
        <p:spPr>
          <a:xfrm>
            <a:off x="436880" y="289560"/>
            <a:ext cx="11409680" cy="5836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xmlns="" id="{AC1E1EC3-A5B2-433D-9E3F-1385F29F8152}"/>
              </a:ext>
            </a:extLst>
          </p:cNvPr>
          <p:cNvSpPr/>
          <p:nvPr/>
        </p:nvSpPr>
        <p:spPr>
          <a:xfrm>
            <a:off x="1945640" y="6400800"/>
            <a:ext cx="8392160" cy="1828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30842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0244">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E792DA6D-5363-4BB9-B44D-CDE8E42D0DA6}"/>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F807B343-D5B5-410D-B0D6-F4D1BE71C14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11484" r="13556"/>
          <a:stretch/>
        </p:blipFill>
        <p:spPr>
          <a:xfrm>
            <a:off x="131180" y="92597"/>
            <a:ext cx="5389944" cy="6690287"/>
          </a:xfrm>
          <a:prstGeom prst="rect">
            <a:avLst/>
          </a:prstGeom>
        </p:spPr>
      </p:pic>
      <p:pic>
        <p:nvPicPr>
          <p:cNvPr id="3078" name="Picture 6">
            <a:extLst>
              <a:ext uri="{FF2B5EF4-FFF2-40B4-BE49-F238E27FC236}">
                <a16:creationId xmlns:a16="http://schemas.microsoft.com/office/drawing/2014/main" xmlns="" id="{D9CCBF85-4F00-4E74-844B-1AD0357C963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612998" y="92598"/>
            <a:ext cx="6447822" cy="290734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hân tích nhân vật chị Dậu trong tác phẩm Tức nước vỡ bờ | Văn mẫu 8">
            <a:extLst>
              <a:ext uri="{FF2B5EF4-FFF2-40B4-BE49-F238E27FC236}">
                <a16:creationId xmlns:a16="http://schemas.microsoft.com/office/drawing/2014/main" xmlns="" id="{6B0C87EB-F8FF-4D17-BFE7-88AB419D6F9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612998" y="3854370"/>
            <a:ext cx="6447822" cy="2928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4368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124" y="365125"/>
            <a:ext cx="6369676" cy="1325563"/>
          </a:xfrm>
        </p:spPr>
        <p:txBody>
          <a:bodyPr/>
          <a:lstStyle/>
          <a:p>
            <a:r>
              <a:rPr lang="vi-VN" dirty="0" smtClean="0"/>
              <a:t>1. Tác giả: </a:t>
            </a:r>
            <a:endParaRPr lang="en-US" dirty="0"/>
          </a:p>
        </p:txBody>
      </p:sp>
      <p:sp>
        <p:nvSpPr>
          <p:cNvPr id="3" name="Content Placeholder 2"/>
          <p:cNvSpPr>
            <a:spLocks noGrp="1"/>
          </p:cNvSpPr>
          <p:nvPr>
            <p:ph idx="1"/>
          </p:nvPr>
        </p:nvSpPr>
        <p:spPr>
          <a:xfrm>
            <a:off x="4984124" y="1825625"/>
            <a:ext cx="6369676" cy="4351338"/>
          </a:xfrm>
        </p:spPr>
        <p:txBody>
          <a:bodyPr>
            <a:normAutofit/>
          </a:bodyPr>
          <a:lstStyle/>
          <a:p>
            <a:pPr>
              <a:buFontTx/>
              <a:buChar char="-"/>
            </a:pPr>
            <a:r>
              <a:rPr lang="vi-VN" sz="3000" dirty="0" smtClean="0">
                <a:latin typeface="+mj-lt"/>
              </a:rPr>
              <a:t>Ngô Tất Tố ( 1893- 1954)</a:t>
            </a:r>
          </a:p>
          <a:p>
            <a:pPr>
              <a:buFontTx/>
              <a:buChar char="-"/>
            </a:pPr>
            <a:r>
              <a:rPr lang="en-US" sz="3000" dirty="0" err="1">
                <a:solidFill>
                  <a:prstClr val="black"/>
                </a:solidFill>
                <a:latin typeface="Times New Roman" panose="02020603050405020304" pitchFamily="18" charset="0"/>
                <a:cs typeface="Times New Roman" panose="02020603050405020304" pitchFamily="18" charset="0"/>
              </a:rPr>
              <a:t>Ông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là</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một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nhà</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văn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hiện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thực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xuất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sắc</a:t>
            </a:r>
            <a:r>
              <a:rPr lang="en-US" sz="3000" dirty="0">
                <a:solidFill>
                  <a:prstClr val="black"/>
                </a:solidFill>
                <a:latin typeface="Times New Roman" panose="02020603050405020304" pitchFamily="18" charset="0"/>
                <a:cs typeface="Times New Roman" panose="02020603050405020304" pitchFamily="18" charset="0"/>
              </a:rPr>
              <a:t> </a:t>
            </a:r>
            <a:r>
              <a:rPr lang="vi-VN" sz="3000" dirty="0" smtClean="0">
                <a:solidFill>
                  <a:prstClr val="black"/>
                </a:solidFill>
                <a:latin typeface="Times New Roman" panose="02020603050405020304" pitchFamily="18" charset="0"/>
                <a:cs typeface="Times New Roman" panose="02020603050405020304" pitchFamily="18" charset="0"/>
              </a:rPr>
              <a:t>của nền văn học VN trước CM tháng 8.</a:t>
            </a:r>
          </a:p>
          <a:p>
            <a:pPr>
              <a:buFontTx/>
              <a:buChar char="-"/>
            </a:pPr>
            <a:r>
              <a:rPr lang="vi-VN" sz="3000" dirty="0" smtClean="0">
                <a:solidFill>
                  <a:prstClr val="black"/>
                </a:solidFill>
                <a:latin typeface="+mj-lt"/>
                <a:cs typeface="Times New Roman" panose="02020603050405020304" charset="0"/>
              </a:rPr>
              <a:t>Đề tài chủ yếu : Viết về hình ảnh người nông dân trước CM</a:t>
            </a:r>
          </a:p>
          <a:p>
            <a:pPr>
              <a:buFontTx/>
              <a:buChar char="-"/>
            </a:pPr>
            <a:r>
              <a:rPr lang="vi-VN" sz="3000" dirty="0" smtClean="0">
                <a:solidFill>
                  <a:prstClr val="black"/>
                </a:solidFill>
                <a:latin typeface="+mj-lt"/>
                <a:cs typeface="Times New Roman" panose="02020603050405020304" charset="0"/>
              </a:rPr>
              <a:t>Ngòi bút mang tính hiện thực và nhân đạo sâu sắc</a:t>
            </a:r>
            <a:endParaRPr lang="en-US" sz="3000" dirty="0">
              <a:solidFill>
                <a:prstClr val="black"/>
              </a:solidFill>
              <a:latin typeface="+mj-lt"/>
              <a:cs typeface="Times New Roman" panose="02020603050405020304" charset="0"/>
            </a:endParaRPr>
          </a:p>
          <a:p>
            <a:pPr>
              <a:buFontTx/>
              <a:buChar char="-"/>
            </a:pPr>
            <a:endParaRPr lang="en-US" sz="3000" dirty="0">
              <a:latin typeface="+mj-lt"/>
            </a:endParaRPr>
          </a:p>
        </p:txBody>
      </p:sp>
      <p:pic>
        <p:nvPicPr>
          <p:cNvPr id="4" name="Picture 3" descr="f19ac0e1bda154ff0db0">
            <a:extLst>
              <a:ext uri="{FF2B5EF4-FFF2-40B4-BE49-F238E27FC236}">
                <a16:creationId xmlns:a16="http://schemas.microsoft.com/office/drawing/2014/main" xmlns="" id="{30F54546-98BF-419C-9D85-ADE6EC56D1AB}"/>
              </a:ext>
            </a:extLst>
          </p:cNvPr>
          <p:cNvPicPr>
            <a:picLocks noChangeAspect="1"/>
          </p:cNvPicPr>
          <p:nvPr/>
        </p:nvPicPr>
        <p:blipFill>
          <a:blip r:embed="rId2"/>
          <a:stretch>
            <a:fillRect/>
          </a:stretch>
        </p:blipFill>
        <p:spPr>
          <a:xfrm>
            <a:off x="545870" y="590309"/>
            <a:ext cx="3337746" cy="49075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8959715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6D0FA5D0-F080-4493-8DE4-1E619D6CDEEB}"/>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EAC8F1E9-0F18-4694-A20A-6C79AEB466EE}"/>
              </a:ext>
            </a:extLst>
          </p:cNvPr>
          <p:cNvSpPr txBox="1"/>
          <p:nvPr/>
        </p:nvSpPr>
        <p:spPr>
          <a:xfrm>
            <a:off x="883920" y="1550223"/>
            <a:ext cx="10698480" cy="4031873"/>
          </a:xfrm>
          <a:prstGeom prst="rect">
            <a:avLst/>
          </a:prstGeom>
          <a:noFill/>
        </p:spPr>
        <p:txBody>
          <a:bodyPr wrap="square">
            <a:spAutoFit/>
          </a:bodyPr>
          <a:lstStyle/>
          <a:p>
            <a:pPr algn="just"/>
            <a:r>
              <a:rPr lang="vi-VN" sz="3200" b="1" i="1" dirty="0">
                <a:solidFill>
                  <a:srgbClr val="111111"/>
                </a:solidFill>
                <a:effectLst/>
                <a:latin typeface="+mj-lt"/>
              </a:rPr>
              <a:t>Ngô Tất Tố là nhà văn hiện thực xuất sắc</a:t>
            </a:r>
            <a:r>
              <a:rPr lang="vi-VN" sz="3200" b="0" i="1" dirty="0">
                <a:solidFill>
                  <a:srgbClr val="111111"/>
                </a:solidFill>
                <a:effectLst/>
                <a:latin typeface="+mj-lt"/>
              </a:rPr>
              <a:t> chuyên viết về đề tài người nông dân nghèo trước cách mạng. Ông được coi là nhà văn hàng đầu trong trào lưu hiện thực phê phán ở Việt Nam trước 1945, ngòi bút của Ngô Tất Tố luôn hướng đến người nông dân nghèo, ở đó ông khai thác và khám phá vẻ đẹp ẩn sâu trong tâm hồn của họ. Sau cách mạng tháng 8, ông chuyên tâm vào sáng tác những tác phẩm phục vụ cho tuyên truyền trong cuộc </a:t>
            </a:r>
            <a:r>
              <a:rPr lang="vi-VN" sz="3200" b="0" i="1" dirty="0">
                <a:solidFill>
                  <a:schemeClr val="bg1"/>
                </a:solidFill>
                <a:effectLst/>
                <a:latin typeface="+mj-lt"/>
              </a:rPr>
              <a:t>kháng </a:t>
            </a:r>
            <a:r>
              <a:rPr lang="vi-VN" sz="3200" b="0" i="1" dirty="0">
                <a:effectLst/>
                <a:latin typeface="+mj-lt"/>
              </a:rPr>
              <a:t>c</a:t>
            </a:r>
            <a:r>
              <a:rPr lang="vi-VN" sz="3200" b="0" i="1" dirty="0">
                <a:solidFill>
                  <a:srgbClr val="111111"/>
                </a:solidFill>
                <a:effectLst/>
                <a:latin typeface="+mj-lt"/>
              </a:rPr>
              <a:t>hiến chống Pháp của đất nước.</a:t>
            </a:r>
            <a:endParaRPr lang="en-US" sz="3200" i="1" dirty="0">
              <a:latin typeface="+mj-lt"/>
            </a:endParaRPr>
          </a:p>
        </p:txBody>
      </p:sp>
      <p:sp>
        <p:nvSpPr>
          <p:cNvPr id="7" name="TextBox 6">
            <a:extLst>
              <a:ext uri="{FF2B5EF4-FFF2-40B4-BE49-F238E27FC236}">
                <a16:creationId xmlns:a16="http://schemas.microsoft.com/office/drawing/2014/main" xmlns="" id="{0E1A1FBB-0B21-4A43-9300-A800F8C95571}"/>
              </a:ext>
            </a:extLst>
          </p:cNvPr>
          <p:cNvSpPr txBox="1"/>
          <p:nvPr/>
        </p:nvSpPr>
        <p:spPr>
          <a:xfrm>
            <a:off x="2346519" y="352574"/>
            <a:ext cx="7773282" cy="923330"/>
          </a:xfrm>
          <a:prstGeom prst="rect">
            <a:avLst/>
          </a:prstGeom>
          <a:solidFill>
            <a:schemeClr val="bg1"/>
          </a:solidFill>
        </p:spPr>
        <p:txBody>
          <a:bodyPr wrap="none" rtlCol="0">
            <a:spAutoFit/>
          </a:bodyPr>
          <a:lstStyle/>
          <a:p>
            <a:r>
              <a:rPr lang="en-US" sz="5400" b="1" dirty="0" err="1">
                <a:solidFill>
                  <a:srgbClr val="FF0000"/>
                </a:solidFill>
                <a:latin typeface="Times New Roman" panose="02020603050405020304" pitchFamily="18" charset="0"/>
                <a:cs typeface="Times New Roman" panose="02020603050405020304" pitchFamily="18" charset="0"/>
              </a:rPr>
              <a:t>Đi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tìm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vẻ</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đẹp</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văn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chương</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2696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AA0DFC6-9C18-4F81-B155-168AFE5F3FE2}"/>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124" name="Picture 4" descr="Việc làng by Ngô Tất Tố">
            <a:extLst>
              <a:ext uri="{FF2B5EF4-FFF2-40B4-BE49-F238E27FC236}">
                <a16:creationId xmlns:a16="http://schemas.microsoft.com/office/drawing/2014/main" xmlns="" id="{4EA3C92E-F09B-48DD-B69F-C18DA9C4B8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0032" y="609600"/>
            <a:ext cx="3851935" cy="5715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ghệ thuật băm thịt gà - Trích Việc làng tại soanbai123.com">
            <a:extLst>
              <a:ext uri="{FF2B5EF4-FFF2-40B4-BE49-F238E27FC236}">
                <a16:creationId xmlns:a16="http://schemas.microsoft.com/office/drawing/2014/main" xmlns="" id="{380ECA6C-D564-423C-9509-B8DD3F0DE5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609600"/>
            <a:ext cx="381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8" descr="Sách nói Tắt Đèn - Ngô Tất Tố - Sách Nói Online Hay">
            <a:extLst>
              <a:ext uri="{FF2B5EF4-FFF2-40B4-BE49-F238E27FC236}">
                <a16:creationId xmlns:a16="http://schemas.microsoft.com/office/drawing/2014/main" xmlns="" id="{7C1E41C3-E554-42CE-A19D-0F65A268253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xmlns="" id="{A7CA1001-950D-4D69-A27A-8D969F78E651}"/>
              </a:ext>
            </a:extLst>
          </p:cNvPr>
          <p:cNvPicPr>
            <a:picLocks noChangeAspect="1"/>
          </p:cNvPicPr>
          <p:nvPr/>
        </p:nvPicPr>
        <p:blipFill rotWithShape="1">
          <a:blip r:embed="rId4"/>
          <a:srcRect l="28210" r="28076"/>
          <a:stretch/>
        </p:blipFill>
        <p:spPr>
          <a:xfrm>
            <a:off x="217145" y="609600"/>
            <a:ext cx="3809999" cy="5730240"/>
          </a:xfrm>
          <a:prstGeom prst="rect">
            <a:avLst/>
          </a:prstGeom>
        </p:spPr>
      </p:pic>
      <p:sp>
        <p:nvSpPr>
          <p:cNvPr id="7" name="Rectangle 6">
            <a:extLst>
              <a:ext uri="{FF2B5EF4-FFF2-40B4-BE49-F238E27FC236}">
                <a16:creationId xmlns:a16="http://schemas.microsoft.com/office/drawing/2014/main" xmlns="" id="{663BE288-8995-48C8-A848-B57CF46FABF4}"/>
              </a:ext>
            </a:extLst>
          </p:cNvPr>
          <p:cNvSpPr/>
          <p:nvPr/>
        </p:nvSpPr>
        <p:spPr>
          <a:xfrm>
            <a:off x="1383030" y="3200400"/>
            <a:ext cx="9425940" cy="1280160"/>
          </a:xfrm>
          <a:prstGeom prst="rect">
            <a:avLst/>
          </a:prstGeom>
          <a:solidFill>
            <a:schemeClr val="bg1">
              <a:alpha val="83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5400" b="1" dirty="0">
                <a:solidFill>
                  <a:schemeClr val="tx1"/>
                </a:solidFill>
                <a:latin typeface="Times New Roman" panose="02020603050405020304" pitchFamily="18" charset="0"/>
                <a:cs typeface="Times New Roman" panose="02020603050405020304" pitchFamily="18" charset="0"/>
              </a:rPr>
              <a:t>TÁC PHẨM TIÊU BIỂU</a:t>
            </a:r>
          </a:p>
        </p:txBody>
      </p:sp>
    </p:spTree>
    <p:extLst>
      <p:ext uri="{BB962C8B-B14F-4D97-AF65-F5344CB8AC3E}">
        <p14:creationId xmlns:p14="http://schemas.microsoft.com/office/powerpoint/2010/main" val="3570184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wipe(down)">
                                      <p:cBhvr>
                                        <p:cTn id="17" dur="500"/>
                                        <p:tgtEl>
                                          <p:spTgt spid="51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wipe(down)">
                                      <p:cBhvr>
                                        <p:cTn id="22"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57978CD-3011-4C08-807F-02AC932A6B36}"/>
              </a:ext>
            </a:extLst>
          </p:cNvPr>
          <p:cNvSpPr/>
          <p:nvPr/>
        </p:nvSpPr>
        <p:spPr>
          <a:xfrm>
            <a:off x="7772400" y="0"/>
            <a:ext cx="4419600"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C56C0BF8-3A20-46AF-9C8E-3D6E14783D08}"/>
              </a:ext>
            </a:extLst>
          </p:cNvPr>
          <p:cNvSpPr/>
          <p:nvPr/>
        </p:nvSpPr>
        <p:spPr>
          <a:xfrm>
            <a:off x="0" y="0"/>
            <a:ext cx="6797040" cy="6858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xmlns="" id="{4B399E4D-E785-4B18-8727-E1A4D603B692}"/>
              </a:ext>
            </a:extLst>
          </p:cNvPr>
          <p:cNvSpPr/>
          <p:nvPr/>
        </p:nvSpPr>
        <p:spPr>
          <a:xfrm>
            <a:off x="5090160" y="0"/>
            <a:ext cx="6522720" cy="6858000"/>
          </a:xfrm>
          <a:prstGeom prst="parallelogram">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Pentagon 6">
            <a:extLst>
              <a:ext uri="{FF2B5EF4-FFF2-40B4-BE49-F238E27FC236}">
                <a16:creationId xmlns:a16="http://schemas.microsoft.com/office/drawing/2014/main" xmlns="" id="{A40EBF7A-D10C-4953-9EAC-7A91852755C8}"/>
              </a:ext>
            </a:extLst>
          </p:cNvPr>
          <p:cNvSpPr/>
          <p:nvPr/>
        </p:nvSpPr>
        <p:spPr>
          <a:xfrm>
            <a:off x="0" y="0"/>
            <a:ext cx="5623560" cy="670560"/>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2. TÁC PHẨM</a:t>
            </a:r>
          </a:p>
        </p:txBody>
      </p:sp>
      <p:sp>
        <p:nvSpPr>
          <p:cNvPr id="8" name="TextBox 7">
            <a:extLst>
              <a:ext uri="{FF2B5EF4-FFF2-40B4-BE49-F238E27FC236}">
                <a16:creationId xmlns:a16="http://schemas.microsoft.com/office/drawing/2014/main" xmlns="" id="{B7AE8710-55E0-4EBD-B77D-6390DD124C31}"/>
              </a:ext>
            </a:extLst>
          </p:cNvPr>
          <p:cNvSpPr txBox="1"/>
          <p:nvPr/>
        </p:nvSpPr>
        <p:spPr>
          <a:xfrm>
            <a:off x="182880" y="848360"/>
            <a:ext cx="5913120" cy="1077218"/>
          </a:xfrm>
          <a:prstGeom prst="rect">
            <a:avLst/>
          </a:prstGeom>
          <a:noFill/>
        </p:spPr>
        <p:txBody>
          <a:bodyPr wrap="square">
            <a:spAutoFit/>
          </a:bodyPr>
          <a:lstStyle/>
          <a:p>
            <a:pPr algn="just" eaLnBrk="0" fontAlgn="base" hangingPunct="0">
              <a:spcBef>
                <a:spcPct val="0"/>
              </a:spcBef>
              <a:spcAft>
                <a:spcPct val="0"/>
              </a:spcAft>
              <a:defRPr/>
            </a:pPr>
            <a:r>
              <a:rPr lang="en-US" sz="3200" b="1" dirty="0">
                <a:solidFill>
                  <a:srgbClr val="FF0000"/>
                </a:solidFill>
                <a:latin typeface="Times New Roman"/>
              </a:rPr>
              <a:t>a. </a:t>
            </a:r>
            <a:r>
              <a:rPr lang="en-US" sz="3200" b="1" dirty="0" err="1">
                <a:solidFill>
                  <a:srgbClr val="FF0000"/>
                </a:solidFill>
                <a:latin typeface="Times New Roman"/>
              </a:rPr>
              <a:t>Xuất</a:t>
            </a:r>
            <a:r>
              <a:rPr lang="en-US" sz="3200" b="1" dirty="0">
                <a:solidFill>
                  <a:srgbClr val="FF0000"/>
                </a:solidFill>
                <a:latin typeface="Times New Roman"/>
              </a:rPr>
              <a:t> </a:t>
            </a:r>
            <a:r>
              <a:rPr lang="en-US" sz="3200" b="1" dirty="0" err="1">
                <a:solidFill>
                  <a:srgbClr val="FF0000"/>
                </a:solidFill>
                <a:latin typeface="Times New Roman"/>
              </a:rPr>
              <a:t>xứ</a:t>
            </a:r>
            <a:r>
              <a:rPr lang="en-US" sz="3200" b="1" dirty="0">
                <a:solidFill>
                  <a:srgbClr val="FF0000"/>
                </a:solidFill>
                <a:latin typeface="Times New Roman"/>
              </a:rPr>
              <a:t>: </a:t>
            </a:r>
            <a:r>
              <a:rPr lang="en-US" sz="3200" dirty="0" err="1">
                <a:solidFill>
                  <a:srgbClr val="000000"/>
                </a:solidFill>
                <a:latin typeface="Times New Roman"/>
              </a:rPr>
              <a:t>trích</a:t>
            </a:r>
            <a:r>
              <a:rPr lang="en-US" sz="3200" dirty="0">
                <a:solidFill>
                  <a:srgbClr val="000000"/>
                </a:solidFill>
                <a:latin typeface="Times New Roman"/>
              </a:rPr>
              <a:t> </a:t>
            </a:r>
            <a:r>
              <a:rPr lang="en-US" sz="3200" dirty="0" err="1">
                <a:solidFill>
                  <a:srgbClr val="000000"/>
                </a:solidFill>
                <a:latin typeface="Times New Roman"/>
              </a:rPr>
              <a:t>chương</a:t>
            </a:r>
            <a:r>
              <a:rPr lang="en-US" sz="3200" dirty="0">
                <a:solidFill>
                  <a:srgbClr val="000000"/>
                </a:solidFill>
                <a:latin typeface="Times New Roman"/>
              </a:rPr>
              <a:t> XVIII </a:t>
            </a:r>
            <a:r>
              <a:rPr lang="en-US" sz="3200" dirty="0" err="1">
                <a:solidFill>
                  <a:srgbClr val="000000"/>
                </a:solidFill>
                <a:latin typeface="Times New Roman"/>
              </a:rPr>
              <a:t>tác</a:t>
            </a:r>
            <a:r>
              <a:rPr lang="en-US" sz="3200" dirty="0">
                <a:solidFill>
                  <a:srgbClr val="000000"/>
                </a:solidFill>
                <a:latin typeface="Times New Roman"/>
              </a:rPr>
              <a:t> </a:t>
            </a:r>
            <a:r>
              <a:rPr lang="en-US" sz="3200" dirty="0" err="1">
                <a:solidFill>
                  <a:srgbClr val="000000"/>
                </a:solidFill>
                <a:latin typeface="Times New Roman"/>
              </a:rPr>
              <a:t>phẩm</a:t>
            </a:r>
            <a:r>
              <a:rPr lang="en-US" sz="3200" dirty="0">
                <a:solidFill>
                  <a:srgbClr val="000000"/>
                </a:solidFill>
                <a:latin typeface="Times New Roman"/>
              </a:rPr>
              <a:t> “</a:t>
            </a:r>
            <a:r>
              <a:rPr lang="en-US" sz="3200" dirty="0" err="1">
                <a:solidFill>
                  <a:srgbClr val="000000"/>
                </a:solidFill>
                <a:latin typeface="Times New Roman"/>
              </a:rPr>
              <a:t>Tắt</a:t>
            </a:r>
            <a:r>
              <a:rPr lang="en-US" sz="3200" dirty="0">
                <a:solidFill>
                  <a:srgbClr val="000000"/>
                </a:solidFill>
                <a:latin typeface="Times New Roman"/>
              </a:rPr>
              <a:t> </a:t>
            </a:r>
            <a:r>
              <a:rPr lang="en-US" sz="3200" dirty="0" err="1">
                <a:solidFill>
                  <a:srgbClr val="000000"/>
                </a:solidFill>
                <a:latin typeface="Times New Roman"/>
              </a:rPr>
              <a:t>đèn</a:t>
            </a:r>
            <a:r>
              <a:rPr lang="en-US" sz="3200" dirty="0">
                <a:solidFill>
                  <a:srgbClr val="000000"/>
                </a:solidFill>
                <a:latin typeface="Times New Roman"/>
              </a:rPr>
              <a:t>”.</a:t>
            </a:r>
          </a:p>
        </p:txBody>
      </p:sp>
      <p:sp>
        <p:nvSpPr>
          <p:cNvPr id="10" name="TextBox 9">
            <a:extLst>
              <a:ext uri="{FF2B5EF4-FFF2-40B4-BE49-F238E27FC236}">
                <a16:creationId xmlns:a16="http://schemas.microsoft.com/office/drawing/2014/main" xmlns="" id="{28EDAF93-D0AD-4C60-8BCA-6B49456C4816}"/>
              </a:ext>
            </a:extLst>
          </p:cNvPr>
          <p:cNvSpPr txBox="1"/>
          <p:nvPr/>
        </p:nvSpPr>
        <p:spPr>
          <a:xfrm>
            <a:off x="6522720" y="848360"/>
            <a:ext cx="5547360" cy="4832092"/>
          </a:xfrm>
          <a:prstGeom prst="rect">
            <a:avLst/>
          </a:prstGeom>
          <a:noFill/>
        </p:spPr>
        <p:txBody>
          <a:bodyPr wrap="square">
            <a:spAutoFit/>
          </a:bodyPr>
          <a:lstStyle/>
          <a:p>
            <a:pPr algn="just"/>
            <a:r>
              <a:rPr lang="vi-VN" sz="2800" dirty="0">
                <a:solidFill>
                  <a:schemeClr val="bg1"/>
                </a:solidFill>
                <a:effectLst/>
                <a:latin typeface="+mj-lt"/>
              </a:rPr>
              <a:t>Ngô Tất Tố viết </a:t>
            </a:r>
            <a:r>
              <a:rPr lang="vi-VN" sz="2800" i="1" dirty="0">
                <a:solidFill>
                  <a:schemeClr val="bg1"/>
                </a:solidFill>
                <a:effectLst/>
                <a:latin typeface="+mj-lt"/>
              </a:rPr>
              <a:t>Tắt Đèn </a:t>
            </a:r>
            <a:r>
              <a:rPr lang="vi-VN" sz="2800" dirty="0">
                <a:solidFill>
                  <a:schemeClr val="bg1"/>
                </a:solidFill>
                <a:effectLst/>
                <a:latin typeface="+mj-lt"/>
              </a:rPr>
              <a:t>năm 1937, vào năm này lụt lội xảy ra liên miên gây nên mất mùa đói kém, nhân dân lâm vào cảnh lầm than, bế tắc đặc biệt là người nông dân. Vì vậy, vấn đề nông dân đấu tranh chống lại chính sách sưu thuế, áp bức bốc lột của bọn thực dân, quan lại, địa chủ, cường hào, đòi cải thiện đời sống cho người dân cày là một vấn đề lớn, trọng tâm của cách mạng. </a:t>
            </a:r>
            <a:endParaRPr lang="en-US" sz="2800" dirty="0">
              <a:solidFill>
                <a:schemeClr val="bg1"/>
              </a:solidFill>
              <a:latin typeface="+mj-lt"/>
            </a:endParaRPr>
          </a:p>
        </p:txBody>
      </p:sp>
      <p:sp>
        <p:nvSpPr>
          <p:cNvPr id="11" name="TextBox 10">
            <a:extLst>
              <a:ext uri="{FF2B5EF4-FFF2-40B4-BE49-F238E27FC236}">
                <a16:creationId xmlns:a16="http://schemas.microsoft.com/office/drawing/2014/main" xmlns="" id="{1CBC9A61-425E-4A8F-9C2A-9BCD522E7D6D}"/>
              </a:ext>
            </a:extLst>
          </p:cNvPr>
          <p:cNvSpPr txBox="1"/>
          <p:nvPr/>
        </p:nvSpPr>
        <p:spPr>
          <a:xfrm>
            <a:off x="188860" y="2006502"/>
            <a:ext cx="5913120" cy="1569660"/>
          </a:xfrm>
          <a:prstGeom prst="rect">
            <a:avLst/>
          </a:prstGeom>
          <a:noFill/>
        </p:spPr>
        <p:txBody>
          <a:bodyPr wrap="square">
            <a:spAutoFit/>
          </a:bodyPr>
          <a:lstStyle/>
          <a:p>
            <a:pPr algn="just" eaLnBrk="0" fontAlgn="base" hangingPunct="0">
              <a:spcBef>
                <a:spcPct val="0"/>
              </a:spcBef>
              <a:spcAft>
                <a:spcPct val="0"/>
              </a:spcAft>
              <a:defRPr/>
            </a:pPr>
            <a:r>
              <a:rPr lang="en-US" sz="3200" b="1" dirty="0">
                <a:solidFill>
                  <a:srgbClr val="FF0000"/>
                </a:solidFill>
                <a:latin typeface="Times New Roman"/>
              </a:rPr>
              <a:t>b. </a:t>
            </a:r>
            <a:r>
              <a:rPr lang="en-US" sz="3200" b="1" dirty="0" err="1">
                <a:solidFill>
                  <a:srgbClr val="FF0000"/>
                </a:solidFill>
                <a:latin typeface="Times New Roman"/>
              </a:rPr>
              <a:t>Thể</a:t>
            </a:r>
            <a:r>
              <a:rPr lang="en-US" sz="3200" b="1" dirty="0">
                <a:solidFill>
                  <a:srgbClr val="FF0000"/>
                </a:solidFill>
                <a:latin typeface="Times New Roman"/>
              </a:rPr>
              <a:t> </a:t>
            </a:r>
            <a:r>
              <a:rPr lang="en-US" sz="3200" b="1" dirty="0" err="1">
                <a:solidFill>
                  <a:srgbClr val="FF0000"/>
                </a:solidFill>
                <a:latin typeface="Times New Roman"/>
              </a:rPr>
              <a:t>loại</a:t>
            </a:r>
            <a:r>
              <a:rPr lang="en-US" sz="3200" b="1" dirty="0">
                <a:solidFill>
                  <a:srgbClr val="FF0000"/>
                </a:solidFill>
                <a:latin typeface="Times New Roman"/>
              </a:rPr>
              <a:t> + PTBĐ:</a:t>
            </a:r>
          </a:p>
          <a:p>
            <a:pPr marL="457200" indent="-457200" algn="just" eaLnBrk="0" fontAlgn="base" hangingPunct="0">
              <a:spcBef>
                <a:spcPct val="0"/>
              </a:spcBef>
              <a:spcAft>
                <a:spcPct val="0"/>
              </a:spcAft>
              <a:buFontTx/>
              <a:buChar char="-"/>
              <a:defRPr/>
            </a:pPr>
            <a:r>
              <a:rPr lang="en-US" sz="3200" dirty="0" err="1">
                <a:latin typeface="Times New Roman"/>
              </a:rPr>
              <a:t>Thể</a:t>
            </a:r>
            <a:r>
              <a:rPr lang="en-US" sz="3200" dirty="0">
                <a:latin typeface="Times New Roman"/>
              </a:rPr>
              <a:t> </a:t>
            </a:r>
            <a:r>
              <a:rPr lang="en-US" sz="3200" dirty="0" err="1">
                <a:latin typeface="Times New Roman"/>
              </a:rPr>
              <a:t>loại</a:t>
            </a:r>
            <a:r>
              <a:rPr lang="en-US" sz="3200" dirty="0">
                <a:latin typeface="Times New Roman"/>
              </a:rPr>
              <a:t>: </a:t>
            </a:r>
            <a:r>
              <a:rPr lang="en-US" sz="3200" dirty="0" err="1">
                <a:latin typeface="Times New Roman"/>
              </a:rPr>
              <a:t>Tiểu</a:t>
            </a:r>
            <a:r>
              <a:rPr lang="en-US" sz="3200" dirty="0">
                <a:latin typeface="Times New Roman"/>
              </a:rPr>
              <a:t> </a:t>
            </a:r>
            <a:r>
              <a:rPr lang="en-US" sz="3200" dirty="0" err="1">
                <a:latin typeface="Times New Roman"/>
              </a:rPr>
              <a:t>thuyết</a:t>
            </a:r>
            <a:endParaRPr lang="en-US" sz="3200" dirty="0">
              <a:latin typeface="Times New Roman"/>
            </a:endParaRPr>
          </a:p>
          <a:p>
            <a:pPr marL="457200" indent="-457200" algn="just" eaLnBrk="0" fontAlgn="base" hangingPunct="0">
              <a:spcBef>
                <a:spcPct val="0"/>
              </a:spcBef>
              <a:spcAft>
                <a:spcPct val="0"/>
              </a:spcAft>
              <a:buFontTx/>
              <a:buChar char="-"/>
              <a:defRPr/>
            </a:pPr>
            <a:r>
              <a:rPr lang="en-US" sz="3200" dirty="0">
                <a:latin typeface="Times New Roman"/>
              </a:rPr>
              <a:t>PTBĐ: </a:t>
            </a:r>
            <a:r>
              <a:rPr lang="en-US" sz="3200" dirty="0" err="1">
                <a:latin typeface="Times New Roman"/>
              </a:rPr>
              <a:t>Tự</a:t>
            </a:r>
            <a:r>
              <a:rPr lang="en-US" sz="3200" dirty="0">
                <a:latin typeface="Times New Roman"/>
              </a:rPr>
              <a:t> </a:t>
            </a:r>
            <a:r>
              <a:rPr lang="en-US" sz="3200" dirty="0" err="1">
                <a:latin typeface="Times New Roman"/>
              </a:rPr>
              <a:t>sự</a:t>
            </a:r>
            <a:r>
              <a:rPr lang="en-US" sz="3200" dirty="0">
                <a:latin typeface="Times New Roman"/>
              </a:rPr>
              <a:t> </a:t>
            </a:r>
            <a:r>
              <a:rPr lang="en-US" sz="3200" dirty="0" err="1">
                <a:latin typeface="Times New Roman"/>
              </a:rPr>
              <a:t>kết</a:t>
            </a:r>
            <a:r>
              <a:rPr lang="en-US" sz="3200" dirty="0">
                <a:latin typeface="Times New Roman"/>
              </a:rPr>
              <a:t> </a:t>
            </a:r>
            <a:r>
              <a:rPr lang="en-US" sz="3200" dirty="0" err="1">
                <a:latin typeface="Times New Roman"/>
              </a:rPr>
              <a:t>hợp</a:t>
            </a:r>
            <a:r>
              <a:rPr lang="en-US" sz="3200" dirty="0">
                <a:latin typeface="Times New Roman"/>
              </a:rPr>
              <a:t> MT, BC</a:t>
            </a:r>
          </a:p>
        </p:txBody>
      </p:sp>
    </p:spTree>
    <p:extLst>
      <p:ext uri="{BB962C8B-B14F-4D97-AF65-F5344CB8AC3E}">
        <p14:creationId xmlns:p14="http://schemas.microsoft.com/office/powerpoint/2010/main" val="24643979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heel(1)">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hought Bubble: Cloud 4">
            <a:extLst>
              <a:ext uri="{FF2B5EF4-FFF2-40B4-BE49-F238E27FC236}">
                <a16:creationId xmlns:a16="http://schemas.microsoft.com/office/drawing/2014/main" xmlns="" id="{0D939783-21C4-4D79-BFBE-9873B878B7D4}"/>
              </a:ext>
            </a:extLst>
          </p:cNvPr>
          <p:cNvSpPr/>
          <p:nvPr/>
        </p:nvSpPr>
        <p:spPr>
          <a:xfrm>
            <a:off x="2920680" y="115746"/>
            <a:ext cx="9271320" cy="4449355"/>
          </a:xfrm>
          <a:prstGeom prst="cloudCallout">
            <a:avLst>
              <a:gd name="adj1" fmla="val -36314"/>
              <a:gd name="adj2" fmla="val 5703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4" name="Text Box 9">
            <a:extLst>
              <a:ext uri="{FF2B5EF4-FFF2-40B4-BE49-F238E27FC236}">
                <a16:creationId xmlns:a16="http://schemas.microsoft.com/office/drawing/2014/main" xmlns="" id="{4E9D221C-779E-4F71-AB5A-C439EC702CCE}"/>
              </a:ext>
            </a:extLst>
          </p:cNvPr>
          <p:cNvSpPr txBox="1">
            <a:spLocks noChangeArrowheads="1"/>
          </p:cNvSpPr>
          <p:nvPr/>
        </p:nvSpPr>
        <p:spPr bwMode="auto">
          <a:xfrm>
            <a:off x="3854370" y="1030146"/>
            <a:ext cx="8164974"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altLang="en-US" sz="2800" b="1" i="1" dirty="0">
                <a:latin typeface="Times New Roman" panose="02020603050405020304" pitchFamily="18" charset="0"/>
                <a:cs typeface="Times New Roman" panose="02020603050405020304" pitchFamily="18" charset="0"/>
              </a:rPr>
              <a:t>*</a:t>
            </a:r>
            <a:r>
              <a:rPr lang="en-US" altLang="en-US" sz="2800" b="1" i="1" dirty="0" err="1">
                <a:latin typeface="Times New Roman" panose="02020603050405020304" pitchFamily="18" charset="0"/>
                <a:cs typeface="Times New Roman" panose="02020603050405020304" pitchFamily="18" charset="0"/>
              </a:rPr>
              <a:t>Làm</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rõ</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không</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khí</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hồi</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hộp</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khẩn</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trương</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căng</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thẳng</a:t>
            </a:r>
            <a:r>
              <a:rPr lang="en-US" altLang="en-US" sz="2800" b="1" i="1" dirty="0">
                <a:latin typeface="Times New Roman" panose="02020603050405020304" pitchFamily="18" charset="0"/>
                <a:cs typeface="Times New Roman" panose="02020603050405020304" pitchFamily="18" charset="0"/>
              </a:rPr>
              <a:t>.</a:t>
            </a:r>
          </a:p>
          <a:p>
            <a:pPr fontAlgn="base">
              <a:spcBef>
                <a:spcPct val="50000"/>
              </a:spcBef>
              <a:spcAft>
                <a:spcPct val="0"/>
              </a:spcAft>
              <a:buFontTx/>
              <a:buChar char="-"/>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đoạn</a:t>
            </a:r>
            <a:r>
              <a:rPr lang="en-US" altLang="en-US" sz="2800" dirty="0">
                <a:latin typeface="Times New Roman" panose="02020603050405020304" pitchFamily="18" charset="0"/>
                <a:cs typeface="Times New Roman" panose="02020603050405020304" pitchFamily="18" charset="0"/>
              </a:rPr>
              <a:t> 1: </a:t>
            </a:r>
            <a:r>
              <a:rPr lang="en-US" altLang="en-US" sz="2800" dirty="0" err="1">
                <a:latin typeface="Times New Roman" panose="02020603050405020304" pitchFamily="18" charset="0"/>
                <a:cs typeface="Times New Roman" panose="02020603050405020304" pitchFamily="18" charset="0"/>
              </a:rPr>
              <a:t>Giọng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chị</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Dậu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dịu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dàng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cần</a:t>
            </a:r>
            <a:r>
              <a:rPr lang="en-US" altLang="en-US" sz="2800" dirty="0">
                <a:latin typeface="Times New Roman" panose="02020603050405020304" pitchFamily="18" charset="0"/>
                <a:cs typeface="Times New Roman" panose="02020603050405020304" pitchFamily="18" charset="0"/>
              </a:rPr>
              <a:t> </a:t>
            </a:r>
          </a:p>
          <a:p>
            <a:pPr fontAlgn="base">
              <a:spcBef>
                <a:spcPct val="50000"/>
              </a:spcBef>
              <a:spcAft>
                <a:spcPct val="0"/>
              </a:spcAft>
              <a:buFontTx/>
              <a:buChar char="-"/>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đoạn</a:t>
            </a:r>
            <a:r>
              <a:rPr lang="en-US" altLang="en-US" sz="2800" dirty="0">
                <a:latin typeface="Times New Roman" panose="02020603050405020304" pitchFamily="18" charset="0"/>
                <a:cs typeface="Times New Roman" panose="02020603050405020304" pitchFamily="18" charset="0"/>
              </a:rPr>
              <a:t> 2: </a:t>
            </a:r>
            <a:r>
              <a:rPr lang="en-US" altLang="en-US" sz="2800" dirty="0" err="1">
                <a:latin typeface="Times New Roman" panose="02020603050405020304" pitchFamily="18" charset="0"/>
                <a:cs typeface="Times New Roman" panose="02020603050405020304" pitchFamily="18" charset="0"/>
              </a:rPr>
              <a:t>Giọng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chị</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Dậu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lúc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đầu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nhẹ</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nhàng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nhẫn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nhục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rắn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đanh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thép</a:t>
            </a:r>
            <a:r>
              <a:rPr lang="en-US" altLang="en-US" sz="2800" dirty="0">
                <a:latin typeface="Times New Roman" panose="02020603050405020304" pitchFamily="18" charset="0"/>
                <a:cs typeface="Times New Roman" panose="02020603050405020304" pitchFamily="18" charset="0"/>
              </a:rPr>
              <a:t>.</a:t>
            </a:r>
          </a:p>
          <a:p>
            <a:pPr fontAlgn="base">
              <a:spcBef>
                <a:spcPct val="50000"/>
              </a:spcBef>
              <a:spcAft>
                <a:spcPct val="0"/>
              </a:spcAft>
              <a:buFontTx/>
              <a:buChar char="-"/>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Giọng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hống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dữ</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tợn</a:t>
            </a:r>
            <a:r>
              <a:rPr lang="en-US" altLang="en-US" sz="2800" dirty="0">
                <a:latin typeface="Times New Roman" panose="02020603050405020304" pitchFamily="18" charset="0"/>
                <a:cs typeface="Times New Roman" panose="02020603050405020304" pitchFamily="18" charset="0"/>
              </a:rPr>
              <a:t>.</a:t>
            </a:r>
          </a:p>
        </p:txBody>
      </p:sp>
      <p:pic>
        <p:nvPicPr>
          <p:cNvPr id="9218" name="Picture 2" descr="Children Read, Children Clipart, Child, Reading PNG Transparent Clipart  Image and PSD File for Free Download | Kids reading, Kids clipart, Children">
            <a:extLst>
              <a:ext uri="{FF2B5EF4-FFF2-40B4-BE49-F238E27FC236}">
                <a16:creationId xmlns:a16="http://schemas.microsoft.com/office/drawing/2014/main" xmlns="" id="{29E77E5B-690C-4A3A-86AB-3954797E128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5178" y="2244765"/>
            <a:ext cx="6191250"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0173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down)">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2273</TotalTime>
  <Words>1385</Words>
  <Application>Microsoft Office PowerPoint</Application>
  <PresentationFormat>Widescreen</PresentationFormat>
  <Paragraphs>133</Paragraphs>
  <Slides>25</Slides>
  <Notes>0</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Arial</vt:lpstr>
      <vt:lpstr>Calibri</vt:lpstr>
      <vt:lpstr>Calibri Light</vt:lpstr>
      <vt:lpstr>Symbol</vt:lpstr>
      <vt:lpstr>Times New Roman</vt:lpstr>
      <vt:lpstr>Office Theme</vt:lpstr>
      <vt:lpstr>Default Design</vt:lpstr>
      <vt:lpstr>PowerPoint Presentation</vt:lpstr>
      <vt:lpstr>PowerPoint Presentation</vt:lpstr>
      <vt:lpstr>PowerPoint Presentation</vt:lpstr>
      <vt:lpstr>PowerPoint Presentation</vt:lpstr>
      <vt:lpstr>1. Tác giả: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Chị Dậu đối đầu với bọn tay sai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ĐẶNG LIÊN 0973576694</dc:creator>
  <cp:lastModifiedBy>Lan</cp:lastModifiedBy>
  <cp:revision>43</cp:revision>
  <dcterms:created xsi:type="dcterms:W3CDTF">2021-06-13T12:42:09Z</dcterms:created>
  <dcterms:modified xsi:type="dcterms:W3CDTF">2021-09-09T15:33:32Z</dcterms:modified>
</cp:coreProperties>
</file>