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3" r:id="rId8"/>
    <p:sldId id="262"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595959"/>
    <a:srgbClr val="70AD4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042" y="8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69EC-B270-4708-9FC4-8DE852275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3D20B-C9F6-4185-8F9B-189B20A773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C2158-AC1C-4E37-B264-F8E566DFEA8E}"/>
              </a:ext>
            </a:extLst>
          </p:cNvPr>
          <p:cNvSpPr>
            <a:spLocks noGrp="1"/>
          </p:cNvSpPr>
          <p:nvPr>
            <p:ph type="dt" sz="half" idx="10"/>
          </p:nvPr>
        </p:nvSpPr>
        <p:spPr/>
        <p:txBody>
          <a:bodyPr/>
          <a:lstStyle/>
          <a:p>
            <a:fld id="{A489355E-335C-4437-BF5E-99529783802F}" type="datetimeFigureOut">
              <a:rPr lang="en-US" smtClean="0"/>
              <a:t>7/21/2021</a:t>
            </a:fld>
            <a:endParaRPr lang="en-US"/>
          </a:p>
        </p:txBody>
      </p:sp>
      <p:sp>
        <p:nvSpPr>
          <p:cNvPr id="5" name="Footer Placeholder 4">
            <a:extLst>
              <a:ext uri="{FF2B5EF4-FFF2-40B4-BE49-F238E27FC236}">
                <a16:creationId xmlns:a16="http://schemas.microsoft.com/office/drawing/2014/main" id="{96D8CD4C-AFDC-458D-BE0F-B8E96539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0F258-FA5A-4A88-B9AB-48BB96B21D6E}"/>
              </a:ext>
            </a:extLst>
          </p:cNvPr>
          <p:cNvSpPr>
            <a:spLocks noGrp="1"/>
          </p:cNvSpPr>
          <p:nvPr>
            <p:ph type="sldNum" sz="quarter" idx="12"/>
          </p:nvPr>
        </p:nvSpPr>
        <p:spPr/>
        <p:txBody>
          <a:bodyPr/>
          <a:lstStyle/>
          <a:p>
            <a:fld id="{22353E03-F6BA-4B8C-9DE5-D270E9D9BC24}" type="slidenum">
              <a:rPr lang="en-US" smtClean="0"/>
              <a:t>‹#›</a:t>
            </a:fld>
            <a:endParaRPr lang="en-US"/>
          </a:p>
        </p:txBody>
      </p:sp>
    </p:spTree>
    <p:extLst>
      <p:ext uri="{BB962C8B-B14F-4D97-AF65-F5344CB8AC3E}">
        <p14:creationId xmlns:p14="http://schemas.microsoft.com/office/powerpoint/2010/main" val="7910303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B020-0C52-4E88-BB85-DAE01EE115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BC4ADA-FC17-45AF-996F-4662FE5099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A89D7-278C-41E7-AE6D-F158F17A78D8}"/>
              </a:ext>
            </a:extLst>
          </p:cNvPr>
          <p:cNvSpPr>
            <a:spLocks noGrp="1"/>
          </p:cNvSpPr>
          <p:nvPr>
            <p:ph type="dt" sz="half" idx="10"/>
          </p:nvPr>
        </p:nvSpPr>
        <p:spPr/>
        <p:txBody>
          <a:bodyPr/>
          <a:lstStyle/>
          <a:p>
            <a:fld id="{A489355E-335C-4437-BF5E-99529783802F}" type="datetimeFigureOut">
              <a:rPr lang="en-US" smtClean="0"/>
              <a:t>7/21/2021</a:t>
            </a:fld>
            <a:endParaRPr lang="en-US"/>
          </a:p>
        </p:txBody>
      </p:sp>
      <p:sp>
        <p:nvSpPr>
          <p:cNvPr id="5" name="Footer Placeholder 4">
            <a:extLst>
              <a:ext uri="{FF2B5EF4-FFF2-40B4-BE49-F238E27FC236}">
                <a16:creationId xmlns:a16="http://schemas.microsoft.com/office/drawing/2014/main" id="{A80EEF95-F1EE-4CDE-A646-0BA7DD1CBD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7FA8D-CD9B-4213-9FC3-F5BECF17EDFA}"/>
              </a:ext>
            </a:extLst>
          </p:cNvPr>
          <p:cNvSpPr>
            <a:spLocks noGrp="1"/>
          </p:cNvSpPr>
          <p:nvPr>
            <p:ph type="sldNum" sz="quarter" idx="12"/>
          </p:nvPr>
        </p:nvSpPr>
        <p:spPr/>
        <p:txBody>
          <a:bodyPr/>
          <a:lstStyle/>
          <a:p>
            <a:fld id="{22353E03-F6BA-4B8C-9DE5-D270E9D9BC24}" type="slidenum">
              <a:rPr lang="en-US" smtClean="0"/>
              <a:t>‹#›</a:t>
            </a:fld>
            <a:endParaRPr lang="en-US"/>
          </a:p>
        </p:txBody>
      </p:sp>
    </p:spTree>
    <p:extLst>
      <p:ext uri="{BB962C8B-B14F-4D97-AF65-F5344CB8AC3E}">
        <p14:creationId xmlns:p14="http://schemas.microsoft.com/office/powerpoint/2010/main" val="26570688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C1CA6D-E7E8-42A0-B2CF-BB47B53A96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14A10C-1276-42AA-99AF-694A9AD23B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FC43C-8787-4800-91FC-FCBC337B6039}"/>
              </a:ext>
            </a:extLst>
          </p:cNvPr>
          <p:cNvSpPr>
            <a:spLocks noGrp="1"/>
          </p:cNvSpPr>
          <p:nvPr>
            <p:ph type="dt" sz="half" idx="10"/>
          </p:nvPr>
        </p:nvSpPr>
        <p:spPr/>
        <p:txBody>
          <a:bodyPr/>
          <a:lstStyle/>
          <a:p>
            <a:fld id="{A489355E-335C-4437-BF5E-99529783802F}" type="datetimeFigureOut">
              <a:rPr lang="en-US" smtClean="0"/>
              <a:t>7/21/2021</a:t>
            </a:fld>
            <a:endParaRPr lang="en-US"/>
          </a:p>
        </p:txBody>
      </p:sp>
      <p:sp>
        <p:nvSpPr>
          <p:cNvPr id="5" name="Footer Placeholder 4">
            <a:extLst>
              <a:ext uri="{FF2B5EF4-FFF2-40B4-BE49-F238E27FC236}">
                <a16:creationId xmlns:a16="http://schemas.microsoft.com/office/drawing/2014/main" id="{8458F103-FEC3-47FC-9E8C-5C13F3632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CD605-36D1-437F-ADCA-286A36DF595A}"/>
              </a:ext>
            </a:extLst>
          </p:cNvPr>
          <p:cNvSpPr>
            <a:spLocks noGrp="1"/>
          </p:cNvSpPr>
          <p:nvPr>
            <p:ph type="sldNum" sz="quarter" idx="12"/>
          </p:nvPr>
        </p:nvSpPr>
        <p:spPr/>
        <p:txBody>
          <a:bodyPr/>
          <a:lstStyle/>
          <a:p>
            <a:fld id="{22353E03-F6BA-4B8C-9DE5-D270E9D9BC24}" type="slidenum">
              <a:rPr lang="en-US" smtClean="0"/>
              <a:t>‹#›</a:t>
            </a:fld>
            <a:endParaRPr lang="en-US"/>
          </a:p>
        </p:txBody>
      </p:sp>
    </p:spTree>
    <p:extLst>
      <p:ext uri="{BB962C8B-B14F-4D97-AF65-F5344CB8AC3E}">
        <p14:creationId xmlns:p14="http://schemas.microsoft.com/office/powerpoint/2010/main" val="30508239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EC9D-CD42-401E-8AF1-A8DF11A3D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3EC839-40EA-4D0F-B617-492F3211CD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F618-32FE-4603-9775-01E1716032DC}"/>
              </a:ext>
            </a:extLst>
          </p:cNvPr>
          <p:cNvSpPr>
            <a:spLocks noGrp="1"/>
          </p:cNvSpPr>
          <p:nvPr>
            <p:ph type="dt" sz="half" idx="10"/>
          </p:nvPr>
        </p:nvSpPr>
        <p:spPr/>
        <p:txBody>
          <a:bodyPr/>
          <a:lstStyle/>
          <a:p>
            <a:fld id="{A489355E-335C-4437-BF5E-99529783802F}" type="datetimeFigureOut">
              <a:rPr lang="en-US" smtClean="0"/>
              <a:t>7/21/2021</a:t>
            </a:fld>
            <a:endParaRPr lang="en-US"/>
          </a:p>
        </p:txBody>
      </p:sp>
      <p:sp>
        <p:nvSpPr>
          <p:cNvPr id="5" name="Footer Placeholder 4">
            <a:extLst>
              <a:ext uri="{FF2B5EF4-FFF2-40B4-BE49-F238E27FC236}">
                <a16:creationId xmlns:a16="http://schemas.microsoft.com/office/drawing/2014/main" id="{23E1CF28-78DC-4CC9-A5CB-88935EF38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05718-C1BD-4579-9627-A2F2C73F2925}"/>
              </a:ext>
            </a:extLst>
          </p:cNvPr>
          <p:cNvSpPr>
            <a:spLocks noGrp="1"/>
          </p:cNvSpPr>
          <p:nvPr>
            <p:ph type="sldNum" sz="quarter" idx="12"/>
          </p:nvPr>
        </p:nvSpPr>
        <p:spPr/>
        <p:txBody>
          <a:bodyPr/>
          <a:lstStyle/>
          <a:p>
            <a:fld id="{22353E03-F6BA-4B8C-9DE5-D270E9D9BC24}" type="slidenum">
              <a:rPr lang="en-US" smtClean="0"/>
              <a:t>‹#›</a:t>
            </a:fld>
            <a:endParaRPr lang="en-US"/>
          </a:p>
        </p:txBody>
      </p:sp>
    </p:spTree>
    <p:extLst>
      <p:ext uri="{BB962C8B-B14F-4D97-AF65-F5344CB8AC3E}">
        <p14:creationId xmlns:p14="http://schemas.microsoft.com/office/powerpoint/2010/main" val="25687277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B33B-E886-45AF-AE76-69165F4A51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BB012E-43BD-464A-86A8-7AE8AC5653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0D0A50-E6AA-4FB6-962D-7D2F2E565B71}"/>
              </a:ext>
            </a:extLst>
          </p:cNvPr>
          <p:cNvSpPr>
            <a:spLocks noGrp="1"/>
          </p:cNvSpPr>
          <p:nvPr>
            <p:ph type="dt" sz="half" idx="10"/>
          </p:nvPr>
        </p:nvSpPr>
        <p:spPr/>
        <p:txBody>
          <a:bodyPr/>
          <a:lstStyle/>
          <a:p>
            <a:fld id="{A489355E-335C-4437-BF5E-99529783802F}" type="datetimeFigureOut">
              <a:rPr lang="en-US" smtClean="0"/>
              <a:t>7/21/2021</a:t>
            </a:fld>
            <a:endParaRPr lang="en-US"/>
          </a:p>
        </p:txBody>
      </p:sp>
      <p:sp>
        <p:nvSpPr>
          <p:cNvPr id="5" name="Footer Placeholder 4">
            <a:extLst>
              <a:ext uri="{FF2B5EF4-FFF2-40B4-BE49-F238E27FC236}">
                <a16:creationId xmlns:a16="http://schemas.microsoft.com/office/drawing/2014/main" id="{5EB424E5-8DBE-4FAF-9F12-FC431CCE4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B68FA-31BF-4303-9DA7-540C6B74CB0F}"/>
              </a:ext>
            </a:extLst>
          </p:cNvPr>
          <p:cNvSpPr>
            <a:spLocks noGrp="1"/>
          </p:cNvSpPr>
          <p:nvPr>
            <p:ph type="sldNum" sz="quarter" idx="12"/>
          </p:nvPr>
        </p:nvSpPr>
        <p:spPr/>
        <p:txBody>
          <a:bodyPr/>
          <a:lstStyle/>
          <a:p>
            <a:fld id="{22353E03-F6BA-4B8C-9DE5-D270E9D9BC24}" type="slidenum">
              <a:rPr lang="en-US" smtClean="0"/>
              <a:t>‹#›</a:t>
            </a:fld>
            <a:endParaRPr lang="en-US"/>
          </a:p>
        </p:txBody>
      </p:sp>
    </p:spTree>
    <p:extLst>
      <p:ext uri="{BB962C8B-B14F-4D97-AF65-F5344CB8AC3E}">
        <p14:creationId xmlns:p14="http://schemas.microsoft.com/office/powerpoint/2010/main" val="25703249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CEE2-E7CF-41B1-BFCD-D8C7678854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5DA95-956B-423D-B515-16D3B9276B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842B6F-9F88-4D36-9F8D-3851F237F6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06ED34-42ED-451A-A0B3-6A74566D9852}"/>
              </a:ext>
            </a:extLst>
          </p:cNvPr>
          <p:cNvSpPr>
            <a:spLocks noGrp="1"/>
          </p:cNvSpPr>
          <p:nvPr>
            <p:ph type="dt" sz="half" idx="10"/>
          </p:nvPr>
        </p:nvSpPr>
        <p:spPr/>
        <p:txBody>
          <a:bodyPr/>
          <a:lstStyle/>
          <a:p>
            <a:fld id="{A489355E-335C-4437-BF5E-99529783802F}" type="datetimeFigureOut">
              <a:rPr lang="en-US" smtClean="0"/>
              <a:t>7/21/2021</a:t>
            </a:fld>
            <a:endParaRPr lang="en-US"/>
          </a:p>
        </p:txBody>
      </p:sp>
      <p:sp>
        <p:nvSpPr>
          <p:cNvPr id="6" name="Footer Placeholder 5">
            <a:extLst>
              <a:ext uri="{FF2B5EF4-FFF2-40B4-BE49-F238E27FC236}">
                <a16:creationId xmlns:a16="http://schemas.microsoft.com/office/drawing/2014/main" id="{D7D4257B-6896-40CA-B668-0C7CA3F6FC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7CAAE5-F5F4-4DA5-9E1C-CB4D398DE106}"/>
              </a:ext>
            </a:extLst>
          </p:cNvPr>
          <p:cNvSpPr>
            <a:spLocks noGrp="1"/>
          </p:cNvSpPr>
          <p:nvPr>
            <p:ph type="sldNum" sz="quarter" idx="12"/>
          </p:nvPr>
        </p:nvSpPr>
        <p:spPr/>
        <p:txBody>
          <a:bodyPr/>
          <a:lstStyle/>
          <a:p>
            <a:fld id="{22353E03-F6BA-4B8C-9DE5-D270E9D9BC24}" type="slidenum">
              <a:rPr lang="en-US" smtClean="0"/>
              <a:t>‹#›</a:t>
            </a:fld>
            <a:endParaRPr lang="en-US"/>
          </a:p>
        </p:txBody>
      </p:sp>
    </p:spTree>
    <p:extLst>
      <p:ext uri="{BB962C8B-B14F-4D97-AF65-F5344CB8AC3E}">
        <p14:creationId xmlns:p14="http://schemas.microsoft.com/office/powerpoint/2010/main" val="979495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FD2F-06BB-459C-BF5B-E1DA26ECF8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4BBF56-A55B-43AF-88FE-F14FAB0D4E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09969-E221-4C9F-AFD1-101850CE3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6D82A-E4B0-4CE7-85EA-45DD3590D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66DAB5-F593-4FF6-8169-EF96D752A1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2CC0F5-5B6C-452B-8C90-BE8C78107BC9}"/>
              </a:ext>
            </a:extLst>
          </p:cNvPr>
          <p:cNvSpPr>
            <a:spLocks noGrp="1"/>
          </p:cNvSpPr>
          <p:nvPr>
            <p:ph type="dt" sz="half" idx="10"/>
          </p:nvPr>
        </p:nvSpPr>
        <p:spPr/>
        <p:txBody>
          <a:bodyPr/>
          <a:lstStyle/>
          <a:p>
            <a:fld id="{A489355E-335C-4437-BF5E-99529783802F}" type="datetimeFigureOut">
              <a:rPr lang="en-US" smtClean="0"/>
              <a:t>7/21/2021</a:t>
            </a:fld>
            <a:endParaRPr lang="en-US"/>
          </a:p>
        </p:txBody>
      </p:sp>
      <p:sp>
        <p:nvSpPr>
          <p:cNvPr id="8" name="Footer Placeholder 7">
            <a:extLst>
              <a:ext uri="{FF2B5EF4-FFF2-40B4-BE49-F238E27FC236}">
                <a16:creationId xmlns:a16="http://schemas.microsoft.com/office/drawing/2014/main" id="{CF4B4D93-71C5-4AD1-8219-6B78FE9E83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D4E1F1-F836-41EE-B44D-2A6167D29D49}"/>
              </a:ext>
            </a:extLst>
          </p:cNvPr>
          <p:cNvSpPr>
            <a:spLocks noGrp="1"/>
          </p:cNvSpPr>
          <p:nvPr>
            <p:ph type="sldNum" sz="quarter" idx="12"/>
          </p:nvPr>
        </p:nvSpPr>
        <p:spPr/>
        <p:txBody>
          <a:bodyPr/>
          <a:lstStyle/>
          <a:p>
            <a:fld id="{22353E03-F6BA-4B8C-9DE5-D270E9D9BC24}" type="slidenum">
              <a:rPr lang="en-US" smtClean="0"/>
              <a:t>‹#›</a:t>
            </a:fld>
            <a:endParaRPr lang="en-US"/>
          </a:p>
        </p:txBody>
      </p:sp>
    </p:spTree>
    <p:extLst>
      <p:ext uri="{BB962C8B-B14F-4D97-AF65-F5344CB8AC3E}">
        <p14:creationId xmlns:p14="http://schemas.microsoft.com/office/powerpoint/2010/main" val="34431790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5D2CE-70F0-4D5E-A662-C248463135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19AECD-B565-4306-8C64-1EFFCFD9B761}"/>
              </a:ext>
            </a:extLst>
          </p:cNvPr>
          <p:cNvSpPr>
            <a:spLocks noGrp="1"/>
          </p:cNvSpPr>
          <p:nvPr>
            <p:ph type="dt" sz="half" idx="10"/>
          </p:nvPr>
        </p:nvSpPr>
        <p:spPr/>
        <p:txBody>
          <a:bodyPr/>
          <a:lstStyle/>
          <a:p>
            <a:fld id="{A489355E-335C-4437-BF5E-99529783802F}" type="datetimeFigureOut">
              <a:rPr lang="en-US" smtClean="0"/>
              <a:t>7/21/2021</a:t>
            </a:fld>
            <a:endParaRPr lang="en-US"/>
          </a:p>
        </p:txBody>
      </p:sp>
      <p:sp>
        <p:nvSpPr>
          <p:cNvPr id="4" name="Footer Placeholder 3">
            <a:extLst>
              <a:ext uri="{FF2B5EF4-FFF2-40B4-BE49-F238E27FC236}">
                <a16:creationId xmlns:a16="http://schemas.microsoft.com/office/drawing/2014/main" id="{9BDB38BC-D73E-43F0-8E21-D1AFDE1D5A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66796E-5487-4D17-8518-E1F541B36834}"/>
              </a:ext>
            </a:extLst>
          </p:cNvPr>
          <p:cNvSpPr>
            <a:spLocks noGrp="1"/>
          </p:cNvSpPr>
          <p:nvPr>
            <p:ph type="sldNum" sz="quarter" idx="12"/>
          </p:nvPr>
        </p:nvSpPr>
        <p:spPr/>
        <p:txBody>
          <a:bodyPr/>
          <a:lstStyle/>
          <a:p>
            <a:fld id="{22353E03-F6BA-4B8C-9DE5-D270E9D9BC24}" type="slidenum">
              <a:rPr lang="en-US" smtClean="0"/>
              <a:t>‹#›</a:t>
            </a:fld>
            <a:endParaRPr lang="en-US"/>
          </a:p>
        </p:txBody>
      </p:sp>
    </p:spTree>
    <p:extLst>
      <p:ext uri="{BB962C8B-B14F-4D97-AF65-F5344CB8AC3E}">
        <p14:creationId xmlns:p14="http://schemas.microsoft.com/office/powerpoint/2010/main" val="23465463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095643-4AC5-4652-9F4B-2B63687D479F}"/>
              </a:ext>
            </a:extLst>
          </p:cNvPr>
          <p:cNvSpPr>
            <a:spLocks noGrp="1"/>
          </p:cNvSpPr>
          <p:nvPr>
            <p:ph type="dt" sz="half" idx="10"/>
          </p:nvPr>
        </p:nvSpPr>
        <p:spPr/>
        <p:txBody>
          <a:bodyPr/>
          <a:lstStyle/>
          <a:p>
            <a:fld id="{A489355E-335C-4437-BF5E-99529783802F}" type="datetimeFigureOut">
              <a:rPr lang="en-US" smtClean="0"/>
              <a:t>7/21/2021</a:t>
            </a:fld>
            <a:endParaRPr lang="en-US"/>
          </a:p>
        </p:txBody>
      </p:sp>
      <p:sp>
        <p:nvSpPr>
          <p:cNvPr id="3" name="Footer Placeholder 2">
            <a:extLst>
              <a:ext uri="{FF2B5EF4-FFF2-40B4-BE49-F238E27FC236}">
                <a16:creationId xmlns:a16="http://schemas.microsoft.com/office/drawing/2014/main" id="{FCCD899B-ED78-468A-B9A9-930B4B9739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D4478F-26D7-4458-9075-2455FE177925}"/>
              </a:ext>
            </a:extLst>
          </p:cNvPr>
          <p:cNvSpPr>
            <a:spLocks noGrp="1"/>
          </p:cNvSpPr>
          <p:nvPr>
            <p:ph type="sldNum" sz="quarter" idx="12"/>
          </p:nvPr>
        </p:nvSpPr>
        <p:spPr/>
        <p:txBody>
          <a:bodyPr/>
          <a:lstStyle/>
          <a:p>
            <a:fld id="{22353E03-F6BA-4B8C-9DE5-D270E9D9BC24}" type="slidenum">
              <a:rPr lang="en-US" smtClean="0"/>
              <a:t>‹#›</a:t>
            </a:fld>
            <a:endParaRPr lang="en-US"/>
          </a:p>
        </p:txBody>
      </p:sp>
    </p:spTree>
    <p:extLst>
      <p:ext uri="{BB962C8B-B14F-4D97-AF65-F5344CB8AC3E}">
        <p14:creationId xmlns:p14="http://schemas.microsoft.com/office/powerpoint/2010/main" val="8017746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01551-1EEC-4E9C-AA21-380094986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7E0DDE-FB14-4206-A35B-226CB8BD1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DB3E2F-8FD4-434F-B12E-B4D205A22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5C37C8-8A24-4D8B-BFE6-F0DBEFBB7DD6}"/>
              </a:ext>
            </a:extLst>
          </p:cNvPr>
          <p:cNvSpPr>
            <a:spLocks noGrp="1"/>
          </p:cNvSpPr>
          <p:nvPr>
            <p:ph type="dt" sz="half" idx="10"/>
          </p:nvPr>
        </p:nvSpPr>
        <p:spPr/>
        <p:txBody>
          <a:bodyPr/>
          <a:lstStyle/>
          <a:p>
            <a:fld id="{A489355E-335C-4437-BF5E-99529783802F}" type="datetimeFigureOut">
              <a:rPr lang="en-US" smtClean="0"/>
              <a:t>7/21/2021</a:t>
            </a:fld>
            <a:endParaRPr lang="en-US"/>
          </a:p>
        </p:txBody>
      </p:sp>
      <p:sp>
        <p:nvSpPr>
          <p:cNvPr id="6" name="Footer Placeholder 5">
            <a:extLst>
              <a:ext uri="{FF2B5EF4-FFF2-40B4-BE49-F238E27FC236}">
                <a16:creationId xmlns:a16="http://schemas.microsoft.com/office/drawing/2014/main" id="{3327DA6A-763C-4B66-9AB5-88DF77D53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6F69E-E9F9-405F-A7EA-B0EC20A1E350}"/>
              </a:ext>
            </a:extLst>
          </p:cNvPr>
          <p:cNvSpPr>
            <a:spLocks noGrp="1"/>
          </p:cNvSpPr>
          <p:nvPr>
            <p:ph type="sldNum" sz="quarter" idx="12"/>
          </p:nvPr>
        </p:nvSpPr>
        <p:spPr/>
        <p:txBody>
          <a:bodyPr/>
          <a:lstStyle/>
          <a:p>
            <a:fld id="{22353E03-F6BA-4B8C-9DE5-D270E9D9BC24}" type="slidenum">
              <a:rPr lang="en-US" smtClean="0"/>
              <a:t>‹#›</a:t>
            </a:fld>
            <a:endParaRPr lang="en-US"/>
          </a:p>
        </p:txBody>
      </p:sp>
    </p:spTree>
    <p:extLst>
      <p:ext uri="{BB962C8B-B14F-4D97-AF65-F5344CB8AC3E}">
        <p14:creationId xmlns:p14="http://schemas.microsoft.com/office/powerpoint/2010/main" val="36089732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C4DF-1FEC-4463-94DA-3759E35E3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49086B-6CCE-4626-8557-63A20D970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67F117-2458-421C-AE8B-28D65F655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E1B71-0048-4BA7-8224-163787C2523F}"/>
              </a:ext>
            </a:extLst>
          </p:cNvPr>
          <p:cNvSpPr>
            <a:spLocks noGrp="1"/>
          </p:cNvSpPr>
          <p:nvPr>
            <p:ph type="dt" sz="half" idx="10"/>
          </p:nvPr>
        </p:nvSpPr>
        <p:spPr/>
        <p:txBody>
          <a:bodyPr/>
          <a:lstStyle/>
          <a:p>
            <a:fld id="{A489355E-335C-4437-BF5E-99529783802F}" type="datetimeFigureOut">
              <a:rPr lang="en-US" smtClean="0"/>
              <a:t>7/21/2021</a:t>
            </a:fld>
            <a:endParaRPr lang="en-US"/>
          </a:p>
        </p:txBody>
      </p:sp>
      <p:sp>
        <p:nvSpPr>
          <p:cNvPr id="6" name="Footer Placeholder 5">
            <a:extLst>
              <a:ext uri="{FF2B5EF4-FFF2-40B4-BE49-F238E27FC236}">
                <a16:creationId xmlns:a16="http://schemas.microsoft.com/office/drawing/2014/main" id="{9BB4F24F-5621-4F4F-9592-D94B75698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EF51A-CA78-4CAC-A456-A9DC06159447}"/>
              </a:ext>
            </a:extLst>
          </p:cNvPr>
          <p:cNvSpPr>
            <a:spLocks noGrp="1"/>
          </p:cNvSpPr>
          <p:nvPr>
            <p:ph type="sldNum" sz="quarter" idx="12"/>
          </p:nvPr>
        </p:nvSpPr>
        <p:spPr/>
        <p:txBody>
          <a:bodyPr/>
          <a:lstStyle/>
          <a:p>
            <a:fld id="{22353E03-F6BA-4B8C-9DE5-D270E9D9BC24}" type="slidenum">
              <a:rPr lang="en-US" smtClean="0"/>
              <a:t>‹#›</a:t>
            </a:fld>
            <a:endParaRPr lang="en-US"/>
          </a:p>
        </p:txBody>
      </p:sp>
    </p:spTree>
    <p:extLst>
      <p:ext uri="{BB962C8B-B14F-4D97-AF65-F5344CB8AC3E}">
        <p14:creationId xmlns:p14="http://schemas.microsoft.com/office/powerpoint/2010/main" val="35139368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67A79-0A71-463E-8AB5-EF37B4A9D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7F2A0D-7E7B-44D2-A414-F6AE857F5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F0BE9-EEFC-4DD6-B517-41A0B2F28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9355E-335C-4437-BF5E-99529783802F}" type="datetimeFigureOut">
              <a:rPr lang="en-US" smtClean="0"/>
              <a:t>7/21/2021</a:t>
            </a:fld>
            <a:endParaRPr lang="en-US"/>
          </a:p>
        </p:txBody>
      </p:sp>
      <p:sp>
        <p:nvSpPr>
          <p:cNvPr id="5" name="Footer Placeholder 4">
            <a:extLst>
              <a:ext uri="{FF2B5EF4-FFF2-40B4-BE49-F238E27FC236}">
                <a16:creationId xmlns:a16="http://schemas.microsoft.com/office/drawing/2014/main" id="{E6E98C8D-861E-4CC8-AD05-09D8D41F7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D5AFE4-1F71-47B9-A5FB-40412E2C1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53E03-F6BA-4B8C-9DE5-D270E9D9BC24}" type="slidenum">
              <a:rPr lang="en-US" smtClean="0"/>
              <a:t>‹#›</a:t>
            </a:fld>
            <a:endParaRPr lang="en-US"/>
          </a:p>
        </p:txBody>
      </p:sp>
    </p:spTree>
    <p:extLst>
      <p:ext uri="{BB962C8B-B14F-4D97-AF65-F5344CB8AC3E}">
        <p14:creationId xmlns:p14="http://schemas.microsoft.com/office/powerpoint/2010/main" val="134043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1F7C2C-36C5-444D-B3F3-0EB5C2C543E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383408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B964F-50F7-451D-8F94-009DF993AE8D}"/>
              </a:ext>
            </a:extLst>
          </p:cNvPr>
          <p:cNvPicPr>
            <a:picLocks noChangeAspect="1"/>
          </p:cNvPicPr>
          <p:nvPr/>
        </p:nvPicPr>
        <p:blipFill>
          <a:blip r:embed="rId2"/>
          <a:stretch>
            <a:fillRect/>
          </a:stretch>
        </p:blipFill>
        <p:spPr>
          <a:xfrm>
            <a:off x="-1" y="0"/>
            <a:ext cx="3602675" cy="988283"/>
          </a:xfrm>
          <a:prstGeom prst="rect">
            <a:avLst/>
          </a:prstGeom>
        </p:spPr>
      </p:pic>
      <p:sp>
        <p:nvSpPr>
          <p:cNvPr id="6" name="Text Box 19">
            <a:extLst>
              <a:ext uri="{FF2B5EF4-FFF2-40B4-BE49-F238E27FC236}">
                <a16:creationId xmlns:a16="http://schemas.microsoft.com/office/drawing/2014/main" id="{352A1EA8-0EA8-42D7-80A3-B14C338285F8}"/>
              </a:ext>
            </a:extLst>
          </p:cNvPr>
          <p:cNvSpPr txBox="1">
            <a:spLocks noChangeArrowheads="1"/>
          </p:cNvSpPr>
          <p:nvPr/>
        </p:nvSpPr>
        <p:spPr bwMode="auto">
          <a:xfrm>
            <a:off x="4042072" y="237793"/>
            <a:ext cx="7772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800" kern="0" dirty="0">
                <a:solidFill>
                  <a:srgbClr val="002060"/>
                </a:solidFill>
                <a:latin typeface="Times New Roman" panose="02020603050405020304" pitchFamily="18" charset="0"/>
                <a:cs typeface="Times New Roman" panose="02020603050405020304" pitchFamily="18" charset="0"/>
              </a:rPr>
              <a:t>“</a:t>
            </a:r>
            <a:r>
              <a:rPr lang="en-US" altLang="en-US" sz="2800" kern="0" dirty="0" err="1">
                <a:solidFill>
                  <a:srgbClr val="002060"/>
                </a:solidFill>
                <a:latin typeface="Times New Roman" panose="02020603050405020304" pitchFamily="18" charset="0"/>
                <a:cs typeface="Times New Roman" panose="02020603050405020304" pitchFamily="18" charset="0"/>
              </a:rPr>
              <a:t>Bủa</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tay</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ôm</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chặt</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bồ</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kinh</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tế</a:t>
            </a:r>
            <a:r>
              <a:rPr lang="en-US" altLang="en-US" sz="2800" kern="0" dirty="0">
                <a:solidFill>
                  <a:srgbClr val="002060"/>
                </a:solidFill>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Mở</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miệng</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cười</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tan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cuộc</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oán</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thù</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847BBDA7-9ABE-43C6-BD08-6B85ADE9CC9B}"/>
              </a:ext>
            </a:extLst>
          </p:cNvPr>
          <p:cNvSpPr txBox="1"/>
          <p:nvPr/>
        </p:nvSpPr>
        <p:spPr>
          <a:xfrm>
            <a:off x="270918" y="1527313"/>
            <a:ext cx="10683819" cy="523220"/>
          </a:xfrm>
          <a:prstGeom prst="rect">
            <a:avLst/>
          </a:prstGeom>
          <a:noFill/>
        </p:spPr>
        <p:txBody>
          <a:bodyPr wrap="square">
            <a:spAutoFit/>
          </a:bodyPr>
          <a:lstStyle/>
          <a:p>
            <a:r>
              <a:rPr lang="en-US" sz="2800" b="0" i="0" dirty="0">
                <a:solidFill>
                  <a:srgbClr val="202124"/>
                </a:solidFill>
                <a:effectLst/>
                <a:latin typeface="Times New Roman" panose="02020603050405020304" pitchFamily="18" charset="0"/>
                <a:cs typeface="Times New Roman" panose="02020603050405020304" pitchFamily="18" charset="0"/>
              </a:rPr>
              <a:t>- </a:t>
            </a:r>
            <a:r>
              <a:rPr lang="en-US" sz="2800" b="0" i="0" dirty="0" err="1">
                <a:solidFill>
                  <a:srgbClr val="202124"/>
                </a:solidFill>
                <a:effectLst/>
                <a:latin typeface="Times New Roman" panose="02020603050405020304" pitchFamily="18" charset="0"/>
                <a:cs typeface="Times New Roman" panose="02020603050405020304" pitchFamily="18" charset="0"/>
              </a:rPr>
              <a:t>Kinh</a:t>
            </a:r>
            <a:r>
              <a:rPr lang="en-US" sz="2800" b="0" i="0" dirty="0">
                <a:solidFill>
                  <a:srgbClr val="202124"/>
                </a:solidFill>
                <a:effectLst/>
                <a:latin typeface="Times New Roman" panose="02020603050405020304" pitchFamily="18" charset="0"/>
                <a:cs typeface="Times New Roman" panose="02020603050405020304" pitchFamily="18" charset="0"/>
              </a:rPr>
              <a:t> </a:t>
            </a:r>
            <a:r>
              <a:rPr lang="en-US" sz="2800" b="0" i="0" dirty="0" err="1">
                <a:solidFill>
                  <a:srgbClr val="202124"/>
                </a:solidFill>
                <a:effectLst/>
                <a:latin typeface="Times New Roman" panose="02020603050405020304" pitchFamily="18" charset="0"/>
                <a:cs typeface="Times New Roman" panose="02020603050405020304" pitchFamily="18" charset="0"/>
              </a:rPr>
              <a:t>tế</a:t>
            </a:r>
            <a:r>
              <a:rPr lang="en-US" sz="2800" b="0" i="0" dirty="0">
                <a:solidFill>
                  <a:srgbClr val="202124"/>
                </a:solidFill>
                <a:effectLst/>
                <a:latin typeface="Times New Roman" panose="02020603050405020304" pitchFamily="18" charset="0"/>
                <a:cs typeface="Times New Roman" panose="02020603050405020304" pitchFamily="18" charset="0"/>
              </a:rPr>
              <a:t>: </a:t>
            </a:r>
            <a:r>
              <a:rPr lang="vi-VN" sz="2800" b="0" i="0" dirty="0">
                <a:solidFill>
                  <a:srgbClr val="202124"/>
                </a:solidFill>
                <a:effectLst/>
                <a:latin typeface="Times New Roman" panose="02020603050405020304" pitchFamily="18" charset="0"/>
                <a:cs typeface="Times New Roman" panose="02020603050405020304" pitchFamily="18" charset="0"/>
              </a:rPr>
              <a:t>Nói tắt của “</a:t>
            </a:r>
            <a:r>
              <a:rPr lang="vi-VN" sz="2800" b="1" i="0" dirty="0">
                <a:solidFill>
                  <a:srgbClr val="202124"/>
                </a:solidFill>
                <a:effectLst/>
                <a:latin typeface="Times New Roman" panose="02020603050405020304" pitchFamily="18" charset="0"/>
                <a:cs typeface="Times New Roman" panose="02020603050405020304" pitchFamily="18" charset="0"/>
              </a:rPr>
              <a:t>kinh</a:t>
            </a:r>
            <a:r>
              <a:rPr lang="vi-VN" sz="2800" b="0" i="0" dirty="0">
                <a:solidFill>
                  <a:srgbClr val="202124"/>
                </a:solidFill>
                <a:effectLst/>
                <a:latin typeface="Times New Roman" panose="02020603050405020304" pitchFamily="18" charset="0"/>
                <a:cs typeface="Times New Roman" panose="02020603050405020304" pitchFamily="18" charset="0"/>
              </a:rPr>
              <a:t> bang </a:t>
            </a:r>
            <a:r>
              <a:rPr lang="vi-VN" sz="2800" b="1" i="0" dirty="0">
                <a:solidFill>
                  <a:srgbClr val="202124"/>
                </a:solidFill>
                <a:effectLst/>
                <a:latin typeface="Times New Roman" panose="02020603050405020304" pitchFamily="18" charset="0"/>
                <a:cs typeface="Times New Roman" panose="02020603050405020304" pitchFamily="18" charset="0"/>
              </a:rPr>
              <a:t>tế</a:t>
            </a:r>
            <a:r>
              <a:rPr lang="vi-VN" sz="2800" b="0" i="0" dirty="0">
                <a:solidFill>
                  <a:srgbClr val="202124"/>
                </a:solidFill>
                <a:effectLst/>
                <a:latin typeface="Times New Roman" panose="02020603050405020304" pitchFamily="18" charset="0"/>
                <a:cs typeface="Times New Roman" panose="02020603050405020304" pitchFamily="18" charset="0"/>
              </a:rPr>
              <a:t> thế”, có </a:t>
            </a:r>
            <a:r>
              <a:rPr lang="vi-VN" sz="2800" b="1" i="0" dirty="0">
                <a:solidFill>
                  <a:srgbClr val="202124"/>
                </a:solidFill>
                <a:effectLst/>
                <a:latin typeface="Times New Roman" panose="02020603050405020304" pitchFamily="18" charset="0"/>
                <a:cs typeface="Times New Roman" panose="02020603050405020304" pitchFamily="18" charset="0"/>
              </a:rPr>
              <a:t>nghĩa là</a:t>
            </a:r>
            <a:r>
              <a:rPr lang="vi-VN" sz="2800" b="0" i="0" dirty="0">
                <a:solidFill>
                  <a:srgbClr val="202124"/>
                </a:solidFill>
                <a:effectLst/>
                <a:latin typeface="Times New Roman" panose="02020603050405020304" pitchFamily="18" charset="0"/>
                <a:cs typeface="Times New Roman" panose="02020603050405020304" pitchFamily="18" charset="0"/>
              </a:rPr>
              <a:t> trị nước cứu đời</a:t>
            </a:r>
            <a:r>
              <a:rPr lang="en-US" sz="2800" b="0" i="0" dirty="0">
                <a:solidFill>
                  <a:srgbClr val="202124"/>
                </a:solidFill>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4098" name="Picture 2" descr="Ngoài tài kinh bang tế thế, Nguyễn Công Trứ còn nổi bật ở lĩnh vực nào sau  đây?">
            <a:extLst>
              <a:ext uri="{FF2B5EF4-FFF2-40B4-BE49-F238E27FC236}">
                <a16:creationId xmlns:a16="http://schemas.microsoft.com/office/drawing/2014/main" id="{4D7EC1EF-3E0D-4998-A929-2B85B1F97EA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56" b="95116" l="9877" r="89877">
                        <a14:foregroundMark x1="28395" y1="3256" x2="34074" y2="6512"/>
                        <a14:foregroundMark x1="18272" y1="74419" x2="41975" y2="93953"/>
                        <a14:foregroundMark x1="41975" y1="93953" x2="42222" y2="84186"/>
                        <a14:foregroundMark x1="45679" y1="95116" x2="78025" y2="88372"/>
                        <a14:foregroundMark x1="81481" y1="88372" x2="88395" y2="88372"/>
                        <a14:foregroundMark x1="32099" y1="72791" x2="56049" y2="79070"/>
                        <a14:foregroundMark x1="20741" y1="33256" x2="25185" y2="33721"/>
                        <a14:foregroundMark x1="23457" y1="32093" x2="28148" y2="33256"/>
                        <a14:foregroundMark x1="10864" y1="59767" x2="11605" y2="68605"/>
                        <a14:foregroundMark x1="50123" y1="82791" x2="58765" y2="90698"/>
                      </a14:backgroundRemoval>
                    </a14:imgEffect>
                  </a14:imgLayer>
                </a14:imgProps>
              </a:ext>
              <a:ext uri="{28A0092B-C50C-407E-A947-70E740481C1C}">
                <a14:useLocalDpi xmlns:a14="http://schemas.microsoft.com/office/drawing/2010/main" val="0"/>
              </a:ext>
            </a:extLst>
          </a:blip>
          <a:srcRect/>
          <a:stretch>
            <a:fillRect/>
          </a:stretch>
        </p:blipFill>
        <p:spPr bwMode="auto">
          <a:xfrm>
            <a:off x="8967181" y="2405038"/>
            <a:ext cx="3560184" cy="463842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60409F34-56BF-47C0-BE29-C5A5FDCB7755}"/>
              </a:ext>
            </a:extLst>
          </p:cNvPr>
          <p:cNvGrpSpPr/>
          <p:nvPr/>
        </p:nvGrpSpPr>
        <p:grpSpPr>
          <a:xfrm>
            <a:off x="324711" y="2170502"/>
            <a:ext cx="8338029" cy="2060691"/>
            <a:chOff x="567159" y="2708079"/>
            <a:chExt cx="8338029" cy="2060691"/>
          </a:xfrm>
        </p:grpSpPr>
        <p:sp>
          <p:nvSpPr>
            <p:cNvPr id="9" name="Rectangle: Rounded Corners 8">
              <a:extLst>
                <a:ext uri="{FF2B5EF4-FFF2-40B4-BE49-F238E27FC236}">
                  <a16:creationId xmlns:a16="http://schemas.microsoft.com/office/drawing/2014/main" id="{C58A04F8-750F-4EF0-ABF3-35D279AE03FC}"/>
                </a:ext>
              </a:extLst>
            </p:cNvPr>
            <p:cNvSpPr/>
            <p:nvPr/>
          </p:nvSpPr>
          <p:spPr>
            <a:xfrm>
              <a:off x="567159" y="2708079"/>
              <a:ext cx="8338029" cy="206069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8">
              <a:extLst>
                <a:ext uri="{FF2B5EF4-FFF2-40B4-BE49-F238E27FC236}">
                  <a16:creationId xmlns:a16="http://schemas.microsoft.com/office/drawing/2014/main" id="{E9616244-5CE4-4FAE-98B5-B98704581A3C}"/>
                </a:ext>
              </a:extLst>
            </p:cNvPr>
            <p:cNvSpPr txBox="1">
              <a:spLocks noChangeArrowheads="1"/>
            </p:cNvSpPr>
            <p:nvPr/>
          </p:nvSpPr>
          <p:spPr bwMode="auto">
            <a:xfrm>
              <a:off x="1468950" y="2823955"/>
              <a:ext cx="18178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Bủa</a:t>
              </a:r>
              <a:r>
                <a:rPr kumimoji="0" lang="en-US" altLang="en-US" sz="28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tay</a:t>
              </a:r>
              <a:endPar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1" name="Text Box 39">
              <a:extLst>
                <a:ext uri="{FF2B5EF4-FFF2-40B4-BE49-F238E27FC236}">
                  <a16:creationId xmlns:a16="http://schemas.microsoft.com/office/drawing/2014/main" id="{F42D2B77-9888-480C-934B-6B2F4801734F}"/>
                </a:ext>
              </a:extLst>
            </p:cNvPr>
            <p:cNvSpPr txBox="1">
              <a:spLocks noChangeArrowheads="1"/>
            </p:cNvSpPr>
            <p:nvPr/>
          </p:nvSpPr>
          <p:spPr bwMode="auto">
            <a:xfrm>
              <a:off x="3690792" y="2872924"/>
              <a:ext cx="18178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800" kern="0" dirty="0" err="1">
                  <a:latin typeface="Times New Roman" panose="02020603050405020304" pitchFamily="18" charset="0"/>
                  <a:cs typeface="Times New Roman" panose="02020603050405020304" pitchFamily="18" charset="0"/>
                </a:rPr>
                <a:t>Ô</a:t>
              </a:r>
              <a:r>
                <a:rPr lang="en-US" altLang="en-US" sz="2800" kern="0" dirty="0" err="1"/>
                <a:t>m</a:t>
              </a:r>
              <a:r>
                <a:rPr lang="en-US" altLang="en-US" sz="2800" kern="0" noProof="0" dirty="0"/>
                <a:t> </a:t>
              </a:r>
              <a:r>
                <a:rPr lang="en-US" altLang="en-US" sz="2800" kern="0" noProof="0" dirty="0" err="1">
                  <a:latin typeface="Times New Roman" panose="02020603050405020304" pitchFamily="18" charset="0"/>
                  <a:cs typeface="Times New Roman" panose="02020603050405020304" pitchFamily="18" charset="0"/>
                </a:rPr>
                <a:t>chặt</a:t>
              </a:r>
              <a:endPar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2" name="Text Box 40">
              <a:extLst>
                <a:ext uri="{FF2B5EF4-FFF2-40B4-BE49-F238E27FC236}">
                  <a16:creationId xmlns:a16="http://schemas.microsoft.com/office/drawing/2014/main" id="{A002273B-F16A-4FF1-B070-953F474FBC4D}"/>
                </a:ext>
              </a:extLst>
            </p:cNvPr>
            <p:cNvSpPr txBox="1">
              <a:spLocks noChangeArrowheads="1"/>
            </p:cNvSpPr>
            <p:nvPr/>
          </p:nvSpPr>
          <p:spPr bwMode="auto">
            <a:xfrm>
              <a:off x="6202639" y="2848630"/>
              <a:ext cx="2467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Bồ</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kinh</a:t>
              </a:r>
              <a:r>
                <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tế</a:t>
              </a:r>
              <a:endPar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3" name="AutoShape 41">
              <a:extLst>
                <a:ext uri="{FF2B5EF4-FFF2-40B4-BE49-F238E27FC236}">
                  <a16:creationId xmlns:a16="http://schemas.microsoft.com/office/drawing/2014/main" id="{20A61F3B-6090-4905-B343-002EAE6E5952}"/>
                </a:ext>
              </a:extLst>
            </p:cNvPr>
            <p:cNvSpPr>
              <a:spLocks noChangeArrowheads="1"/>
            </p:cNvSpPr>
            <p:nvPr/>
          </p:nvSpPr>
          <p:spPr bwMode="auto">
            <a:xfrm>
              <a:off x="1925127" y="3475107"/>
              <a:ext cx="389542" cy="457200"/>
            </a:xfrm>
            <a:prstGeom prst="upDownArrow">
              <a:avLst>
                <a:gd name="adj1" fmla="val 50000"/>
                <a:gd name="adj2" fmla="val 40000"/>
              </a:avLst>
            </a:prstGeom>
            <a:gradFill rotWithShape="1">
              <a:gsLst>
                <a:gs pos="0">
                  <a:srgbClr val="FF0000"/>
                </a:gs>
                <a:gs pos="100000">
                  <a:srgbClr val="003399"/>
                </a:gs>
              </a:gsLst>
              <a:lin ang="5400000" scaled="1"/>
            </a:gradFill>
            <a:ln w="9525">
              <a:solidFill>
                <a:srgbClr val="FF0066"/>
              </a:solidFill>
              <a:miter lim="800000"/>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a:ln>
                  <a:noFill/>
                </a:ln>
                <a:effectLst/>
                <a:uLnTx/>
                <a:uFillTx/>
                <a:latin typeface=".VnTime" panose="020B7200000000000000" pitchFamily="34" charset="0"/>
              </a:endParaRPr>
            </a:p>
          </p:txBody>
        </p:sp>
        <p:sp>
          <p:nvSpPr>
            <p:cNvPr id="14" name="AutoShape 42">
              <a:extLst>
                <a:ext uri="{FF2B5EF4-FFF2-40B4-BE49-F238E27FC236}">
                  <a16:creationId xmlns:a16="http://schemas.microsoft.com/office/drawing/2014/main" id="{BDD991A0-162D-4329-BB71-DB2BB6DBDEF9}"/>
                </a:ext>
              </a:extLst>
            </p:cNvPr>
            <p:cNvSpPr>
              <a:spLocks noChangeArrowheads="1"/>
            </p:cNvSpPr>
            <p:nvPr/>
          </p:nvSpPr>
          <p:spPr bwMode="auto">
            <a:xfrm>
              <a:off x="4153195" y="3486150"/>
              <a:ext cx="389542" cy="457200"/>
            </a:xfrm>
            <a:prstGeom prst="upDownArrow">
              <a:avLst>
                <a:gd name="adj1" fmla="val 50000"/>
                <a:gd name="adj2" fmla="val 40000"/>
              </a:avLst>
            </a:prstGeom>
            <a:gradFill rotWithShape="1">
              <a:gsLst>
                <a:gs pos="0">
                  <a:srgbClr val="FF0000"/>
                </a:gs>
                <a:gs pos="100000">
                  <a:srgbClr val="003399"/>
                </a:gs>
              </a:gsLst>
              <a:lin ang="5400000" scaled="1"/>
            </a:gradFill>
            <a:ln w="9525">
              <a:solidFill>
                <a:srgbClr val="FF0066"/>
              </a:solidFill>
              <a:miter lim="800000"/>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a:ln>
                  <a:noFill/>
                </a:ln>
                <a:effectLst/>
                <a:uLnTx/>
                <a:uFillTx/>
                <a:latin typeface=".VnTime" panose="020B7200000000000000" pitchFamily="34" charset="0"/>
              </a:endParaRPr>
            </a:p>
          </p:txBody>
        </p:sp>
        <p:sp>
          <p:nvSpPr>
            <p:cNvPr id="15" name="AutoShape 43">
              <a:extLst>
                <a:ext uri="{FF2B5EF4-FFF2-40B4-BE49-F238E27FC236}">
                  <a16:creationId xmlns:a16="http://schemas.microsoft.com/office/drawing/2014/main" id="{8ABC4604-2FE2-4ACD-AADB-326AD6A1EFD7}"/>
                </a:ext>
              </a:extLst>
            </p:cNvPr>
            <p:cNvSpPr>
              <a:spLocks noChangeArrowheads="1"/>
            </p:cNvSpPr>
            <p:nvPr/>
          </p:nvSpPr>
          <p:spPr bwMode="auto">
            <a:xfrm>
              <a:off x="6851877" y="3396144"/>
              <a:ext cx="389542" cy="457200"/>
            </a:xfrm>
            <a:prstGeom prst="upDownArrow">
              <a:avLst>
                <a:gd name="adj1" fmla="val 50000"/>
                <a:gd name="adj2" fmla="val 40000"/>
              </a:avLst>
            </a:prstGeom>
            <a:gradFill rotWithShape="1">
              <a:gsLst>
                <a:gs pos="0">
                  <a:srgbClr val="FF0000"/>
                </a:gs>
                <a:gs pos="100000">
                  <a:srgbClr val="003399"/>
                </a:gs>
              </a:gsLst>
              <a:lin ang="5400000" scaled="1"/>
            </a:gradFill>
            <a:ln w="9525">
              <a:solidFill>
                <a:srgbClr val="FF0066"/>
              </a:solidFill>
              <a:miter lim="800000"/>
              <a:headEnd/>
              <a:tailEnd/>
            </a:ln>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2800" b="0" i="0" u="none" strike="noStrike" kern="0" cap="none" spc="0" normalizeH="0" baseline="0" noProof="0">
                <a:ln>
                  <a:noFill/>
                </a:ln>
                <a:effectLst/>
                <a:uLnTx/>
                <a:uFillTx/>
                <a:latin typeface=".VnTime" panose="020B7200000000000000" pitchFamily="34" charset="0"/>
              </a:endParaRPr>
            </a:p>
          </p:txBody>
        </p:sp>
        <p:sp>
          <p:nvSpPr>
            <p:cNvPr id="16" name="Text Box 44">
              <a:extLst>
                <a:ext uri="{FF2B5EF4-FFF2-40B4-BE49-F238E27FC236}">
                  <a16:creationId xmlns:a16="http://schemas.microsoft.com/office/drawing/2014/main" id="{9A632AF8-E021-4426-85BF-D2462BF4EC5B}"/>
                </a:ext>
              </a:extLst>
            </p:cNvPr>
            <p:cNvSpPr txBox="1">
              <a:spLocks noChangeArrowheads="1"/>
            </p:cNvSpPr>
            <p:nvPr/>
          </p:nvSpPr>
          <p:spPr bwMode="auto">
            <a:xfrm>
              <a:off x="1275227" y="3989457"/>
              <a:ext cx="22074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Mở</a:t>
              </a:r>
              <a:r>
                <a:rPr kumimoji="0" lang="en-US" altLang="en-US" sz="28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miệng</a:t>
              </a:r>
              <a:endPar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7" name="Text Box 45">
              <a:extLst>
                <a:ext uri="{FF2B5EF4-FFF2-40B4-BE49-F238E27FC236}">
                  <a16:creationId xmlns:a16="http://schemas.microsoft.com/office/drawing/2014/main" id="{7FD5D12C-08CD-4DB1-85C7-CACC26A73DF0}"/>
                </a:ext>
              </a:extLst>
            </p:cNvPr>
            <p:cNvSpPr txBox="1">
              <a:spLocks noChangeArrowheads="1"/>
            </p:cNvSpPr>
            <p:nvPr/>
          </p:nvSpPr>
          <p:spPr bwMode="auto">
            <a:xfrm>
              <a:off x="3690792" y="3998629"/>
              <a:ext cx="22074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Cười</a:t>
              </a:r>
              <a:r>
                <a:rPr kumimoji="0" lang="en-US" altLang="en-US" sz="28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tan</a:t>
              </a:r>
              <a:endParaRPr kumimoji="0" lang="en-US" altLang="en-US" sz="2800" b="0" i="0" u="none" strike="noStrike" kern="0" cap="none" spc="0" normalizeH="0" baseline="0" noProof="0" dirty="0">
                <a:ln>
                  <a:noFill/>
                </a:ln>
                <a:effectLst/>
                <a:uLnTx/>
                <a:uFillTx/>
              </a:endParaRPr>
            </a:p>
          </p:txBody>
        </p:sp>
        <p:sp>
          <p:nvSpPr>
            <p:cNvPr id="18" name="Text Box 46">
              <a:extLst>
                <a:ext uri="{FF2B5EF4-FFF2-40B4-BE49-F238E27FC236}">
                  <a16:creationId xmlns:a16="http://schemas.microsoft.com/office/drawing/2014/main" id="{9B2BABD6-B69B-473E-B502-68AD6FC6B201}"/>
                </a:ext>
              </a:extLst>
            </p:cNvPr>
            <p:cNvSpPr txBox="1">
              <a:spLocks noChangeArrowheads="1"/>
            </p:cNvSpPr>
            <p:nvPr/>
          </p:nvSpPr>
          <p:spPr bwMode="auto">
            <a:xfrm>
              <a:off x="6202639" y="3910348"/>
              <a:ext cx="2596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Cuộc</a:t>
              </a:r>
              <a:r>
                <a:rPr kumimoji="0" lang="en-US" altLang="en-US" sz="28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oán</a:t>
              </a:r>
              <a:r>
                <a:rPr kumimoji="0" lang="en-US" altLang="en-US" sz="2800" b="0" i="0" u="none" strike="noStrike" kern="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noProof="0" dirty="0" err="1">
                  <a:ln>
                    <a:noFill/>
                  </a:ln>
                  <a:effectLst/>
                  <a:uLnTx/>
                  <a:uFillTx/>
                  <a:latin typeface="Times New Roman" panose="02020603050405020304" pitchFamily="18" charset="0"/>
                  <a:cs typeface="Times New Roman" panose="02020603050405020304" pitchFamily="18" charset="0"/>
                </a:rPr>
                <a:t>thù</a:t>
              </a:r>
              <a:endParaRPr kumimoji="0" lang="en-US" alt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sp>
        <p:nvSpPr>
          <p:cNvPr id="21" name="Rectangle 1">
            <a:extLst>
              <a:ext uri="{FF2B5EF4-FFF2-40B4-BE49-F238E27FC236}">
                <a16:creationId xmlns:a16="http://schemas.microsoft.com/office/drawing/2014/main" id="{FE4F5F00-F758-44DD-B11B-3DD45AE65F7C}"/>
              </a:ext>
            </a:extLst>
          </p:cNvPr>
          <p:cNvSpPr>
            <a:spLocks noChangeArrowheads="1"/>
          </p:cNvSpPr>
          <p:nvPr/>
        </p:nvSpPr>
        <p:spPr bwMode="auto">
          <a:xfrm>
            <a:off x="270919" y="4452962"/>
            <a:ext cx="87110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it-IT" sz="28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=&gt; Sử  dụng  phép đối, lối nói khoa trương, cho  thấy khẩu khí của bậc anh hùng hào kiệt: cho dù ở bất kì hoàn cảnh nào thì chí khí  cũng không đổi, một lòng theo đuổi sự nghiệp cứu nước,… vẫn có thể cười ngạo nghễ trước mọi thủ đoạn tàn bạo của kẻ thù.</a:t>
            </a:r>
            <a:endParaRPr lang="it-IT"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07966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ách - Lịch Sử Việt Nam - Phan Bội Châu Và Phong Trào Đông Du (Truyện Tranh  Song Ngữ) - 8935072810924 | Shopee Việt Nam">
            <a:extLst>
              <a:ext uri="{FF2B5EF4-FFF2-40B4-BE49-F238E27FC236}">
                <a16:creationId xmlns:a16="http://schemas.microsoft.com/office/drawing/2014/main" id="{37AEAFE3-29C3-4743-92D6-F5305300AB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800" r="91400">
                        <a14:foregroundMark x1="56100" y1="21400" x2="50600" y2="35600"/>
                        <a14:foregroundMark x1="50600" y1="35600" x2="50400" y2="35800"/>
                        <a14:foregroundMark x1="72300" y1="31600" x2="75200" y2="32900"/>
                        <a14:foregroundMark x1="89500" y1="18400" x2="90100" y2="41100"/>
                        <a14:foregroundMark x1="90100" y1="41100" x2="89900" y2="41500"/>
                        <a14:foregroundMark x1="91200" y1="61800" x2="91400" y2="81500"/>
                        <a14:foregroundMark x1="11400" y1="61400" x2="6800" y2="82700"/>
                        <a14:foregroundMark x1="6800" y1="82700" x2="6800" y2="82700"/>
                        <a14:foregroundMark x1="70300" y1="60600" x2="76000" y2="63100"/>
                        <a14:foregroundMark x1="62000" y1="71600" x2="85800" y2="72900"/>
                        <a14:foregroundMark x1="27100" y1="20600" x2="15900" y2="41000"/>
                        <a14:foregroundMark x1="15900" y1="41000" x2="15800" y2="41400"/>
                        <a14:foregroundMark x1="9200" y1="30400" x2="12600" y2="51600"/>
                        <a14:foregroundMark x1="18300" y1="51000" x2="16500" y2="37100"/>
                        <a14:foregroundMark x1="8200" y1="17600" x2="13400" y2="33200"/>
                        <a14:foregroundMark x1="33700" y1="20600" x2="43000" y2="21000"/>
                        <a14:foregroundMark x1="43000" y1="21000" x2="44000" y2="20600"/>
                        <a14:foregroundMark x1="14100" y1="19400" x2="17800" y2="54700"/>
                        <a14:foregroundMark x1="15500" y1="55000" x2="15500" y2="50100"/>
                        <a14:foregroundMark x1="26900" y1="24600" x2="37200" y2="18900"/>
                        <a14:foregroundMark x1="37200" y1="18900" x2="43500" y2="17600"/>
                        <a14:foregroundMark x1="44300" y1="17000" x2="42800" y2="22300"/>
                        <a14:foregroundMark x1="12900" y1="17000" x2="14100" y2="23000"/>
                        <a14:backgroundMark x1="22000" y1="25300" x2="22117" y2="25261"/>
                        <a14:backgroundMark x1="15617" y1="54264" x2="13900" y2="56400"/>
                      </a14:backgroundRemoval>
                    </a14:imgEffect>
                  </a14:imgLayer>
                </a14:imgProps>
              </a:ext>
              <a:ext uri="{28A0092B-C50C-407E-A947-70E740481C1C}">
                <a14:useLocalDpi xmlns:a14="http://schemas.microsoft.com/office/drawing/2010/main" val="0"/>
              </a:ext>
            </a:extLst>
          </a:blip>
          <a:srcRect/>
          <a:stretch>
            <a:fillRect/>
          </a:stretch>
        </p:blipFill>
        <p:spPr bwMode="auto">
          <a:xfrm>
            <a:off x="995424" y="-1128688"/>
            <a:ext cx="9721770" cy="9721770"/>
          </a:xfrm>
          <a:prstGeom prst="rect">
            <a:avLst/>
          </a:prstGeom>
          <a:noFill/>
          <a:effectLst>
            <a:softEdge rad="10922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A22FB54-E5EB-4885-BE7A-B99D59FF4736}"/>
              </a:ext>
            </a:extLst>
          </p:cNvPr>
          <p:cNvPicPr>
            <a:picLocks noChangeAspect="1"/>
          </p:cNvPicPr>
          <p:nvPr/>
        </p:nvPicPr>
        <p:blipFill>
          <a:blip r:embed="rId4"/>
          <a:stretch>
            <a:fillRect/>
          </a:stretch>
        </p:blipFill>
        <p:spPr>
          <a:xfrm>
            <a:off x="37423" y="125779"/>
            <a:ext cx="2901948" cy="859611"/>
          </a:xfrm>
          <a:prstGeom prst="rect">
            <a:avLst/>
          </a:prstGeom>
        </p:spPr>
      </p:pic>
      <p:sp>
        <p:nvSpPr>
          <p:cNvPr id="6" name="Text Box 19">
            <a:extLst>
              <a:ext uri="{FF2B5EF4-FFF2-40B4-BE49-F238E27FC236}">
                <a16:creationId xmlns:a16="http://schemas.microsoft.com/office/drawing/2014/main" id="{F3CE9C16-1561-4F62-9648-1CCFBFA9BC57}"/>
              </a:ext>
            </a:extLst>
          </p:cNvPr>
          <p:cNvSpPr txBox="1">
            <a:spLocks noChangeArrowheads="1"/>
          </p:cNvSpPr>
          <p:nvPr/>
        </p:nvSpPr>
        <p:spPr bwMode="auto">
          <a:xfrm>
            <a:off x="3653723" y="475340"/>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1" fontAlgn="base" latinLnBrk="0" hangingPunct="1">
              <a:lnSpc>
                <a:spcPct val="100000"/>
              </a:lnSpc>
              <a:spcAft>
                <a:spcPct val="0"/>
              </a:spcAft>
              <a:buClrTx/>
              <a:buSzTx/>
              <a:buFontTx/>
              <a:buNone/>
              <a:tabLst/>
              <a:defRPr/>
            </a:pPr>
            <a:r>
              <a:rPr lang="en-US" altLang="en-US" sz="2800" b="1" i="1" kern="0" dirty="0">
                <a:solidFill>
                  <a:srgbClr val="002060"/>
                </a:solidFill>
                <a:latin typeface="Times New Roman" panose="02020603050405020304" pitchFamily="18" charset="0"/>
                <a:cs typeface="Times New Roman" panose="02020603050405020304" pitchFamily="18" charset="0"/>
              </a:rPr>
              <a:t>“</a:t>
            </a:r>
            <a:r>
              <a:rPr lang="en-US" altLang="en-US" sz="2800" b="1" i="1" kern="0" dirty="0" err="1">
                <a:solidFill>
                  <a:srgbClr val="002060"/>
                </a:solidFill>
                <a:latin typeface="Times New Roman" panose="02020603050405020304" pitchFamily="18" charset="0"/>
                <a:cs typeface="Times New Roman" panose="02020603050405020304" pitchFamily="18" charset="0"/>
              </a:rPr>
              <a:t>Thân</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ấy</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vẫn</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còn</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còn</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sự</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nghiệp</a:t>
            </a:r>
            <a:r>
              <a:rPr lang="en-US" altLang="en-US" sz="2800" b="1" i="1" kern="0" dirty="0">
                <a:solidFill>
                  <a:srgbClr val="002060"/>
                </a:solidFill>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Aft>
                <a:spcPct val="0"/>
              </a:spcAft>
              <a:buClrTx/>
              <a:buSzTx/>
              <a:buFontTx/>
              <a:buNone/>
              <a:tabLst/>
              <a:defRPr/>
            </a:pPr>
            <a:r>
              <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Bao </a:t>
            </a:r>
            <a:r>
              <a:rPr kumimoji="0" lang="en-US" altLang="en-US" sz="2800" b="1" i="1"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nhi</a:t>
            </a:r>
            <a:r>
              <a:rPr lang="en-US" altLang="en-US" sz="2800" b="1" i="1" kern="0" dirty="0" err="1">
                <a:solidFill>
                  <a:srgbClr val="002060"/>
                </a:solidFill>
                <a:latin typeface="Times New Roman" panose="02020603050405020304" pitchFamily="18" charset="0"/>
                <a:cs typeface="Times New Roman" panose="02020603050405020304" pitchFamily="18" charset="0"/>
              </a:rPr>
              <a:t>êu</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nguy</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hiểm</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sợ</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gì</a:t>
            </a:r>
            <a:r>
              <a:rPr lang="en-US" altLang="en-US" sz="2800" b="1" i="1" kern="0" dirty="0">
                <a:solidFill>
                  <a:srgbClr val="002060"/>
                </a:solidFill>
                <a:latin typeface="Times New Roman" panose="02020603050405020304" pitchFamily="18" charset="0"/>
                <a:cs typeface="Times New Roman" panose="02020603050405020304" pitchFamily="18" charset="0"/>
              </a:rPr>
              <a:t> </a:t>
            </a:r>
            <a:r>
              <a:rPr lang="en-US" altLang="en-US" sz="2800" b="1" i="1" kern="0" dirty="0" err="1">
                <a:solidFill>
                  <a:srgbClr val="002060"/>
                </a:solidFill>
                <a:latin typeface="Times New Roman" panose="02020603050405020304" pitchFamily="18" charset="0"/>
                <a:cs typeface="Times New Roman" panose="02020603050405020304" pitchFamily="18" charset="0"/>
              </a:rPr>
              <a:t>đâu</a:t>
            </a:r>
            <a:r>
              <a:rPr lang="en-US" altLang="en-US" sz="2800" b="1" i="1" kern="0" dirty="0">
                <a:solidFill>
                  <a:srgbClr val="002060"/>
                </a:solidFill>
                <a:latin typeface="Times New Roman" panose="02020603050405020304" pitchFamily="18" charset="0"/>
                <a:cs typeface="Times New Roman" panose="02020603050405020304" pitchFamily="18" charset="0"/>
              </a:rPr>
              <a:t>.”</a:t>
            </a:r>
            <a:endParaRPr kumimoji="0" lang="en-US" altLang="en-US" sz="2800" b="1" i="1"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id="{C321470D-60E6-4359-A807-ED7DC79763A8}"/>
              </a:ext>
            </a:extLst>
          </p:cNvPr>
          <p:cNvSpPr>
            <a:spLocks noChangeArrowheads="1"/>
          </p:cNvSpPr>
          <p:nvPr/>
        </p:nvSpPr>
        <p:spPr bwMode="auto">
          <a:xfrm>
            <a:off x="281071" y="1626715"/>
            <a:ext cx="11629858" cy="954107"/>
          </a:xfrm>
          <a:prstGeom prst="rect">
            <a:avLst/>
          </a:prstGeom>
          <a:solidFill>
            <a:schemeClr val="accent6">
              <a:lumMod val="20000"/>
              <a:lumOff val="80000"/>
              <a:alpha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buộc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dõng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dạc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dứt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khoát</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Text Box 67">
            <a:extLst>
              <a:ext uri="{FF2B5EF4-FFF2-40B4-BE49-F238E27FC236}">
                <a16:creationId xmlns:a16="http://schemas.microsoft.com/office/drawing/2014/main" id="{19EA98FA-6100-4751-BEC6-5E21048F7C52}"/>
              </a:ext>
            </a:extLst>
          </p:cNvPr>
          <p:cNvSpPr txBox="1">
            <a:spLocks noChangeArrowheads="1"/>
          </p:cNvSpPr>
          <p:nvPr/>
        </p:nvSpPr>
        <p:spPr bwMode="auto">
          <a:xfrm>
            <a:off x="281072" y="2778090"/>
            <a:ext cx="11629857" cy="954107"/>
          </a:xfrm>
          <a:prstGeom prst="rect">
            <a:avLst/>
          </a:prstGeom>
          <a:solidFill>
            <a:schemeClr val="bg1">
              <a:alpha val="58000"/>
            </a:schemeClr>
          </a:solidFill>
          <a:ln>
            <a:noFill/>
          </a:ln>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algn="just" defTabSz="914400" eaLnBrk="0" fontAlgn="base" latinLnBrk="0" hangingPunct="0">
              <a:lnSpc>
                <a:spcPct val="100000"/>
              </a:lnSpc>
              <a:spcBef>
                <a:spcPct val="50000"/>
              </a:spcBef>
              <a:spcAft>
                <a:spcPct val="0"/>
              </a:spcAft>
              <a:buClrTx/>
              <a:buSzTx/>
              <a:tabLst/>
              <a:defRPr/>
            </a:pPr>
            <a:r>
              <a:rPr lang="en-US" altLang="en-US" sz="2800" b="1" i="1" kern="0" dirty="0">
                <a:solidFill>
                  <a:srgbClr val="FF0000"/>
                </a:solidFill>
                <a:latin typeface="Times New Roman" panose="02020603050405020304" pitchFamily="18" charset="0"/>
                <a:cs typeface="Times New Roman" panose="02020603050405020304" pitchFamily="18" charset="0"/>
              </a:rPr>
              <a:t>=&gt;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Khẳng</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định</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ý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chí</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gang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thép</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còn</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sống</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là</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còn</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chiến</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đấu</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Tin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sự</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nghiệp</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chính</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nghĩa</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của</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mình</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không</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sợ</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bất</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kì</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gian</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nan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thử</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thách</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1"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nào</a:t>
            </a:r>
            <a:r>
              <a:rPr kumimoji="0" lang="en-US" altLang="en-US" sz="2800" b="1" i="1"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51046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860AA7-7A28-43F7-8BBD-CF95CB4C94E6}"/>
              </a:ext>
            </a:extLst>
          </p:cNvPr>
          <p:cNvPicPr>
            <a:picLocks noChangeAspect="1"/>
          </p:cNvPicPr>
          <p:nvPr/>
        </p:nvPicPr>
        <p:blipFill>
          <a:blip r:embed="rId2"/>
          <a:stretch>
            <a:fillRect/>
          </a:stretch>
        </p:blipFill>
        <p:spPr>
          <a:xfrm>
            <a:off x="0" y="0"/>
            <a:ext cx="12192000" cy="6850175"/>
          </a:xfrm>
          <a:prstGeom prst="rect">
            <a:avLst/>
          </a:prstGeom>
        </p:spPr>
      </p:pic>
      <p:pic>
        <p:nvPicPr>
          <p:cNvPr id="6" name="Picture 5">
            <a:extLst>
              <a:ext uri="{FF2B5EF4-FFF2-40B4-BE49-F238E27FC236}">
                <a16:creationId xmlns:a16="http://schemas.microsoft.com/office/drawing/2014/main" id="{EDC4B0E7-D757-4838-9615-304A5FC1EA84}"/>
              </a:ext>
            </a:extLst>
          </p:cNvPr>
          <p:cNvPicPr>
            <a:picLocks noChangeAspect="1"/>
          </p:cNvPicPr>
          <p:nvPr/>
        </p:nvPicPr>
        <p:blipFill>
          <a:blip r:embed="rId3"/>
          <a:stretch>
            <a:fillRect/>
          </a:stretch>
        </p:blipFill>
        <p:spPr>
          <a:xfrm>
            <a:off x="1828132" y="2039010"/>
            <a:ext cx="7712108" cy="2353260"/>
          </a:xfrm>
          <a:prstGeom prst="rect">
            <a:avLst/>
          </a:prstGeom>
        </p:spPr>
      </p:pic>
    </p:spTree>
    <p:extLst>
      <p:ext uri="{BB962C8B-B14F-4D97-AF65-F5344CB8AC3E}">
        <p14:creationId xmlns:p14="http://schemas.microsoft.com/office/powerpoint/2010/main" val="189973890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CD39CEA-9CF5-44EB-9186-6C7998D8B547}"/>
              </a:ext>
            </a:extLst>
          </p:cNvPr>
          <p:cNvGrpSpPr/>
          <p:nvPr/>
        </p:nvGrpSpPr>
        <p:grpSpPr>
          <a:xfrm>
            <a:off x="0" y="1101093"/>
            <a:ext cx="3203112" cy="2444114"/>
            <a:chOff x="586739" y="1158239"/>
            <a:chExt cx="3203112" cy="2444114"/>
          </a:xfrm>
        </p:grpSpPr>
        <p:pic>
          <p:nvPicPr>
            <p:cNvPr id="6" name="Picture 6" descr="Yellow background with rocket ship, Yellow Rectangle Font, Yellow message  box, orange, gift Box, time png | PNGWing">
              <a:extLst>
                <a:ext uri="{FF2B5EF4-FFF2-40B4-BE49-F238E27FC236}">
                  <a16:creationId xmlns:a16="http://schemas.microsoft.com/office/drawing/2014/main" id="{0D030296-685D-4BF9-B9DA-AF2A3413076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72" b="89886" l="8043" r="90000">
                          <a14:foregroundMark x1="8043" y1="39459" x2="13261" y2="40456"/>
                        </a14:backgroundRemoval>
                      </a14:imgEffect>
                    </a14:imgLayer>
                  </a14:imgProps>
                </a:ext>
                <a:ext uri="{28A0092B-C50C-407E-A947-70E740481C1C}">
                  <a14:useLocalDpi xmlns:a14="http://schemas.microsoft.com/office/drawing/2010/main" val="0"/>
                </a:ext>
              </a:extLst>
            </a:blip>
            <a:srcRect/>
            <a:stretch>
              <a:fillRect/>
            </a:stretch>
          </p:blipFill>
          <p:spPr bwMode="auto">
            <a:xfrm>
              <a:off x="586739" y="1158239"/>
              <a:ext cx="3203112" cy="24441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8E1FF5-F1E3-4BA2-A4B6-346A26CA6FCD}"/>
                </a:ext>
              </a:extLst>
            </p:cNvPr>
            <p:cNvSpPr txBox="1"/>
            <p:nvPr/>
          </p:nvSpPr>
          <p:spPr>
            <a:xfrm>
              <a:off x="1122138" y="2087909"/>
              <a:ext cx="2132315"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Nghệ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endParaRPr lang="en-US" sz="3200" b="1" dirty="0">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131D1660-D6C7-4306-B593-184CA66460D7}"/>
              </a:ext>
            </a:extLst>
          </p:cNvPr>
          <p:cNvSpPr txBox="1"/>
          <p:nvPr/>
        </p:nvSpPr>
        <p:spPr>
          <a:xfrm>
            <a:off x="2969802" y="984322"/>
            <a:ext cx="8871678" cy="2677656"/>
          </a:xfrm>
          <a:prstGeom prst="rect">
            <a:avLst/>
          </a:prstGeom>
          <a:solidFill>
            <a:schemeClr val="accent4">
              <a:lumMod val="20000"/>
              <a:lumOff val="8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Sử</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dụng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thể</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thơ</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truyền</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thống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Xây</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dựng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hình</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tượng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chí</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sĩ</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CM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khí</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phách</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kiên</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cường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tư</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thế</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hiên</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ngang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bất</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khuất</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Lựa</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chọn</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ngôn</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ngữ</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để</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thể</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hiện</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khẩu</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khí</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rắn</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rỏi</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Giọng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thơ</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mang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âm</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hưởng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hào</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hùng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mạnh</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mẽ</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cảm</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hứng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anh</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hùng</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dào</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dạt</a:t>
            </a:r>
            <a:r>
              <a:rPr kumimoji="0" lang="en-US" sz="2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grpSp>
        <p:nvGrpSpPr>
          <p:cNvPr id="9" name="Group 8">
            <a:extLst>
              <a:ext uri="{FF2B5EF4-FFF2-40B4-BE49-F238E27FC236}">
                <a16:creationId xmlns:a16="http://schemas.microsoft.com/office/drawing/2014/main" id="{F22E99B2-B764-4D2A-AE36-57B4F493DD62}"/>
              </a:ext>
            </a:extLst>
          </p:cNvPr>
          <p:cNvGrpSpPr/>
          <p:nvPr/>
        </p:nvGrpSpPr>
        <p:grpSpPr>
          <a:xfrm>
            <a:off x="43722" y="4072715"/>
            <a:ext cx="3203112" cy="2444114"/>
            <a:chOff x="586739" y="1158239"/>
            <a:chExt cx="3203112" cy="2444114"/>
          </a:xfrm>
        </p:grpSpPr>
        <p:pic>
          <p:nvPicPr>
            <p:cNvPr id="10" name="Picture 6" descr="Yellow background with rocket ship, Yellow Rectangle Font, Yellow message  box, orange, gift Box, time png | PNGWing">
              <a:extLst>
                <a:ext uri="{FF2B5EF4-FFF2-40B4-BE49-F238E27FC236}">
                  <a16:creationId xmlns:a16="http://schemas.microsoft.com/office/drawing/2014/main" id="{136BE75E-D62F-4A7A-826F-2A33C6E7DA9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72" b="89886" l="8043" r="90000">
                          <a14:foregroundMark x1="8043" y1="39459" x2="13261" y2="40456"/>
                        </a14:backgroundRemoval>
                      </a14:imgEffect>
                    </a14:imgLayer>
                  </a14:imgProps>
                </a:ext>
                <a:ext uri="{28A0092B-C50C-407E-A947-70E740481C1C}">
                  <a14:useLocalDpi xmlns:a14="http://schemas.microsoft.com/office/drawing/2010/main" val="0"/>
                </a:ext>
              </a:extLst>
            </a:blip>
            <a:srcRect/>
            <a:stretch>
              <a:fillRect/>
            </a:stretch>
          </p:blipFill>
          <p:spPr bwMode="auto">
            <a:xfrm>
              <a:off x="586739" y="1158239"/>
              <a:ext cx="3203112" cy="24441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CE03CF6-104E-47D5-9660-DC3F44AECB03}"/>
                </a:ext>
              </a:extLst>
            </p:cNvPr>
            <p:cNvSpPr txBox="1"/>
            <p:nvPr/>
          </p:nvSpPr>
          <p:spPr>
            <a:xfrm>
              <a:off x="1122138" y="2087909"/>
              <a:ext cx="1790875"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a:t>
              </a:r>
            </a:p>
          </p:txBody>
        </p:sp>
      </p:grpSp>
      <p:sp>
        <p:nvSpPr>
          <p:cNvPr id="12" name="Rectangle 1">
            <a:extLst>
              <a:ext uri="{FF2B5EF4-FFF2-40B4-BE49-F238E27FC236}">
                <a16:creationId xmlns:a16="http://schemas.microsoft.com/office/drawing/2014/main" id="{785F4E9F-0C03-46D3-AA61-1A8A5DA29087}"/>
              </a:ext>
            </a:extLst>
          </p:cNvPr>
          <p:cNvSpPr>
            <a:spLocks noChangeArrowheads="1"/>
          </p:cNvSpPr>
          <p:nvPr/>
        </p:nvSpPr>
        <p:spPr bwMode="auto">
          <a:xfrm>
            <a:off x="2969802" y="4092900"/>
            <a:ext cx="8871678" cy="2246769"/>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truân</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Phong</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thái</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ung</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đường</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hoàng</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khí</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phách</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kiên</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cường</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bất</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khuất</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vượt</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lên</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trên</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cảnh</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tù</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ngục</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khốc</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liệt</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của</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người</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chí</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sĩ</a:t>
            </a:r>
            <a:r>
              <a:rPr lang="en-US" sz="2800">
                <a:solidFill>
                  <a:prstClr val="black"/>
                </a:solidFill>
                <a:latin typeface="Times New Roman" panose="02020603050405020304" pitchFamily="18" charset="0"/>
                <a:ea typeface="Times New Roman" pitchFamily="18" charset="0"/>
                <a:cs typeface="Times New Roman" panose="02020603050405020304" pitchFamily="18" charset="0"/>
              </a:rPr>
              <a:t> .</a:t>
            </a:r>
            <a:endParaRPr lang="en-US" sz="2800" dirty="0">
              <a:solidFill>
                <a:prstClr val="black"/>
              </a:solidFill>
              <a:latin typeface="Times New Roman" panose="02020603050405020304" pitchFamily="18" charset="0"/>
              <a:ea typeface="Times New Roman" pitchFamily="18" charset="0"/>
              <a:cs typeface="Times New Roman" panose="02020603050405020304" pitchFamily="18" charset="0"/>
            </a:endParaRPr>
          </a:p>
          <a:p>
            <a:pPr algn="just" eaLnBrk="0" fontAlgn="base" hangingPunct="0">
              <a:spcBef>
                <a:spcPct val="0"/>
              </a:spcBef>
              <a:spcAft>
                <a:spcPct val="0"/>
              </a:spcAft>
            </a:pP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Ý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chí</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niềm</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tin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vào</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sự</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nghiệp</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chính</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nghĩa</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của</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nhà</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chí</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sĩ</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yêu</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prstClr val="black"/>
                </a:solidFill>
                <a:latin typeface="Times New Roman" panose="02020603050405020304" pitchFamily="18" charset="0"/>
                <a:ea typeface="Times New Roman" pitchFamily="18" charset="0"/>
                <a:cs typeface="Times New Roman" panose="02020603050405020304" pitchFamily="18" charset="0"/>
              </a:rPr>
              <a:t>nước</a:t>
            </a:r>
            <a:r>
              <a:rPr lang="en-US" sz="2800" dirty="0">
                <a:solidFill>
                  <a:prstClr val="black"/>
                </a:solidFill>
                <a:latin typeface="Times New Roman" panose="02020603050405020304" pitchFamily="18" charset="0"/>
                <a:ea typeface="Times New Roman"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74C74879-D0D4-43BD-A9D7-ED7112C45AF7}"/>
              </a:ext>
            </a:extLst>
          </p:cNvPr>
          <p:cNvPicPr>
            <a:picLocks noChangeAspect="1"/>
          </p:cNvPicPr>
          <p:nvPr/>
        </p:nvPicPr>
        <p:blipFill>
          <a:blip r:embed="rId4"/>
          <a:stretch>
            <a:fillRect/>
          </a:stretch>
        </p:blipFill>
        <p:spPr>
          <a:xfrm rot="20986851">
            <a:off x="-1618" y="307724"/>
            <a:ext cx="3718894" cy="1137717"/>
          </a:xfrm>
          <a:prstGeom prst="rect">
            <a:avLst/>
          </a:prstGeom>
        </p:spPr>
      </p:pic>
    </p:spTree>
    <p:extLst>
      <p:ext uri="{BB962C8B-B14F-4D97-AF65-F5344CB8AC3E}">
        <p14:creationId xmlns:p14="http://schemas.microsoft.com/office/powerpoint/2010/main" val="27087768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Decision 19">
            <a:extLst>
              <a:ext uri="{FF2B5EF4-FFF2-40B4-BE49-F238E27FC236}">
                <a16:creationId xmlns:a16="http://schemas.microsoft.com/office/drawing/2014/main" id="{C3E2DAEE-61CF-457A-BDD0-DA0C5630C8D6}"/>
              </a:ext>
            </a:extLst>
          </p:cNvPr>
          <p:cNvSpPr/>
          <p:nvPr/>
        </p:nvSpPr>
        <p:spPr>
          <a:xfrm>
            <a:off x="7919215" y="2013961"/>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CBCF4A39-5857-4B1C-B62B-0F91A0510D72}"/>
              </a:ext>
            </a:extLst>
          </p:cNvPr>
          <p:cNvSpPr/>
          <p:nvPr/>
        </p:nvSpPr>
        <p:spPr>
          <a:xfrm>
            <a:off x="10609430" y="74101"/>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cision 21">
            <a:extLst>
              <a:ext uri="{FF2B5EF4-FFF2-40B4-BE49-F238E27FC236}">
                <a16:creationId xmlns:a16="http://schemas.microsoft.com/office/drawing/2014/main" id="{07869029-081F-4CFA-82EF-07C687574BCE}"/>
              </a:ext>
            </a:extLst>
          </p:cNvPr>
          <p:cNvSpPr/>
          <p:nvPr/>
        </p:nvSpPr>
        <p:spPr>
          <a:xfrm>
            <a:off x="9798899" y="1475352"/>
            <a:ext cx="1239520" cy="10772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cision 23">
            <a:extLst>
              <a:ext uri="{FF2B5EF4-FFF2-40B4-BE49-F238E27FC236}">
                <a16:creationId xmlns:a16="http://schemas.microsoft.com/office/drawing/2014/main" id="{93494552-7E64-4FB1-B7C8-307543CB50B6}"/>
              </a:ext>
            </a:extLst>
          </p:cNvPr>
          <p:cNvSpPr/>
          <p:nvPr/>
        </p:nvSpPr>
        <p:spPr>
          <a:xfrm>
            <a:off x="7467286" y="737001"/>
            <a:ext cx="1239520" cy="10772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a:extLst>
              <a:ext uri="{FF2B5EF4-FFF2-40B4-BE49-F238E27FC236}">
                <a16:creationId xmlns:a16="http://schemas.microsoft.com/office/drawing/2014/main" id="{0FFD0452-1983-4955-BA50-C540056911C3}"/>
              </a:ext>
            </a:extLst>
          </p:cNvPr>
          <p:cNvSpPr/>
          <p:nvPr/>
        </p:nvSpPr>
        <p:spPr>
          <a:xfrm>
            <a:off x="5151744" y="1081267"/>
            <a:ext cx="1239520" cy="10772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cision 27">
            <a:extLst>
              <a:ext uri="{FF2B5EF4-FFF2-40B4-BE49-F238E27FC236}">
                <a16:creationId xmlns:a16="http://schemas.microsoft.com/office/drawing/2014/main" id="{2F810C87-6450-4152-85A6-DDC67C82E4E3}"/>
              </a:ext>
            </a:extLst>
          </p:cNvPr>
          <p:cNvSpPr/>
          <p:nvPr/>
        </p:nvSpPr>
        <p:spPr>
          <a:xfrm>
            <a:off x="11329594" y="2351782"/>
            <a:ext cx="1239520" cy="10772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D0332ED3-E74F-4672-9EFE-75053803326C}"/>
              </a:ext>
            </a:extLst>
          </p:cNvPr>
          <p:cNvGrpSpPr/>
          <p:nvPr/>
        </p:nvGrpSpPr>
        <p:grpSpPr>
          <a:xfrm>
            <a:off x="-508000" y="0"/>
            <a:ext cx="7030720" cy="6786880"/>
            <a:chOff x="-294640" y="0"/>
            <a:chExt cx="5760720" cy="6858000"/>
          </a:xfrm>
          <a:blipFill>
            <a:blip r:embed="rId2"/>
            <a:stretch>
              <a:fillRect/>
            </a:stretch>
          </a:blipFill>
        </p:grpSpPr>
        <p:sp>
          <p:nvSpPr>
            <p:cNvPr id="4" name="Parallelogram 3">
              <a:extLst>
                <a:ext uri="{FF2B5EF4-FFF2-40B4-BE49-F238E27FC236}">
                  <a16:creationId xmlns:a16="http://schemas.microsoft.com/office/drawing/2014/main" id="{93F215A3-6F45-4BDA-B807-C306E7F9E690}"/>
                </a:ext>
              </a:extLst>
            </p:cNvPr>
            <p:cNvSpPr/>
            <p:nvPr/>
          </p:nvSpPr>
          <p:spPr>
            <a:xfrm>
              <a:off x="-294640" y="0"/>
              <a:ext cx="1676400" cy="6858000"/>
            </a:xfrm>
            <a:prstGeom prst="parallelogram">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78DAF1B5-877C-4CD5-B440-E3D22109ED36}"/>
                </a:ext>
              </a:extLst>
            </p:cNvPr>
            <p:cNvSpPr/>
            <p:nvPr/>
          </p:nvSpPr>
          <p:spPr>
            <a:xfrm>
              <a:off x="1066800" y="0"/>
              <a:ext cx="1676400" cy="6858000"/>
            </a:xfrm>
            <a:prstGeom prst="parallelogram">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a:extLst>
                <a:ext uri="{FF2B5EF4-FFF2-40B4-BE49-F238E27FC236}">
                  <a16:creationId xmlns:a16="http://schemas.microsoft.com/office/drawing/2014/main" id="{C2E770A4-6EFA-4100-8CFB-1A74304B18A6}"/>
                </a:ext>
              </a:extLst>
            </p:cNvPr>
            <p:cNvSpPr/>
            <p:nvPr/>
          </p:nvSpPr>
          <p:spPr>
            <a:xfrm>
              <a:off x="2428240" y="0"/>
              <a:ext cx="1676400" cy="6858000"/>
            </a:xfrm>
            <a:prstGeom prst="parallelogram">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692227EF-6DEA-4F65-B610-FA8A467279E2}"/>
                </a:ext>
              </a:extLst>
            </p:cNvPr>
            <p:cNvSpPr/>
            <p:nvPr/>
          </p:nvSpPr>
          <p:spPr>
            <a:xfrm>
              <a:off x="3789680" y="0"/>
              <a:ext cx="1676400" cy="6858000"/>
            </a:xfrm>
            <a:prstGeom prst="parallelogram">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4CB15B16-ABFB-4F75-973B-BBE9BB8449A9}"/>
              </a:ext>
            </a:extLst>
          </p:cNvPr>
          <p:cNvSpPr txBox="1"/>
          <p:nvPr/>
        </p:nvSpPr>
        <p:spPr>
          <a:xfrm>
            <a:off x="5147784" y="472914"/>
            <a:ext cx="6120715" cy="830997"/>
          </a:xfrm>
          <a:prstGeom prst="rect">
            <a:avLst/>
          </a:prstGeom>
          <a:solidFill>
            <a:schemeClr val="bg1">
              <a:alpha val="29000"/>
            </a:schemeClr>
          </a:solidFill>
        </p:spPr>
        <p:txBody>
          <a:bodyPr wrap="none" rtlCol="0">
            <a:spAutoFit/>
          </a:bodyPr>
          <a:lstStyle/>
          <a:p>
            <a:r>
              <a:rPr lang="en-US" sz="4800" b="1" dirty="0">
                <a:solidFill>
                  <a:srgbClr val="C00000"/>
                </a:solidFill>
                <a:latin typeface="Times New Roman" panose="02020603050405020304" pitchFamily="18" charset="0"/>
                <a:cs typeface="Times New Roman" panose="02020603050405020304" pitchFamily="18" charset="0"/>
              </a:rPr>
              <a:t>I. TÌM HIỂU CHUNG</a:t>
            </a:r>
          </a:p>
        </p:txBody>
      </p:sp>
      <p:sp>
        <p:nvSpPr>
          <p:cNvPr id="11" name="TextBox 10">
            <a:extLst>
              <a:ext uri="{FF2B5EF4-FFF2-40B4-BE49-F238E27FC236}">
                <a16:creationId xmlns:a16="http://schemas.microsoft.com/office/drawing/2014/main" id="{7EC5F46B-6265-4638-A117-14F3DF1D0C29}"/>
              </a:ext>
            </a:extLst>
          </p:cNvPr>
          <p:cNvSpPr txBox="1"/>
          <p:nvPr/>
        </p:nvSpPr>
        <p:spPr>
          <a:xfrm>
            <a:off x="5147784" y="1597752"/>
            <a:ext cx="4510145" cy="584775"/>
          </a:xfrm>
          <a:prstGeom prst="rect">
            <a:avLst/>
          </a:prstGeom>
          <a:solidFill>
            <a:schemeClr val="bg1">
              <a:alpha val="29000"/>
            </a:schemeClr>
          </a:solidFill>
        </p:spPr>
        <p:txBody>
          <a:bodyPr wrap="non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1. </a:t>
            </a:r>
            <a:r>
              <a:rPr lang="en-US" sz="3200" dirty="0" err="1">
                <a:solidFill>
                  <a:srgbClr val="C00000"/>
                </a:solidFill>
                <a:latin typeface="Times New Roman" panose="02020603050405020304" pitchFamily="18" charset="0"/>
                <a:cs typeface="Times New Roman" panose="02020603050405020304" pitchFamily="18" charset="0"/>
              </a:rPr>
              <a:t>Tác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giả</a:t>
            </a:r>
            <a:r>
              <a:rPr lang="en-US" sz="3200" dirty="0">
                <a:solidFill>
                  <a:srgbClr val="C00000"/>
                </a:solidFill>
                <a:latin typeface="Times New Roman" panose="02020603050405020304" pitchFamily="18" charset="0"/>
                <a:cs typeface="Times New Roman" panose="02020603050405020304" pitchFamily="18" charset="0"/>
              </a:rPr>
              <a:t>: Phan </a:t>
            </a:r>
            <a:r>
              <a:rPr lang="en-US" sz="3200" dirty="0" err="1">
                <a:solidFill>
                  <a:srgbClr val="C00000"/>
                </a:solidFill>
                <a:latin typeface="Times New Roman" panose="02020603050405020304" pitchFamily="18" charset="0"/>
                <a:cs typeface="Times New Roman" panose="02020603050405020304" pitchFamily="18" charset="0"/>
              </a:rPr>
              <a:t>Bội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Châu</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9C0FE7CC-9AE3-4BB9-A5E2-BCF98E4DF44E}"/>
              </a:ext>
            </a:extLst>
          </p:cNvPr>
          <p:cNvSpPr txBox="1"/>
          <p:nvPr/>
        </p:nvSpPr>
        <p:spPr>
          <a:xfrm>
            <a:off x="5147784" y="2476369"/>
            <a:ext cx="6514925" cy="1077218"/>
          </a:xfrm>
          <a:prstGeom prst="rect">
            <a:avLst/>
          </a:prstGeom>
          <a:solidFill>
            <a:schemeClr val="bg1">
              <a:alpha val="29000"/>
            </a:schemeClr>
          </a:solidFill>
        </p:spPr>
        <p:txBody>
          <a:bodyPr wrap="non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2. </a:t>
            </a:r>
            <a:r>
              <a:rPr lang="en-US" sz="3200" dirty="0" err="1">
                <a:solidFill>
                  <a:srgbClr val="C00000"/>
                </a:solidFill>
                <a:latin typeface="Times New Roman" panose="02020603050405020304" pitchFamily="18" charset="0"/>
                <a:cs typeface="Times New Roman" panose="02020603050405020304" pitchFamily="18" charset="0"/>
              </a:rPr>
              <a:t>Tác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phẩm</a:t>
            </a:r>
            <a:r>
              <a:rPr lang="en-US" sz="3200" dirty="0">
                <a:solidFill>
                  <a:srgbClr val="C00000"/>
                </a:solidFill>
                <a:latin typeface="Times New Roman" panose="02020603050405020304" pitchFamily="18" charset="0"/>
                <a:cs typeface="Times New Roman" panose="02020603050405020304" pitchFamily="18" charset="0"/>
              </a:rPr>
              <a:t>:</a:t>
            </a:r>
          </a:p>
          <a:p>
            <a:r>
              <a:rPr lang="en-US" sz="3200" dirty="0">
                <a:solidFill>
                  <a:srgbClr val="C00000"/>
                </a:solidFill>
                <a:latin typeface="Times New Roman" panose="02020603050405020304" pitchFamily="18" charset="0"/>
                <a:cs typeface="Times New Roman" panose="02020603050405020304" pitchFamily="18" charset="0"/>
              </a:rPr>
              <a:t>“</a:t>
            </a:r>
            <a:r>
              <a:rPr lang="en-US" sz="3200" dirty="0" err="1">
                <a:solidFill>
                  <a:srgbClr val="C00000"/>
                </a:solidFill>
                <a:latin typeface="Times New Roman" panose="02020603050405020304" pitchFamily="18" charset="0"/>
                <a:cs typeface="Times New Roman" panose="02020603050405020304" pitchFamily="18" charset="0"/>
              </a:rPr>
              <a:t>Vào</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nhà</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ngục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Quảng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Đông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cảm</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tác</a:t>
            </a:r>
            <a:r>
              <a:rPr lang="en-US" sz="3200" dirty="0">
                <a:solidFill>
                  <a:srgbClr val="C00000"/>
                </a:solidFill>
                <a:latin typeface="Times New Roman" panose="02020603050405020304" pitchFamily="18" charset="0"/>
                <a:cs typeface="Times New Roman" panose="02020603050405020304" pitchFamily="18" charset="0"/>
              </a:rPr>
              <a:t>” </a:t>
            </a:r>
          </a:p>
        </p:txBody>
      </p:sp>
      <p:sp>
        <p:nvSpPr>
          <p:cNvPr id="10" name="Flowchart: Decision 9">
            <a:extLst>
              <a:ext uri="{FF2B5EF4-FFF2-40B4-BE49-F238E27FC236}">
                <a16:creationId xmlns:a16="http://schemas.microsoft.com/office/drawing/2014/main" id="{562D15E7-A17D-4728-B33F-71C3DA950AE3}"/>
              </a:ext>
            </a:extLst>
          </p:cNvPr>
          <p:cNvSpPr/>
          <p:nvPr/>
        </p:nvSpPr>
        <p:spPr>
          <a:xfrm>
            <a:off x="7548880" y="3769360"/>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cision 14">
            <a:extLst>
              <a:ext uri="{FF2B5EF4-FFF2-40B4-BE49-F238E27FC236}">
                <a16:creationId xmlns:a16="http://schemas.microsoft.com/office/drawing/2014/main" id="{FE1E79F1-7980-4456-9F76-E95D8F54915A}"/>
              </a:ext>
            </a:extLst>
          </p:cNvPr>
          <p:cNvSpPr/>
          <p:nvPr/>
        </p:nvSpPr>
        <p:spPr>
          <a:xfrm>
            <a:off x="9447661" y="4231768"/>
            <a:ext cx="1239520" cy="10772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a:extLst>
              <a:ext uri="{FF2B5EF4-FFF2-40B4-BE49-F238E27FC236}">
                <a16:creationId xmlns:a16="http://schemas.microsoft.com/office/drawing/2014/main" id="{7603B979-F9E7-47F9-B9D6-1FC4D4715BF2}"/>
              </a:ext>
            </a:extLst>
          </p:cNvPr>
          <p:cNvSpPr/>
          <p:nvPr/>
        </p:nvSpPr>
        <p:spPr>
          <a:xfrm>
            <a:off x="6679695" y="5062351"/>
            <a:ext cx="1239520" cy="1077218"/>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cision 16">
            <a:extLst>
              <a:ext uri="{FF2B5EF4-FFF2-40B4-BE49-F238E27FC236}">
                <a16:creationId xmlns:a16="http://schemas.microsoft.com/office/drawing/2014/main" id="{9C313536-28FC-4542-8696-46E2D028E1D9}"/>
              </a:ext>
            </a:extLst>
          </p:cNvPr>
          <p:cNvSpPr/>
          <p:nvPr/>
        </p:nvSpPr>
        <p:spPr>
          <a:xfrm>
            <a:off x="10277689" y="5780782"/>
            <a:ext cx="1239520" cy="1077218"/>
          </a:xfrm>
          <a:prstGeom prst="flowChartDecision">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a:extLst>
              <a:ext uri="{FF2B5EF4-FFF2-40B4-BE49-F238E27FC236}">
                <a16:creationId xmlns:a16="http://schemas.microsoft.com/office/drawing/2014/main" id="{A3B47F71-CD44-45F5-8DE2-3E38AA40F712}"/>
              </a:ext>
            </a:extLst>
          </p:cNvPr>
          <p:cNvSpPr/>
          <p:nvPr/>
        </p:nvSpPr>
        <p:spPr>
          <a:xfrm>
            <a:off x="11303849" y="4187436"/>
            <a:ext cx="1239520" cy="1077218"/>
          </a:xfrm>
          <a:prstGeom prst="flowChartDecision">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a16="http://schemas.microsoft.com/office/drawing/2014/main" id="{27A9130F-7118-4447-B0B3-3C74B9C86B26}"/>
              </a:ext>
            </a:extLst>
          </p:cNvPr>
          <p:cNvSpPr/>
          <p:nvPr/>
        </p:nvSpPr>
        <p:spPr>
          <a:xfrm>
            <a:off x="8208141" y="5987167"/>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cision 22">
            <a:extLst>
              <a:ext uri="{FF2B5EF4-FFF2-40B4-BE49-F238E27FC236}">
                <a16:creationId xmlns:a16="http://schemas.microsoft.com/office/drawing/2014/main" id="{F0F25039-6CC2-4D07-B905-5E854766C088}"/>
              </a:ext>
            </a:extLst>
          </p:cNvPr>
          <p:cNvSpPr/>
          <p:nvPr/>
        </p:nvSpPr>
        <p:spPr>
          <a:xfrm>
            <a:off x="11042076" y="-2860627"/>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cision 24">
            <a:extLst>
              <a:ext uri="{FF2B5EF4-FFF2-40B4-BE49-F238E27FC236}">
                <a16:creationId xmlns:a16="http://schemas.microsoft.com/office/drawing/2014/main" id="{EA7B9C34-12D9-418B-BF21-ED2ABD096B45}"/>
              </a:ext>
            </a:extLst>
          </p:cNvPr>
          <p:cNvSpPr/>
          <p:nvPr/>
        </p:nvSpPr>
        <p:spPr>
          <a:xfrm>
            <a:off x="8710463" y="-3598978"/>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cision 26">
            <a:extLst>
              <a:ext uri="{FF2B5EF4-FFF2-40B4-BE49-F238E27FC236}">
                <a16:creationId xmlns:a16="http://schemas.microsoft.com/office/drawing/2014/main" id="{1FF75C38-D45E-4C2A-9358-0F93C8828C58}"/>
              </a:ext>
            </a:extLst>
          </p:cNvPr>
          <p:cNvSpPr/>
          <p:nvPr/>
        </p:nvSpPr>
        <p:spPr>
          <a:xfrm>
            <a:off x="6394921" y="-3254712"/>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12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ecision 5">
            <a:extLst>
              <a:ext uri="{FF2B5EF4-FFF2-40B4-BE49-F238E27FC236}">
                <a16:creationId xmlns:a16="http://schemas.microsoft.com/office/drawing/2014/main" id="{70AF9D9C-3041-4528-9CA7-A24222F4EDCF}"/>
              </a:ext>
            </a:extLst>
          </p:cNvPr>
          <p:cNvSpPr/>
          <p:nvPr/>
        </p:nvSpPr>
        <p:spPr>
          <a:xfrm>
            <a:off x="293226" y="1226917"/>
            <a:ext cx="4433103" cy="4226205"/>
          </a:xfrm>
          <a:prstGeom prst="flowChartDecision">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E6BC232-7C81-4AA8-95B5-303A0D5BF7C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81" b="98485" l="9961" r="89844">
                        <a14:foregroundMark x1="50781" y1="10859" x2="58203" y2="8081"/>
                        <a14:foregroundMark x1="30078" y1="78788" x2="23047" y2="94444"/>
                        <a14:foregroundMark x1="23047" y1="94444" x2="23047" y2="95455"/>
                        <a14:foregroundMark x1="25000" y1="92172" x2="84180" y2="98485"/>
                      </a14:backgroundRemoval>
                    </a14:imgEffect>
                  </a14:imgLayer>
                </a14:imgProps>
              </a:ext>
              <a:ext uri="{28A0092B-C50C-407E-A947-70E740481C1C}">
                <a14:useLocalDpi xmlns:a14="http://schemas.microsoft.com/office/drawing/2010/main" val="0"/>
              </a:ext>
            </a:extLst>
          </a:blip>
          <a:srcRect l="3085"/>
          <a:stretch>
            <a:fillRect/>
          </a:stretch>
        </p:blipFill>
        <p:spPr bwMode="auto">
          <a:xfrm>
            <a:off x="0" y="648183"/>
            <a:ext cx="4726329" cy="4375230"/>
          </a:xfrm>
          <a:custGeom>
            <a:avLst/>
            <a:gdLst>
              <a:gd name="connsiteX0" fmla="*/ 2216808 w 4726329"/>
              <a:gd name="connsiteY0" fmla="*/ 0 h 3771900"/>
              <a:gd name="connsiteX1" fmla="*/ 2710149 w 4726329"/>
              <a:gd name="connsiteY1" fmla="*/ 0 h 3771900"/>
              <a:gd name="connsiteX2" fmla="*/ 4726329 w 4726329"/>
              <a:gd name="connsiteY2" fmla="*/ 1809352 h 3771900"/>
              <a:gd name="connsiteX3" fmla="*/ 4726329 w 4726329"/>
              <a:gd name="connsiteY3" fmla="*/ 2169445 h 3771900"/>
              <a:gd name="connsiteX4" fmla="*/ 2940697 w 4726329"/>
              <a:gd name="connsiteY4" fmla="*/ 3771900 h 3771900"/>
              <a:gd name="connsiteX5" fmla="*/ 1986261 w 4726329"/>
              <a:gd name="connsiteY5" fmla="*/ 3771900 h 3771900"/>
              <a:gd name="connsiteX6" fmla="*/ 0 w 4726329"/>
              <a:gd name="connsiteY6" fmla="*/ 1989399 h 377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6329" h="3771900">
                <a:moveTo>
                  <a:pt x="2216808" y="0"/>
                </a:moveTo>
                <a:lnTo>
                  <a:pt x="2710149" y="0"/>
                </a:lnTo>
                <a:lnTo>
                  <a:pt x="4726329" y="1809352"/>
                </a:lnTo>
                <a:lnTo>
                  <a:pt x="4726329" y="2169445"/>
                </a:lnTo>
                <a:lnTo>
                  <a:pt x="2940697" y="3771900"/>
                </a:lnTo>
                <a:lnTo>
                  <a:pt x="1986261" y="3771900"/>
                </a:lnTo>
                <a:lnTo>
                  <a:pt x="0" y="1989399"/>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DADA9B-1871-4A4A-9D84-E33CF0F0BBE0}"/>
              </a:ext>
            </a:extLst>
          </p:cNvPr>
          <p:cNvSpPr txBox="1"/>
          <p:nvPr/>
        </p:nvSpPr>
        <p:spPr>
          <a:xfrm>
            <a:off x="1230774" y="5727894"/>
            <a:ext cx="2850460" cy="584775"/>
          </a:xfrm>
          <a:prstGeom prst="rect">
            <a:avLst/>
          </a:prstGeom>
          <a:noFill/>
        </p:spPr>
        <p:txBody>
          <a:bodyPr wrap="none" rtlCol="0">
            <a:spAutoFit/>
          </a:bodyPr>
          <a:lstStyle/>
          <a:p>
            <a:r>
              <a:rPr lang="en-US" sz="3200" b="1" dirty="0">
                <a:solidFill>
                  <a:srgbClr val="C00000"/>
                </a:solidFill>
                <a:latin typeface="Times New Roman" panose="02020603050405020304" pitchFamily="18" charset="0"/>
                <a:cs typeface="Times New Roman" panose="02020603050405020304" pitchFamily="18" charset="0"/>
              </a:rPr>
              <a:t>Phan </a:t>
            </a:r>
            <a:r>
              <a:rPr lang="en-US" sz="3200" b="1" dirty="0" err="1">
                <a:solidFill>
                  <a:srgbClr val="C00000"/>
                </a:solidFill>
                <a:latin typeface="Times New Roman" panose="02020603050405020304" pitchFamily="18" charset="0"/>
                <a:cs typeface="Times New Roman" panose="02020603050405020304" pitchFamily="18" charset="0"/>
              </a:rPr>
              <a:t>Bội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Châu</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9" name="Parallelogram 8">
            <a:extLst>
              <a:ext uri="{FF2B5EF4-FFF2-40B4-BE49-F238E27FC236}">
                <a16:creationId xmlns:a16="http://schemas.microsoft.com/office/drawing/2014/main" id="{B0E0FF16-2684-44C6-86B2-1536909A170C}"/>
              </a:ext>
            </a:extLst>
          </p:cNvPr>
          <p:cNvSpPr/>
          <p:nvPr/>
        </p:nvSpPr>
        <p:spPr>
          <a:xfrm>
            <a:off x="7697164" y="150470"/>
            <a:ext cx="5416951" cy="787079"/>
          </a:xfrm>
          <a:prstGeom prst="parallelogram">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a:latin typeface="Times New Roman" panose="02020603050405020304" pitchFamily="18" charset="0"/>
                <a:cs typeface="Times New Roman" panose="02020603050405020304" pitchFamily="18" charset="0"/>
              </a:rPr>
              <a:t>1. </a:t>
            </a:r>
            <a:r>
              <a:rPr lang="en-US" sz="3600" b="1" i="1" dirty="0" err="1">
                <a:latin typeface="Times New Roman" panose="02020603050405020304" pitchFamily="18" charset="0"/>
                <a:cs typeface="Times New Roman" panose="02020603050405020304" pitchFamily="18" charset="0"/>
              </a:rPr>
              <a:t>Tác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giả</a:t>
            </a:r>
            <a:endParaRPr lang="en-US" sz="3600" b="1" i="1" dirty="0">
              <a:latin typeface="Times New Roman" panose="02020603050405020304" pitchFamily="18" charset="0"/>
              <a:cs typeface="Times New Roman" panose="02020603050405020304" pitchFamily="18" charset="0"/>
            </a:endParaRPr>
          </a:p>
        </p:txBody>
      </p:sp>
      <p:sp>
        <p:nvSpPr>
          <p:cNvPr id="10" name="Flowchart: Decision 9">
            <a:extLst>
              <a:ext uri="{FF2B5EF4-FFF2-40B4-BE49-F238E27FC236}">
                <a16:creationId xmlns:a16="http://schemas.microsoft.com/office/drawing/2014/main" id="{AE7714F1-45E3-446C-B139-F849EC5A23C5}"/>
              </a:ext>
            </a:extLst>
          </p:cNvPr>
          <p:cNvSpPr/>
          <p:nvPr/>
        </p:nvSpPr>
        <p:spPr>
          <a:xfrm>
            <a:off x="5054276" y="1704052"/>
            <a:ext cx="574876" cy="532436"/>
          </a:xfrm>
          <a:prstGeom prst="flowChartDecisi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41">
            <a:extLst>
              <a:ext uri="{FF2B5EF4-FFF2-40B4-BE49-F238E27FC236}">
                <a16:creationId xmlns:a16="http://schemas.microsoft.com/office/drawing/2014/main" id="{38787ED4-BE88-441C-A794-F0E0714E6973}"/>
              </a:ext>
            </a:extLst>
          </p:cNvPr>
          <p:cNvSpPr txBox="1">
            <a:spLocks noChangeArrowheads="1"/>
          </p:cNvSpPr>
          <p:nvPr/>
        </p:nvSpPr>
        <p:spPr bwMode="auto">
          <a:xfrm>
            <a:off x="5733324" y="1692477"/>
            <a:ext cx="441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fontAlgn="base">
              <a:spcBef>
                <a:spcPct val="50000"/>
              </a:spcBef>
              <a:spcAft>
                <a:spcPct val="0"/>
              </a:spcAft>
              <a:defRPr/>
            </a:pPr>
            <a:r>
              <a:rPr lang="en-US" sz="2800" dirty="0">
                <a:latin typeface="Times New Roman" pitchFamily="18" charset="0"/>
                <a:cs typeface="Times New Roman" pitchFamily="18" charset="0"/>
              </a:rPr>
              <a:t>Phan </a:t>
            </a:r>
            <a:r>
              <a:rPr lang="en-US" sz="2800" dirty="0" err="1">
                <a:latin typeface="Times New Roman" pitchFamily="18" charset="0"/>
                <a:cs typeface="Times New Roman" pitchFamily="18" charset="0"/>
              </a:rPr>
              <a:t>Bội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(1867-1940)</a:t>
            </a:r>
          </a:p>
        </p:txBody>
      </p:sp>
      <p:sp>
        <p:nvSpPr>
          <p:cNvPr id="13" name="Text Box 41">
            <a:extLst>
              <a:ext uri="{FF2B5EF4-FFF2-40B4-BE49-F238E27FC236}">
                <a16:creationId xmlns:a16="http://schemas.microsoft.com/office/drawing/2014/main" id="{FC4CB9AC-4C79-45DE-AFF8-73782647CBE0}"/>
              </a:ext>
            </a:extLst>
          </p:cNvPr>
          <p:cNvSpPr txBox="1">
            <a:spLocks noChangeArrowheads="1"/>
          </p:cNvSpPr>
          <p:nvPr/>
        </p:nvSpPr>
        <p:spPr bwMode="auto">
          <a:xfrm>
            <a:off x="5733324" y="2493513"/>
            <a:ext cx="441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fontAlgn="base">
              <a:spcBef>
                <a:spcPct val="50000"/>
              </a:spcBef>
              <a:spcAft>
                <a:spcPct val="0"/>
              </a:spcAft>
              <a:defRPr/>
            </a:pP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Nam </a:t>
            </a:r>
            <a:r>
              <a:rPr lang="en-US" sz="2800" dirty="0" err="1">
                <a:latin typeface="Times New Roman" pitchFamily="18" charset="0"/>
                <a:cs typeface="Times New Roman" pitchFamily="18" charset="0"/>
              </a:rPr>
              <a:t>Đàn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An. </a:t>
            </a:r>
          </a:p>
        </p:txBody>
      </p:sp>
      <p:sp>
        <p:nvSpPr>
          <p:cNvPr id="14" name="Text Box 41">
            <a:extLst>
              <a:ext uri="{FF2B5EF4-FFF2-40B4-BE49-F238E27FC236}">
                <a16:creationId xmlns:a16="http://schemas.microsoft.com/office/drawing/2014/main" id="{94239CD1-964B-4B03-A2A5-3332F7587E0C}"/>
              </a:ext>
            </a:extLst>
          </p:cNvPr>
          <p:cNvSpPr txBox="1">
            <a:spLocks noChangeArrowheads="1"/>
          </p:cNvSpPr>
          <p:nvPr/>
        </p:nvSpPr>
        <p:spPr bwMode="auto">
          <a:xfrm>
            <a:off x="5744898" y="3310202"/>
            <a:ext cx="59918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fontAlgn="base">
              <a:spcBef>
                <a:spcPct val="50000"/>
              </a:spcBef>
              <a:spcAft>
                <a:spcPct val="0"/>
              </a:spcAft>
              <a:defRPr/>
            </a:pP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 </a:t>
            </a:r>
          </a:p>
        </p:txBody>
      </p:sp>
      <p:sp>
        <p:nvSpPr>
          <p:cNvPr id="15" name="Flowchart: Decision 14">
            <a:extLst>
              <a:ext uri="{FF2B5EF4-FFF2-40B4-BE49-F238E27FC236}">
                <a16:creationId xmlns:a16="http://schemas.microsoft.com/office/drawing/2014/main" id="{A8FDFD9D-4254-4282-ABD5-23709F425962}"/>
              </a:ext>
            </a:extLst>
          </p:cNvPr>
          <p:cNvSpPr/>
          <p:nvPr/>
        </p:nvSpPr>
        <p:spPr>
          <a:xfrm>
            <a:off x="5054276" y="2516638"/>
            <a:ext cx="574876" cy="532436"/>
          </a:xfrm>
          <a:prstGeom prst="flowChartDecisi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cision 16">
            <a:extLst>
              <a:ext uri="{FF2B5EF4-FFF2-40B4-BE49-F238E27FC236}">
                <a16:creationId xmlns:a16="http://schemas.microsoft.com/office/drawing/2014/main" id="{897194B8-FA12-4CA5-9B8F-332C90BA7C92}"/>
              </a:ext>
            </a:extLst>
          </p:cNvPr>
          <p:cNvSpPr/>
          <p:nvPr/>
        </p:nvSpPr>
        <p:spPr>
          <a:xfrm>
            <a:off x="5054276" y="3310202"/>
            <a:ext cx="574876" cy="532436"/>
          </a:xfrm>
          <a:prstGeom prst="flowChartDecisi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Blue Design Png | Full Size PNG Download | SeekPNG">
            <a:extLst>
              <a:ext uri="{FF2B5EF4-FFF2-40B4-BE49-F238E27FC236}">
                <a16:creationId xmlns:a16="http://schemas.microsoft.com/office/drawing/2014/main" id="{23043FD3-BC91-47F8-891F-911B505D9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5150735" y="5019238"/>
            <a:ext cx="7041266" cy="183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5116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9" grpId="0" animBg="1"/>
      <p:bldP spid="10" grpId="0" animBg="1"/>
      <p:bldP spid="12" grpId="0"/>
      <p:bldP spid="13" grpId="0"/>
      <p:bldP spid="14" grpId="0"/>
      <p:bldP spid="1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ecision 4">
            <a:extLst>
              <a:ext uri="{FF2B5EF4-FFF2-40B4-BE49-F238E27FC236}">
                <a16:creationId xmlns:a16="http://schemas.microsoft.com/office/drawing/2014/main" id="{B703E6D1-C0D3-4D1B-A088-0F3BDC615C9E}"/>
              </a:ext>
            </a:extLst>
          </p:cNvPr>
          <p:cNvSpPr/>
          <p:nvPr/>
        </p:nvSpPr>
        <p:spPr>
          <a:xfrm>
            <a:off x="7492679" y="196768"/>
            <a:ext cx="4433103" cy="4226205"/>
          </a:xfrm>
          <a:prstGeom prst="flowChartDecision">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D9BFE93-5F13-453E-9811-9D958FAAEA5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081" b="98485" l="9961" r="89844">
                        <a14:foregroundMark x1="50781" y1="10859" x2="58203" y2="8081"/>
                        <a14:foregroundMark x1="30078" y1="78788" x2="23047" y2="94444"/>
                        <a14:foregroundMark x1="23047" y1="94444" x2="23047" y2="95455"/>
                        <a14:foregroundMark x1="25000" y1="92172" x2="84180" y2="98485"/>
                      </a14:backgroundRemoval>
                    </a14:imgEffect>
                  </a14:imgLayer>
                </a14:imgProps>
              </a:ext>
              <a:ext uri="{28A0092B-C50C-407E-A947-70E740481C1C}">
                <a14:useLocalDpi xmlns:a14="http://schemas.microsoft.com/office/drawing/2010/main" val="0"/>
              </a:ext>
            </a:extLst>
          </a:blip>
          <a:srcRect l="3085"/>
          <a:stretch>
            <a:fillRect/>
          </a:stretch>
        </p:blipFill>
        <p:spPr bwMode="auto">
          <a:xfrm>
            <a:off x="7199453" y="-381966"/>
            <a:ext cx="4726329" cy="4375230"/>
          </a:xfrm>
          <a:custGeom>
            <a:avLst/>
            <a:gdLst>
              <a:gd name="connsiteX0" fmla="*/ 2216808 w 4726329"/>
              <a:gd name="connsiteY0" fmla="*/ 0 h 3771900"/>
              <a:gd name="connsiteX1" fmla="*/ 2710149 w 4726329"/>
              <a:gd name="connsiteY1" fmla="*/ 0 h 3771900"/>
              <a:gd name="connsiteX2" fmla="*/ 4726329 w 4726329"/>
              <a:gd name="connsiteY2" fmla="*/ 1809352 h 3771900"/>
              <a:gd name="connsiteX3" fmla="*/ 4726329 w 4726329"/>
              <a:gd name="connsiteY3" fmla="*/ 2169445 h 3771900"/>
              <a:gd name="connsiteX4" fmla="*/ 2940697 w 4726329"/>
              <a:gd name="connsiteY4" fmla="*/ 3771900 h 3771900"/>
              <a:gd name="connsiteX5" fmla="*/ 1986261 w 4726329"/>
              <a:gd name="connsiteY5" fmla="*/ 3771900 h 3771900"/>
              <a:gd name="connsiteX6" fmla="*/ 0 w 4726329"/>
              <a:gd name="connsiteY6" fmla="*/ 1989399 h 377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26329" h="3771900">
                <a:moveTo>
                  <a:pt x="2216808" y="0"/>
                </a:moveTo>
                <a:lnTo>
                  <a:pt x="2710149" y="0"/>
                </a:lnTo>
                <a:lnTo>
                  <a:pt x="4726329" y="1809352"/>
                </a:lnTo>
                <a:lnTo>
                  <a:pt x="4726329" y="2169445"/>
                </a:lnTo>
                <a:lnTo>
                  <a:pt x="2940697" y="3771900"/>
                </a:lnTo>
                <a:lnTo>
                  <a:pt x="1986261" y="3771900"/>
                </a:lnTo>
                <a:lnTo>
                  <a:pt x="0" y="1989399"/>
                </a:lnTo>
                <a:close/>
              </a:path>
            </a:pathLst>
          </a:cu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4DC6D5B3-37D9-4E67-8D53-A41437F88852}"/>
              </a:ext>
            </a:extLst>
          </p:cNvPr>
          <p:cNvSpPr>
            <a:spLocks noChangeArrowheads="1"/>
          </p:cNvSpPr>
          <p:nvPr/>
        </p:nvSpPr>
        <p:spPr bwMode="auto">
          <a:xfrm>
            <a:off x="1118885" y="2512132"/>
            <a:ext cx="783220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Sự</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nghiệp</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sáng</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tác</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khá</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đồ</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sộ</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a:t>
            </a:r>
          </a:p>
        </p:txBody>
      </p:sp>
      <p:pic>
        <p:nvPicPr>
          <p:cNvPr id="12" name="Picture 11">
            <a:extLst>
              <a:ext uri="{FF2B5EF4-FFF2-40B4-BE49-F238E27FC236}">
                <a16:creationId xmlns:a16="http://schemas.microsoft.com/office/drawing/2014/main" id="{D6FD8C27-2C10-413B-A314-BE06991E79C6}"/>
              </a:ext>
            </a:extLst>
          </p:cNvPr>
          <p:cNvPicPr>
            <a:picLocks noChangeAspect="1"/>
          </p:cNvPicPr>
          <p:nvPr/>
        </p:nvPicPr>
        <p:blipFill>
          <a:blip r:embed="rId4"/>
          <a:stretch>
            <a:fillRect/>
          </a:stretch>
        </p:blipFill>
        <p:spPr>
          <a:xfrm>
            <a:off x="-34684" y="-67534"/>
            <a:ext cx="7986452" cy="2469094"/>
          </a:xfrm>
          <a:prstGeom prst="rect">
            <a:avLst/>
          </a:prstGeom>
        </p:spPr>
      </p:pic>
      <p:sp>
        <p:nvSpPr>
          <p:cNvPr id="13" name="Flowchart: Decision 12">
            <a:extLst>
              <a:ext uri="{FF2B5EF4-FFF2-40B4-BE49-F238E27FC236}">
                <a16:creationId xmlns:a16="http://schemas.microsoft.com/office/drawing/2014/main" id="{C026EDA9-686C-46E7-BEE4-CA503AB91FE2}"/>
              </a:ext>
            </a:extLst>
          </p:cNvPr>
          <p:cNvSpPr/>
          <p:nvPr/>
        </p:nvSpPr>
        <p:spPr>
          <a:xfrm>
            <a:off x="464915" y="2564471"/>
            <a:ext cx="574876" cy="532436"/>
          </a:xfrm>
          <a:prstGeom prst="flowChartDecisi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
            <a:extLst>
              <a:ext uri="{FF2B5EF4-FFF2-40B4-BE49-F238E27FC236}">
                <a16:creationId xmlns:a16="http://schemas.microsoft.com/office/drawing/2014/main" id="{3196E4B8-88C1-4130-B9E6-8EBD9F227127}"/>
              </a:ext>
            </a:extLst>
          </p:cNvPr>
          <p:cNvSpPr>
            <a:spLocks noChangeArrowheads="1"/>
          </p:cNvSpPr>
          <p:nvPr/>
        </p:nvSpPr>
        <p:spPr bwMode="auto">
          <a:xfrm>
            <a:off x="1030144" y="3350168"/>
            <a:ext cx="783220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Gồm</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nhiều</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thể</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loại</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tất</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cả</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đều</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thể</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hiện</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lòng</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yêu</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nước</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thương</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dân</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tha</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thiết</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khát</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vọng</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độc</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lập</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tự</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do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và</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ý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chí</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chiến</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đấu</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bền</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bỉ</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kiên</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fr-FR" sz="3200" dirty="0" err="1">
                <a:solidFill>
                  <a:srgbClr val="002060"/>
                </a:solidFill>
                <a:latin typeface="Times New Roman" panose="02020603050405020304" pitchFamily="18" charset="0"/>
                <a:ea typeface="Times New Roman" pitchFamily="18" charset="0"/>
                <a:cs typeface="Times New Roman" panose="02020603050405020304" pitchFamily="18" charset="0"/>
              </a:rPr>
              <a:t>cường</a:t>
            </a:r>
            <a:r>
              <a:rPr lang="fr-FR" sz="3200" dirty="0">
                <a:solidFill>
                  <a:srgbClr val="002060"/>
                </a:solidFill>
                <a:latin typeface="Times New Roman" panose="02020603050405020304" pitchFamily="18" charset="0"/>
                <a:ea typeface="Times New Roman"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5" name="Flowchart: Decision 14">
            <a:extLst>
              <a:ext uri="{FF2B5EF4-FFF2-40B4-BE49-F238E27FC236}">
                <a16:creationId xmlns:a16="http://schemas.microsoft.com/office/drawing/2014/main" id="{7FCC8694-D466-4F68-8838-7EFAFC6B6B38}"/>
              </a:ext>
            </a:extLst>
          </p:cNvPr>
          <p:cNvSpPr/>
          <p:nvPr/>
        </p:nvSpPr>
        <p:spPr>
          <a:xfrm>
            <a:off x="455268" y="3360323"/>
            <a:ext cx="574876" cy="532436"/>
          </a:xfrm>
          <a:prstGeom prst="flowChartDecision">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Blue Design Png | Full Size PNG Download | SeekPNG">
            <a:extLst>
              <a:ext uri="{FF2B5EF4-FFF2-40B4-BE49-F238E27FC236}">
                <a16:creationId xmlns:a16="http://schemas.microsoft.com/office/drawing/2014/main" id="{09126B5A-FBD1-490E-BD47-B53D64D97D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5150735" y="5019238"/>
            <a:ext cx="7041266" cy="183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0768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BE3CCF-2E84-4A2C-A1E9-D63DB4D08398}"/>
              </a:ext>
            </a:extLst>
          </p:cNvPr>
          <p:cNvPicPr>
            <a:picLocks noChangeAspect="1"/>
          </p:cNvPicPr>
          <p:nvPr/>
        </p:nvPicPr>
        <p:blipFill rotWithShape="1">
          <a:blip r:embed="rId2"/>
          <a:srcRect t="528" r="2794" b="-528"/>
          <a:stretch/>
        </p:blipFill>
        <p:spPr>
          <a:xfrm>
            <a:off x="0" y="-37875"/>
            <a:ext cx="12466320" cy="7007819"/>
          </a:xfrm>
          <a:prstGeom prst="rect">
            <a:avLst/>
          </a:prstGeom>
        </p:spPr>
      </p:pic>
      <p:sp>
        <p:nvSpPr>
          <p:cNvPr id="5" name="Text Box 19">
            <a:extLst>
              <a:ext uri="{FF2B5EF4-FFF2-40B4-BE49-F238E27FC236}">
                <a16:creationId xmlns:a16="http://schemas.microsoft.com/office/drawing/2014/main" id="{04F436BE-93B6-463D-BBFA-141D435FA65F}"/>
              </a:ext>
            </a:extLst>
          </p:cNvPr>
          <p:cNvSpPr txBox="1">
            <a:spLocks noChangeArrowheads="1"/>
          </p:cNvSpPr>
          <p:nvPr/>
        </p:nvSpPr>
        <p:spPr bwMode="auto">
          <a:xfrm>
            <a:off x="3764280" y="1167425"/>
            <a:ext cx="77724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Vẫn</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là</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hào</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kiệt</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vẫn</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phong</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lưu</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50000"/>
              </a:spcBef>
              <a:spcAft>
                <a:spcPct val="0"/>
              </a:spcAft>
              <a:buClrTx/>
              <a:buSzTx/>
              <a:buFontTx/>
              <a:buNone/>
              <a:tabLst/>
              <a:defRPr/>
            </a:pPr>
            <a:r>
              <a:rPr lang="en-US" altLang="en-US" sz="2800" kern="0" dirty="0" err="1">
                <a:solidFill>
                  <a:srgbClr val="002060"/>
                </a:solidFill>
                <a:latin typeface="Times New Roman" panose="02020603050405020304" pitchFamily="18" charset="0"/>
                <a:cs typeface="Times New Roman" panose="02020603050405020304" pitchFamily="18" charset="0"/>
              </a:rPr>
              <a:t>Chạy</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mỏi</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chân</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thì</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hãy</a:t>
            </a:r>
            <a:r>
              <a:rPr lang="en-US" altLang="en-US" sz="2800" kern="0" dirty="0">
                <a:solidFill>
                  <a:srgbClr val="002060"/>
                </a:solidFill>
                <a:latin typeface="Times New Roman" panose="02020603050405020304" pitchFamily="18" charset="0"/>
                <a:cs typeface="Times New Roman" panose="02020603050405020304" pitchFamily="18" charset="0"/>
              </a:rPr>
              <a:t> ở </a:t>
            </a:r>
            <a:r>
              <a:rPr lang="en-US" altLang="en-US" sz="2800" kern="0" dirty="0" err="1">
                <a:solidFill>
                  <a:srgbClr val="002060"/>
                </a:solidFill>
                <a:latin typeface="Times New Roman" panose="02020603050405020304" pitchFamily="18" charset="0"/>
                <a:cs typeface="Times New Roman" panose="02020603050405020304" pitchFamily="18" charset="0"/>
              </a:rPr>
              <a:t>tù</a:t>
            </a:r>
            <a:r>
              <a:rPr lang="en-US" altLang="en-US" sz="2800" kern="0" dirty="0">
                <a:solidFill>
                  <a:srgbClr val="002060"/>
                </a:solidFill>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50000"/>
              </a:spcBef>
              <a:spcAft>
                <a:spcPct val="0"/>
              </a:spcAft>
              <a:buClrTx/>
              <a:buSzTx/>
              <a:buFontTx/>
              <a:buNone/>
              <a:tabLst/>
              <a:defRPr/>
            </a:pPr>
            <a:r>
              <a:rPr lang="en-US" altLang="en-US" sz="2800" kern="0" dirty="0" err="1">
                <a:solidFill>
                  <a:srgbClr val="002060"/>
                </a:solidFill>
                <a:latin typeface="Times New Roman" panose="02020603050405020304" pitchFamily="18" charset="0"/>
                <a:cs typeface="Times New Roman" panose="02020603050405020304" pitchFamily="18" charset="0"/>
              </a:rPr>
              <a:t>Đã</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khách</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không</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nhà</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trong</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bốn</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biển</a:t>
            </a:r>
            <a:r>
              <a:rPr lang="en-US" altLang="en-US" sz="2800" kern="0" dirty="0">
                <a:solidFill>
                  <a:srgbClr val="002060"/>
                </a:solidFill>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Lại</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người</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có</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tội</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giữa</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năm</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châu</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50000"/>
              </a:spcBef>
              <a:spcAft>
                <a:spcPct val="0"/>
              </a:spcAft>
              <a:buClrTx/>
              <a:buSzTx/>
              <a:buFontTx/>
              <a:buNone/>
              <a:tabLst/>
              <a:defRPr/>
            </a:pPr>
            <a:r>
              <a:rPr lang="en-US" altLang="en-US" sz="2800" kern="0" dirty="0" err="1">
                <a:solidFill>
                  <a:srgbClr val="002060"/>
                </a:solidFill>
                <a:latin typeface="Times New Roman" panose="02020603050405020304" pitchFamily="18" charset="0"/>
                <a:cs typeface="Times New Roman" panose="02020603050405020304" pitchFamily="18" charset="0"/>
              </a:rPr>
              <a:t>Bủa</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tay</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ôm</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chặt</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bồ</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kinh</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tế</a:t>
            </a:r>
            <a:r>
              <a:rPr lang="en-US" altLang="en-US" sz="2800" kern="0" dirty="0">
                <a:solidFill>
                  <a:srgbClr val="002060"/>
                </a:solidFill>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Mở</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miệng</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cười</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tan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cuộc</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oán</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thù</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50000"/>
              </a:spcBef>
              <a:spcAft>
                <a:spcPct val="0"/>
              </a:spcAft>
              <a:buClrTx/>
              <a:buSzTx/>
              <a:buFontTx/>
              <a:buNone/>
              <a:tabLst/>
              <a:defRPr/>
            </a:pPr>
            <a:r>
              <a:rPr lang="en-US" altLang="en-US" sz="2800" kern="0" dirty="0" err="1">
                <a:solidFill>
                  <a:srgbClr val="002060"/>
                </a:solidFill>
                <a:latin typeface="Times New Roman" panose="02020603050405020304" pitchFamily="18" charset="0"/>
                <a:cs typeface="Times New Roman" panose="02020603050405020304" pitchFamily="18" charset="0"/>
              </a:rPr>
              <a:t>Thân</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ấy</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vẫn</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còn</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còn</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sự</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nghiệp</a:t>
            </a:r>
            <a:r>
              <a:rPr lang="en-US" altLang="en-US" sz="2800" kern="0" dirty="0">
                <a:solidFill>
                  <a:srgbClr val="002060"/>
                </a:solidFill>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Bao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nhi</a:t>
            </a:r>
            <a:r>
              <a:rPr lang="en-US" altLang="en-US" sz="2800" kern="0" dirty="0" err="1">
                <a:solidFill>
                  <a:srgbClr val="002060"/>
                </a:solidFill>
                <a:latin typeface="Times New Roman" panose="02020603050405020304" pitchFamily="18" charset="0"/>
                <a:cs typeface="Times New Roman" panose="02020603050405020304" pitchFamily="18" charset="0"/>
              </a:rPr>
              <a:t>êu</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nguy</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hiểm</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sợ</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gì</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đâu</a:t>
            </a:r>
            <a:r>
              <a:rPr lang="en-US" altLang="en-US" sz="2800" kern="0" dirty="0">
                <a:solidFill>
                  <a:srgbClr val="002060"/>
                </a:solidFill>
                <a:latin typeface="Times New Roman" panose="02020603050405020304" pitchFamily="18" charset="0"/>
                <a:cs typeface="Times New Roman" panose="02020603050405020304" pitchFamily="18" charset="0"/>
              </a:rPr>
              <a:t>.</a:t>
            </a:r>
            <a:endPar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043E6CF-EBB3-41A4-A602-C6FFED9E12C6}"/>
              </a:ext>
            </a:extLst>
          </p:cNvPr>
          <p:cNvPicPr>
            <a:picLocks noChangeAspect="1"/>
          </p:cNvPicPr>
          <p:nvPr/>
        </p:nvPicPr>
        <p:blipFill>
          <a:blip r:embed="rId3"/>
          <a:stretch>
            <a:fillRect/>
          </a:stretch>
        </p:blipFill>
        <p:spPr>
          <a:xfrm>
            <a:off x="2608771" y="161413"/>
            <a:ext cx="7309738" cy="963251"/>
          </a:xfrm>
          <a:prstGeom prst="rect">
            <a:avLst/>
          </a:prstGeom>
        </p:spPr>
      </p:pic>
      <p:sp>
        <p:nvSpPr>
          <p:cNvPr id="8" name="TextBox 7">
            <a:extLst>
              <a:ext uri="{FF2B5EF4-FFF2-40B4-BE49-F238E27FC236}">
                <a16:creationId xmlns:a16="http://schemas.microsoft.com/office/drawing/2014/main" id="{C0D18A38-2CEE-42E6-A37E-4AF23A3BB5DA}"/>
              </a:ext>
            </a:extLst>
          </p:cNvPr>
          <p:cNvSpPr txBox="1"/>
          <p:nvPr/>
        </p:nvSpPr>
        <p:spPr>
          <a:xfrm>
            <a:off x="8790095" y="6124802"/>
            <a:ext cx="2908168" cy="523220"/>
          </a:xfrm>
          <a:prstGeom prst="rect">
            <a:avLst/>
          </a:prstGeom>
          <a:noFill/>
        </p:spPr>
        <p:txBody>
          <a:bodyPr wrap="none" rtlCol="0">
            <a:spAutoFit/>
          </a:bodyPr>
          <a:lstStyle/>
          <a:p>
            <a:r>
              <a:rPr lang="en-US" sz="2800" i="1" dirty="0">
                <a:solidFill>
                  <a:srgbClr val="C00000"/>
                </a:solidFill>
                <a:latin typeface="Times New Roman" panose="02020603050405020304" pitchFamily="18" charset="0"/>
                <a:cs typeface="Times New Roman" panose="02020603050405020304" pitchFamily="18" charset="0"/>
              </a:rPr>
              <a:t>- Phan </a:t>
            </a:r>
            <a:r>
              <a:rPr lang="en-US" sz="2800" i="1" dirty="0" err="1">
                <a:solidFill>
                  <a:srgbClr val="C00000"/>
                </a:solidFill>
                <a:latin typeface="Times New Roman" panose="02020603050405020304" pitchFamily="18" charset="0"/>
                <a:cs typeface="Times New Roman" panose="02020603050405020304" pitchFamily="18" charset="0"/>
              </a:rPr>
              <a:t>Bội</a:t>
            </a:r>
            <a:r>
              <a:rPr lang="en-US" sz="2800" i="1" dirty="0">
                <a:solidFill>
                  <a:srgbClr val="C00000"/>
                </a:solidFill>
                <a:latin typeface="Times New Roman" panose="02020603050405020304" pitchFamily="18" charset="0"/>
                <a:cs typeface="Times New Roman" panose="02020603050405020304" pitchFamily="18" charset="0"/>
              </a:rPr>
              <a:t> </a:t>
            </a:r>
            <a:r>
              <a:rPr lang="en-US" sz="2800" i="1" dirty="0" err="1">
                <a:solidFill>
                  <a:srgbClr val="C00000"/>
                </a:solidFill>
                <a:latin typeface="Times New Roman" panose="02020603050405020304" pitchFamily="18" charset="0"/>
                <a:cs typeface="Times New Roman" panose="02020603050405020304" pitchFamily="18" charset="0"/>
              </a:rPr>
              <a:t>Châu</a:t>
            </a:r>
            <a:r>
              <a:rPr lang="en-US" sz="2800" i="1" dirty="0">
                <a:solidFill>
                  <a:srgbClr val="C00000"/>
                </a:solidFill>
                <a:latin typeface="Times New Roman" panose="02020603050405020304" pitchFamily="18" charset="0"/>
                <a:cs typeface="Times New Roman" panose="02020603050405020304" pitchFamily="18" charset="0"/>
              </a:rPr>
              <a:t> - </a:t>
            </a:r>
          </a:p>
        </p:txBody>
      </p:sp>
      <p:sp>
        <p:nvSpPr>
          <p:cNvPr id="9" name="TextBox 8">
            <a:extLst>
              <a:ext uri="{FF2B5EF4-FFF2-40B4-BE49-F238E27FC236}">
                <a16:creationId xmlns:a16="http://schemas.microsoft.com/office/drawing/2014/main" id="{F78D51B8-9AE0-4F50-A729-3BF4951EDCA3}"/>
              </a:ext>
            </a:extLst>
          </p:cNvPr>
          <p:cNvSpPr txBox="1"/>
          <p:nvPr/>
        </p:nvSpPr>
        <p:spPr>
          <a:xfrm>
            <a:off x="3239869" y="855969"/>
            <a:ext cx="646331" cy="1200329"/>
          </a:xfrm>
          <a:prstGeom prst="rect">
            <a:avLst/>
          </a:prstGeom>
          <a:noFill/>
        </p:spPr>
        <p:txBody>
          <a:bodyPr wrap="none" rtlCol="0">
            <a:spAutoFit/>
          </a:bodyPr>
          <a:lstStyle/>
          <a:p>
            <a:r>
              <a:rPr lang="en-US" sz="7200" b="1"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4E357539-B8A6-4B61-9B8E-14BCDAA14CD4}"/>
              </a:ext>
            </a:extLst>
          </p:cNvPr>
          <p:cNvSpPr txBox="1"/>
          <p:nvPr/>
        </p:nvSpPr>
        <p:spPr>
          <a:xfrm rot="10800000">
            <a:off x="8305346" y="5357533"/>
            <a:ext cx="646331" cy="1200329"/>
          </a:xfrm>
          <a:prstGeom prst="rect">
            <a:avLst/>
          </a:prstGeom>
          <a:noFill/>
        </p:spPr>
        <p:txBody>
          <a:bodyPr wrap="none" rtlCol="0">
            <a:spAutoFit/>
          </a:bodyPr>
          <a:lstStyle/>
          <a:p>
            <a:r>
              <a:rPr lang="en-US" sz="7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86094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B16EDFDD-3333-43C9-AB69-C2F7C804D481}"/>
              </a:ext>
            </a:extLst>
          </p:cNvPr>
          <p:cNvSpPr/>
          <p:nvPr/>
        </p:nvSpPr>
        <p:spPr>
          <a:xfrm rot="16200000">
            <a:off x="-3331524" y="3065306"/>
            <a:ext cx="7450128" cy="787079"/>
          </a:xfrm>
          <a:prstGeom prst="parallelogram">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Times New Roman" panose="02020603050405020304" pitchFamily="18" charset="0"/>
                <a:cs typeface="Times New Roman" panose="02020603050405020304" pitchFamily="18" charset="0"/>
              </a:rPr>
              <a:t>2. </a:t>
            </a:r>
            <a:r>
              <a:rPr lang="en-US" sz="3600" b="1" i="1" dirty="0" err="1">
                <a:latin typeface="Times New Roman" panose="02020603050405020304" pitchFamily="18" charset="0"/>
                <a:cs typeface="Times New Roman" panose="02020603050405020304" pitchFamily="18" charset="0"/>
              </a:rPr>
              <a:t>Tác</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phẩm</a:t>
            </a:r>
            <a:endParaRPr lang="en-US" sz="3600" b="1" i="1"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2F9A69FE-97BF-47F4-94AC-C8F4484EDFC9}"/>
              </a:ext>
            </a:extLst>
          </p:cNvPr>
          <p:cNvPicPr>
            <a:picLocks noChangeAspect="1"/>
          </p:cNvPicPr>
          <p:nvPr/>
        </p:nvPicPr>
        <p:blipFill>
          <a:blip r:embed="rId2"/>
          <a:stretch>
            <a:fillRect/>
          </a:stretch>
        </p:blipFill>
        <p:spPr>
          <a:xfrm>
            <a:off x="4683155" y="1990005"/>
            <a:ext cx="3566469" cy="3334801"/>
          </a:xfrm>
          <a:prstGeom prst="rect">
            <a:avLst/>
          </a:prstGeom>
        </p:spPr>
      </p:pic>
      <p:sp>
        <p:nvSpPr>
          <p:cNvPr id="14" name="Rectangle 1">
            <a:extLst>
              <a:ext uri="{FF2B5EF4-FFF2-40B4-BE49-F238E27FC236}">
                <a16:creationId xmlns:a16="http://schemas.microsoft.com/office/drawing/2014/main" id="{7BA3BE86-C6E9-42C1-979D-C8F7C7554B36}"/>
              </a:ext>
            </a:extLst>
          </p:cNvPr>
          <p:cNvSpPr>
            <a:spLocks noChangeArrowheads="1"/>
          </p:cNvSpPr>
          <p:nvPr/>
        </p:nvSpPr>
        <p:spPr bwMode="auto">
          <a:xfrm>
            <a:off x="3125165" y="112660"/>
            <a:ext cx="7106855" cy="1384995"/>
          </a:xfrm>
          <a:prstGeom prst="rect">
            <a:avLst/>
          </a:prstGeom>
          <a:solidFill>
            <a:srgbClr val="FFC000"/>
          </a:solidFill>
          <a:ln w="9525">
            <a:solidFill>
              <a:schemeClr val="accent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Sáng</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tác</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vào</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đầu</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năm</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1914, khi PBC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bị</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bọn</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quân</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phiệt</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tỉnh</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Quảng</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Đông</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bắt</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giam</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Trích</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tập</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Ngục</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trung</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thư</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Arrow: Up 14">
            <a:extLst>
              <a:ext uri="{FF2B5EF4-FFF2-40B4-BE49-F238E27FC236}">
                <a16:creationId xmlns:a16="http://schemas.microsoft.com/office/drawing/2014/main" id="{0AC56400-DF6F-42D2-B728-62CAA04AD609}"/>
              </a:ext>
            </a:extLst>
          </p:cNvPr>
          <p:cNvSpPr/>
          <p:nvPr/>
        </p:nvSpPr>
        <p:spPr>
          <a:xfrm>
            <a:off x="6319777" y="1525297"/>
            <a:ext cx="358815" cy="416688"/>
          </a:xfrm>
          <a:prstGeom prst="up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E684C22A-D84A-417F-B2C3-99339FA48117}"/>
              </a:ext>
            </a:extLst>
          </p:cNvPr>
          <p:cNvSpPr/>
          <p:nvPr/>
        </p:nvSpPr>
        <p:spPr>
          <a:xfrm rot="16200000">
            <a:off x="4190036" y="3449060"/>
            <a:ext cx="358815" cy="416688"/>
          </a:xfrm>
          <a:prstGeom prst="upArrow">
            <a:avLst/>
          </a:prstGeom>
          <a:solidFill>
            <a:srgbClr val="70AD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
            <a:extLst>
              <a:ext uri="{FF2B5EF4-FFF2-40B4-BE49-F238E27FC236}">
                <a16:creationId xmlns:a16="http://schemas.microsoft.com/office/drawing/2014/main" id="{CF9A0323-5CB7-4613-B775-F54ED349B3FC}"/>
              </a:ext>
            </a:extLst>
          </p:cNvPr>
          <p:cNvSpPr>
            <a:spLocks noChangeArrowheads="1"/>
          </p:cNvSpPr>
          <p:nvPr/>
        </p:nvSpPr>
        <p:spPr bwMode="auto">
          <a:xfrm>
            <a:off x="1004086" y="2749463"/>
            <a:ext cx="3104329" cy="1815882"/>
          </a:xfrm>
          <a:prstGeom prst="rect">
            <a:avLst/>
          </a:prstGeom>
          <a:solidFill>
            <a:srgbClr val="70AD4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Thất</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ngôn</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bát</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cú</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Đường</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luật</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p>
          <a:p>
            <a:pPr algn="just" eaLnBrk="0" fontAlgn="base" hangingPunct="0">
              <a:spcBef>
                <a:spcPct val="0"/>
              </a:spcBef>
              <a:spcAft>
                <a:spcPct val="0"/>
              </a:spcAft>
            </a:pP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Gieo</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vần</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chân</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đối</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ở </a:t>
            </a:r>
            <a:r>
              <a:rPr lang="fr-FR" sz="2800" dirty="0" err="1">
                <a:solidFill>
                  <a:schemeClr val="bg1"/>
                </a:solidFill>
                <a:latin typeface="Times New Roman" panose="02020603050405020304" pitchFamily="18" charset="0"/>
                <a:ea typeface="Times New Roman" pitchFamily="18" charset="0"/>
                <a:cs typeface="Times New Roman" panose="02020603050405020304" pitchFamily="18" charset="0"/>
              </a:rPr>
              <a:t>câu</a:t>
            </a:r>
            <a:r>
              <a:rPr lang="fr-FR" sz="2800" dirty="0">
                <a:solidFill>
                  <a:schemeClr val="bg1"/>
                </a:solidFill>
                <a:latin typeface="Times New Roman" panose="02020603050405020304" pitchFamily="18" charset="0"/>
                <a:ea typeface="Times New Roman" pitchFamily="18" charset="0"/>
                <a:cs typeface="Times New Roman" panose="02020603050405020304" pitchFamily="18" charset="0"/>
              </a:rPr>
              <a:t> 3 - 4; 5 - 6.</a:t>
            </a:r>
            <a:r>
              <a:rPr lang="en-US" sz="2800" dirty="0">
                <a:solidFill>
                  <a:schemeClr val="bg1"/>
                </a:solidFill>
                <a:latin typeface="Times New Roman" panose="02020603050405020304" pitchFamily="18" charset="0"/>
                <a:cs typeface="Times New Roman" panose="02020603050405020304" pitchFamily="18" charset="0"/>
              </a:rPr>
              <a:t> </a:t>
            </a:r>
          </a:p>
        </p:txBody>
      </p:sp>
      <p:sp>
        <p:nvSpPr>
          <p:cNvPr id="18" name="Arrow: Up 17">
            <a:extLst>
              <a:ext uri="{FF2B5EF4-FFF2-40B4-BE49-F238E27FC236}">
                <a16:creationId xmlns:a16="http://schemas.microsoft.com/office/drawing/2014/main" id="{B38115D5-E18C-4C3F-B3D2-4D4FA9705BA6}"/>
              </a:ext>
            </a:extLst>
          </p:cNvPr>
          <p:cNvSpPr/>
          <p:nvPr/>
        </p:nvSpPr>
        <p:spPr>
          <a:xfrm rot="5400000">
            <a:off x="8383927" y="3449061"/>
            <a:ext cx="358815" cy="416688"/>
          </a:xfrm>
          <a:prstGeom prst="upArrow">
            <a:avLst/>
          </a:prstGeom>
          <a:solidFill>
            <a:srgbClr val="59595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
            <a:extLst>
              <a:ext uri="{FF2B5EF4-FFF2-40B4-BE49-F238E27FC236}">
                <a16:creationId xmlns:a16="http://schemas.microsoft.com/office/drawing/2014/main" id="{D2D622FB-C3CD-4CC8-BB43-37C17EC59E2C}"/>
              </a:ext>
            </a:extLst>
          </p:cNvPr>
          <p:cNvSpPr>
            <a:spLocks noChangeArrowheads="1"/>
          </p:cNvSpPr>
          <p:nvPr/>
        </p:nvSpPr>
        <p:spPr bwMode="auto">
          <a:xfrm>
            <a:off x="8877045" y="2964907"/>
            <a:ext cx="3104329" cy="1384995"/>
          </a:xfrm>
          <a:prstGeom prst="rect">
            <a:avLst/>
          </a:prstGeom>
          <a:solidFill>
            <a:srgbClr val="59595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itchFamily="18" charset="0"/>
                <a:cs typeface="Times New Roman" panose="02020603050405020304" pitchFamily="18" charset="0"/>
              </a:rPr>
              <a:t>Chữ</a:t>
            </a:r>
            <a:r>
              <a:rPr lang="en-US" sz="2800" dirty="0">
                <a:solidFill>
                  <a:schemeClr val="bg1"/>
                </a:solidFill>
                <a:latin typeface="Times New Roman" panose="02020603050405020304" pitchFamily="18" charset="0"/>
                <a:ea typeface="Times New Roman"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itchFamily="18" charset="0"/>
                <a:cs typeface="Times New Roman" panose="02020603050405020304" pitchFamily="18" charset="0"/>
              </a:rPr>
              <a:t>Nôm</a:t>
            </a:r>
            <a:endParaRPr lang="en-US" sz="2800" dirty="0">
              <a:solidFill>
                <a:schemeClr val="bg1"/>
              </a:solidFill>
              <a:latin typeface="Times New Roman" panose="02020603050405020304" pitchFamily="18" charset="0"/>
              <a:ea typeface="Times New Roman" pitchFamily="18" charset="0"/>
              <a:cs typeface="Times New Roman" panose="02020603050405020304" pitchFamily="18" charset="0"/>
            </a:endParaRPr>
          </a:p>
          <a:p>
            <a:pPr algn="just" eaLnBrk="0" fontAlgn="base" hangingPunct="0">
              <a:spcBef>
                <a:spcPct val="0"/>
              </a:spcBef>
              <a:spcAft>
                <a:spcPct val="0"/>
              </a:spcAft>
            </a:pPr>
            <a:r>
              <a:rPr lang="en-US" sz="2800" dirty="0">
                <a:solidFill>
                  <a:schemeClr val="bg1"/>
                </a:solidFill>
                <a:latin typeface="Times New Roman" panose="02020603050405020304" pitchFamily="18" charset="0"/>
                <a:cs typeface="Times New Roman" panose="02020603050405020304" pitchFamily="18" charset="0"/>
              </a:rPr>
              <a:t>(</a:t>
            </a:r>
            <a:r>
              <a:rPr lang="en-US" sz="2800" dirty="0" err="1">
                <a:solidFill>
                  <a:schemeClr val="bg1"/>
                </a:solidFill>
                <a:latin typeface="Times New Roman" panose="02020603050405020304" pitchFamily="18" charset="0"/>
                <a:cs typeface="Times New Roman" panose="02020603050405020304" pitchFamily="18" charset="0"/>
              </a:rPr>
              <a:t>Tập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chữ</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Nôm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Ngục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trung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thư</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20" name="Rectangle 1">
            <a:extLst>
              <a:ext uri="{FF2B5EF4-FFF2-40B4-BE49-F238E27FC236}">
                <a16:creationId xmlns:a16="http://schemas.microsoft.com/office/drawing/2014/main" id="{7347A696-94AF-49E3-BE2B-69054BA5B22E}"/>
              </a:ext>
            </a:extLst>
          </p:cNvPr>
          <p:cNvSpPr>
            <a:spLocks noChangeArrowheads="1"/>
          </p:cNvSpPr>
          <p:nvPr/>
        </p:nvSpPr>
        <p:spPr bwMode="auto">
          <a:xfrm>
            <a:off x="2945756" y="5823747"/>
            <a:ext cx="7106855" cy="954107"/>
          </a:xfrm>
          <a:prstGeom prst="rect">
            <a:avLst/>
          </a:prstGeom>
          <a:solidFill>
            <a:srgbClr val="4472C4"/>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dirty="0">
                <a:solidFill>
                  <a:schemeClr val="bg1"/>
                </a:solidFill>
                <a:latin typeface="Times New Roman" panose="02020603050405020304" pitchFamily="18" charset="0"/>
                <a:cs typeface="Times New Roman" panose="02020603050405020304" pitchFamily="18" charset="0"/>
              </a:rPr>
              <a:t>4 </a:t>
            </a:r>
            <a:r>
              <a:rPr lang="en-US" sz="2800" dirty="0" err="1">
                <a:solidFill>
                  <a:schemeClr val="bg1"/>
                </a:solidFill>
                <a:latin typeface="Times New Roman" panose="02020603050405020304" pitchFamily="18" charset="0"/>
                <a:cs typeface="Times New Roman" panose="02020603050405020304" pitchFamily="18" charset="0"/>
              </a:rPr>
              <a:t>phần</a:t>
            </a:r>
            <a:endParaRPr lang="en-US" sz="2800" dirty="0">
              <a:solidFill>
                <a:schemeClr val="bg1"/>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800" dirty="0" err="1">
                <a:solidFill>
                  <a:schemeClr val="bg1"/>
                </a:solidFill>
                <a:latin typeface="Times New Roman" panose="02020603050405020304" pitchFamily="18" charset="0"/>
                <a:cs typeface="Times New Roman" panose="02020603050405020304" pitchFamily="18" charset="0"/>
              </a:rPr>
              <a:t>Đề</a:t>
            </a: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Thực</a:t>
            </a: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Luận</a:t>
            </a:r>
            <a:r>
              <a:rPr lang="en-US" sz="2800" dirty="0">
                <a:solidFill>
                  <a:schemeClr val="bg1"/>
                </a:solidFill>
                <a:latin typeface="Times New Roman" panose="02020603050405020304" pitchFamily="18" charset="0"/>
                <a:cs typeface="Times New Roman" panose="02020603050405020304" pitchFamily="18" charset="0"/>
              </a:rPr>
              <a:t> – </a:t>
            </a:r>
            <a:r>
              <a:rPr lang="en-US" sz="2800" dirty="0" err="1">
                <a:solidFill>
                  <a:schemeClr val="bg1"/>
                </a:solidFill>
                <a:latin typeface="Times New Roman" panose="02020603050405020304" pitchFamily="18" charset="0"/>
                <a:cs typeface="Times New Roman" panose="02020603050405020304" pitchFamily="18" charset="0"/>
              </a:rPr>
              <a:t>Kết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1" name="Arrow: Up 20">
            <a:extLst>
              <a:ext uri="{FF2B5EF4-FFF2-40B4-BE49-F238E27FC236}">
                <a16:creationId xmlns:a16="http://schemas.microsoft.com/office/drawing/2014/main" id="{2A6746AE-362D-4CD8-91B0-282D9D7FFA2B}"/>
              </a:ext>
            </a:extLst>
          </p:cNvPr>
          <p:cNvSpPr/>
          <p:nvPr/>
        </p:nvSpPr>
        <p:spPr>
          <a:xfrm rot="10800000">
            <a:off x="6286981" y="5365932"/>
            <a:ext cx="358815" cy="416688"/>
          </a:xfrm>
          <a:prstGeom prst="upArrow">
            <a:avLst/>
          </a:prstGeom>
          <a:solidFill>
            <a:srgbClr val="4472C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464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owchart: Decision 19">
            <a:extLst>
              <a:ext uri="{FF2B5EF4-FFF2-40B4-BE49-F238E27FC236}">
                <a16:creationId xmlns:a16="http://schemas.microsoft.com/office/drawing/2014/main" id="{C3E2DAEE-61CF-457A-BDD0-DA0C5630C8D6}"/>
              </a:ext>
            </a:extLst>
          </p:cNvPr>
          <p:cNvSpPr/>
          <p:nvPr/>
        </p:nvSpPr>
        <p:spPr>
          <a:xfrm>
            <a:off x="7919215" y="2013961"/>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lowchart: Decision 20">
            <a:extLst>
              <a:ext uri="{FF2B5EF4-FFF2-40B4-BE49-F238E27FC236}">
                <a16:creationId xmlns:a16="http://schemas.microsoft.com/office/drawing/2014/main" id="{CBCF4A39-5857-4B1C-B62B-0F91A0510D72}"/>
              </a:ext>
            </a:extLst>
          </p:cNvPr>
          <p:cNvSpPr/>
          <p:nvPr/>
        </p:nvSpPr>
        <p:spPr>
          <a:xfrm>
            <a:off x="10609430" y="74101"/>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lowchart: Decision 21">
            <a:extLst>
              <a:ext uri="{FF2B5EF4-FFF2-40B4-BE49-F238E27FC236}">
                <a16:creationId xmlns:a16="http://schemas.microsoft.com/office/drawing/2014/main" id="{07869029-081F-4CFA-82EF-07C687574BCE}"/>
              </a:ext>
            </a:extLst>
          </p:cNvPr>
          <p:cNvSpPr/>
          <p:nvPr/>
        </p:nvSpPr>
        <p:spPr>
          <a:xfrm>
            <a:off x="9798899" y="1475352"/>
            <a:ext cx="1239520" cy="10772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lowchart: Decision 23">
            <a:extLst>
              <a:ext uri="{FF2B5EF4-FFF2-40B4-BE49-F238E27FC236}">
                <a16:creationId xmlns:a16="http://schemas.microsoft.com/office/drawing/2014/main" id="{93494552-7E64-4FB1-B7C8-307543CB50B6}"/>
              </a:ext>
            </a:extLst>
          </p:cNvPr>
          <p:cNvSpPr/>
          <p:nvPr/>
        </p:nvSpPr>
        <p:spPr>
          <a:xfrm>
            <a:off x="7467286" y="737001"/>
            <a:ext cx="1239520" cy="10772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Decision 25">
            <a:extLst>
              <a:ext uri="{FF2B5EF4-FFF2-40B4-BE49-F238E27FC236}">
                <a16:creationId xmlns:a16="http://schemas.microsoft.com/office/drawing/2014/main" id="{0FFD0452-1983-4955-BA50-C540056911C3}"/>
              </a:ext>
            </a:extLst>
          </p:cNvPr>
          <p:cNvSpPr/>
          <p:nvPr/>
        </p:nvSpPr>
        <p:spPr>
          <a:xfrm>
            <a:off x="5151744" y="1081267"/>
            <a:ext cx="1239520" cy="10772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lowchart: Decision 27">
            <a:extLst>
              <a:ext uri="{FF2B5EF4-FFF2-40B4-BE49-F238E27FC236}">
                <a16:creationId xmlns:a16="http://schemas.microsoft.com/office/drawing/2014/main" id="{2F810C87-6450-4152-85A6-DDC67C82E4E3}"/>
              </a:ext>
            </a:extLst>
          </p:cNvPr>
          <p:cNvSpPr/>
          <p:nvPr/>
        </p:nvSpPr>
        <p:spPr>
          <a:xfrm>
            <a:off x="11329594" y="2351782"/>
            <a:ext cx="1239520" cy="10772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D0332ED3-E74F-4672-9EFE-75053803326C}"/>
              </a:ext>
            </a:extLst>
          </p:cNvPr>
          <p:cNvGrpSpPr/>
          <p:nvPr/>
        </p:nvGrpSpPr>
        <p:grpSpPr>
          <a:xfrm>
            <a:off x="-508000" y="0"/>
            <a:ext cx="7030720" cy="6786880"/>
            <a:chOff x="-294640" y="0"/>
            <a:chExt cx="5760720" cy="6858000"/>
          </a:xfrm>
          <a:blipFill>
            <a:blip r:embed="rId2"/>
            <a:stretch>
              <a:fillRect/>
            </a:stretch>
          </a:blipFill>
        </p:grpSpPr>
        <p:sp>
          <p:nvSpPr>
            <p:cNvPr id="4" name="Parallelogram 3">
              <a:extLst>
                <a:ext uri="{FF2B5EF4-FFF2-40B4-BE49-F238E27FC236}">
                  <a16:creationId xmlns:a16="http://schemas.microsoft.com/office/drawing/2014/main" id="{93F215A3-6F45-4BDA-B807-C306E7F9E690}"/>
                </a:ext>
              </a:extLst>
            </p:cNvPr>
            <p:cNvSpPr/>
            <p:nvPr/>
          </p:nvSpPr>
          <p:spPr>
            <a:xfrm>
              <a:off x="-294640" y="0"/>
              <a:ext cx="1676400" cy="6858000"/>
            </a:xfrm>
            <a:prstGeom prst="parallelogram">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arallelogram 5">
              <a:extLst>
                <a:ext uri="{FF2B5EF4-FFF2-40B4-BE49-F238E27FC236}">
                  <a16:creationId xmlns:a16="http://schemas.microsoft.com/office/drawing/2014/main" id="{78DAF1B5-877C-4CD5-B440-E3D22109ED36}"/>
                </a:ext>
              </a:extLst>
            </p:cNvPr>
            <p:cNvSpPr/>
            <p:nvPr/>
          </p:nvSpPr>
          <p:spPr>
            <a:xfrm>
              <a:off x="1066800" y="0"/>
              <a:ext cx="1676400" cy="6858000"/>
            </a:xfrm>
            <a:prstGeom prst="parallelogram">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Parallelogram 6">
              <a:extLst>
                <a:ext uri="{FF2B5EF4-FFF2-40B4-BE49-F238E27FC236}">
                  <a16:creationId xmlns:a16="http://schemas.microsoft.com/office/drawing/2014/main" id="{C2E770A4-6EFA-4100-8CFB-1A74304B18A6}"/>
                </a:ext>
              </a:extLst>
            </p:cNvPr>
            <p:cNvSpPr/>
            <p:nvPr/>
          </p:nvSpPr>
          <p:spPr>
            <a:xfrm>
              <a:off x="2428240" y="0"/>
              <a:ext cx="1676400" cy="6858000"/>
            </a:xfrm>
            <a:prstGeom prst="parallelogram">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Parallelogram 7">
              <a:extLst>
                <a:ext uri="{FF2B5EF4-FFF2-40B4-BE49-F238E27FC236}">
                  <a16:creationId xmlns:a16="http://schemas.microsoft.com/office/drawing/2014/main" id="{692227EF-6DEA-4F65-B610-FA8A467279E2}"/>
                </a:ext>
              </a:extLst>
            </p:cNvPr>
            <p:cNvSpPr/>
            <p:nvPr/>
          </p:nvSpPr>
          <p:spPr>
            <a:xfrm>
              <a:off x="3789680" y="0"/>
              <a:ext cx="1676400" cy="6858000"/>
            </a:xfrm>
            <a:prstGeom prst="parallelogram">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4CB15B16-ABFB-4F75-973B-BBE9BB8449A9}"/>
              </a:ext>
            </a:extLst>
          </p:cNvPr>
          <p:cNvSpPr txBox="1"/>
          <p:nvPr/>
        </p:nvSpPr>
        <p:spPr>
          <a:xfrm>
            <a:off x="5499731" y="411499"/>
            <a:ext cx="6245941" cy="707886"/>
          </a:xfrm>
          <a:prstGeom prst="rect">
            <a:avLst/>
          </a:prstGeom>
          <a:solidFill>
            <a:schemeClr val="bg1">
              <a:alpha val="29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II. </a:t>
            </a:r>
            <a:r>
              <a:rPr lang="en-US" sz="4000" b="1" dirty="0">
                <a:solidFill>
                  <a:srgbClr val="C00000"/>
                </a:solidFill>
                <a:latin typeface="Times New Roman" panose="02020603050405020304" pitchFamily="18" charset="0"/>
                <a:cs typeface="Times New Roman" panose="02020603050405020304" pitchFamily="18" charset="0"/>
              </a:rPr>
              <a:t>ĐỌC – HIỂU VĂN BẢN</a:t>
            </a:r>
            <a:endPar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7EC5F46B-6265-4638-A117-14F3DF1D0C29}"/>
              </a:ext>
            </a:extLst>
          </p:cNvPr>
          <p:cNvSpPr txBox="1"/>
          <p:nvPr/>
        </p:nvSpPr>
        <p:spPr>
          <a:xfrm>
            <a:off x="5587614" y="1601147"/>
            <a:ext cx="2621230" cy="646331"/>
          </a:xfrm>
          <a:prstGeom prst="rect">
            <a:avLst/>
          </a:prstGeom>
          <a:solidFill>
            <a:schemeClr val="bg1">
              <a:alpha val="29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a:t>
            </a:r>
            <a:r>
              <a:rPr lang="en-US" sz="3600" dirty="0">
                <a:solidFill>
                  <a:srgbClr val="C00000"/>
                </a:solidFill>
                <a:latin typeface="Times New Roman" panose="02020603050405020304" pitchFamily="18" charset="0"/>
                <a:cs typeface="Times New Roman" panose="02020603050405020304" pitchFamily="18" charset="0"/>
              </a:rPr>
              <a:t>Hai </a:t>
            </a:r>
            <a:r>
              <a:rPr lang="en-US" sz="3600" dirty="0" err="1">
                <a:solidFill>
                  <a:srgbClr val="C00000"/>
                </a:solidFill>
                <a:latin typeface="Times New Roman" panose="02020603050405020304" pitchFamily="18" charset="0"/>
                <a:cs typeface="Times New Roman" panose="02020603050405020304" pitchFamily="18" charset="0"/>
              </a:rPr>
              <a:t>câu</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đề</a:t>
            </a:r>
            <a:endPar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9C0FE7CC-9AE3-4BB9-A5E2-BCF98E4DF44E}"/>
              </a:ext>
            </a:extLst>
          </p:cNvPr>
          <p:cNvSpPr txBox="1"/>
          <p:nvPr/>
        </p:nvSpPr>
        <p:spPr>
          <a:xfrm>
            <a:off x="5587614" y="2479764"/>
            <a:ext cx="2999539" cy="646331"/>
          </a:xfrm>
          <a:prstGeom prst="rect">
            <a:avLst/>
          </a:prstGeom>
          <a:solidFill>
            <a:schemeClr val="bg1">
              <a:alpha val="29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2. Hai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thực</a:t>
            </a:r>
            <a:endPar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0" name="Flowchart: Decision 9">
            <a:extLst>
              <a:ext uri="{FF2B5EF4-FFF2-40B4-BE49-F238E27FC236}">
                <a16:creationId xmlns:a16="http://schemas.microsoft.com/office/drawing/2014/main" id="{562D15E7-A17D-4728-B33F-71C3DA950AE3}"/>
              </a:ext>
            </a:extLst>
          </p:cNvPr>
          <p:cNvSpPr/>
          <p:nvPr/>
        </p:nvSpPr>
        <p:spPr>
          <a:xfrm>
            <a:off x="7548880" y="3769360"/>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lowchart: Decision 14">
            <a:extLst>
              <a:ext uri="{FF2B5EF4-FFF2-40B4-BE49-F238E27FC236}">
                <a16:creationId xmlns:a16="http://schemas.microsoft.com/office/drawing/2014/main" id="{FE1E79F1-7980-4456-9F76-E95D8F54915A}"/>
              </a:ext>
            </a:extLst>
          </p:cNvPr>
          <p:cNvSpPr/>
          <p:nvPr/>
        </p:nvSpPr>
        <p:spPr>
          <a:xfrm>
            <a:off x="9447661" y="4231768"/>
            <a:ext cx="1239520" cy="1077218"/>
          </a:xfrm>
          <a:prstGeom prst="flowChartDecision">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lowchart: Decision 15">
            <a:extLst>
              <a:ext uri="{FF2B5EF4-FFF2-40B4-BE49-F238E27FC236}">
                <a16:creationId xmlns:a16="http://schemas.microsoft.com/office/drawing/2014/main" id="{7603B979-F9E7-47F9-B9D6-1FC4D4715BF2}"/>
              </a:ext>
            </a:extLst>
          </p:cNvPr>
          <p:cNvSpPr/>
          <p:nvPr/>
        </p:nvSpPr>
        <p:spPr>
          <a:xfrm>
            <a:off x="6679695" y="5062351"/>
            <a:ext cx="1239520" cy="1077218"/>
          </a:xfrm>
          <a:prstGeom prst="flowChartDecision">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lowchart: Decision 16">
            <a:extLst>
              <a:ext uri="{FF2B5EF4-FFF2-40B4-BE49-F238E27FC236}">
                <a16:creationId xmlns:a16="http://schemas.microsoft.com/office/drawing/2014/main" id="{9C313536-28FC-4542-8696-46E2D028E1D9}"/>
              </a:ext>
            </a:extLst>
          </p:cNvPr>
          <p:cNvSpPr/>
          <p:nvPr/>
        </p:nvSpPr>
        <p:spPr>
          <a:xfrm>
            <a:off x="10277689" y="5780782"/>
            <a:ext cx="1239520" cy="1077218"/>
          </a:xfrm>
          <a:prstGeom prst="flowChartDecision">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lowchart: Decision 17">
            <a:extLst>
              <a:ext uri="{FF2B5EF4-FFF2-40B4-BE49-F238E27FC236}">
                <a16:creationId xmlns:a16="http://schemas.microsoft.com/office/drawing/2014/main" id="{A3B47F71-CD44-45F5-8DE2-3E38AA40F712}"/>
              </a:ext>
            </a:extLst>
          </p:cNvPr>
          <p:cNvSpPr/>
          <p:nvPr/>
        </p:nvSpPr>
        <p:spPr>
          <a:xfrm>
            <a:off x="11303849" y="4187436"/>
            <a:ext cx="1239520" cy="1077218"/>
          </a:xfrm>
          <a:prstGeom prst="flowChartDecision">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lowchart: Decision 18">
            <a:extLst>
              <a:ext uri="{FF2B5EF4-FFF2-40B4-BE49-F238E27FC236}">
                <a16:creationId xmlns:a16="http://schemas.microsoft.com/office/drawing/2014/main" id="{27A9130F-7118-4447-B0B3-3C74B9C86B26}"/>
              </a:ext>
            </a:extLst>
          </p:cNvPr>
          <p:cNvSpPr/>
          <p:nvPr/>
        </p:nvSpPr>
        <p:spPr>
          <a:xfrm>
            <a:off x="8208141" y="5987167"/>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lowchart: Decision 22">
            <a:extLst>
              <a:ext uri="{FF2B5EF4-FFF2-40B4-BE49-F238E27FC236}">
                <a16:creationId xmlns:a16="http://schemas.microsoft.com/office/drawing/2014/main" id="{F0F25039-6CC2-4D07-B905-5E854766C088}"/>
              </a:ext>
            </a:extLst>
          </p:cNvPr>
          <p:cNvSpPr/>
          <p:nvPr/>
        </p:nvSpPr>
        <p:spPr>
          <a:xfrm>
            <a:off x="11042076" y="-2860627"/>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lowchart: Decision 24">
            <a:extLst>
              <a:ext uri="{FF2B5EF4-FFF2-40B4-BE49-F238E27FC236}">
                <a16:creationId xmlns:a16="http://schemas.microsoft.com/office/drawing/2014/main" id="{EA7B9C34-12D9-418B-BF21-ED2ABD096B45}"/>
              </a:ext>
            </a:extLst>
          </p:cNvPr>
          <p:cNvSpPr/>
          <p:nvPr/>
        </p:nvSpPr>
        <p:spPr>
          <a:xfrm>
            <a:off x="8710463" y="-3598978"/>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lowchart: Decision 26">
            <a:extLst>
              <a:ext uri="{FF2B5EF4-FFF2-40B4-BE49-F238E27FC236}">
                <a16:creationId xmlns:a16="http://schemas.microsoft.com/office/drawing/2014/main" id="{1FF75C38-D45E-4C2A-9358-0F93C8828C58}"/>
              </a:ext>
            </a:extLst>
          </p:cNvPr>
          <p:cNvSpPr/>
          <p:nvPr/>
        </p:nvSpPr>
        <p:spPr>
          <a:xfrm>
            <a:off x="6394921" y="-3254712"/>
            <a:ext cx="1239520" cy="1077218"/>
          </a:xfrm>
          <a:prstGeom prst="flowChartDecision">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643E48A-E646-4C9C-B76D-3559FC84B098}"/>
              </a:ext>
            </a:extLst>
          </p:cNvPr>
          <p:cNvSpPr txBox="1"/>
          <p:nvPr/>
        </p:nvSpPr>
        <p:spPr>
          <a:xfrm>
            <a:off x="5618271" y="3342488"/>
            <a:ext cx="2980303" cy="646331"/>
          </a:xfrm>
          <a:prstGeom prst="rect">
            <a:avLst/>
          </a:prstGeom>
          <a:solidFill>
            <a:schemeClr val="bg1">
              <a:alpha val="29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3. Hai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luận</a:t>
            </a:r>
            <a:endPar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30" name="TextBox 29">
            <a:extLst>
              <a:ext uri="{FF2B5EF4-FFF2-40B4-BE49-F238E27FC236}">
                <a16:creationId xmlns:a16="http://schemas.microsoft.com/office/drawing/2014/main" id="{EB2E731B-EF9E-4037-8E51-DCB59331F113}"/>
              </a:ext>
            </a:extLst>
          </p:cNvPr>
          <p:cNvSpPr txBox="1"/>
          <p:nvPr/>
        </p:nvSpPr>
        <p:spPr>
          <a:xfrm>
            <a:off x="5568811" y="4235163"/>
            <a:ext cx="2749471" cy="646331"/>
          </a:xfrm>
          <a:prstGeom prst="rect">
            <a:avLst/>
          </a:prstGeom>
          <a:solidFill>
            <a:schemeClr val="bg1">
              <a:alpha val="29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C00000"/>
                </a:solidFill>
                <a:latin typeface="Times New Roman" panose="02020603050405020304" pitchFamily="18" charset="0"/>
                <a:cs typeface="Times New Roman" panose="02020603050405020304" pitchFamily="18" charset="0"/>
              </a:rPr>
              <a:t>4. Hai </a:t>
            </a:r>
            <a:r>
              <a:rPr lang="en-US" sz="3600" dirty="0" err="1">
                <a:solidFill>
                  <a:srgbClr val="C00000"/>
                </a:solidFill>
                <a:latin typeface="Times New Roman" panose="02020603050405020304" pitchFamily="18" charset="0"/>
                <a:cs typeface="Times New Roman" panose="02020603050405020304" pitchFamily="18" charset="0"/>
              </a:rPr>
              <a:t>câu</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kết</a:t>
            </a:r>
            <a:endParaRPr kumimoji="0" lang="en-US"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971875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wipe(down)">
                                      <p:cBhvr>
                                        <p:cTn id="27" dur="500"/>
                                        <p:tgtEl>
                                          <p:spTgt spid="2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
                                            <p:txEl>
                                              <p:pRg st="0" end="0"/>
                                            </p:txEl>
                                          </p:spTgt>
                                        </p:tgtEl>
                                        <p:attrNameLst>
                                          <p:attrName>style.visibility</p:attrName>
                                        </p:attrNameLst>
                                      </p:cBhvr>
                                      <p:to>
                                        <p:strVal val="visible"/>
                                      </p:to>
                                    </p:set>
                                    <p:animEffect transition="in" filter="wipe(down)">
                                      <p:cBhvr>
                                        <p:cTn id="3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F34722-8F44-4BD6-B1EE-3E7131ACA34D}"/>
              </a:ext>
            </a:extLst>
          </p:cNvPr>
          <p:cNvPicPr>
            <a:picLocks noChangeAspect="1"/>
          </p:cNvPicPr>
          <p:nvPr/>
        </p:nvPicPr>
        <p:blipFill>
          <a:blip r:embed="rId2"/>
          <a:stretch>
            <a:fillRect/>
          </a:stretch>
        </p:blipFill>
        <p:spPr>
          <a:xfrm>
            <a:off x="0" y="137123"/>
            <a:ext cx="2767824" cy="853514"/>
          </a:xfrm>
          <a:prstGeom prst="rect">
            <a:avLst/>
          </a:prstGeom>
        </p:spPr>
      </p:pic>
      <p:sp>
        <p:nvSpPr>
          <p:cNvPr id="7" name="TextBox 6">
            <a:extLst>
              <a:ext uri="{FF2B5EF4-FFF2-40B4-BE49-F238E27FC236}">
                <a16:creationId xmlns:a16="http://schemas.microsoft.com/office/drawing/2014/main" id="{6BBADAB3-BEF0-4158-A4C7-7ADACE78ED45}"/>
              </a:ext>
            </a:extLst>
          </p:cNvPr>
          <p:cNvSpPr txBox="1"/>
          <p:nvPr/>
        </p:nvSpPr>
        <p:spPr>
          <a:xfrm>
            <a:off x="4175760" y="513583"/>
            <a:ext cx="4905510" cy="954107"/>
          </a:xfrm>
          <a:prstGeom prst="rect">
            <a:avLst/>
          </a:prstGeom>
          <a:noFill/>
        </p:spPr>
        <p:txBody>
          <a:bodyPr wrap="non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a:t>
            </a:r>
            <a:r>
              <a:rPr lang="en-US" sz="2800" dirty="0" err="1">
                <a:solidFill>
                  <a:srgbClr val="002060"/>
                </a:solidFill>
                <a:latin typeface="Times New Roman" panose="02020603050405020304" pitchFamily="18" charset="0"/>
                <a:cs typeface="Times New Roman" panose="02020603050405020304" pitchFamily="18" charset="0"/>
              </a:rPr>
              <a:t>Vẫn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kiệt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vẫn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lưu</a:t>
            </a:r>
            <a:r>
              <a:rPr lang="en-US" sz="2800" dirty="0">
                <a:solidFill>
                  <a:srgbClr val="002060"/>
                </a:solidFill>
                <a:latin typeface="Times New Roman" panose="02020603050405020304" pitchFamily="18" charset="0"/>
                <a:cs typeface="Times New Roman" panose="02020603050405020304" pitchFamily="18" charset="0"/>
              </a:rPr>
              <a:t>,</a:t>
            </a:r>
          </a:p>
          <a:p>
            <a:r>
              <a:rPr lang="en-US" sz="2800" dirty="0" err="1">
                <a:solidFill>
                  <a:srgbClr val="002060"/>
                </a:solidFill>
                <a:latin typeface="Times New Roman" panose="02020603050405020304" pitchFamily="18" charset="0"/>
                <a:cs typeface="Times New Roman" panose="02020603050405020304" pitchFamily="18" charset="0"/>
              </a:rPr>
              <a:t>Chạy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mỏi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thì</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hãy</a:t>
            </a:r>
            <a:r>
              <a:rPr lang="en-US" sz="2800" dirty="0">
                <a:solidFill>
                  <a:srgbClr val="002060"/>
                </a:solidFill>
                <a:latin typeface="Times New Roman" panose="02020603050405020304" pitchFamily="18" charset="0"/>
                <a:cs typeface="Times New Roman" panose="02020603050405020304" pitchFamily="18" charset="0"/>
              </a:rPr>
              <a:t> ở </a:t>
            </a:r>
            <a:r>
              <a:rPr lang="en-US" sz="2800" dirty="0" err="1">
                <a:solidFill>
                  <a:srgbClr val="002060"/>
                </a:solidFill>
                <a:latin typeface="Times New Roman" panose="02020603050405020304" pitchFamily="18" charset="0"/>
                <a:cs typeface="Times New Roman" panose="02020603050405020304" pitchFamily="18" charset="0"/>
              </a:rPr>
              <a:t>tù</a:t>
            </a:r>
            <a:r>
              <a:rPr lang="en-US" sz="2800" dirty="0">
                <a:solidFill>
                  <a:srgbClr val="002060"/>
                </a:solidFill>
                <a:latin typeface="Times New Roman" panose="02020603050405020304" pitchFamily="18" charset="0"/>
                <a:cs typeface="Times New Roman" panose="02020603050405020304" pitchFamily="18" charset="0"/>
              </a:rPr>
              <a:t>.”</a:t>
            </a:r>
          </a:p>
        </p:txBody>
      </p:sp>
      <p:grpSp>
        <p:nvGrpSpPr>
          <p:cNvPr id="9" name="Group 8">
            <a:extLst>
              <a:ext uri="{FF2B5EF4-FFF2-40B4-BE49-F238E27FC236}">
                <a16:creationId xmlns:a16="http://schemas.microsoft.com/office/drawing/2014/main" id="{B5F0CBDB-4A2A-4EE8-92AF-E22D8D2E72A2}"/>
              </a:ext>
            </a:extLst>
          </p:cNvPr>
          <p:cNvGrpSpPr/>
          <p:nvPr/>
        </p:nvGrpSpPr>
        <p:grpSpPr>
          <a:xfrm>
            <a:off x="-217644" y="1226199"/>
            <a:ext cx="3203112" cy="2444114"/>
            <a:chOff x="586739" y="1158239"/>
            <a:chExt cx="3203112" cy="2444114"/>
          </a:xfrm>
        </p:grpSpPr>
        <p:pic>
          <p:nvPicPr>
            <p:cNvPr id="1030" name="Picture 6" descr="Yellow background with rocket ship, Yellow Rectangle Font, Yellow message  box, orange, gift Box, time png | PNGWing">
              <a:extLst>
                <a:ext uri="{FF2B5EF4-FFF2-40B4-BE49-F238E27FC236}">
                  <a16:creationId xmlns:a16="http://schemas.microsoft.com/office/drawing/2014/main" id="{AF779136-2163-4C6F-BC6A-8E7CE8627F8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2" b="89886" l="8043" r="90000">
                          <a14:foregroundMark x1="8043" y1="39459" x2="13261" y2="40456"/>
                        </a14:backgroundRemoval>
                      </a14:imgEffect>
                    </a14:imgLayer>
                  </a14:imgProps>
                </a:ext>
                <a:ext uri="{28A0092B-C50C-407E-A947-70E740481C1C}">
                  <a14:useLocalDpi xmlns:a14="http://schemas.microsoft.com/office/drawing/2010/main" val="0"/>
                </a:ext>
              </a:extLst>
            </a:blip>
            <a:srcRect/>
            <a:stretch>
              <a:fillRect/>
            </a:stretch>
          </p:blipFill>
          <p:spPr bwMode="auto">
            <a:xfrm>
              <a:off x="586739" y="1158239"/>
              <a:ext cx="3203112" cy="24441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4969B0F-5817-4403-A10A-C800423F62D6}"/>
                </a:ext>
              </a:extLst>
            </p:cNvPr>
            <p:cNvSpPr txBox="1"/>
            <p:nvPr/>
          </p:nvSpPr>
          <p:spPr>
            <a:xfrm>
              <a:off x="1122138" y="2087909"/>
              <a:ext cx="2132315"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Nghệ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endParaRPr lang="en-US" sz="3200" b="1" dirty="0">
                <a:latin typeface="Times New Roman" panose="020206030504050203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389F7794-6501-417A-BDED-A67B7C140BF0}"/>
              </a:ext>
            </a:extLst>
          </p:cNvPr>
          <p:cNvSpPr txBox="1"/>
          <p:nvPr/>
        </p:nvSpPr>
        <p:spPr>
          <a:xfrm>
            <a:off x="2563168" y="1946788"/>
            <a:ext cx="5574988" cy="1107996"/>
          </a:xfrm>
          <a:prstGeom prst="rect">
            <a:avLst/>
          </a:prstGeom>
          <a:noFill/>
        </p:spPr>
        <p:txBody>
          <a:bodyPr wrap="none" rtlCol="0">
            <a:spAutoFit/>
          </a:bodyPr>
          <a:lstStyle/>
          <a:p>
            <a:pPr marL="285750" indent="-285750">
              <a:spcBef>
                <a:spcPts val="600"/>
              </a:spcBef>
              <a:spcAft>
                <a:spcPts val="600"/>
              </a:spcAft>
              <a:buFontTx/>
              <a:buChar char="-"/>
            </a:pPr>
            <a:r>
              <a:rPr lang="en-US" sz="2800" b="1" dirty="0" err="1">
                <a:latin typeface="Times New Roman" panose="02020603050405020304" pitchFamily="18" charset="0"/>
                <a:cs typeface="Times New Roman" panose="02020603050405020304" pitchFamily="18" charset="0"/>
              </a:rPr>
              <a:t>Điệp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a:t>
            </a:r>
          </a:p>
          <a:p>
            <a:pPr marL="285750" indent="-285750">
              <a:spcBef>
                <a:spcPts val="600"/>
              </a:spcBef>
              <a:spcAft>
                <a:spcPts val="600"/>
              </a:spcAft>
              <a:buFontTx/>
              <a:buChar char="-"/>
            </a:pP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a:t>
            </a:r>
          </a:p>
        </p:txBody>
      </p:sp>
      <p:sp>
        <p:nvSpPr>
          <p:cNvPr id="16" name="Rectangle 1">
            <a:extLst>
              <a:ext uri="{FF2B5EF4-FFF2-40B4-BE49-F238E27FC236}">
                <a16:creationId xmlns:a16="http://schemas.microsoft.com/office/drawing/2014/main" id="{AA169473-5F8D-41BB-A2A2-9B339F532363}"/>
              </a:ext>
            </a:extLst>
          </p:cNvPr>
          <p:cNvSpPr>
            <a:spLocks noChangeArrowheads="1"/>
          </p:cNvSpPr>
          <p:nvPr/>
        </p:nvSpPr>
        <p:spPr bwMode="auto">
          <a:xfrm>
            <a:off x="2563168" y="3120298"/>
            <a:ext cx="952428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t-BR" sz="2800" b="1" dirty="0">
                <a:solidFill>
                  <a:prstClr val="black"/>
                </a:solidFill>
                <a:latin typeface="Times New Roman" panose="02020603050405020304" pitchFamily="18" charset="0"/>
                <a:ea typeface="Times New Roman" pitchFamily="18" charset="0"/>
                <a:cs typeface="Times New Roman" panose="02020603050405020304" pitchFamily="18" charset="0"/>
              </a:rPr>
              <a:t>- Giọng điệu: </a:t>
            </a:r>
            <a:r>
              <a:rPr lang="pt-BR" sz="2800" dirty="0">
                <a:solidFill>
                  <a:prstClr val="black"/>
                </a:solidFill>
                <a:latin typeface="Times New Roman" panose="02020603050405020304" pitchFamily="18" charset="0"/>
                <a:ea typeface="Times New Roman" pitchFamily="18" charset="0"/>
                <a:cs typeface="Times New Roman" panose="02020603050405020304" pitchFamily="18" charset="0"/>
              </a:rPr>
              <a:t>đùa vui, quan niệm “Chạy mỏi chân thì hãy ở tù”.</a:t>
            </a: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13" name="Arrow: Up 12">
            <a:extLst>
              <a:ext uri="{FF2B5EF4-FFF2-40B4-BE49-F238E27FC236}">
                <a16:creationId xmlns:a16="http://schemas.microsoft.com/office/drawing/2014/main" id="{40A70816-0A74-48F3-81BE-0631D6E4306C}"/>
              </a:ext>
            </a:extLst>
          </p:cNvPr>
          <p:cNvSpPr/>
          <p:nvPr/>
        </p:nvSpPr>
        <p:spPr>
          <a:xfrm rot="10800000">
            <a:off x="7641505" y="3709032"/>
            <a:ext cx="381000" cy="272123"/>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032" name="Picture 8" descr="Phim Hoạt Hình Nhà Tù, Vẽ Biểu Tượng - Phim hoạt hình nhà tù iron gate png  tải về - Miễn phí trong suốt Hình Chữ Nhật png Tải về.">
            <a:extLst>
              <a:ext uri="{FF2B5EF4-FFF2-40B4-BE49-F238E27FC236}">
                <a16:creationId xmlns:a16="http://schemas.microsoft.com/office/drawing/2014/main" id="{00890C7E-F9EE-424F-944F-C88BCF734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824" y="4022887"/>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235644B-7C64-4018-AF6F-1D36A0D33268}"/>
              </a:ext>
            </a:extLst>
          </p:cNvPr>
          <p:cNvSpPr txBox="1"/>
          <p:nvPr/>
        </p:nvSpPr>
        <p:spPr>
          <a:xfrm>
            <a:off x="3764281" y="4027898"/>
            <a:ext cx="8323173" cy="954107"/>
          </a:xfrm>
          <a:prstGeom prst="rect">
            <a:avLst/>
          </a:prstGeom>
          <a:solidFill>
            <a:schemeClr val="accent6">
              <a:lumMod val="20000"/>
              <a:lumOff val="8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kiệt</a:t>
            </a:r>
            <a:r>
              <a:rPr lang="en-US" sz="2800" dirty="0">
                <a:latin typeface="Times New Roman" panose="02020603050405020304" pitchFamily="18" charset="0"/>
                <a:cs typeface="Times New Roman" panose="02020603050405020304" pitchFamily="18" charset="0"/>
              </a:rPr>
              <a:t>”</a:t>
            </a:r>
          </a:p>
        </p:txBody>
      </p:sp>
      <p:grpSp>
        <p:nvGrpSpPr>
          <p:cNvPr id="22" name="Group 21">
            <a:extLst>
              <a:ext uri="{FF2B5EF4-FFF2-40B4-BE49-F238E27FC236}">
                <a16:creationId xmlns:a16="http://schemas.microsoft.com/office/drawing/2014/main" id="{6C566D19-DD9A-4AAA-8132-8E605DB7CED9}"/>
              </a:ext>
            </a:extLst>
          </p:cNvPr>
          <p:cNvGrpSpPr/>
          <p:nvPr/>
        </p:nvGrpSpPr>
        <p:grpSpPr>
          <a:xfrm>
            <a:off x="73845" y="4728035"/>
            <a:ext cx="3203112" cy="2444114"/>
            <a:chOff x="586739" y="1158239"/>
            <a:chExt cx="3203112" cy="2444114"/>
          </a:xfrm>
        </p:grpSpPr>
        <p:pic>
          <p:nvPicPr>
            <p:cNvPr id="23" name="Picture 6" descr="Yellow background with rocket ship, Yellow Rectangle Font, Yellow message  box, orange, gift Box, time png | PNGWing">
              <a:extLst>
                <a:ext uri="{FF2B5EF4-FFF2-40B4-BE49-F238E27FC236}">
                  <a16:creationId xmlns:a16="http://schemas.microsoft.com/office/drawing/2014/main" id="{DF1BC1EE-A758-44A1-AE89-13A4ACAE450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2" b="89886" l="8043" r="90000">
                          <a14:foregroundMark x1="8043" y1="39459" x2="13261" y2="40456"/>
                        </a14:backgroundRemoval>
                      </a14:imgEffect>
                    </a14:imgLayer>
                  </a14:imgProps>
                </a:ext>
                <a:ext uri="{28A0092B-C50C-407E-A947-70E740481C1C}">
                  <a14:useLocalDpi xmlns:a14="http://schemas.microsoft.com/office/drawing/2010/main" val="0"/>
                </a:ext>
              </a:extLst>
            </a:blip>
            <a:srcRect/>
            <a:stretch>
              <a:fillRect/>
            </a:stretch>
          </p:blipFill>
          <p:spPr bwMode="auto">
            <a:xfrm>
              <a:off x="586739" y="1158239"/>
              <a:ext cx="3203112" cy="244411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6CB657C-A442-405D-B208-9AD88E938360}"/>
                </a:ext>
              </a:extLst>
            </p:cNvPr>
            <p:cNvSpPr txBox="1"/>
            <p:nvPr/>
          </p:nvSpPr>
          <p:spPr>
            <a:xfrm>
              <a:off x="1122138" y="2087909"/>
              <a:ext cx="1790875"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a:t>
              </a:r>
            </a:p>
          </p:txBody>
        </p:sp>
      </p:grpSp>
      <p:sp>
        <p:nvSpPr>
          <p:cNvPr id="25" name="Text Box 33">
            <a:extLst>
              <a:ext uri="{FF2B5EF4-FFF2-40B4-BE49-F238E27FC236}">
                <a16:creationId xmlns:a16="http://schemas.microsoft.com/office/drawing/2014/main" id="{0541E309-BCCA-4F3C-95FC-B3444BF57D5B}"/>
              </a:ext>
            </a:extLst>
          </p:cNvPr>
          <p:cNvSpPr txBox="1">
            <a:spLocks noChangeArrowheads="1"/>
          </p:cNvSpPr>
          <p:nvPr/>
        </p:nvSpPr>
        <p:spPr bwMode="auto">
          <a:xfrm>
            <a:off x="2904817" y="5504800"/>
            <a:ext cx="91826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Thể</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hiện</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phong</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thái</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ung</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dung,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khí</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phách</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hiên</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ngang</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trước</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cảnh</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tù</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ngục</a:t>
            </a:r>
            <a:r>
              <a:rPr kumimoji="0" lang="en-US" altLang="en-US" sz="28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a:t>
            </a:r>
            <a:endParaRPr kumimoji="0" lang="en-US" altLang="en-US" sz="28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02668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down)">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wipe(down)">
                                      <p:cBhvr>
                                        <p:cTn id="32" dur="5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4" fill="hold" nodeType="withEffect">
                                  <p:stCondLst>
                                    <p:cond delay="0"/>
                                  </p:stCondLst>
                                  <p:childTnLst>
                                    <p:set>
                                      <p:cBhvr>
                                        <p:cTn id="42" dur="1" fill="hold">
                                          <p:stCondLst>
                                            <p:cond delay="0"/>
                                          </p:stCondLst>
                                        </p:cTn>
                                        <p:tgtEl>
                                          <p:spTgt spid="1032"/>
                                        </p:tgtEl>
                                        <p:attrNameLst>
                                          <p:attrName>style.visibility</p:attrName>
                                        </p:attrNameLst>
                                      </p:cBhvr>
                                      <p:to>
                                        <p:strVal val="visible"/>
                                      </p:to>
                                    </p:set>
                                    <p:animEffect transition="in" filter="wipe(down)">
                                      <p:cBhvr>
                                        <p:cTn id="43" dur="500"/>
                                        <p:tgtEl>
                                          <p:spTgt spid="10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down)">
                                      <p:cBhvr>
                                        <p:cTn id="5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ình ảnh Sơ đồ Vector Trái Tim, Clipart Trái Tim, Xinh đẹp, Hình Trái Tim  miễn phí tải tập tin PNG PSDComment và Vector">
            <a:extLst>
              <a:ext uri="{FF2B5EF4-FFF2-40B4-BE49-F238E27FC236}">
                <a16:creationId xmlns:a16="http://schemas.microsoft.com/office/drawing/2014/main" id="{973D1D50-EA42-44FB-BD69-C4E8801B255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063" b="90781" l="10000" r="90000">
                        <a14:foregroundMark x1="45625" y1="9063" x2="48750" y2="9375"/>
                        <a14:foregroundMark x1="57813" y1="30781" x2="64375" y2="38750"/>
                        <a14:foregroundMark x1="64375" y1="38750" x2="65781" y2="39688"/>
                        <a14:foregroundMark x1="55781" y1="52656" x2="51406" y2="56719"/>
                        <a14:foregroundMark x1="64844" y1="69063" x2="68906" y2="70781"/>
                        <a14:foregroundMark x1="70938" y1="80469" x2="71875" y2="82344"/>
                        <a14:foregroundMark x1="69844" y1="89844" x2="70000" y2="9078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42855" y="3913923"/>
            <a:ext cx="2329213" cy="288403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9">
            <a:extLst>
              <a:ext uri="{FF2B5EF4-FFF2-40B4-BE49-F238E27FC236}">
                <a16:creationId xmlns:a16="http://schemas.microsoft.com/office/drawing/2014/main" id="{E3D773CC-9C42-493B-B346-AE1A012CE2CC}"/>
              </a:ext>
            </a:extLst>
          </p:cNvPr>
          <p:cNvSpPr txBox="1">
            <a:spLocks noChangeArrowheads="1"/>
          </p:cNvSpPr>
          <p:nvPr/>
        </p:nvSpPr>
        <p:spPr bwMode="auto">
          <a:xfrm>
            <a:off x="3749040" y="512105"/>
            <a:ext cx="7772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lang="en-US" altLang="en-US" sz="2800" kern="0" dirty="0">
                <a:solidFill>
                  <a:srgbClr val="002060"/>
                </a:solidFill>
                <a:latin typeface="Times New Roman" panose="02020603050405020304" pitchFamily="18" charset="0"/>
                <a:cs typeface="Times New Roman" panose="02020603050405020304" pitchFamily="18" charset="0"/>
              </a:rPr>
              <a:t>“</a:t>
            </a:r>
            <a:r>
              <a:rPr lang="en-US" altLang="en-US" sz="2800" kern="0" dirty="0" err="1">
                <a:solidFill>
                  <a:srgbClr val="002060"/>
                </a:solidFill>
                <a:latin typeface="Times New Roman" panose="02020603050405020304" pitchFamily="18" charset="0"/>
                <a:cs typeface="Times New Roman" panose="02020603050405020304" pitchFamily="18" charset="0"/>
              </a:rPr>
              <a:t>Đã</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khách</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không</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nhà</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trong</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bốn</a:t>
            </a:r>
            <a:r>
              <a:rPr lang="en-US" altLang="en-US" sz="2800" kern="0" dirty="0">
                <a:solidFill>
                  <a:srgbClr val="002060"/>
                </a:solidFill>
                <a:latin typeface="Times New Roman" panose="02020603050405020304" pitchFamily="18" charset="0"/>
                <a:cs typeface="Times New Roman" panose="02020603050405020304" pitchFamily="18" charset="0"/>
              </a:rPr>
              <a:t> </a:t>
            </a:r>
            <a:r>
              <a:rPr lang="en-US" altLang="en-US" sz="2800" kern="0" dirty="0" err="1">
                <a:solidFill>
                  <a:srgbClr val="002060"/>
                </a:solidFill>
                <a:latin typeface="Times New Roman" panose="02020603050405020304" pitchFamily="18" charset="0"/>
                <a:cs typeface="Times New Roman" panose="02020603050405020304" pitchFamily="18" charset="0"/>
              </a:rPr>
              <a:t>biển</a:t>
            </a:r>
            <a:r>
              <a:rPr lang="en-US" altLang="en-US" sz="2800" kern="0" dirty="0">
                <a:solidFill>
                  <a:srgbClr val="002060"/>
                </a:solidFill>
                <a:latin typeface="Times New Roman" panose="02020603050405020304" pitchFamily="18" charset="0"/>
                <a:cs typeface="Times New Roman" panose="02020603050405020304" pitchFamily="18" charset="0"/>
              </a:rPr>
              <a:t>,</a:t>
            </a:r>
          </a:p>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Lại</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người</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có</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tội</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giữa</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năm</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châu</a:t>
            </a:r>
            <a:r>
              <a:rPr kumimoji="0" lang="en-US" altLang="en-US" sz="2800" b="0"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D1FDCB19-D293-4F8B-B7C7-63C1CE218656}"/>
              </a:ext>
            </a:extLst>
          </p:cNvPr>
          <p:cNvPicPr>
            <a:picLocks noChangeAspect="1"/>
          </p:cNvPicPr>
          <p:nvPr/>
        </p:nvPicPr>
        <p:blipFill>
          <a:blip r:embed="rId4"/>
          <a:stretch>
            <a:fillRect/>
          </a:stretch>
        </p:blipFill>
        <p:spPr>
          <a:xfrm>
            <a:off x="109593" y="85348"/>
            <a:ext cx="3103133" cy="853514"/>
          </a:xfrm>
          <a:prstGeom prst="rect">
            <a:avLst/>
          </a:prstGeom>
        </p:spPr>
      </p:pic>
      <p:sp>
        <p:nvSpPr>
          <p:cNvPr id="7" name="Rectangle 1">
            <a:extLst>
              <a:ext uri="{FF2B5EF4-FFF2-40B4-BE49-F238E27FC236}">
                <a16:creationId xmlns:a16="http://schemas.microsoft.com/office/drawing/2014/main" id="{E8E490DF-373E-4BD2-95BE-44AE48B8D627}"/>
              </a:ext>
            </a:extLst>
          </p:cNvPr>
          <p:cNvSpPr>
            <a:spLocks noChangeArrowheads="1"/>
          </p:cNvSpPr>
          <p:nvPr/>
        </p:nvSpPr>
        <p:spPr bwMode="auto">
          <a:xfrm>
            <a:off x="487680" y="2399781"/>
            <a:ext cx="4953000" cy="1384995"/>
          </a:xfrm>
          <a:prstGeom prst="rect">
            <a:avLst/>
          </a:prstGeom>
          <a:solidFill>
            <a:schemeClr val="accent4">
              <a:lumMod val="20000"/>
              <a:lumOff val="80000"/>
            </a:schemeClr>
          </a:solidFill>
          <a:ln w="9525">
            <a:solidFill>
              <a:schemeClr val="tx1"/>
            </a:solidFill>
            <a:prstDash val="dash"/>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8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 </a:t>
            </a:r>
            <a:r>
              <a:rPr lang="pt-BR" sz="2800" i="1" dirty="0">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Giọng thơ trầm lắng, diễn tả c</a:t>
            </a:r>
            <a:r>
              <a:rPr kumimoji="0" lang="pt-BR" sz="28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kumimoji="0" lang="pt-BR" sz="2800" b="0" i="1"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28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ngộ của người chí sĩ cách</a:t>
            </a:r>
            <a:r>
              <a:rPr kumimoji="0" lang="pt-BR" sz="2800" b="0" i="1"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mạng </a:t>
            </a:r>
            <a:r>
              <a:rPr kumimoji="0" lang="pt-BR" sz="28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kumimoji="0" lang="pt-BR" sz="2800" b="0" i="1"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không nhà”</a:t>
            </a:r>
            <a:r>
              <a:rPr kumimoji="0" lang="pt-BR" sz="28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8FDC41D-4CDE-4BFF-ADC5-9D48FEE412E1}"/>
              </a:ext>
            </a:extLst>
          </p:cNvPr>
          <p:cNvSpPr txBox="1">
            <a:spLocks noChangeArrowheads="1"/>
          </p:cNvSpPr>
          <p:nvPr/>
        </p:nvSpPr>
        <p:spPr bwMode="auto">
          <a:xfrm>
            <a:off x="6355080" y="2399781"/>
            <a:ext cx="5623560" cy="1384995"/>
          </a:xfrm>
          <a:prstGeom prst="rect">
            <a:avLst/>
          </a:prstGeom>
          <a:solidFill>
            <a:schemeClr val="accent6">
              <a:lumMod val="20000"/>
              <a:lumOff val="80000"/>
            </a:schemeClr>
          </a:solidFill>
          <a:ln>
            <a:solidFill>
              <a:schemeClr val="tx1"/>
            </a:solidFill>
            <a:prstDash val="dashDot"/>
          </a:ln>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marL="0" marR="0" lvl="0" indent="0" defTabSz="914400" eaLnBrk="1" fontAlgn="base" latinLnBrk="0" hangingPunct="1">
              <a:lnSpc>
                <a:spcPct val="100000"/>
              </a:lnSpc>
              <a:spcAft>
                <a:spcPct val="0"/>
              </a:spcAft>
              <a:buClrTx/>
              <a:buSzTx/>
              <a:buFontTx/>
              <a:buNone/>
              <a:tabLst/>
              <a:defRPr/>
            </a:pPr>
            <a:r>
              <a:rPr lang="en-US" altLang="en-US" sz="2800" kern="0" dirty="0" err="1">
                <a:solidFill>
                  <a:srgbClr val="C00000"/>
                </a:solidFill>
                <a:latin typeface="Times New Roman" panose="02020603050405020304" pitchFamily="18" charset="0"/>
                <a:cs typeface="Times New Roman" panose="02020603050405020304" pitchFamily="18" charset="0"/>
              </a:rPr>
              <a:t>Phép</a:t>
            </a:r>
            <a:r>
              <a:rPr lang="en-US" altLang="en-US" sz="2800" kern="0" dirty="0">
                <a:solidFill>
                  <a:srgbClr val="C00000"/>
                </a:solidFill>
                <a:latin typeface="Times New Roman" panose="02020603050405020304" pitchFamily="18" charset="0"/>
                <a:cs typeface="Times New Roman" panose="02020603050405020304" pitchFamily="18" charset="0"/>
              </a:rPr>
              <a:t> </a:t>
            </a:r>
            <a:r>
              <a:rPr lang="en-US" altLang="en-US" sz="2800" kern="0" dirty="0" err="1">
                <a:solidFill>
                  <a:srgbClr val="C00000"/>
                </a:solidFill>
                <a:latin typeface="Times New Roman" panose="02020603050405020304" pitchFamily="18" charset="0"/>
                <a:cs typeface="Times New Roman" panose="02020603050405020304" pitchFamily="18" charset="0"/>
              </a:rPr>
              <a:t>đối</a:t>
            </a:r>
            <a:r>
              <a:rPr lang="en-US" altLang="en-US" sz="2800" kern="0" dirty="0">
                <a:solidFill>
                  <a:srgbClr val="C00000"/>
                </a:solidFill>
                <a:latin typeface="Times New Roman" panose="02020603050405020304" pitchFamily="18" charset="0"/>
                <a:cs typeface="Times New Roman" panose="02020603050405020304" pitchFamily="18" charset="0"/>
              </a:rPr>
              <a:t>:</a:t>
            </a:r>
          </a:p>
          <a:p>
            <a:pPr marL="342900" marR="0" lvl="0" indent="-342900" defTabSz="914400" eaLnBrk="1" fontAlgn="base" latinLnBrk="0" hangingPunct="1">
              <a:lnSpc>
                <a:spcPct val="100000"/>
              </a:lnSpc>
              <a:spcAft>
                <a:spcPct val="0"/>
              </a:spcAft>
              <a:buClrTx/>
              <a:buSzTx/>
              <a:buFontTx/>
              <a:buChar char="-"/>
              <a:tabLst/>
              <a:defRPr/>
            </a:pPr>
            <a:r>
              <a:rPr kumimoji="0" lang="en-US" altLang="en-US" sz="2800" b="0"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Khách</a:t>
            </a:r>
            <a:r>
              <a:rPr kumimoji="0" lang="en-US" altLang="en-US" sz="2800" b="0"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không</a:t>
            </a:r>
            <a:r>
              <a:rPr kumimoji="0" lang="en-US" altLang="en-US" sz="2800" b="0"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nhà</a:t>
            </a:r>
            <a:r>
              <a:rPr kumimoji="0" lang="en-US" altLang="en-US" sz="2800" b="0"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&gt;&lt; </a:t>
            </a:r>
            <a:r>
              <a:rPr kumimoji="0" lang="en-US" altLang="en-US" sz="2800" b="0"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người</a:t>
            </a:r>
            <a:r>
              <a:rPr kumimoji="0" lang="en-US" altLang="en-US" sz="2800" b="0"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có</a:t>
            </a:r>
            <a:r>
              <a:rPr kumimoji="0" lang="en-US" altLang="en-US" sz="2800" b="0"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0" cap="none" spc="0" normalizeH="0" noProof="0" dirty="0" err="1">
                <a:ln>
                  <a:noFill/>
                </a:ln>
                <a:solidFill>
                  <a:srgbClr val="C00000"/>
                </a:solidFill>
                <a:effectLst/>
                <a:uLnTx/>
                <a:uFillTx/>
                <a:latin typeface="Times New Roman" panose="02020603050405020304" pitchFamily="18" charset="0"/>
                <a:cs typeface="Times New Roman" panose="02020603050405020304" pitchFamily="18" charset="0"/>
              </a:rPr>
              <a:t>tội</a:t>
            </a:r>
            <a:endParaRPr kumimoji="0" lang="en-US" altLang="en-US" sz="2800" b="0"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endParaRPr>
          </a:p>
          <a:p>
            <a:pPr marL="342900" marR="0" lvl="0" indent="-342900" defTabSz="914400" eaLnBrk="1" fontAlgn="base" latinLnBrk="0" hangingPunct="1">
              <a:lnSpc>
                <a:spcPct val="100000"/>
              </a:lnSpc>
              <a:spcAft>
                <a:spcPct val="0"/>
              </a:spcAft>
              <a:buClrTx/>
              <a:buSzTx/>
              <a:buFontTx/>
              <a:buChar char="-"/>
              <a:tabLst/>
              <a:defRPr/>
            </a:pPr>
            <a:r>
              <a:rPr lang="en-US" altLang="en-US" sz="2800" kern="0" baseline="0" dirty="0" err="1">
                <a:solidFill>
                  <a:srgbClr val="C00000"/>
                </a:solidFill>
                <a:latin typeface="Times New Roman" panose="02020603050405020304" pitchFamily="18" charset="0"/>
                <a:cs typeface="Times New Roman" panose="02020603050405020304" pitchFamily="18" charset="0"/>
              </a:rPr>
              <a:t>Trong</a:t>
            </a:r>
            <a:r>
              <a:rPr lang="en-US" altLang="en-US" sz="2800" kern="0" baseline="0" dirty="0">
                <a:solidFill>
                  <a:srgbClr val="C00000"/>
                </a:solidFill>
                <a:latin typeface="Times New Roman" panose="02020603050405020304" pitchFamily="18" charset="0"/>
                <a:cs typeface="Times New Roman" panose="02020603050405020304" pitchFamily="18" charset="0"/>
              </a:rPr>
              <a:t> </a:t>
            </a:r>
            <a:r>
              <a:rPr lang="en-US" altLang="en-US" sz="2800" kern="0" baseline="0" dirty="0" err="1">
                <a:solidFill>
                  <a:srgbClr val="C00000"/>
                </a:solidFill>
                <a:latin typeface="Times New Roman" panose="02020603050405020304" pitchFamily="18" charset="0"/>
                <a:cs typeface="Times New Roman" panose="02020603050405020304" pitchFamily="18" charset="0"/>
              </a:rPr>
              <a:t>bốn</a:t>
            </a:r>
            <a:r>
              <a:rPr lang="en-US" altLang="en-US" sz="2800" kern="0" dirty="0">
                <a:solidFill>
                  <a:srgbClr val="C00000"/>
                </a:solidFill>
                <a:latin typeface="Times New Roman" panose="02020603050405020304" pitchFamily="18" charset="0"/>
                <a:cs typeface="Times New Roman" panose="02020603050405020304" pitchFamily="18" charset="0"/>
              </a:rPr>
              <a:t> </a:t>
            </a:r>
            <a:r>
              <a:rPr lang="en-US" altLang="en-US" sz="2800" kern="0" dirty="0" err="1">
                <a:solidFill>
                  <a:srgbClr val="C00000"/>
                </a:solidFill>
                <a:latin typeface="Times New Roman" panose="02020603050405020304" pitchFamily="18" charset="0"/>
                <a:cs typeface="Times New Roman" panose="02020603050405020304" pitchFamily="18" charset="0"/>
              </a:rPr>
              <a:t>biển</a:t>
            </a:r>
            <a:r>
              <a:rPr lang="en-US" altLang="en-US" sz="2800" kern="0" dirty="0">
                <a:solidFill>
                  <a:srgbClr val="C00000"/>
                </a:solidFill>
                <a:latin typeface="Times New Roman" panose="02020603050405020304" pitchFamily="18" charset="0"/>
                <a:cs typeface="Times New Roman" panose="02020603050405020304" pitchFamily="18" charset="0"/>
              </a:rPr>
              <a:t> &gt;&lt; </a:t>
            </a:r>
            <a:r>
              <a:rPr lang="en-US" altLang="en-US" sz="2800" kern="0" dirty="0" err="1">
                <a:solidFill>
                  <a:srgbClr val="C00000"/>
                </a:solidFill>
                <a:latin typeface="Times New Roman" panose="02020603050405020304" pitchFamily="18" charset="0"/>
                <a:cs typeface="Times New Roman" panose="02020603050405020304" pitchFamily="18" charset="0"/>
              </a:rPr>
              <a:t>giữa</a:t>
            </a:r>
            <a:r>
              <a:rPr lang="en-US" altLang="en-US" sz="2800" kern="0" dirty="0">
                <a:solidFill>
                  <a:srgbClr val="C00000"/>
                </a:solidFill>
                <a:latin typeface="Times New Roman" panose="02020603050405020304" pitchFamily="18" charset="0"/>
                <a:cs typeface="Times New Roman" panose="02020603050405020304" pitchFamily="18" charset="0"/>
              </a:rPr>
              <a:t> </a:t>
            </a:r>
            <a:r>
              <a:rPr lang="en-US" altLang="en-US" sz="2800" kern="0" dirty="0" err="1">
                <a:solidFill>
                  <a:srgbClr val="C00000"/>
                </a:solidFill>
                <a:latin typeface="Times New Roman" panose="02020603050405020304" pitchFamily="18" charset="0"/>
                <a:cs typeface="Times New Roman" panose="02020603050405020304" pitchFamily="18" charset="0"/>
              </a:rPr>
              <a:t>năm</a:t>
            </a:r>
            <a:r>
              <a:rPr lang="en-US" altLang="en-US" sz="2800" kern="0" dirty="0">
                <a:solidFill>
                  <a:srgbClr val="C00000"/>
                </a:solidFill>
                <a:latin typeface="Times New Roman" panose="02020603050405020304" pitchFamily="18" charset="0"/>
                <a:cs typeface="Times New Roman" panose="02020603050405020304" pitchFamily="18" charset="0"/>
              </a:rPr>
              <a:t> </a:t>
            </a:r>
            <a:r>
              <a:rPr lang="en-US" altLang="en-US" sz="2800" kern="0" dirty="0" err="1">
                <a:solidFill>
                  <a:srgbClr val="C00000"/>
                </a:solidFill>
                <a:latin typeface="Times New Roman" panose="02020603050405020304" pitchFamily="18" charset="0"/>
                <a:cs typeface="Times New Roman" panose="02020603050405020304" pitchFamily="18" charset="0"/>
              </a:rPr>
              <a:t>châu</a:t>
            </a:r>
            <a:endParaRPr kumimoji="0" lang="en-US" altLang="en-US" sz="2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0" name="Arrow: Down 9">
            <a:extLst>
              <a:ext uri="{FF2B5EF4-FFF2-40B4-BE49-F238E27FC236}">
                <a16:creationId xmlns:a16="http://schemas.microsoft.com/office/drawing/2014/main" id="{EA122FA0-0E53-416F-A608-F242894A0E3F}"/>
              </a:ext>
            </a:extLst>
          </p:cNvPr>
          <p:cNvSpPr/>
          <p:nvPr/>
        </p:nvSpPr>
        <p:spPr>
          <a:xfrm rot="2972637">
            <a:off x="4556760" y="1806062"/>
            <a:ext cx="381000" cy="39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87A4C13-AF01-4A4D-8AC5-D5CE0D08ACE8}"/>
              </a:ext>
            </a:extLst>
          </p:cNvPr>
          <p:cNvSpPr/>
          <p:nvPr/>
        </p:nvSpPr>
        <p:spPr>
          <a:xfrm rot="18575879">
            <a:off x="7863839" y="1832804"/>
            <a:ext cx="381000" cy="39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6">
            <a:extLst>
              <a:ext uri="{FF2B5EF4-FFF2-40B4-BE49-F238E27FC236}">
                <a16:creationId xmlns:a16="http://schemas.microsoft.com/office/drawing/2014/main" id="{DFAAE80B-1419-4F96-933A-DC6B210E688D}"/>
              </a:ext>
            </a:extLst>
          </p:cNvPr>
          <p:cNvSpPr>
            <a:spLocks noChangeArrowheads="1"/>
          </p:cNvSpPr>
          <p:nvPr/>
        </p:nvSpPr>
        <p:spPr bwMode="auto">
          <a:xfrm>
            <a:off x="350518" y="4430627"/>
            <a:ext cx="11490960" cy="1371600"/>
          </a:xfrm>
          <a:prstGeom prst="rect">
            <a:avLst/>
          </a:prstGeom>
          <a:noFill/>
          <a:ln w="9525">
            <a:noFill/>
            <a:miter lim="800000"/>
            <a:headEnd/>
            <a:tailEnd/>
          </a:ln>
          <a:effectLst/>
        </p:spPr>
        <p:txBody>
          <a:bodyPr anchor="ctr"/>
          <a:lstStyle/>
          <a:p>
            <a:pPr fontAlgn="base">
              <a:spcBef>
                <a:spcPct val="0"/>
              </a:spcBef>
              <a:spcAft>
                <a:spcPct val="0"/>
              </a:spcAft>
              <a:defRPr/>
            </a:pPr>
            <a:r>
              <a:rPr lang="en-US" sz="2800" i="1" dirty="0">
                <a:solidFill>
                  <a:srgbClr val="002060"/>
                </a:solidFill>
                <a:latin typeface="Times New Roman" panose="02020603050405020304" pitchFamily="18" charset="0"/>
                <a:cs typeface="Times New Roman" panose="02020603050405020304" pitchFamily="18" charset="0"/>
              </a:rPr>
              <a:t>=&gt; </a:t>
            </a:r>
            <a:r>
              <a:rPr lang="en-US" sz="2800" i="1" dirty="0" err="1">
                <a:solidFill>
                  <a:srgbClr val="002060"/>
                </a:solidFill>
                <a:latin typeface="Times New Roman" panose="02020603050405020304" pitchFamily="18" charset="0"/>
                <a:cs typeface="Times New Roman" panose="02020603050405020304" pitchFamily="18" charset="0"/>
              </a:rPr>
              <a:t>Tâm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sự</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người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ạnh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hùng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về</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cuộc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đời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đầy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sóng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gió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trong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hoàn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cảnh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nước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mất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nhà</a:t>
            </a:r>
            <a:r>
              <a:rPr lang="en-US" sz="2800" i="1" dirty="0">
                <a:solidFill>
                  <a:srgbClr val="002060"/>
                </a:solidFill>
                <a:latin typeface="Times New Roman" panose="02020603050405020304" pitchFamily="18" charset="0"/>
                <a:cs typeface="Times New Roman" panose="02020603050405020304" pitchFamily="18" charset="0"/>
              </a:rPr>
              <a:t> tan, </a:t>
            </a:r>
            <a:r>
              <a:rPr lang="en-US" sz="2800" i="1" dirty="0" err="1">
                <a:solidFill>
                  <a:srgbClr val="002060"/>
                </a:solidFill>
                <a:latin typeface="Times New Roman" panose="02020603050405020304" pitchFamily="18" charset="0"/>
                <a:cs typeface="Times New Roman" panose="02020603050405020304" pitchFamily="18" charset="0"/>
              </a:rPr>
              <a:t>người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anh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hùng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bị</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săn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đuổi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tù</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đày</a:t>
            </a:r>
            <a:r>
              <a:rPr lang="en-US" sz="2800" i="1" dirty="0">
                <a:solidFill>
                  <a:srgbClr val="002060"/>
                </a:solidFill>
                <a:latin typeface="Times New Roman" panose="02020603050405020304" pitchFamily="18" charset="0"/>
                <a:cs typeface="Times New Roman" panose="02020603050405020304" pitchFamily="18" charset="0"/>
              </a:rPr>
              <a:t>.</a:t>
            </a:r>
          </a:p>
        </p:txBody>
      </p:sp>
      <p:sp>
        <p:nvSpPr>
          <p:cNvPr id="15" name="Rectangle 16">
            <a:extLst>
              <a:ext uri="{FF2B5EF4-FFF2-40B4-BE49-F238E27FC236}">
                <a16:creationId xmlns:a16="http://schemas.microsoft.com/office/drawing/2014/main" id="{F3969A1D-4F37-451F-84F0-61321337E129}"/>
              </a:ext>
            </a:extLst>
          </p:cNvPr>
          <p:cNvSpPr>
            <a:spLocks noChangeArrowheads="1"/>
          </p:cNvSpPr>
          <p:nvPr/>
        </p:nvSpPr>
        <p:spPr bwMode="auto">
          <a:xfrm>
            <a:off x="4116729" y="6051006"/>
            <a:ext cx="11490960" cy="746951"/>
          </a:xfrm>
          <a:prstGeom prst="rect">
            <a:avLst/>
          </a:prstGeom>
          <a:noFill/>
          <a:ln w="9525">
            <a:noFill/>
            <a:miter lim="800000"/>
            <a:headEnd/>
            <a:tailEnd/>
          </a:ln>
          <a:effectLst/>
        </p:spPr>
        <p:txBody>
          <a:bodyPr anchor="ctr"/>
          <a:lstStyle/>
          <a:p>
            <a:pPr fontAlgn="base">
              <a:spcBef>
                <a:spcPct val="0"/>
              </a:spcBef>
              <a:spcAft>
                <a:spcPct val="0"/>
              </a:spcAft>
              <a:defRPr/>
            </a:pPr>
            <a:r>
              <a:rPr lang="en-US" sz="2800" b="1" i="1" dirty="0" err="1">
                <a:solidFill>
                  <a:srgbClr val="FF0000"/>
                </a:solidFill>
                <a:latin typeface="Times New Roman" panose="02020603050405020304" pitchFamily="18" charset="0"/>
                <a:cs typeface="Times New Roman" panose="02020603050405020304" pitchFamily="18" charset="0"/>
              </a:rPr>
              <a:t>Tấm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lòng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yêu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nước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thiết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tha</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16" name="Arrow: Down 15">
            <a:extLst>
              <a:ext uri="{FF2B5EF4-FFF2-40B4-BE49-F238E27FC236}">
                <a16:creationId xmlns:a16="http://schemas.microsoft.com/office/drawing/2014/main" id="{03FF59FA-FD7E-4E13-8EEE-A0D2923FF48D}"/>
              </a:ext>
            </a:extLst>
          </p:cNvPr>
          <p:cNvSpPr/>
          <p:nvPr/>
        </p:nvSpPr>
        <p:spPr>
          <a:xfrm>
            <a:off x="5291847" y="5742758"/>
            <a:ext cx="1353659" cy="373548"/>
          </a:xfrm>
          <a:prstGeom prst="downArrow">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727E107D-5F05-401C-9BFD-28FC4C285962}"/>
              </a:ext>
            </a:extLst>
          </p:cNvPr>
          <p:cNvSpPr/>
          <p:nvPr/>
        </p:nvSpPr>
        <p:spPr>
          <a:xfrm>
            <a:off x="5291846" y="4181848"/>
            <a:ext cx="1353659" cy="373548"/>
          </a:xfrm>
          <a:prstGeom prst="downArrow">
            <a:avLst/>
          </a:prstGeom>
          <a:solidFill>
            <a:schemeClr val="accent6">
              <a:lumMod val="60000"/>
              <a:lumOff val="40000"/>
            </a:scheme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3076" name="Picture 4" descr="Tài khoản Paypal Việt Nam mới – Godacc">
            <a:extLst>
              <a:ext uri="{FF2B5EF4-FFF2-40B4-BE49-F238E27FC236}">
                <a16:creationId xmlns:a16="http://schemas.microsoft.com/office/drawing/2014/main" id="{0181A4EB-592B-4493-84D1-76B158ECBEE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804" b="92870" l="8171" r="95122">
                        <a14:foregroundMark x1="8171" y1="33333" x2="9024" y2="46524"/>
                        <a14:foregroundMark x1="90488" y1="48128" x2="90976" y2="53832"/>
                        <a14:foregroundMark x1="92195" y1="56506" x2="91341" y2="60963"/>
                        <a14:foregroundMark x1="91585" y1="70232" x2="94512" y2="68093"/>
                        <a14:foregroundMark x1="95122" y1="42602" x2="92439" y2="46702"/>
                        <a14:foregroundMark x1="90976" y1="44385" x2="90976" y2="45455"/>
                        <a14:foregroundMark x1="86829" y1="11230" x2="86341" y2="13725"/>
                        <a14:foregroundMark x1="9024" y1="61497" x2="10366" y2="58645"/>
                        <a14:foregroundMark x1="20000" y1="89840" x2="18902" y2="92870"/>
                        <a14:foregroundMark x1="8902" y1="53832" x2="10366" y2="54011"/>
                        <a14:foregroundMark x1="85122" y1="10695" x2="85732" y2="9804"/>
                      </a14:backgroundRemoval>
                    </a14:imgEffect>
                  </a14:imgLayer>
                </a14:imgProps>
              </a:ext>
              <a:ext uri="{28A0092B-C50C-407E-A947-70E740481C1C}">
                <a14:useLocalDpi xmlns:a14="http://schemas.microsoft.com/office/drawing/2010/main" val="0"/>
              </a:ext>
            </a:extLst>
          </a:blip>
          <a:srcRect/>
          <a:stretch>
            <a:fillRect/>
          </a:stretch>
        </p:blipFill>
        <p:spPr bwMode="auto">
          <a:xfrm rot="21405280">
            <a:off x="9145223" y="-12709"/>
            <a:ext cx="2781778" cy="190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2438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078"/>
                                        </p:tgtEl>
                                        <p:attrNameLst>
                                          <p:attrName>style.visibility</p:attrName>
                                        </p:attrNameLst>
                                      </p:cBhvr>
                                      <p:to>
                                        <p:strVal val="visible"/>
                                      </p:to>
                                    </p:set>
                                    <p:animEffect transition="in" filter="wipe(down)">
                                      <p:cBhvr>
                                        <p:cTn id="38" dur="500"/>
                                        <p:tgtEl>
                                          <p:spTgt spid="307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P spid="11" grpId="0" animBg="1"/>
      <p:bldP spid="14" grpId="0"/>
      <p:bldP spid="15" grpId="0"/>
      <p:bldP spid="16"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803</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cp:revision>
  <dcterms:created xsi:type="dcterms:W3CDTF">2021-07-21T02:59:23Z</dcterms:created>
  <dcterms:modified xsi:type="dcterms:W3CDTF">2021-07-21T15:40:39Z</dcterms:modified>
</cp:coreProperties>
</file>