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632" r:id="rId2"/>
    <p:sldId id="605" r:id="rId3"/>
    <p:sldId id="592" r:id="rId4"/>
    <p:sldId id="608" r:id="rId5"/>
    <p:sldId id="613" r:id="rId6"/>
    <p:sldId id="594" r:id="rId7"/>
    <p:sldId id="609" r:id="rId8"/>
    <p:sldId id="615" r:id="rId9"/>
    <p:sldId id="610" r:id="rId10"/>
    <p:sldId id="612" r:id="rId11"/>
    <p:sldId id="614" r:id="rId12"/>
    <p:sldId id="611" r:id="rId13"/>
    <p:sldId id="559" r:id="rId14"/>
    <p:sldId id="625" r:id="rId15"/>
    <p:sldId id="563" r:id="rId16"/>
    <p:sldId id="617" r:id="rId17"/>
    <p:sldId id="626" r:id="rId18"/>
    <p:sldId id="627" r:id="rId19"/>
    <p:sldId id="628" r:id="rId20"/>
    <p:sldId id="629" r:id="rId21"/>
    <p:sldId id="565" r:id="rId22"/>
    <p:sldId id="622" r:id="rId23"/>
    <p:sldId id="618" r:id="rId24"/>
    <p:sldId id="567" r:id="rId25"/>
    <p:sldId id="569" r:id="rId26"/>
    <p:sldId id="570" r:id="rId27"/>
    <p:sldId id="623" r:id="rId28"/>
    <p:sldId id="571" r:id="rId29"/>
    <p:sldId id="630" r:id="rId30"/>
    <p:sldId id="572" r:id="rId31"/>
    <p:sldId id="624" r:id="rId32"/>
    <p:sldId id="553" r:id="rId33"/>
    <p:sldId id="584" r:id="rId34"/>
    <p:sldId id="585" r:id="rId35"/>
    <p:sldId id="586" r:id="rId36"/>
    <p:sldId id="587" r:id="rId37"/>
    <p:sldId id="588" r:id="rId38"/>
    <p:sldId id="633" r:id="rId39"/>
    <p:sldId id="58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154"/>
    <a:srgbClr val="170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90217" autoAdjust="0"/>
  </p:normalViewPr>
  <p:slideViewPr>
    <p:cSldViewPr snapToGrid="0">
      <p:cViewPr varScale="1">
        <p:scale>
          <a:sx n="73" d="100"/>
          <a:sy n="73" d="100"/>
        </p:scale>
        <p:origin x="869"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DDBD3-4DE4-4FFA-A6AE-9DC21218BC08}"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89F22B3C-0BE4-4D75-A726-65F04CCDC171}">
      <dgm:prSet phldrT="[Text]" phldr="1"/>
      <dgm:spPr/>
      <dgm:t>
        <a:bodyPr/>
        <a:lstStyle/>
        <a:p>
          <a:endParaRPr lang="en-US"/>
        </a:p>
      </dgm:t>
    </dgm:pt>
    <dgm:pt modelId="{193EA975-E64A-42B0-8395-3359AAC28438}" type="parTrans" cxnId="{8A45DAD2-7CE8-4258-9322-726174F70801}">
      <dgm:prSet/>
      <dgm:spPr/>
      <dgm:t>
        <a:bodyPr/>
        <a:lstStyle/>
        <a:p>
          <a:endParaRPr lang="en-US"/>
        </a:p>
      </dgm:t>
    </dgm:pt>
    <dgm:pt modelId="{26D26DF0-03D0-4B9D-88F5-068141DE4BB3}" type="sibTrans" cxnId="{8A45DAD2-7CE8-4258-9322-726174F70801}">
      <dgm:prSet/>
      <dgm:spPr/>
      <dgm:t>
        <a:bodyPr/>
        <a:lstStyle/>
        <a:p>
          <a:endParaRPr lang="en-US"/>
        </a:p>
      </dgm:t>
    </dgm:pt>
    <dgm:pt modelId="{A1E42CD3-EE8B-4774-863B-5FA1B92953E0}">
      <dgm:prSet phldrT="[Text]"/>
      <dgm:spPr>
        <a:solidFill>
          <a:schemeClr val="accent6">
            <a:lumMod val="40000"/>
            <a:lumOff val="60000"/>
          </a:schemeClr>
        </a:solidFill>
        <a:ln>
          <a:solidFill>
            <a:schemeClr val="accent1"/>
          </a:solidFill>
        </a:ln>
      </dgm:spPr>
      <dgm:t>
        <a:bodyPr/>
        <a:lstStyle/>
        <a:p>
          <a:r>
            <a:rPr lang="en-US" dirty="0" err="1"/>
            <a:t>Đảm</a:t>
          </a:r>
          <a:r>
            <a:rPr lang="en-US" dirty="0"/>
            <a:t> </a:t>
          </a:r>
          <a:r>
            <a:rPr lang="en-US" dirty="0" err="1"/>
            <a:t>bảo</a:t>
          </a:r>
          <a:r>
            <a:rPr lang="en-US" dirty="0"/>
            <a:t> </a:t>
          </a:r>
          <a:r>
            <a:rPr lang="en-US" dirty="0" err="1"/>
            <a:t>tất</a:t>
          </a:r>
          <a:r>
            <a:rPr lang="en-US" dirty="0"/>
            <a:t> </a:t>
          </a:r>
          <a:r>
            <a:rPr lang="en-US" dirty="0" err="1"/>
            <a:t>cả</a:t>
          </a:r>
          <a:r>
            <a:rPr lang="en-US" dirty="0"/>
            <a:t> </a:t>
          </a:r>
          <a:r>
            <a:rPr lang="en-US" dirty="0" err="1"/>
            <a:t>các</a:t>
          </a:r>
          <a:r>
            <a:rPr lang="en-US" dirty="0"/>
            <a:t> </a:t>
          </a:r>
          <a:r>
            <a:rPr lang="en-US" dirty="0" err="1"/>
            <a:t>kiến</a:t>
          </a:r>
          <a:r>
            <a:rPr lang="en-US" dirty="0"/>
            <a:t> </a:t>
          </a:r>
          <a:r>
            <a:rPr lang="en-US" dirty="0" err="1"/>
            <a:t>thức</a:t>
          </a:r>
          <a:r>
            <a:rPr lang="en-US" dirty="0"/>
            <a:t> </a:t>
          </a:r>
          <a:r>
            <a:rPr lang="en-US" dirty="0" err="1"/>
            <a:t>về</a:t>
          </a:r>
          <a:r>
            <a:rPr lang="en-US" dirty="0"/>
            <a:t> </a:t>
          </a:r>
          <a:r>
            <a:rPr lang="en-US" dirty="0" err="1"/>
            <a:t>tiếng</a:t>
          </a:r>
          <a:r>
            <a:rPr lang="en-US" dirty="0"/>
            <a:t> </a:t>
          </a:r>
          <a:r>
            <a:rPr lang="en-US" dirty="0" err="1"/>
            <a:t>Việt</a:t>
          </a:r>
          <a:r>
            <a:rPr lang="en-US" dirty="0"/>
            <a:t> </a:t>
          </a:r>
          <a:r>
            <a:rPr lang="en-US" dirty="0" err="1"/>
            <a:t>và</a:t>
          </a:r>
          <a:r>
            <a:rPr lang="en-US" dirty="0"/>
            <a:t> </a:t>
          </a:r>
          <a:r>
            <a:rPr lang="en-US" dirty="0" err="1"/>
            <a:t>văn</a:t>
          </a:r>
          <a:r>
            <a:rPr lang="en-US" dirty="0"/>
            <a:t> </a:t>
          </a:r>
          <a:r>
            <a:rPr lang="en-US" dirty="0" err="1"/>
            <a:t>học</a:t>
          </a:r>
          <a:r>
            <a:rPr lang="en-US" dirty="0"/>
            <a:t> </a:t>
          </a:r>
          <a:r>
            <a:rPr lang="en-US" dirty="0" err="1"/>
            <a:t>mà</a:t>
          </a:r>
          <a:r>
            <a:rPr lang="en-US" dirty="0"/>
            <a:t> CT </a:t>
          </a:r>
          <a:r>
            <a:rPr lang="en-US" dirty="0" err="1"/>
            <a:t>yêu</a:t>
          </a:r>
          <a:r>
            <a:rPr lang="en-US" dirty="0"/>
            <a:t> </a:t>
          </a:r>
          <a:r>
            <a:rPr lang="en-US" dirty="0" err="1"/>
            <a:t>cầu</a:t>
          </a:r>
          <a:endParaRPr lang="en-US" dirty="0"/>
        </a:p>
      </dgm:t>
    </dgm:pt>
    <dgm:pt modelId="{7120EF0F-9AE8-47E8-9053-27C9EDDC1141}" type="parTrans" cxnId="{074B23D4-8FCF-44F3-874B-898160DB5107}">
      <dgm:prSet/>
      <dgm:spPr/>
      <dgm:t>
        <a:bodyPr/>
        <a:lstStyle/>
        <a:p>
          <a:endParaRPr lang="en-US"/>
        </a:p>
      </dgm:t>
    </dgm:pt>
    <dgm:pt modelId="{B3ECED58-99AD-4FB0-B204-C7862F605281}" type="sibTrans" cxnId="{074B23D4-8FCF-44F3-874B-898160DB5107}">
      <dgm:prSet/>
      <dgm:spPr/>
      <dgm:t>
        <a:bodyPr/>
        <a:lstStyle/>
        <a:p>
          <a:endParaRPr lang="en-US"/>
        </a:p>
      </dgm:t>
    </dgm:pt>
    <dgm:pt modelId="{BFB60B6E-C6EB-47BD-841A-3DF217BA9EF7}">
      <dgm:prSet phldrT="[Text]"/>
      <dgm:spPr>
        <a:solidFill>
          <a:schemeClr val="accent4"/>
        </a:solidFill>
      </dgm:spPr>
      <dgm:t>
        <a:bodyPr/>
        <a:lstStyle/>
        <a:p>
          <a:r>
            <a:rPr lang="en-US" dirty="0" err="1"/>
            <a:t>Đảm</a:t>
          </a:r>
          <a:r>
            <a:rPr lang="en-US" dirty="0"/>
            <a:t> </a:t>
          </a:r>
          <a:r>
            <a:rPr lang="en-US" dirty="0" err="1"/>
            <a:t>bảo</a:t>
          </a:r>
          <a:r>
            <a:rPr lang="en-US" dirty="0"/>
            <a:t> </a:t>
          </a:r>
          <a:r>
            <a:rPr lang="en-US" dirty="0" err="1"/>
            <a:t>các</a:t>
          </a:r>
          <a:r>
            <a:rPr lang="en-US" dirty="0"/>
            <a:t> </a:t>
          </a:r>
          <a:r>
            <a:rPr lang="en-US" dirty="0" err="1"/>
            <a:t>thể</a:t>
          </a:r>
          <a:r>
            <a:rPr lang="en-US" dirty="0"/>
            <a:t> </a:t>
          </a:r>
          <a:r>
            <a:rPr lang="en-US" dirty="0" err="1"/>
            <a:t>loại</a:t>
          </a:r>
          <a:r>
            <a:rPr lang="en-US" dirty="0"/>
            <a:t> VB </a:t>
          </a:r>
          <a:r>
            <a:rPr lang="en-US" dirty="0" err="1"/>
            <a:t>mà</a:t>
          </a:r>
          <a:r>
            <a:rPr lang="en-US" dirty="0"/>
            <a:t> CT </a:t>
          </a:r>
          <a:r>
            <a:rPr lang="en-US" dirty="0" err="1"/>
            <a:t>yêu</a:t>
          </a:r>
          <a:r>
            <a:rPr lang="en-US" dirty="0"/>
            <a:t> </a:t>
          </a:r>
          <a:r>
            <a:rPr lang="en-US" dirty="0" err="1"/>
            <a:t>cầu</a:t>
          </a:r>
          <a:r>
            <a:rPr lang="en-US" dirty="0"/>
            <a:t> (</a:t>
          </a:r>
          <a:r>
            <a:rPr lang="en-US" dirty="0" err="1"/>
            <a:t>văn</a:t>
          </a:r>
          <a:r>
            <a:rPr lang="en-US" dirty="0"/>
            <a:t> </a:t>
          </a:r>
          <a:r>
            <a:rPr lang="en-US" dirty="0" err="1"/>
            <a:t>học</a:t>
          </a:r>
          <a:r>
            <a:rPr lang="en-US" dirty="0"/>
            <a:t>, </a:t>
          </a:r>
          <a:r>
            <a:rPr lang="en-US" dirty="0" err="1"/>
            <a:t>nghị</a:t>
          </a:r>
          <a:r>
            <a:rPr lang="en-US" dirty="0"/>
            <a:t> </a:t>
          </a:r>
          <a:r>
            <a:rPr lang="en-US" dirty="0" err="1"/>
            <a:t>luận</a:t>
          </a:r>
          <a:r>
            <a:rPr lang="en-US" dirty="0"/>
            <a:t>, </a:t>
          </a:r>
          <a:r>
            <a:rPr lang="en-US" dirty="0" err="1"/>
            <a:t>thông</a:t>
          </a:r>
          <a:r>
            <a:rPr lang="en-US" dirty="0"/>
            <a:t> tin)</a:t>
          </a:r>
        </a:p>
      </dgm:t>
    </dgm:pt>
    <dgm:pt modelId="{6CA2812C-FECE-4E07-9D95-97A858631F6D}" type="parTrans" cxnId="{36AFB6A5-BBDC-4078-A66D-741FA2133986}">
      <dgm:prSet/>
      <dgm:spPr/>
      <dgm:t>
        <a:bodyPr/>
        <a:lstStyle/>
        <a:p>
          <a:endParaRPr lang="en-US"/>
        </a:p>
      </dgm:t>
    </dgm:pt>
    <dgm:pt modelId="{78E6BB21-709B-4F99-91B9-1DF30829AA89}" type="sibTrans" cxnId="{36AFB6A5-BBDC-4078-A66D-741FA2133986}">
      <dgm:prSet/>
      <dgm:spPr/>
      <dgm:t>
        <a:bodyPr/>
        <a:lstStyle/>
        <a:p>
          <a:endParaRPr lang="en-US"/>
        </a:p>
      </dgm:t>
    </dgm:pt>
    <dgm:pt modelId="{3C2079BA-49A6-464D-992E-175C543AB57D}">
      <dgm:prSet phldrT="[Text]"/>
      <dgm:spPr>
        <a:solidFill>
          <a:schemeClr val="accent6">
            <a:lumMod val="40000"/>
            <a:lumOff val="60000"/>
          </a:schemeClr>
        </a:solidFill>
      </dgm:spPr>
      <dgm:t>
        <a:bodyPr/>
        <a:lstStyle/>
        <a:p>
          <a:r>
            <a:rPr lang="en-US" dirty="0" err="1"/>
            <a:t>Trình</a:t>
          </a:r>
          <a:r>
            <a:rPr lang="en-US" dirty="0"/>
            <a:t> </a:t>
          </a:r>
          <a:r>
            <a:rPr lang="en-US" dirty="0" err="1"/>
            <a:t>bày</a:t>
          </a:r>
          <a:r>
            <a:rPr lang="en-US" dirty="0"/>
            <a:t> </a:t>
          </a:r>
          <a:r>
            <a:rPr lang="en-US" dirty="0" err="1"/>
            <a:t>ngắn</a:t>
          </a:r>
          <a:r>
            <a:rPr lang="en-US" dirty="0"/>
            <a:t> </a:t>
          </a:r>
          <a:r>
            <a:rPr lang="en-US" dirty="0" err="1"/>
            <a:t>gọn</a:t>
          </a:r>
          <a:r>
            <a:rPr lang="en-US" dirty="0"/>
            <a:t>, </a:t>
          </a:r>
          <a:r>
            <a:rPr lang="en-US" dirty="0" err="1"/>
            <a:t>dễ</a:t>
          </a:r>
          <a:r>
            <a:rPr lang="en-US" dirty="0"/>
            <a:t> </a:t>
          </a:r>
          <a:r>
            <a:rPr lang="en-US" dirty="0" err="1"/>
            <a:t>hiểu</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tầm</a:t>
          </a:r>
          <a:r>
            <a:rPr lang="en-US" dirty="0"/>
            <a:t> </a:t>
          </a:r>
          <a:r>
            <a:rPr lang="en-US" dirty="0" err="1"/>
            <a:t>nhận</a:t>
          </a:r>
          <a:r>
            <a:rPr lang="en-US" dirty="0"/>
            <a:t> </a:t>
          </a:r>
          <a:r>
            <a:rPr lang="en-US" dirty="0" err="1"/>
            <a:t>thức</a:t>
          </a:r>
          <a:r>
            <a:rPr lang="en-US" dirty="0"/>
            <a:t> </a:t>
          </a:r>
          <a:r>
            <a:rPr lang="en-US" dirty="0" err="1"/>
            <a:t>của</a:t>
          </a:r>
          <a:r>
            <a:rPr lang="en-US" dirty="0"/>
            <a:t> HS </a:t>
          </a:r>
          <a:r>
            <a:rPr lang="en-US" dirty="0" err="1"/>
            <a:t>lớp</a:t>
          </a:r>
          <a:r>
            <a:rPr lang="en-US" dirty="0"/>
            <a:t> 8 </a:t>
          </a:r>
        </a:p>
      </dgm:t>
    </dgm:pt>
    <dgm:pt modelId="{B1A27C1E-5961-419F-A920-2AE2F83868D0}" type="parTrans" cxnId="{41A223AD-A02D-4333-B198-D8617D5DA36F}">
      <dgm:prSet/>
      <dgm:spPr/>
      <dgm:t>
        <a:bodyPr/>
        <a:lstStyle/>
        <a:p>
          <a:endParaRPr lang="en-US"/>
        </a:p>
      </dgm:t>
    </dgm:pt>
    <dgm:pt modelId="{CB67C3A1-5123-49FB-8022-9DF5E29BCD8F}" type="sibTrans" cxnId="{41A223AD-A02D-4333-B198-D8617D5DA36F}">
      <dgm:prSet/>
      <dgm:spPr/>
      <dgm:t>
        <a:bodyPr/>
        <a:lstStyle/>
        <a:p>
          <a:endParaRPr lang="en-US"/>
        </a:p>
      </dgm:t>
    </dgm:pt>
    <dgm:pt modelId="{C96CD304-7564-4A2A-BABD-E7697A359300}">
      <dgm:prSet phldrT="[Text]"/>
      <dgm:spPr>
        <a:solidFill>
          <a:schemeClr val="accent4"/>
        </a:solidFill>
      </dgm:spPr>
      <dgm:t>
        <a:bodyPr/>
        <a:lstStyle/>
        <a:p>
          <a:r>
            <a:rPr lang="en-US" dirty="0" err="1"/>
            <a:t>Là</a:t>
          </a:r>
          <a:r>
            <a:rPr lang="en-US" dirty="0"/>
            <a:t> </a:t>
          </a:r>
          <a:r>
            <a:rPr lang="en-US" dirty="0" err="1"/>
            <a:t>công</a:t>
          </a:r>
          <a:r>
            <a:rPr lang="en-US" dirty="0"/>
            <a:t> </a:t>
          </a:r>
          <a:r>
            <a:rPr lang="en-US" dirty="0" err="1"/>
            <a:t>cụ</a:t>
          </a:r>
          <a:r>
            <a:rPr lang="en-US" dirty="0"/>
            <a:t> </a:t>
          </a:r>
          <a:r>
            <a:rPr lang="en-US" dirty="0" err="1"/>
            <a:t>để</a:t>
          </a:r>
          <a:r>
            <a:rPr lang="en-US" dirty="0"/>
            <a:t> HS </a:t>
          </a:r>
          <a:r>
            <a:rPr lang="en-US" dirty="0" err="1"/>
            <a:t>đọc</a:t>
          </a:r>
          <a:r>
            <a:rPr lang="en-US" dirty="0"/>
            <a:t>, </a:t>
          </a:r>
          <a:r>
            <a:rPr lang="en-US" dirty="0" err="1"/>
            <a:t>viết</a:t>
          </a:r>
          <a:r>
            <a:rPr lang="en-US" dirty="0"/>
            <a:t>, </a:t>
          </a:r>
          <a:r>
            <a:rPr lang="en-US" dirty="0" err="1"/>
            <a:t>nói</a:t>
          </a:r>
          <a:r>
            <a:rPr lang="en-US" dirty="0"/>
            <a:t> </a:t>
          </a:r>
          <a:r>
            <a:rPr lang="en-US" dirty="0" err="1"/>
            <a:t>và</a:t>
          </a:r>
          <a:r>
            <a:rPr lang="en-US" dirty="0"/>
            <a:t> </a:t>
          </a:r>
          <a:r>
            <a:rPr lang="en-US" dirty="0" err="1"/>
            <a:t>nghe</a:t>
          </a:r>
          <a:endParaRPr lang="en-US" dirty="0"/>
        </a:p>
      </dgm:t>
    </dgm:pt>
    <dgm:pt modelId="{62652032-A221-49C5-B662-44C9F476DDA5}" type="parTrans" cxnId="{3BCE7E85-9C52-44FB-B829-B4D9CCF2A1D6}">
      <dgm:prSet/>
      <dgm:spPr/>
      <dgm:t>
        <a:bodyPr/>
        <a:lstStyle/>
        <a:p>
          <a:endParaRPr lang="en-US"/>
        </a:p>
      </dgm:t>
    </dgm:pt>
    <dgm:pt modelId="{1827D76C-D20D-4553-B848-016DA4429F0E}" type="sibTrans" cxnId="{3BCE7E85-9C52-44FB-B829-B4D9CCF2A1D6}">
      <dgm:prSet/>
      <dgm:spPr/>
      <dgm:t>
        <a:bodyPr/>
        <a:lstStyle/>
        <a:p>
          <a:endParaRPr lang="en-US"/>
        </a:p>
      </dgm:t>
    </dgm:pt>
    <dgm:pt modelId="{13048619-3A09-432A-B4AB-F8E589BFFEEF}" type="pres">
      <dgm:prSet presAssocID="{6ABDDBD3-4DE4-4FFA-A6AE-9DC21218BC08}" presName="Name0" presStyleCnt="0">
        <dgm:presLayoutVars>
          <dgm:chMax val="1"/>
          <dgm:chPref val="1"/>
          <dgm:dir/>
          <dgm:resizeHandles/>
        </dgm:presLayoutVars>
      </dgm:prSet>
      <dgm:spPr/>
    </dgm:pt>
    <dgm:pt modelId="{ADCF0424-6962-4C4E-9492-6DAA0EF1EB8E}" type="pres">
      <dgm:prSet presAssocID="{89F22B3C-0BE4-4D75-A726-65F04CCDC171}" presName="Parent" presStyleLbl="node1" presStyleIdx="0" presStyleCnt="2">
        <dgm:presLayoutVars>
          <dgm:chMax val="4"/>
          <dgm:chPref val="3"/>
        </dgm:presLayoutVars>
      </dgm:prSet>
      <dgm:spPr/>
    </dgm:pt>
    <dgm:pt modelId="{7100E5DD-12B8-40C7-A243-CB4A5CCB178F}" type="pres">
      <dgm:prSet presAssocID="{A1E42CD3-EE8B-4774-863B-5FA1B92953E0}" presName="Accent" presStyleLbl="node1" presStyleIdx="1" presStyleCnt="2"/>
      <dgm:spPr/>
    </dgm:pt>
    <dgm:pt modelId="{96136B03-4544-42E2-8D7B-4BACBADC1F46}" type="pres">
      <dgm:prSet presAssocID="{A1E42CD3-EE8B-4774-863B-5FA1B92953E0}" presName="Image1" presStyleLbl="fgImgPlace1" presStyleIdx="0" presStyleCnt="4"/>
      <dgm:spPr/>
    </dgm:pt>
    <dgm:pt modelId="{9A8FB531-2F03-498A-B9B1-47829AFA9524}" type="pres">
      <dgm:prSet presAssocID="{A1E42CD3-EE8B-4774-863B-5FA1B92953E0}" presName="Child1" presStyleLbl="revTx" presStyleIdx="0" presStyleCnt="4" custScaleX="408321" custLinFactX="15579" custLinFactNeighborX="100000" custLinFactNeighborY="-27744">
        <dgm:presLayoutVars>
          <dgm:chMax val="0"/>
          <dgm:chPref val="0"/>
          <dgm:bulletEnabled val="1"/>
        </dgm:presLayoutVars>
      </dgm:prSet>
      <dgm:spPr/>
    </dgm:pt>
    <dgm:pt modelId="{18B2EB6D-96AB-4FE7-956A-4741FB898EFC}" type="pres">
      <dgm:prSet presAssocID="{BFB60B6E-C6EB-47BD-841A-3DF217BA9EF7}" presName="Image2" presStyleCnt="0"/>
      <dgm:spPr/>
    </dgm:pt>
    <dgm:pt modelId="{4A81A793-F271-4703-9646-3F9A1EFC4F04}" type="pres">
      <dgm:prSet presAssocID="{BFB60B6E-C6EB-47BD-841A-3DF217BA9EF7}" presName="Image" presStyleLbl="fgImgPlace1" presStyleIdx="1" presStyleCnt="4"/>
      <dgm:spPr/>
    </dgm:pt>
    <dgm:pt modelId="{35132ED0-272F-4ED4-A774-B195C463C1F1}" type="pres">
      <dgm:prSet presAssocID="{BFB60B6E-C6EB-47BD-841A-3DF217BA9EF7}" presName="Child2" presStyleLbl="revTx" presStyleIdx="1" presStyleCnt="4" custScaleX="373544" custLinFactX="8626" custLinFactNeighborX="100000" custLinFactNeighborY="13691">
        <dgm:presLayoutVars>
          <dgm:chMax val="0"/>
          <dgm:chPref val="0"/>
          <dgm:bulletEnabled val="1"/>
        </dgm:presLayoutVars>
      </dgm:prSet>
      <dgm:spPr/>
    </dgm:pt>
    <dgm:pt modelId="{4AA2A63E-568E-4039-9840-0FBF035F6D14}" type="pres">
      <dgm:prSet presAssocID="{3C2079BA-49A6-464D-992E-175C543AB57D}" presName="Image3" presStyleCnt="0"/>
      <dgm:spPr/>
    </dgm:pt>
    <dgm:pt modelId="{D7CB616B-7DC7-46FA-A8AC-ABD39BA2FB4F}" type="pres">
      <dgm:prSet presAssocID="{3C2079BA-49A6-464D-992E-175C543AB57D}" presName="Image" presStyleLbl="fgImgPlace1" presStyleIdx="2" presStyleCnt="4"/>
      <dgm:spPr/>
    </dgm:pt>
    <dgm:pt modelId="{02650E96-59DD-41DA-ABCC-BDC27CB9F7B7}" type="pres">
      <dgm:prSet presAssocID="{3C2079BA-49A6-464D-992E-175C543AB57D}" presName="Child3" presStyleLbl="revTx" presStyleIdx="2" presStyleCnt="4" custScaleX="374873" custLinFactNeighborX="93933" custLinFactNeighborY="-13185">
        <dgm:presLayoutVars>
          <dgm:chMax val="0"/>
          <dgm:chPref val="0"/>
          <dgm:bulletEnabled val="1"/>
        </dgm:presLayoutVars>
      </dgm:prSet>
      <dgm:spPr/>
    </dgm:pt>
    <dgm:pt modelId="{38E3A563-A145-42C4-885A-37AC10DC4D85}" type="pres">
      <dgm:prSet presAssocID="{C96CD304-7564-4A2A-BABD-E7697A359300}" presName="Image4" presStyleCnt="0"/>
      <dgm:spPr/>
    </dgm:pt>
    <dgm:pt modelId="{648E6675-992E-450F-AACF-D535482CDFD0}" type="pres">
      <dgm:prSet presAssocID="{C96CD304-7564-4A2A-BABD-E7697A359300}" presName="Image" presStyleLbl="fgImgPlace1" presStyleIdx="3" presStyleCnt="4"/>
      <dgm:spPr/>
    </dgm:pt>
    <dgm:pt modelId="{07AC1D25-FEF0-4BF9-9262-9F91AA8D8ABB}" type="pres">
      <dgm:prSet presAssocID="{C96CD304-7564-4A2A-BABD-E7697A359300}" presName="Child4" presStyleLbl="revTx" presStyleIdx="3" presStyleCnt="4" custScaleX="374873" custLinFactX="24196" custLinFactNeighborX="100000" custLinFactNeighborY="1376">
        <dgm:presLayoutVars>
          <dgm:chMax val="0"/>
          <dgm:chPref val="0"/>
          <dgm:bulletEnabled val="1"/>
        </dgm:presLayoutVars>
      </dgm:prSet>
      <dgm:spPr/>
    </dgm:pt>
  </dgm:ptLst>
  <dgm:cxnLst>
    <dgm:cxn modelId="{E8428124-F4A1-4AD4-AADC-CE08D30125FB}" type="presOf" srcId="{BFB60B6E-C6EB-47BD-841A-3DF217BA9EF7}" destId="{35132ED0-272F-4ED4-A774-B195C463C1F1}" srcOrd="0" destOrd="0" presId="urn:microsoft.com/office/officeart/2011/layout/RadialPictureList"/>
    <dgm:cxn modelId="{DCFBBA33-ED7B-4993-8997-2245879DD27B}" type="presOf" srcId="{6ABDDBD3-4DE4-4FFA-A6AE-9DC21218BC08}" destId="{13048619-3A09-432A-B4AB-F8E589BFFEEF}" srcOrd="0" destOrd="0" presId="urn:microsoft.com/office/officeart/2011/layout/RadialPictureList"/>
    <dgm:cxn modelId="{F6925E3D-5ED5-4BDC-85B9-AAA6A77F5B0A}" type="presOf" srcId="{A1E42CD3-EE8B-4774-863B-5FA1B92953E0}" destId="{9A8FB531-2F03-498A-B9B1-47829AFA9524}" srcOrd="0" destOrd="0" presId="urn:microsoft.com/office/officeart/2011/layout/RadialPictureList"/>
    <dgm:cxn modelId="{1C323783-6BC0-49F0-A1AA-D897E5A11E42}" type="presOf" srcId="{89F22B3C-0BE4-4D75-A726-65F04CCDC171}" destId="{ADCF0424-6962-4C4E-9492-6DAA0EF1EB8E}" srcOrd="0" destOrd="0" presId="urn:microsoft.com/office/officeart/2011/layout/RadialPictureList"/>
    <dgm:cxn modelId="{3BCE7E85-9C52-44FB-B829-B4D9CCF2A1D6}" srcId="{89F22B3C-0BE4-4D75-A726-65F04CCDC171}" destId="{C96CD304-7564-4A2A-BABD-E7697A359300}" srcOrd="3" destOrd="0" parTransId="{62652032-A221-49C5-B662-44C9F476DDA5}" sibTransId="{1827D76C-D20D-4553-B848-016DA4429F0E}"/>
    <dgm:cxn modelId="{E586C6A1-ED51-4C31-B4C6-264920F83593}" type="presOf" srcId="{3C2079BA-49A6-464D-992E-175C543AB57D}" destId="{02650E96-59DD-41DA-ABCC-BDC27CB9F7B7}" srcOrd="0" destOrd="0" presId="urn:microsoft.com/office/officeart/2011/layout/RadialPictureList"/>
    <dgm:cxn modelId="{36AFB6A5-BBDC-4078-A66D-741FA2133986}" srcId="{89F22B3C-0BE4-4D75-A726-65F04CCDC171}" destId="{BFB60B6E-C6EB-47BD-841A-3DF217BA9EF7}" srcOrd="1" destOrd="0" parTransId="{6CA2812C-FECE-4E07-9D95-97A858631F6D}" sibTransId="{78E6BB21-709B-4F99-91B9-1DF30829AA89}"/>
    <dgm:cxn modelId="{41A223AD-A02D-4333-B198-D8617D5DA36F}" srcId="{89F22B3C-0BE4-4D75-A726-65F04CCDC171}" destId="{3C2079BA-49A6-464D-992E-175C543AB57D}" srcOrd="2" destOrd="0" parTransId="{B1A27C1E-5961-419F-A920-2AE2F83868D0}" sibTransId="{CB67C3A1-5123-49FB-8022-9DF5E29BCD8F}"/>
    <dgm:cxn modelId="{8A45DAD2-7CE8-4258-9322-726174F70801}" srcId="{6ABDDBD3-4DE4-4FFA-A6AE-9DC21218BC08}" destId="{89F22B3C-0BE4-4D75-A726-65F04CCDC171}" srcOrd="0" destOrd="0" parTransId="{193EA975-E64A-42B0-8395-3359AAC28438}" sibTransId="{26D26DF0-03D0-4B9D-88F5-068141DE4BB3}"/>
    <dgm:cxn modelId="{074B23D4-8FCF-44F3-874B-898160DB5107}" srcId="{89F22B3C-0BE4-4D75-A726-65F04CCDC171}" destId="{A1E42CD3-EE8B-4774-863B-5FA1B92953E0}" srcOrd="0" destOrd="0" parTransId="{7120EF0F-9AE8-47E8-9053-27C9EDDC1141}" sibTransId="{B3ECED58-99AD-4FB0-B204-C7862F605281}"/>
    <dgm:cxn modelId="{62C360F0-9910-4524-8E10-3CF2A438D365}" type="presOf" srcId="{C96CD304-7564-4A2A-BABD-E7697A359300}" destId="{07AC1D25-FEF0-4BF9-9262-9F91AA8D8ABB}" srcOrd="0" destOrd="0" presId="urn:microsoft.com/office/officeart/2011/layout/RadialPictureList"/>
    <dgm:cxn modelId="{A7BA1A04-67EE-497C-9643-7D194116770E}" type="presParOf" srcId="{13048619-3A09-432A-B4AB-F8E589BFFEEF}" destId="{ADCF0424-6962-4C4E-9492-6DAA0EF1EB8E}" srcOrd="0" destOrd="0" presId="urn:microsoft.com/office/officeart/2011/layout/RadialPictureList"/>
    <dgm:cxn modelId="{029CDEF8-FE9D-40A5-B061-55AC52A9BFCA}" type="presParOf" srcId="{13048619-3A09-432A-B4AB-F8E589BFFEEF}" destId="{7100E5DD-12B8-40C7-A243-CB4A5CCB178F}" srcOrd="1" destOrd="0" presId="urn:microsoft.com/office/officeart/2011/layout/RadialPictureList"/>
    <dgm:cxn modelId="{716BC8BC-7598-44D1-BCFB-5F0BE6A11B56}" type="presParOf" srcId="{13048619-3A09-432A-B4AB-F8E589BFFEEF}" destId="{96136B03-4544-42E2-8D7B-4BACBADC1F46}" srcOrd="2" destOrd="0" presId="urn:microsoft.com/office/officeart/2011/layout/RadialPictureList"/>
    <dgm:cxn modelId="{F8D792BD-F315-4363-8CF5-848763CED57C}" type="presParOf" srcId="{13048619-3A09-432A-B4AB-F8E589BFFEEF}" destId="{9A8FB531-2F03-498A-B9B1-47829AFA9524}" srcOrd="3" destOrd="0" presId="urn:microsoft.com/office/officeart/2011/layout/RadialPictureList"/>
    <dgm:cxn modelId="{7D0952F7-7905-41C7-BAC6-9C5FA2D46065}" type="presParOf" srcId="{13048619-3A09-432A-B4AB-F8E589BFFEEF}" destId="{18B2EB6D-96AB-4FE7-956A-4741FB898EFC}" srcOrd="4" destOrd="0" presId="urn:microsoft.com/office/officeart/2011/layout/RadialPictureList"/>
    <dgm:cxn modelId="{697F8F14-26FE-47AA-B243-A67A102AE28B}" type="presParOf" srcId="{18B2EB6D-96AB-4FE7-956A-4741FB898EFC}" destId="{4A81A793-F271-4703-9646-3F9A1EFC4F04}" srcOrd="0" destOrd="0" presId="urn:microsoft.com/office/officeart/2011/layout/RadialPictureList"/>
    <dgm:cxn modelId="{6F02B814-83E4-428C-927B-306DDD2A277B}" type="presParOf" srcId="{13048619-3A09-432A-B4AB-F8E589BFFEEF}" destId="{35132ED0-272F-4ED4-A774-B195C463C1F1}" srcOrd="5" destOrd="0" presId="urn:microsoft.com/office/officeart/2011/layout/RadialPictureList"/>
    <dgm:cxn modelId="{7C277594-7A5F-4A24-A60C-3E37CFFB8583}" type="presParOf" srcId="{13048619-3A09-432A-B4AB-F8E589BFFEEF}" destId="{4AA2A63E-568E-4039-9840-0FBF035F6D14}" srcOrd="6" destOrd="0" presId="urn:microsoft.com/office/officeart/2011/layout/RadialPictureList"/>
    <dgm:cxn modelId="{F818109D-9F08-4557-9DF6-0CECB45C8ECA}" type="presParOf" srcId="{4AA2A63E-568E-4039-9840-0FBF035F6D14}" destId="{D7CB616B-7DC7-46FA-A8AC-ABD39BA2FB4F}" srcOrd="0" destOrd="0" presId="urn:microsoft.com/office/officeart/2011/layout/RadialPictureList"/>
    <dgm:cxn modelId="{C34BEECE-CE52-44C0-8A8A-6369B9415780}" type="presParOf" srcId="{13048619-3A09-432A-B4AB-F8E589BFFEEF}" destId="{02650E96-59DD-41DA-ABCC-BDC27CB9F7B7}" srcOrd="7" destOrd="0" presId="urn:microsoft.com/office/officeart/2011/layout/RadialPictureList"/>
    <dgm:cxn modelId="{832EA0EC-94B1-4BBE-828E-84A4A601B546}" type="presParOf" srcId="{13048619-3A09-432A-B4AB-F8E589BFFEEF}" destId="{38E3A563-A145-42C4-885A-37AC10DC4D85}" srcOrd="8" destOrd="0" presId="urn:microsoft.com/office/officeart/2011/layout/RadialPictureList"/>
    <dgm:cxn modelId="{1FD8E35E-1ECF-4E06-8356-FC12B0123584}" type="presParOf" srcId="{38E3A563-A145-42C4-885A-37AC10DC4D85}" destId="{648E6675-992E-450F-AACF-D535482CDFD0}" srcOrd="0" destOrd="0" presId="urn:microsoft.com/office/officeart/2011/layout/RadialPictureList"/>
    <dgm:cxn modelId="{EFCD92FC-CFFF-45EA-A143-05B4B3BBC736}" type="presParOf" srcId="{13048619-3A09-432A-B4AB-F8E589BFFEEF}" destId="{07AC1D25-FEF0-4BF9-9262-9F91AA8D8ABB}"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BDDBD3-4DE4-4FFA-A6AE-9DC21218BC08}"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89F22B3C-0BE4-4D75-A726-65F04CCDC171}">
      <dgm:prSet phldrT="[Text]" phldr="1"/>
      <dgm:spPr/>
      <dgm:t>
        <a:bodyPr/>
        <a:lstStyle/>
        <a:p>
          <a:endParaRPr lang="en-US"/>
        </a:p>
      </dgm:t>
    </dgm:pt>
    <dgm:pt modelId="{193EA975-E64A-42B0-8395-3359AAC28438}" type="parTrans" cxnId="{8A45DAD2-7CE8-4258-9322-726174F70801}">
      <dgm:prSet/>
      <dgm:spPr/>
      <dgm:t>
        <a:bodyPr/>
        <a:lstStyle/>
        <a:p>
          <a:endParaRPr lang="en-US"/>
        </a:p>
      </dgm:t>
    </dgm:pt>
    <dgm:pt modelId="{26D26DF0-03D0-4B9D-88F5-068141DE4BB3}" type="sibTrans" cxnId="{8A45DAD2-7CE8-4258-9322-726174F70801}">
      <dgm:prSet/>
      <dgm:spPr/>
      <dgm:t>
        <a:bodyPr/>
        <a:lstStyle/>
        <a:p>
          <a:endParaRPr lang="en-US"/>
        </a:p>
      </dgm:t>
    </dgm:pt>
    <dgm:pt modelId="{A1E42CD3-EE8B-4774-863B-5FA1B92953E0}">
      <dgm:prSet phldrT="[Text]"/>
      <dgm:spPr>
        <a:solidFill>
          <a:schemeClr val="accent6">
            <a:lumMod val="40000"/>
            <a:lumOff val="60000"/>
          </a:schemeClr>
        </a:solidFill>
        <a:ln>
          <a:solidFill>
            <a:schemeClr val="accent1"/>
          </a:solidFill>
        </a:ln>
      </dgm:spPr>
      <dgm:t>
        <a:bodyPr/>
        <a:lstStyle/>
        <a:p>
          <a:r>
            <a:rPr lang="en-US" dirty="0" err="1"/>
            <a:t>Bám</a:t>
          </a:r>
          <a:r>
            <a:rPr lang="en-US" dirty="0"/>
            <a:t> </a:t>
          </a:r>
          <a:r>
            <a:rPr lang="en-US" dirty="0" err="1"/>
            <a:t>chặt</a:t>
          </a:r>
          <a:r>
            <a:rPr lang="en-US" dirty="0"/>
            <a:t> </a:t>
          </a:r>
          <a:r>
            <a:rPr lang="en-US" dirty="0" err="1"/>
            <a:t>vào</a:t>
          </a:r>
          <a:r>
            <a:rPr lang="en-US" dirty="0"/>
            <a:t> </a:t>
          </a:r>
          <a:r>
            <a:rPr lang="en-US" dirty="0" err="1"/>
            <a:t>các</a:t>
          </a:r>
          <a:r>
            <a:rPr lang="en-US" dirty="0"/>
            <a:t> </a:t>
          </a:r>
          <a:r>
            <a:rPr lang="en-US" dirty="0" err="1"/>
            <a:t>yêu</a:t>
          </a:r>
          <a:r>
            <a:rPr lang="en-US" dirty="0"/>
            <a:t> </a:t>
          </a:r>
          <a:r>
            <a:rPr lang="en-US" dirty="0" err="1"/>
            <a:t>cầu</a:t>
          </a:r>
          <a:r>
            <a:rPr lang="en-US" dirty="0"/>
            <a:t> </a:t>
          </a:r>
          <a:r>
            <a:rPr lang="en-US" dirty="0" err="1"/>
            <a:t>cần</a:t>
          </a:r>
          <a:r>
            <a:rPr lang="en-US" dirty="0"/>
            <a:t> </a:t>
          </a:r>
          <a:r>
            <a:rPr lang="en-US" dirty="0" err="1"/>
            <a:t>đạt</a:t>
          </a:r>
          <a:r>
            <a:rPr lang="en-US" dirty="0"/>
            <a:t> </a:t>
          </a:r>
          <a:r>
            <a:rPr lang="en-US" dirty="0" err="1"/>
            <a:t>về</a:t>
          </a:r>
          <a:r>
            <a:rPr lang="en-US" dirty="0"/>
            <a:t> </a:t>
          </a:r>
          <a:r>
            <a:rPr lang="en-US" dirty="0" err="1"/>
            <a:t>phẩm</a:t>
          </a:r>
          <a:r>
            <a:rPr lang="en-US" dirty="0"/>
            <a:t> </a:t>
          </a:r>
          <a:r>
            <a:rPr lang="en-US" dirty="0" err="1"/>
            <a:t>chất</a:t>
          </a:r>
          <a:r>
            <a:rPr lang="en-US" dirty="0"/>
            <a:t>, </a:t>
          </a:r>
          <a:r>
            <a:rPr lang="en-US" dirty="0" err="1"/>
            <a:t>các</a:t>
          </a:r>
          <a:r>
            <a:rPr lang="en-US" dirty="0"/>
            <a:t> </a:t>
          </a:r>
          <a:r>
            <a:rPr lang="en-US" dirty="0" err="1"/>
            <a:t>kĩ</a:t>
          </a:r>
          <a:r>
            <a:rPr lang="en-US" dirty="0"/>
            <a:t> </a:t>
          </a:r>
          <a:r>
            <a:rPr lang="en-US" dirty="0" err="1"/>
            <a:t>năng</a:t>
          </a:r>
          <a:r>
            <a:rPr lang="en-US" dirty="0"/>
            <a:t> </a:t>
          </a:r>
          <a:r>
            <a:rPr lang="en-US" dirty="0" err="1"/>
            <a:t>đọc</a:t>
          </a:r>
          <a:r>
            <a:rPr lang="en-US" dirty="0"/>
            <a:t>, </a:t>
          </a:r>
          <a:r>
            <a:rPr lang="en-US" dirty="0" err="1"/>
            <a:t>viết</a:t>
          </a:r>
          <a:r>
            <a:rPr lang="en-US" dirty="0"/>
            <a:t>, </a:t>
          </a:r>
          <a:r>
            <a:rPr lang="en-US" dirty="0" err="1"/>
            <a:t>nói</a:t>
          </a:r>
          <a:r>
            <a:rPr lang="en-US" dirty="0"/>
            <a:t> - </a:t>
          </a:r>
          <a:r>
            <a:rPr lang="en-US" dirty="0" err="1"/>
            <a:t>nghe</a:t>
          </a:r>
          <a:endParaRPr lang="en-US" dirty="0"/>
        </a:p>
      </dgm:t>
    </dgm:pt>
    <dgm:pt modelId="{7120EF0F-9AE8-47E8-9053-27C9EDDC1141}" type="parTrans" cxnId="{074B23D4-8FCF-44F3-874B-898160DB5107}">
      <dgm:prSet/>
      <dgm:spPr/>
      <dgm:t>
        <a:bodyPr/>
        <a:lstStyle/>
        <a:p>
          <a:endParaRPr lang="en-US"/>
        </a:p>
      </dgm:t>
    </dgm:pt>
    <dgm:pt modelId="{B3ECED58-99AD-4FB0-B204-C7862F605281}" type="sibTrans" cxnId="{074B23D4-8FCF-44F3-874B-898160DB5107}">
      <dgm:prSet/>
      <dgm:spPr/>
      <dgm:t>
        <a:bodyPr/>
        <a:lstStyle/>
        <a:p>
          <a:endParaRPr lang="en-US"/>
        </a:p>
      </dgm:t>
    </dgm:pt>
    <dgm:pt modelId="{BFB60B6E-C6EB-47BD-841A-3DF217BA9EF7}">
      <dgm:prSet phldrT="[Text]"/>
      <dgm:spPr>
        <a:solidFill>
          <a:schemeClr val="accent4"/>
        </a:solidFill>
      </dgm:spPr>
      <dgm:t>
        <a:bodyPr/>
        <a:lstStyle/>
        <a:p>
          <a:r>
            <a:rPr lang="en-US" dirty="0" err="1"/>
            <a:t>Hướng</a:t>
          </a:r>
          <a:r>
            <a:rPr lang="en-US" dirty="0"/>
            <a:t> </a:t>
          </a:r>
          <a:r>
            <a:rPr lang="en-US" dirty="0" err="1"/>
            <a:t>dẫn</a:t>
          </a:r>
          <a:r>
            <a:rPr lang="en-US" dirty="0"/>
            <a:t> HS </a:t>
          </a:r>
          <a:r>
            <a:rPr lang="en-US" dirty="0" err="1"/>
            <a:t>từng</a:t>
          </a:r>
          <a:r>
            <a:rPr lang="en-US" dirty="0"/>
            <a:t> </a:t>
          </a:r>
          <a:r>
            <a:rPr lang="en-US" dirty="0" err="1"/>
            <a:t>bước</a:t>
          </a:r>
          <a:r>
            <a:rPr lang="en-US" dirty="0"/>
            <a:t> </a:t>
          </a:r>
          <a:r>
            <a:rPr lang="en-US" dirty="0" err="1"/>
            <a:t>kiến</a:t>
          </a:r>
          <a:r>
            <a:rPr lang="en-US" dirty="0"/>
            <a:t> </a:t>
          </a:r>
          <a:r>
            <a:rPr lang="en-US" dirty="0" err="1"/>
            <a:t>tạo</a:t>
          </a:r>
          <a:r>
            <a:rPr lang="en-US" dirty="0"/>
            <a:t> tri </a:t>
          </a:r>
          <a:r>
            <a:rPr lang="en-US" dirty="0" err="1"/>
            <a:t>thức</a:t>
          </a:r>
          <a:r>
            <a:rPr lang="en-US" dirty="0"/>
            <a:t>, </a:t>
          </a:r>
          <a:r>
            <a:rPr lang="en-US" dirty="0" err="1"/>
            <a:t>hình</a:t>
          </a:r>
          <a:r>
            <a:rPr lang="en-US" dirty="0"/>
            <a:t> </a:t>
          </a:r>
          <a:r>
            <a:rPr lang="en-US" dirty="0" err="1"/>
            <a:t>thành</a:t>
          </a:r>
          <a:r>
            <a:rPr lang="en-US" dirty="0"/>
            <a:t> </a:t>
          </a:r>
          <a:r>
            <a:rPr lang="en-US" dirty="0" err="1"/>
            <a:t>năng</a:t>
          </a:r>
          <a:r>
            <a:rPr lang="en-US" dirty="0"/>
            <a:t> </a:t>
          </a:r>
          <a:r>
            <a:rPr lang="en-US" dirty="0" err="1"/>
            <a:t>lực</a:t>
          </a:r>
          <a:endParaRPr lang="en-US" dirty="0"/>
        </a:p>
      </dgm:t>
    </dgm:pt>
    <dgm:pt modelId="{6CA2812C-FECE-4E07-9D95-97A858631F6D}" type="parTrans" cxnId="{36AFB6A5-BBDC-4078-A66D-741FA2133986}">
      <dgm:prSet/>
      <dgm:spPr/>
      <dgm:t>
        <a:bodyPr/>
        <a:lstStyle/>
        <a:p>
          <a:endParaRPr lang="en-US"/>
        </a:p>
      </dgm:t>
    </dgm:pt>
    <dgm:pt modelId="{78E6BB21-709B-4F99-91B9-1DF30829AA89}" type="sibTrans" cxnId="{36AFB6A5-BBDC-4078-A66D-741FA2133986}">
      <dgm:prSet/>
      <dgm:spPr/>
      <dgm:t>
        <a:bodyPr/>
        <a:lstStyle/>
        <a:p>
          <a:endParaRPr lang="en-US"/>
        </a:p>
      </dgm:t>
    </dgm:pt>
    <dgm:pt modelId="{3C2079BA-49A6-464D-992E-175C543AB57D}">
      <dgm:prSet phldrT="[Text]"/>
      <dgm:spPr>
        <a:solidFill>
          <a:schemeClr val="accent6">
            <a:lumMod val="40000"/>
            <a:lumOff val="60000"/>
          </a:schemeClr>
        </a:solidFill>
      </dgm:spPr>
      <dgm:t>
        <a:bodyPr/>
        <a:lstStyle/>
        <a:p>
          <a:r>
            <a:rPr lang="en-US" dirty="0" err="1"/>
            <a:t>Phù</a:t>
          </a:r>
          <a:r>
            <a:rPr lang="en-US" dirty="0"/>
            <a:t> </a:t>
          </a:r>
          <a:r>
            <a:rPr lang="en-US" dirty="0" err="1"/>
            <a:t>hợp</a:t>
          </a:r>
          <a:r>
            <a:rPr lang="en-US" dirty="0"/>
            <a:t> </a:t>
          </a:r>
          <a:r>
            <a:rPr lang="en-US" dirty="0" err="1"/>
            <a:t>với</a:t>
          </a:r>
          <a:r>
            <a:rPr lang="en-US" dirty="0"/>
            <a:t> </a:t>
          </a:r>
          <a:r>
            <a:rPr lang="en-US" dirty="0" err="1"/>
            <a:t>tầm</a:t>
          </a:r>
          <a:r>
            <a:rPr lang="en-US" dirty="0"/>
            <a:t> </a:t>
          </a:r>
          <a:r>
            <a:rPr lang="en-US" dirty="0" err="1"/>
            <a:t>nhận</a:t>
          </a:r>
          <a:r>
            <a:rPr lang="en-US" dirty="0"/>
            <a:t> </a:t>
          </a:r>
          <a:r>
            <a:rPr lang="en-US" dirty="0" err="1"/>
            <a:t>thức</a:t>
          </a:r>
          <a:r>
            <a:rPr lang="en-US" dirty="0"/>
            <a:t> </a:t>
          </a:r>
          <a:r>
            <a:rPr lang="en-US" dirty="0" err="1"/>
            <a:t>và</a:t>
          </a:r>
          <a:r>
            <a:rPr lang="en-US" dirty="0"/>
            <a:t> </a:t>
          </a:r>
          <a:r>
            <a:rPr lang="en-US" dirty="0" err="1"/>
            <a:t>đặc</a:t>
          </a:r>
          <a:r>
            <a:rPr lang="en-US" dirty="0"/>
            <a:t> </a:t>
          </a:r>
          <a:r>
            <a:rPr lang="en-US" dirty="0" err="1"/>
            <a:t>điểm</a:t>
          </a:r>
          <a:r>
            <a:rPr lang="en-US" dirty="0"/>
            <a:t> </a:t>
          </a:r>
          <a:r>
            <a:rPr lang="en-US" dirty="0" err="1"/>
            <a:t>tâm</a:t>
          </a:r>
          <a:r>
            <a:rPr lang="en-US" dirty="0"/>
            <a:t> </a:t>
          </a:r>
          <a:r>
            <a:rPr lang="en-US" dirty="0" err="1"/>
            <a:t>sinh</a:t>
          </a:r>
          <a:r>
            <a:rPr lang="en-US" dirty="0"/>
            <a:t> </a:t>
          </a:r>
          <a:r>
            <a:rPr lang="en-US" dirty="0" err="1"/>
            <a:t>lí</a:t>
          </a:r>
          <a:r>
            <a:rPr lang="en-US" dirty="0"/>
            <a:t> </a:t>
          </a:r>
          <a:r>
            <a:rPr lang="en-US" dirty="0" err="1"/>
            <a:t>của</a:t>
          </a:r>
          <a:r>
            <a:rPr lang="en-US" dirty="0"/>
            <a:t> HS </a:t>
          </a:r>
          <a:r>
            <a:rPr lang="en-US" dirty="0" err="1"/>
            <a:t>lớp</a:t>
          </a:r>
          <a:r>
            <a:rPr lang="en-US" dirty="0"/>
            <a:t> 8 </a:t>
          </a:r>
        </a:p>
      </dgm:t>
    </dgm:pt>
    <dgm:pt modelId="{B1A27C1E-5961-419F-A920-2AE2F83868D0}" type="parTrans" cxnId="{41A223AD-A02D-4333-B198-D8617D5DA36F}">
      <dgm:prSet/>
      <dgm:spPr/>
      <dgm:t>
        <a:bodyPr/>
        <a:lstStyle/>
        <a:p>
          <a:endParaRPr lang="en-US"/>
        </a:p>
      </dgm:t>
    </dgm:pt>
    <dgm:pt modelId="{CB67C3A1-5123-49FB-8022-9DF5E29BCD8F}" type="sibTrans" cxnId="{41A223AD-A02D-4333-B198-D8617D5DA36F}">
      <dgm:prSet/>
      <dgm:spPr/>
      <dgm:t>
        <a:bodyPr/>
        <a:lstStyle/>
        <a:p>
          <a:endParaRPr lang="en-US"/>
        </a:p>
      </dgm:t>
    </dgm:pt>
    <dgm:pt modelId="{C96CD304-7564-4A2A-BABD-E7697A359300}">
      <dgm:prSet phldrT="[Text]"/>
      <dgm:spPr>
        <a:solidFill>
          <a:schemeClr val="accent4"/>
        </a:solidFill>
      </dgm:spPr>
      <dgm:t>
        <a:bodyPr/>
        <a:lstStyle/>
        <a:p>
          <a:r>
            <a:rPr lang="en-US" dirty="0" err="1"/>
            <a:t>Được</a:t>
          </a:r>
          <a:r>
            <a:rPr lang="en-US" dirty="0"/>
            <a:t> </a:t>
          </a:r>
          <a:r>
            <a:rPr lang="en-US" dirty="0" err="1"/>
            <a:t>thể</a:t>
          </a:r>
          <a:r>
            <a:rPr lang="en-US" dirty="0"/>
            <a:t> </a:t>
          </a:r>
          <a:r>
            <a:rPr lang="en-US" dirty="0" err="1"/>
            <a:t>hiện</a:t>
          </a:r>
          <a:r>
            <a:rPr lang="en-US" dirty="0"/>
            <a:t> </a:t>
          </a:r>
          <a:r>
            <a:rPr lang="en-US" dirty="0" err="1"/>
            <a:t>bằng</a:t>
          </a:r>
          <a:r>
            <a:rPr lang="en-US" dirty="0"/>
            <a:t> </a:t>
          </a:r>
          <a:r>
            <a:rPr lang="en-US" dirty="0" err="1"/>
            <a:t>phương</a:t>
          </a:r>
          <a:r>
            <a:rPr lang="en-US" dirty="0"/>
            <a:t> </a:t>
          </a:r>
          <a:r>
            <a:rPr lang="en-US" dirty="0" err="1"/>
            <a:t>tiện</a:t>
          </a:r>
          <a:r>
            <a:rPr lang="en-US" dirty="0"/>
            <a:t> </a:t>
          </a:r>
          <a:r>
            <a:rPr lang="en-US" dirty="0" err="1"/>
            <a:t>ngôn</a:t>
          </a:r>
          <a:r>
            <a:rPr lang="en-US" dirty="0"/>
            <a:t> </a:t>
          </a:r>
          <a:r>
            <a:rPr lang="en-US" dirty="0" err="1"/>
            <a:t>ngữ</a:t>
          </a:r>
          <a:r>
            <a:rPr lang="en-US" dirty="0"/>
            <a:t> </a:t>
          </a:r>
          <a:r>
            <a:rPr lang="en-US" dirty="0" err="1"/>
            <a:t>và</a:t>
          </a:r>
          <a:r>
            <a:rPr lang="en-US" dirty="0"/>
            <a:t> phi </a:t>
          </a:r>
          <a:r>
            <a:rPr lang="en-US" dirty="0" err="1"/>
            <a:t>ngôn</a:t>
          </a:r>
          <a:r>
            <a:rPr lang="en-US" dirty="0"/>
            <a:t> </a:t>
          </a:r>
          <a:r>
            <a:rPr lang="en-US" dirty="0" err="1"/>
            <a:t>ngữ</a:t>
          </a:r>
          <a:r>
            <a:rPr lang="en-US" dirty="0"/>
            <a:t> (</a:t>
          </a:r>
          <a:r>
            <a:rPr lang="en-US" dirty="0" err="1"/>
            <a:t>biểu</a:t>
          </a:r>
          <a:r>
            <a:rPr lang="en-US" dirty="0"/>
            <a:t> </a:t>
          </a:r>
          <a:r>
            <a:rPr lang="en-US" dirty="0" err="1"/>
            <a:t>bảng</a:t>
          </a:r>
          <a:r>
            <a:rPr lang="en-US" dirty="0"/>
            <a:t>, </a:t>
          </a:r>
          <a:r>
            <a:rPr lang="en-US" dirty="0" err="1"/>
            <a:t>sơ</a:t>
          </a:r>
          <a:r>
            <a:rPr lang="en-US" dirty="0"/>
            <a:t> </a:t>
          </a:r>
          <a:r>
            <a:rPr lang="en-US" dirty="0" err="1"/>
            <a:t>đồ</a:t>
          </a:r>
          <a:r>
            <a:rPr lang="en-US" dirty="0"/>
            <a:t>)</a:t>
          </a:r>
        </a:p>
      </dgm:t>
    </dgm:pt>
    <dgm:pt modelId="{62652032-A221-49C5-B662-44C9F476DDA5}" type="parTrans" cxnId="{3BCE7E85-9C52-44FB-B829-B4D9CCF2A1D6}">
      <dgm:prSet/>
      <dgm:spPr/>
      <dgm:t>
        <a:bodyPr/>
        <a:lstStyle/>
        <a:p>
          <a:endParaRPr lang="en-US"/>
        </a:p>
      </dgm:t>
    </dgm:pt>
    <dgm:pt modelId="{1827D76C-D20D-4553-B848-016DA4429F0E}" type="sibTrans" cxnId="{3BCE7E85-9C52-44FB-B829-B4D9CCF2A1D6}">
      <dgm:prSet/>
      <dgm:spPr/>
      <dgm:t>
        <a:bodyPr/>
        <a:lstStyle/>
        <a:p>
          <a:endParaRPr lang="en-US"/>
        </a:p>
      </dgm:t>
    </dgm:pt>
    <dgm:pt modelId="{13048619-3A09-432A-B4AB-F8E589BFFEEF}" type="pres">
      <dgm:prSet presAssocID="{6ABDDBD3-4DE4-4FFA-A6AE-9DC21218BC08}" presName="Name0" presStyleCnt="0">
        <dgm:presLayoutVars>
          <dgm:chMax val="1"/>
          <dgm:chPref val="1"/>
          <dgm:dir/>
          <dgm:resizeHandles/>
        </dgm:presLayoutVars>
      </dgm:prSet>
      <dgm:spPr/>
    </dgm:pt>
    <dgm:pt modelId="{ADCF0424-6962-4C4E-9492-6DAA0EF1EB8E}" type="pres">
      <dgm:prSet presAssocID="{89F22B3C-0BE4-4D75-A726-65F04CCDC171}" presName="Parent" presStyleLbl="node1" presStyleIdx="0" presStyleCnt="2">
        <dgm:presLayoutVars>
          <dgm:chMax val="4"/>
          <dgm:chPref val="3"/>
        </dgm:presLayoutVars>
      </dgm:prSet>
      <dgm:spPr/>
    </dgm:pt>
    <dgm:pt modelId="{7100E5DD-12B8-40C7-A243-CB4A5CCB178F}" type="pres">
      <dgm:prSet presAssocID="{A1E42CD3-EE8B-4774-863B-5FA1B92953E0}" presName="Accent" presStyleLbl="node1" presStyleIdx="1" presStyleCnt="2"/>
      <dgm:spPr/>
    </dgm:pt>
    <dgm:pt modelId="{96136B03-4544-42E2-8D7B-4BACBADC1F46}" type="pres">
      <dgm:prSet presAssocID="{A1E42CD3-EE8B-4774-863B-5FA1B92953E0}" presName="Image1" presStyleLbl="fgImgPlace1" presStyleIdx="0" presStyleCnt="4"/>
      <dgm:spPr/>
    </dgm:pt>
    <dgm:pt modelId="{9A8FB531-2F03-498A-B9B1-47829AFA9524}" type="pres">
      <dgm:prSet presAssocID="{A1E42CD3-EE8B-4774-863B-5FA1B92953E0}" presName="Child1" presStyleLbl="revTx" presStyleIdx="0" presStyleCnt="4" custScaleX="408321" custLinFactX="15579" custLinFactNeighborX="100000" custLinFactNeighborY="-27744">
        <dgm:presLayoutVars>
          <dgm:chMax val="0"/>
          <dgm:chPref val="0"/>
          <dgm:bulletEnabled val="1"/>
        </dgm:presLayoutVars>
      </dgm:prSet>
      <dgm:spPr/>
    </dgm:pt>
    <dgm:pt modelId="{18B2EB6D-96AB-4FE7-956A-4741FB898EFC}" type="pres">
      <dgm:prSet presAssocID="{BFB60B6E-C6EB-47BD-841A-3DF217BA9EF7}" presName="Image2" presStyleCnt="0"/>
      <dgm:spPr/>
    </dgm:pt>
    <dgm:pt modelId="{4A81A793-F271-4703-9646-3F9A1EFC4F04}" type="pres">
      <dgm:prSet presAssocID="{BFB60B6E-C6EB-47BD-841A-3DF217BA9EF7}" presName="Image" presStyleLbl="fgImgPlace1" presStyleIdx="1" presStyleCnt="4"/>
      <dgm:spPr/>
    </dgm:pt>
    <dgm:pt modelId="{35132ED0-272F-4ED4-A774-B195C463C1F1}" type="pres">
      <dgm:prSet presAssocID="{BFB60B6E-C6EB-47BD-841A-3DF217BA9EF7}" presName="Child2" presStyleLbl="revTx" presStyleIdx="1" presStyleCnt="4" custScaleX="373544" custLinFactX="8626" custLinFactNeighborX="100000" custLinFactNeighborY="13691">
        <dgm:presLayoutVars>
          <dgm:chMax val="0"/>
          <dgm:chPref val="0"/>
          <dgm:bulletEnabled val="1"/>
        </dgm:presLayoutVars>
      </dgm:prSet>
      <dgm:spPr/>
    </dgm:pt>
    <dgm:pt modelId="{4AA2A63E-568E-4039-9840-0FBF035F6D14}" type="pres">
      <dgm:prSet presAssocID="{3C2079BA-49A6-464D-992E-175C543AB57D}" presName="Image3" presStyleCnt="0"/>
      <dgm:spPr/>
    </dgm:pt>
    <dgm:pt modelId="{D7CB616B-7DC7-46FA-A8AC-ABD39BA2FB4F}" type="pres">
      <dgm:prSet presAssocID="{3C2079BA-49A6-464D-992E-175C543AB57D}" presName="Image" presStyleLbl="fgImgPlace1" presStyleIdx="2" presStyleCnt="4"/>
      <dgm:spPr/>
    </dgm:pt>
    <dgm:pt modelId="{02650E96-59DD-41DA-ABCC-BDC27CB9F7B7}" type="pres">
      <dgm:prSet presAssocID="{3C2079BA-49A6-464D-992E-175C543AB57D}" presName="Child3" presStyleLbl="revTx" presStyleIdx="2" presStyleCnt="4" custScaleX="374873" custLinFactNeighborX="93933" custLinFactNeighborY="-13185">
        <dgm:presLayoutVars>
          <dgm:chMax val="0"/>
          <dgm:chPref val="0"/>
          <dgm:bulletEnabled val="1"/>
        </dgm:presLayoutVars>
      </dgm:prSet>
      <dgm:spPr/>
    </dgm:pt>
    <dgm:pt modelId="{38E3A563-A145-42C4-885A-37AC10DC4D85}" type="pres">
      <dgm:prSet presAssocID="{C96CD304-7564-4A2A-BABD-E7697A359300}" presName="Image4" presStyleCnt="0"/>
      <dgm:spPr/>
    </dgm:pt>
    <dgm:pt modelId="{648E6675-992E-450F-AACF-D535482CDFD0}" type="pres">
      <dgm:prSet presAssocID="{C96CD304-7564-4A2A-BABD-E7697A359300}" presName="Image" presStyleLbl="fgImgPlace1" presStyleIdx="3" presStyleCnt="4"/>
      <dgm:spPr/>
    </dgm:pt>
    <dgm:pt modelId="{07AC1D25-FEF0-4BF9-9262-9F91AA8D8ABB}" type="pres">
      <dgm:prSet presAssocID="{C96CD304-7564-4A2A-BABD-E7697A359300}" presName="Child4" presStyleLbl="revTx" presStyleIdx="3" presStyleCnt="4" custScaleX="374873" custLinFactX="24196" custLinFactNeighborX="100000" custLinFactNeighborY="1376">
        <dgm:presLayoutVars>
          <dgm:chMax val="0"/>
          <dgm:chPref val="0"/>
          <dgm:bulletEnabled val="1"/>
        </dgm:presLayoutVars>
      </dgm:prSet>
      <dgm:spPr/>
    </dgm:pt>
  </dgm:ptLst>
  <dgm:cxnLst>
    <dgm:cxn modelId="{E8428124-F4A1-4AD4-AADC-CE08D30125FB}" type="presOf" srcId="{BFB60B6E-C6EB-47BD-841A-3DF217BA9EF7}" destId="{35132ED0-272F-4ED4-A774-B195C463C1F1}" srcOrd="0" destOrd="0" presId="urn:microsoft.com/office/officeart/2011/layout/RadialPictureList"/>
    <dgm:cxn modelId="{DCFBBA33-ED7B-4993-8997-2245879DD27B}" type="presOf" srcId="{6ABDDBD3-4DE4-4FFA-A6AE-9DC21218BC08}" destId="{13048619-3A09-432A-B4AB-F8E589BFFEEF}" srcOrd="0" destOrd="0" presId="urn:microsoft.com/office/officeart/2011/layout/RadialPictureList"/>
    <dgm:cxn modelId="{F6925E3D-5ED5-4BDC-85B9-AAA6A77F5B0A}" type="presOf" srcId="{A1E42CD3-EE8B-4774-863B-5FA1B92953E0}" destId="{9A8FB531-2F03-498A-B9B1-47829AFA9524}" srcOrd="0" destOrd="0" presId="urn:microsoft.com/office/officeart/2011/layout/RadialPictureList"/>
    <dgm:cxn modelId="{1C323783-6BC0-49F0-A1AA-D897E5A11E42}" type="presOf" srcId="{89F22B3C-0BE4-4D75-A726-65F04CCDC171}" destId="{ADCF0424-6962-4C4E-9492-6DAA0EF1EB8E}" srcOrd="0" destOrd="0" presId="urn:microsoft.com/office/officeart/2011/layout/RadialPictureList"/>
    <dgm:cxn modelId="{3BCE7E85-9C52-44FB-B829-B4D9CCF2A1D6}" srcId="{89F22B3C-0BE4-4D75-A726-65F04CCDC171}" destId="{C96CD304-7564-4A2A-BABD-E7697A359300}" srcOrd="3" destOrd="0" parTransId="{62652032-A221-49C5-B662-44C9F476DDA5}" sibTransId="{1827D76C-D20D-4553-B848-016DA4429F0E}"/>
    <dgm:cxn modelId="{E586C6A1-ED51-4C31-B4C6-264920F83593}" type="presOf" srcId="{3C2079BA-49A6-464D-992E-175C543AB57D}" destId="{02650E96-59DD-41DA-ABCC-BDC27CB9F7B7}" srcOrd="0" destOrd="0" presId="urn:microsoft.com/office/officeart/2011/layout/RadialPictureList"/>
    <dgm:cxn modelId="{36AFB6A5-BBDC-4078-A66D-741FA2133986}" srcId="{89F22B3C-0BE4-4D75-A726-65F04CCDC171}" destId="{BFB60B6E-C6EB-47BD-841A-3DF217BA9EF7}" srcOrd="1" destOrd="0" parTransId="{6CA2812C-FECE-4E07-9D95-97A858631F6D}" sibTransId="{78E6BB21-709B-4F99-91B9-1DF30829AA89}"/>
    <dgm:cxn modelId="{41A223AD-A02D-4333-B198-D8617D5DA36F}" srcId="{89F22B3C-0BE4-4D75-A726-65F04CCDC171}" destId="{3C2079BA-49A6-464D-992E-175C543AB57D}" srcOrd="2" destOrd="0" parTransId="{B1A27C1E-5961-419F-A920-2AE2F83868D0}" sibTransId="{CB67C3A1-5123-49FB-8022-9DF5E29BCD8F}"/>
    <dgm:cxn modelId="{8A45DAD2-7CE8-4258-9322-726174F70801}" srcId="{6ABDDBD3-4DE4-4FFA-A6AE-9DC21218BC08}" destId="{89F22B3C-0BE4-4D75-A726-65F04CCDC171}" srcOrd="0" destOrd="0" parTransId="{193EA975-E64A-42B0-8395-3359AAC28438}" sibTransId="{26D26DF0-03D0-4B9D-88F5-068141DE4BB3}"/>
    <dgm:cxn modelId="{074B23D4-8FCF-44F3-874B-898160DB5107}" srcId="{89F22B3C-0BE4-4D75-A726-65F04CCDC171}" destId="{A1E42CD3-EE8B-4774-863B-5FA1B92953E0}" srcOrd="0" destOrd="0" parTransId="{7120EF0F-9AE8-47E8-9053-27C9EDDC1141}" sibTransId="{B3ECED58-99AD-4FB0-B204-C7862F605281}"/>
    <dgm:cxn modelId="{62C360F0-9910-4524-8E10-3CF2A438D365}" type="presOf" srcId="{C96CD304-7564-4A2A-BABD-E7697A359300}" destId="{07AC1D25-FEF0-4BF9-9262-9F91AA8D8ABB}" srcOrd="0" destOrd="0" presId="urn:microsoft.com/office/officeart/2011/layout/RadialPictureList"/>
    <dgm:cxn modelId="{A7BA1A04-67EE-497C-9643-7D194116770E}" type="presParOf" srcId="{13048619-3A09-432A-B4AB-F8E589BFFEEF}" destId="{ADCF0424-6962-4C4E-9492-6DAA0EF1EB8E}" srcOrd="0" destOrd="0" presId="urn:microsoft.com/office/officeart/2011/layout/RadialPictureList"/>
    <dgm:cxn modelId="{029CDEF8-FE9D-40A5-B061-55AC52A9BFCA}" type="presParOf" srcId="{13048619-3A09-432A-B4AB-F8E589BFFEEF}" destId="{7100E5DD-12B8-40C7-A243-CB4A5CCB178F}" srcOrd="1" destOrd="0" presId="urn:microsoft.com/office/officeart/2011/layout/RadialPictureList"/>
    <dgm:cxn modelId="{716BC8BC-7598-44D1-BCFB-5F0BE6A11B56}" type="presParOf" srcId="{13048619-3A09-432A-B4AB-F8E589BFFEEF}" destId="{96136B03-4544-42E2-8D7B-4BACBADC1F46}" srcOrd="2" destOrd="0" presId="urn:microsoft.com/office/officeart/2011/layout/RadialPictureList"/>
    <dgm:cxn modelId="{F8D792BD-F315-4363-8CF5-848763CED57C}" type="presParOf" srcId="{13048619-3A09-432A-B4AB-F8E589BFFEEF}" destId="{9A8FB531-2F03-498A-B9B1-47829AFA9524}" srcOrd="3" destOrd="0" presId="urn:microsoft.com/office/officeart/2011/layout/RadialPictureList"/>
    <dgm:cxn modelId="{7D0952F7-7905-41C7-BAC6-9C5FA2D46065}" type="presParOf" srcId="{13048619-3A09-432A-B4AB-F8E589BFFEEF}" destId="{18B2EB6D-96AB-4FE7-956A-4741FB898EFC}" srcOrd="4" destOrd="0" presId="urn:microsoft.com/office/officeart/2011/layout/RadialPictureList"/>
    <dgm:cxn modelId="{697F8F14-26FE-47AA-B243-A67A102AE28B}" type="presParOf" srcId="{18B2EB6D-96AB-4FE7-956A-4741FB898EFC}" destId="{4A81A793-F271-4703-9646-3F9A1EFC4F04}" srcOrd="0" destOrd="0" presId="urn:microsoft.com/office/officeart/2011/layout/RadialPictureList"/>
    <dgm:cxn modelId="{6F02B814-83E4-428C-927B-306DDD2A277B}" type="presParOf" srcId="{13048619-3A09-432A-B4AB-F8E589BFFEEF}" destId="{35132ED0-272F-4ED4-A774-B195C463C1F1}" srcOrd="5" destOrd="0" presId="urn:microsoft.com/office/officeart/2011/layout/RadialPictureList"/>
    <dgm:cxn modelId="{7C277594-7A5F-4A24-A60C-3E37CFFB8583}" type="presParOf" srcId="{13048619-3A09-432A-B4AB-F8E589BFFEEF}" destId="{4AA2A63E-568E-4039-9840-0FBF035F6D14}" srcOrd="6" destOrd="0" presId="urn:microsoft.com/office/officeart/2011/layout/RadialPictureList"/>
    <dgm:cxn modelId="{F818109D-9F08-4557-9DF6-0CECB45C8ECA}" type="presParOf" srcId="{4AA2A63E-568E-4039-9840-0FBF035F6D14}" destId="{D7CB616B-7DC7-46FA-A8AC-ABD39BA2FB4F}" srcOrd="0" destOrd="0" presId="urn:microsoft.com/office/officeart/2011/layout/RadialPictureList"/>
    <dgm:cxn modelId="{C34BEECE-CE52-44C0-8A8A-6369B9415780}" type="presParOf" srcId="{13048619-3A09-432A-B4AB-F8E589BFFEEF}" destId="{02650E96-59DD-41DA-ABCC-BDC27CB9F7B7}" srcOrd="7" destOrd="0" presId="urn:microsoft.com/office/officeart/2011/layout/RadialPictureList"/>
    <dgm:cxn modelId="{832EA0EC-94B1-4BBE-828E-84A4A601B546}" type="presParOf" srcId="{13048619-3A09-432A-B4AB-F8E589BFFEEF}" destId="{38E3A563-A145-42C4-885A-37AC10DC4D85}" srcOrd="8" destOrd="0" presId="urn:microsoft.com/office/officeart/2011/layout/RadialPictureList"/>
    <dgm:cxn modelId="{1FD8E35E-1ECF-4E06-8356-FC12B0123584}" type="presParOf" srcId="{38E3A563-A145-42C4-885A-37AC10DC4D85}" destId="{648E6675-992E-450F-AACF-D535482CDFD0}" srcOrd="0" destOrd="0" presId="urn:microsoft.com/office/officeart/2011/layout/RadialPictureList"/>
    <dgm:cxn modelId="{EFCD92FC-CFFF-45EA-A143-05B4B3BBC736}" type="presParOf" srcId="{13048619-3A09-432A-B4AB-F8E589BFFEEF}" destId="{07AC1D25-FEF0-4BF9-9262-9F91AA8D8ABB}"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F0424-6962-4C4E-9492-6DAA0EF1EB8E}">
      <dsp:nvSpPr>
        <dsp:cNvPr id="0" name=""/>
        <dsp:cNvSpPr/>
      </dsp:nvSpPr>
      <dsp:spPr>
        <a:xfrm>
          <a:off x="2368951" y="1488116"/>
          <a:ext cx="2330614" cy="23304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endParaRPr lang="en-US" sz="5200" kern="1200"/>
        </a:p>
      </dsp:txBody>
      <dsp:txXfrm>
        <a:off x="2710262" y="1829396"/>
        <a:ext cx="1647992" cy="1647845"/>
      </dsp:txXfrm>
    </dsp:sp>
    <dsp:sp modelId="{7100E5DD-12B8-40C7-A243-CB4A5CCB178F}">
      <dsp:nvSpPr>
        <dsp:cNvPr id="0" name=""/>
        <dsp:cNvSpPr/>
      </dsp:nvSpPr>
      <dsp:spPr>
        <a:xfrm>
          <a:off x="1167378" y="192203"/>
          <a:ext cx="4697494" cy="4896674"/>
        </a:xfrm>
        <a:prstGeom prst="blockArc">
          <a:avLst>
            <a:gd name="adj1" fmla="val 16509444"/>
            <a:gd name="adj2" fmla="val 5088054"/>
            <a:gd name="adj3" fmla="val 52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136B03-4544-42E2-8D7B-4BACBADC1F46}">
      <dsp:nvSpPr>
        <dsp:cNvPr id="0" name=""/>
        <dsp:cNvSpPr/>
      </dsp:nvSpPr>
      <dsp:spPr>
        <a:xfrm>
          <a:off x="4075513" y="0"/>
          <a:ext cx="1248787" cy="12485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8FB531-2F03-498A-B9B1-47829AFA9524}">
      <dsp:nvSpPr>
        <dsp:cNvPr id="0" name=""/>
        <dsp:cNvSpPr/>
      </dsp:nvSpPr>
      <dsp:spPr>
        <a:xfrm>
          <a:off x="4649147" y="0"/>
          <a:ext cx="6825758" cy="1208595"/>
        </a:xfrm>
        <a:prstGeom prst="rect">
          <a:avLst/>
        </a:prstGeom>
        <a:solidFill>
          <a:schemeClr val="accent6">
            <a:lumMod val="40000"/>
            <a:lumOff val="60000"/>
          </a:schemeClr>
        </a:soli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l" defTabSz="1377950">
            <a:lnSpc>
              <a:spcPct val="90000"/>
            </a:lnSpc>
            <a:spcBef>
              <a:spcPct val="0"/>
            </a:spcBef>
            <a:spcAft>
              <a:spcPct val="10000"/>
            </a:spcAft>
            <a:buNone/>
          </a:pPr>
          <a:r>
            <a:rPr lang="en-US" sz="3100" kern="1200" dirty="0" err="1"/>
            <a:t>Đảm</a:t>
          </a:r>
          <a:r>
            <a:rPr lang="en-US" sz="3100" kern="1200" dirty="0"/>
            <a:t> </a:t>
          </a:r>
          <a:r>
            <a:rPr lang="en-US" sz="3100" kern="1200" dirty="0" err="1"/>
            <a:t>bảo</a:t>
          </a:r>
          <a:r>
            <a:rPr lang="en-US" sz="3100" kern="1200" dirty="0"/>
            <a:t> </a:t>
          </a:r>
          <a:r>
            <a:rPr lang="en-US" sz="3100" kern="1200" dirty="0" err="1"/>
            <a:t>tất</a:t>
          </a:r>
          <a:r>
            <a:rPr lang="en-US" sz="3100" kern="1200" dirty="0"/>
            <a:t> </a:t>
          </a:r>
          <a:r>
            <a:rPr lang="en-US" sz="3100" kern="1200" dirty="0" err="1"/>
            <a:t>cả</a:t>
          </a:r>
          <a:r>
            <a:rPr lang="en-US" sz="3100" kern="1200" dirty="0"/>
            <a:t> </a:t>
          </a:r>
          <a:r>
            <a:rPr lang="en-US" sz="3100" kern="1200" dirty="0" err="1"/>
            <a:t>các</a:t>
          </a:r>
          <a:r>
            <a:rPr lang="en-US" sz="3100" kern="1200" dirty="0"/>
            <a:t> </a:t>
          </a:r>
          <a:r>
            <a:rPr lang="en-US" sz="3100" kern="1200" dirty="0" err="1"/>
            <a:t>kiến</a:t>
          </a:r>
          <a:r>
            <a:rPr lang="en-US" sz="3100" kern="1200" dirty="0"/>
            <a:t> </a:t>
          </a:r>
          <a:r>
            <a:rPr lang="en-US" sz="3100" kern="1200" dirty="0" err="1"/>
            <a:t>thức</a:t>
          </a:r>
          <a:r>
            <a:rPr lang="en-US" sz="3100" kern="1200" dirty="0"/>
            <a:t> </a:t>
          </a:r>
          <a:r>
            <a:rPr lang="en-US" sz="3100" kern="1200" dirty="0" err="1"/>
            <a:t>về</a:t>
          </a:r>
          <a:r>
            <a:rPr lang="en-US" sz="3100" kern="1200" dirty="0"/>
            <a:t> </a:t>
          </a:r>
          <a:r>
            <a:rPr lang="en-US" sz="3100" kern="1200" dirty="0" err="1"/>
            <a:t>tiếng</a:t>
          </a:r>
          <a:r>
            <a:rPr lang="en-US" sz="3100" kern="1200" dirty="0"/>
            <a:t> </a:t>
          </a:r>
          <a:r>
            <a:rPr lang="en-US" sz="3100" kern="1200" dirty="0" err="1"/>
            <a:t>Việt</a:t>
          </a:r>
          <a:r>
            <a:rPr lang="en-US" sz="3100" kern="1200" dirty="0"/>
            <a:t> </a:t>
          </a:r>
          <a:r>
            <a:rPr lang="en-US" sz="3100" kern="1200" dirty="0" err="1"/>
            <a:t>và</a:t>
          </a:r>
          <a:r>
            <a:rPr lang="en-US" sz="3100" kern="1200" dirty="0"/>
            <a:t> </a:t>
          </a:r>
          <a:r>
            <a:rPr lang="en-US" sz="3100" kern="1200" dirty="0" err="1"/>
            <a:t>văn</a:t>
          </a:r>
          <a:r>
            <a:rPr lang="en-US" sz="3100" kern="1200" dirty="0"/>
            <a:t> </a:t>
          </a:r>
          <a:r>
            <a:rPr lang="en-US" sz="3100" kern="1200" dirty="0" err="1"/>
            <a:t>học</a:t>
          </a:r>
          <a:r>
            <a:rPr lang="en-US" sz="3100" kern="1200" dirty="0"/>
            <a:t> </a:t>
          </a:r>
          <a:r>
            <a:rPr lang="en-US" sz="3100" kern="1200" dirty="0" err="1"/>
            <a:t>mà</a:t>
          </a:r>
          <a:r>
            <a:rPr lang="en-US" sz="3100" kern="1200" dirty="0"/>
            <a:t> CT </a:t>
          </a:r>
          <a:r>
            <a:rPr lang="en-US" sz="3100" kern="1200" dirty="0" err="1"/>
            <a:t>yêu</a:t>
          </a:r>
          <a:r>
            <a:rPr lang="en-US" sz="3100" kern="1200" dirty="0"/>
            <a:t> </a:t>
          </a:r>
          <a:r>
            <a:rPr lang="en-US" sz="3100" kern="1200" dirty="0" err="1"/>
            <a:t>cầu</a:t>
          </a:r>
          <a:endParaRPr lang="en-US" sz="3100" kern="1200" dirty="0"/>
        </a:p>
      </dsp:txBody>
      <dsp:txXfrm>
        <a:off x="4649147" y="0"/>
        <a:ext cx="6825758" cy="1208595"/>
      </dsp:txXfrm>
    </dsp:sp>
    <dsp:sp modelId="{4A81A793-F271-4703-9646-3F9A1EFC4F04}">
      <dsp:nvSpPr>
        <dsp:cNvPr id="0" name=""/>
        <dsp:cNvSpPr/>
      </dsp:nvSpPr>
      <dsp:spPr>
        <a:xfrm>
          <a:off x="4997905" y="1162807"/>
          <a:ext cx="1248787" cy="12485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132ED0-272F-4ED4-A774-B195C463C1F1}">
      <dsp:nvSpPr>
        <dsp:cNvPr id="0" name=""/>
        <dsp:cNvSpPr/>
      </dsp:nvSpPr>
      <dsp:spPr>
        <a:xfrm>
          <a:off x="5230502" y="1350105"/>
          <a:ext cx="6244403" cy="1208595"/>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l" defTabSz="1377950">
            <a:lnSpc>
              <a:spcPct val="90000"/>
            </a:lnSpc>
            <a:spcBef>
              <a:spcPct val="0"/>
            </a:spcBef>
            <a:spcAft>
              <a:spcPct val="10000"/>
            </a:spcAft>
            <a:buNone/>
          </a:pPr>
          <a:r>
            <a:rPr lang="en-US" sz="3100" kern="1200" dirty="0" err="1"/>
            <a:t>Đảm</a:t>
          </a:r>
          <a:r>
            <a:rPr lang="en-US" sz="3100" kern="1200" dirty="0"/>
            <a:t> </a:t>
          </a:r>
          <a:r>
            <a:rPr lang="en-US" sz="3100" kern="1200" dirty="0" err="1"/>
            <a:t>bảo</a:t>
          </a:r>
          <a:r>
            <a:rPr lang="en-US" sz="3100" kern="1200" dirty="0"/>
            <a:t> </a:t>
          </a:r>
          <a:r>
            <a:rPr lang="en-US" sz="3100" kern="1200" dirty="0" err="1"/>
            <a:t>các</a:t>
          </a:r>
          <a:r>
            <a:rPr lang="en-US" sz="3100" kern="1200" dirty="0"/>
            <a:t> </a:t>
          </a:r>
          <a:r>
            <a:rPr lang="en-US" sz="3100" kern="1200" dirty="0" err="1"/>
            <a:t>thể</a:t>
          </a:r>
          <a:r>
            <a:rPr lang="en-US" sz="3100" kern="1200" dirty="0"/>
            <a:t> </a:t>
          </a:r>
          <a:r>
            <a:rPr lang="en-US" sz="3100" kern="1200" dirty="0" err="1"/>
            <a:t>loại</a:t>
          </a:r>
          <a:r>
            <a:rPr lang="en-US" sz="3100" kern="1200" dirty="0"/>
            <a:t> VB </a:t>
          </a:r>
          <a:r>
            <a:rPr lang="en-US" sz="3100" kern="1200" dirty="0" err="1"/>
            <a:t>mà</a:t>
          </a:r>
          <a:r>
            <a:rPr lang="en-US" sz="3100" kern="1200" dirty="0"/>
            <a:t> CT </a:t>
          </a:r>
          <a:r>
            <a:rPr lang="en-US" sz="3100" kern="1200" dirty="0" err="1"/>
            <a:t>yêu</a:t>
          </a:r>
          <a:r>
            <a:rPr lang="en-US" sz="3100" kern="1200" dirty="0"/>
            <a:t> </a:t>
          </a:r>
          <a:r>
            <a:rPr lang="en-US" sz="3100" kern="1200" dirty="0" err="1"/>
            <a:t>cầu</a:t>
          </a:r>
          <a:r>
            <a:rPr lang="en-US" sz="3100" kern="1200" dirty="0"/>
            <a:t> (</a:t>
          </a:r>
          <a:r>
            <a:rPr lang="en-US" sz="3100" kern="1200" dirty="0" err="1"/>
            <a:t>văn</a:t>
          </a:r>
          <a:r>
            <a:rPr lang="en-US" sz="3100" kern="1200" dirty="0"/>
            <a:t> </a:t>
          </a:r>
          <a:r>
            <a:rPr lang="en-US" sz="3100" kern="1200" dirty="0" err="1"/>
            <a:t>học</a:t>
          </a:r>
          <a:r>
            <a:rPr lang="en-US" sz="3100" kern="1200" dirty="0"/>
            <a:t>, </a:t>
          </a:r>
          <a:r>
            <a:rPr lang="en-US" sz="3100" kern="1200" dirty="0" err="1"/>
            <a:t>nghị</a:t>
          </a:r>
          <a:r>
            <a:rPr lang="en-US" sz="3100" kern="1200" dirty="0"/>
            <a:t> </a:t>
          </a:r>
          <a:r>
            <a:rPr lang="en-US" sz="3100" kern="1200" dirty="0" err="1"/>
            <a:t>luận</a:t>
          </a:r>
          <a:r>
            <a:rPr lang="en-US" sz="3100" kern="1200" dirty="0"/>
            <a:t>, </a:t>
          </a:r>
          <a:r>
            <a:rPr lang="en-US" sz="3100" kern="1200" dirty="0" err="1"/>
            <a:t>thông</a:t>
          </a:r>
          <a:r>
            <a:rPr lang="en-US" sz="3100" kern="1200" dirty="0"/>
            <a:t> tin)</a:t>
          </a:r>
        </a:p>
      </dsp:txBody>
      <dsp:txXfrm>
        <a:off x="5230502" y="1350105"/>
        <a:ext cx="6244403" cy="1208595"/>
      </dsp:txXfrm>
    </dsp:sp>
    <dsp:sp modelId="{D7CB616B-7DC7-46FA-A8AC-ABD39BA2FB4F}">
      <dsp:nvSpPr>
        <dsp:cNvPr id="0" name=""/>
        <dsp:cNvSpPr/>
      </dsp:nvSpPr>
      <dsp:spPr>
        <a:xfrm>
          <a:off x="4993116" y="2872410"/>
          <a:ext cx="1248787" cy="12485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650E96-59DD-41DA-ABCC-BDC27CB9F7B7}">
      <dsp:nvSpPr>
        <dsp:cNvPr id="0" name=""/>
        <dsp:cNvSpPr/>
      </dsp:nvSpPr>
      <dsp:spPr>
        <a:xfrm>
          <a:off x="5208286" y="2733288"/>
          <a:ext cx="6266619" cy="1208595"/>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1333500">
            <a:lnSpc>
              <a:spcPct val="90000"/>
            </a:lnSpc>
            <a:spcBef>
              <a:spcPct val="0"/>
            </a:spcBef>
            <a:spcAft>
              <a:spcPct val="10000"/>
            </a:spcAft>
            <a:buNone/>
          </a:pPr>
          <a:r>
            <a:rPr lang="en-US" sz="3000" kern="1200" dirty="0" err="1"/>
            <a:t>Trình</a:t>
          </a:r>
          <a:r>
            <a:rPr lang="en-US" sz="3000" kern="1200" dirty="0"/>
            <a:t> </a:t>
          </a:r>
          <a:r>
            <a:rPr lang="en-US" sz="3000" kern="1200" dirty="0" err="1"/>
            <a:t>bày</a:t>
          </a:r>
          <a:r>
            <a:rPr lang="en-US" sz="3000" kern="1200" dirty="0"/>
            <a:t> </a:t>
          </a:r>
          <a:r>
            <a:rPr lang="en-US" sz="3000" kern="1200" dirty="0" err="1"/>
            <a:t>ngắn</a:t>
          </a:r>
          <a:r>
            <a:rPr lang="en-US" sz="3000" kern="1200" dirty="0"/>
            <a:t> </a:t>
          </a:r>
          <a:r>
            <a:rPr lang="en-US" sz="3000" kern="1200" dirty="0" err="1"/>
            <a:t>gọn</a:t>
          </a:r>
          <a:r>
            <a:rPr lang="en-US" sz="3000" kern="1200" dirty="0"/>
            <a:t>, </a:t>
          </a:r>
          <a:r>
            <a:rPr lang="en-US" sz="3000" kern="1200" dirty="0" err="1"/>
            <a:t>dễ</a:t>
          </a:r>
          <a:r>
            <a:rPr lang="en-US" sz="3000" kern="1200" dirty="0"/>
            <a:t> </a:t>
          </a:r>
          <a:r>
            <a:rPr lang="en-US" sz="3000" kern="1200" dirty="0" err="1"/>
            <a:t>hiểu</a:t>
          </a:r>
          <a:r>
            <a:rPr lang="en-US" sz="3000" kern="1200" dirty="0"/>
            <a:t>, </a:t>
          </a:r>
          <a:r>
            <a:rPr lang="en-US" sz="3000" kern="1200" dirty="0" err="1"/>
            <a:t>phù</a:t>
          </a:r>
          <a:r>
            <a:rPr lang="en-US" sz="3000" kern="1200" dirty="0"/>
            <a:t> </a:t>
          </a:r>
          <a:r>
            <a:rPr lang="en-US" sz="3000" kern="1200" dirty="0" err="1"/>
            <a:t>hợp</a:t>
          </a:r>
          <a:r>
            <a:rPr lang="en-US" sz="3000" kern="1200" dirty="0"/>
            <a:t> </a:t>
          </a:r>
          <a:r>
            <a:rPr lang="en-US" sz="3000" kern="1200" dirty="0" err="1"/>
            <a:t>với</a:t>
          </a:r>
          <a:r>
            <a:rPr lang="en-US" sz="3000" kern="1200" dirty="0"/>
            <a:t> </a:t>
          </a:r>
          <a:r>
            <a:rPr lang="en-US" sz="3000" kern="1200" dirty="0" err="1"/>
            <a:t>tầm</a:t>
          </a:r>
          <a:r>
            <a:rPr lang="en-US" sz="3000" kern="1200" dirty="0"/>
            <a:t> </a:t>
          </a:r>
          <a:r>
            <a:rPr lang="en-US" sz="3000" kern="1200" dirty="0" err="1"/>
            <a:t>nhận</a:t>
          </a:r>
          <a:r>
            <a:rPr lang="en-US" sz="3000" kern="1200" dirty="0"/>
            <a:t> </a:t>
          </a:r>
          <a:r>
            <a:rPr lang="en-US" sz="3000" kern="1200" dirty="0" err="1"/>
            <a:t>thức</a:t>
          </a:r>
          <a:r>
            <a:rPr lang="en-US" sz="3000" kern="1200" dirty="0"/>
            <a:t> </a:t>
          </a:r>
          <a:r>
            <a:rPr lang="en-US" sz="3000" kern="1200" dirty="0" err="1"/>
            <a:t>của</a:t>
          </a:r>
          <a:r>
            <a:rPr lang="en-US" sz="3000" kern="1200" dirty="0"/>
            <a:t> HS </a:t>
          </a:r>
          <a:r>
            <a:rPr lang="en-US" sz="3000" kern="1200" dirty="0" err="1"/>
            <a:t>lớp</a:t>
          </a:r>
          <a:r>
            <a:rPr lang="en-US" sz="3000" kern="1200" dirty="0"/>
            <a:t> 8 </a:t>
          </a:r>
        </a:p>
      </dsp:txBody>
      <dsp:txXfrm>
        <a:off x="5208286" y="2733288"/>
        <a:ext cx="6266619" cy="1208595"/>
      </dsp:txXfrm>
    </dsp:sp>
    <dsp:sp modelId="{648E6675-992E-450F-AACF-D535482CDFD0}">
      <dsp:nvSpPr>
        <dsp:cNvPr id="0" name=""/>
        <dsp:cNvSpPr/>
      </dsp:nvSpPr>
      <dsp:spPr>
        <a:xfrm>
          <a:off x="4075513" y="4075681"/>
          <a:ext cx="1248787" cy="12485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AC1D25-FEF0-4BF9-9262-9F91AA8D8ABB}">
      <dsp:nvSpPr>
        <dsp:cNvPr id="0" name=""/>
        <dsp:cNvSpPr/>
      </dsp:nvSpPr>
      <dsp:spPr>
        <a:xfrm>
          <a:off x="5198077" y="4115612"/>
          <a:ext cx="6266619" cy="1208595"/>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l" defTabSz="1289050">
            <a:lnSpc>
              <a:spcPct val="90000"/>
            </a:lnSpc>
            <a:spcBef>
              <a:spcPct val="0"/>
            </a:spcBef>
            <a:spcAft>
              <a:spcPct val="10000"/>
            </a:spcAft>
            <a:buNone/>
          </a:pPr>
          <a:r>
            <a:rPr lang="en-US" sz="2900" kern="1200" dirty="0" err="1"/>
            <a:t>Là</a:t>
          </a:r>
          <a:r>
            <a:rPr lang="en-US" sz="2900" kern="1200" dirty="0"/>
            <a:t> </a:t>
          </a:r>
          <a:r>
            <a:rPr lang="en-US" sz="2900" kern="1200" dirty="0" err="1"/>
            <a:t>công</a:t>
          </a:r>
          <a:r>
            <a:rPr lang="en-US" sz="2900" kern="1200" dirty="0"/>
            <a:t> </a:t>
          </a:r>
          <a:r>
            <a:rPr lang="en-US" sz="2900" kern="1200" dirty="0" err="1"/>
            <a:t>cụ</a:t>
          </a:r>
          <a:r>
            <a:rPr lang="en-US" sz="2900" kern="1200" dirty="0"/>
            <a:t> </a:t>
          </a:r>
          <a:r>
            <a:rPr lang="en-US" sz="2900" kern="1200" dirty="0" err="1"/>
            <a:t>để</a:t>
          </a:r>
          <a:r>
            <a:rPr lang="en-US" sz="2900" kern="1200" dirty="0"/>
            <a:t> HS </a:t>
          </a:r>
          <a:r>
            <a:rPr lang="en-US" sz="2900" kern="1200" dirty="0" err="1"/>
            <a:t>đọc</a:t>
          </a:r>
          <a:r>
            <a:rPr lang="en-US" sz="2900" kern="1200" dirty="0"/>
            <a:t>, </a:t>
          </a:r>
          <a:r>
            <a:rPr lang="en-US" sz="2900" kern="1200" dirty="0" err="1"/>
            <a:t>viết</a:t>
          </a:r>
          <a:r>
            <a:rPr lang="en-US" sz="2900" kern="1200" dirty="0"/>
            <a:t>, </a:t>
          </a:r>
          <a:r>
            <a:rPr lang="en-US" sz="2900" kern="1200" dirty="0" err="1"/>
            <a:t>nói</a:t>
          </a:r>
          <a:r>
            <a:rPr lang="en-US" sz="2900" kern="1200" dirty="0"/>
            <a:t> </a:t>
          </a:r>
          <a:r>
            <a:rPr lang="en-US" sz="2900" kern="1200" dirty="0" err="1"/>
            <a:t>và</a:t>
          </a:r>
          <a:r>
            <a:rPr lang="en-US" sz="2900" kern="1200" dirty="0"/>
            <a:t> </a:t>
          </a:r>
          <a:r>
            <a:rPr lang="en-US" sz="2900" kern="1200" dirty="0" err="1"/>
            <a:t>nghe</a:t>
          </a:r>
          <a:endParaRPr lang="en-US" sz="2900" kern="1200" dirty="0"/>
        </a:p>
      </dsp:txBody>
      <dsp:txXfrm>
        <a:off x="5198077" y="4115612"/>
        <a:ext cx="6266619" cy="12085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F0424-6962-4C4E-9492-6DAA0EF1EB8E}">
      <dsp:nvSpPr>
        <dsp:cNvPr id="0" name=""/>
        <dsp:cNvSpPr/>
      </dsp:nvSpPr>
      <dsp:spPr>
        <a:xfrm>
          <a:off x="2368951" y="1488116"/>
          <a:ext cx="2330614" cy="23304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endParaRPr lang="en-US" sz="5200" kern="1200"/>
        </a:p>
      </dsp:txBody>
      <dsp:txXfrm>
        <a:off x="2710262" y="1829396"/>
        <a:ext cx="1647992" cy="1647845"/>
      </dsp:txXfrm>
    </dsp:sp>
    <dsp:sp modelId="{7100E5DD-12B8-40C7-A243-CB4A5CCB178F}">
      <dsp:nvSpPr>
        <dsp:cNvPr id="0" name=""/>
        <dsp:cNvSpPr/>
      </dsp:nvSpPr>
      <dsp:spPr>
        <a:xfrm>
          <a:off x="1167378" y="192203"/>
          <a:ext cx="4697494" cy="4896674"/>
        </a:xfrm>
        <a:prstGeom prst="blockArc">
          <a:avLst>
            <a:gd name="adj1" fmla="val 16509444"/>
            <a:gd name="adj2" fmla="val 5088054"/>
            <a:gd name="adj3" fmla="val 52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136B03-4544-42E2-8D7B-4BACBADC1F46}">
      <dsp:nvSpPr>
        <dsp:cNvPr id="0" name=""/>
        <dsp:cNvSpPr/>
      </dsp:nvSpPr>
      <dsp:spPr>
        <a:xfrm>
          <a:off x="4075513" y="0"/>
          <a:ext cx="1248787" cy="12485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8FB531-2F03-498A-B9B1-47829AFA9524}">
      <dsp:nvSpPr>
        <dsp:cNvPr id="0" name=""/>
        <dsp:cNvSpPr/>
      </dsp:nvSpPr>
      <dsp:spPr>
        <a:xfrm>
          <a:off x="4649147" y="0"/>
          <a:ext cx="6825758" cy="1208595"/>
        </a:xfrm>
        <a:prstGeom prst="rect">
          <a:avLst/>
        </a:prstGeom>
        <a:solidFill>
          <a:schemeClr val="accent6">
            <a:lumMod val="40000"/>
            <a:lumOff val="60000"/>
          </a:schemeClr>
        </a:soli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1200150">
            <a:lnSpc>
              <a:spcPct val="90000"/>
            </a:lnSpc>
            <a:spcBef>
              <a:spcPct val="0"/>
            </a:spcBef>
            <a:spcAft>
              <a:spcPct val="10000"/>
            </a:spcAft>
            <a:buNone/>
          </a:pPr>
          <a:r>
            <a:rPr lang="en-US" sz="2700" kern="1200" dirty="0" err="1"/>
            <a:t>Bám</a:t>
          </a:r>
          <a:r>
            <a:rPr lang="en-US" sz="2700" kern="1200" dirty="0"/>
            <a:t> </a:t>
          </a:r>
          <a:r>
            <a:rPr lang="en-US" sz="2700" kern="1200" dirty="0" err="1"/>
            <a:t>chặt</a:t>
          </a:r>
          <a:r>
            <a:rPr lang="en-US" sz="2700" kern="1200" dirty="0"/>
            <a:t> </a:t>
          </a:r>
          <a:r>
            <a:rPr lang="en-US" sz="2700" kern="1200" dirty="0" err="1"/>
            <a:t>vào</a:t>
          </a:r>
          <a:r>
            <a:rPr lang="en-US" sz="2700" kern="1200" dirty="0"/>
            <a:t> </a:t>
          </a:r>
          <a:r>
            <a:rPr lang="en-US" sz="2700" kern="1200" dirty="0" err="1"/>
            <a:t>các</a:t>
          </a:r>
          <a:r>
            <a:rPr lang="en-US" sz="2700" kern="1200" dirty="0"/>
            <a:t> </a:t>
          </a:r>
          <a:r>
            <a:rPr lang="en-US" sz="2700" kern="1200" dirty="0" err="1"/>
            <a:t>yêu</a:t>
          </a:r>
          <a:r>
            <a:rPr lang="en-US" sz="2700" kern="1200" dirty="0"/>
            <a:t> </a:t>
          </a:r>
          <a:r>
            <a:rPr lang="en-US" sz="2700" kern="1200" dirty="0" err="1"/>
            <a:t>cầu</a:t>
          </a:r>
          <a:r>
            <a:rPr lang="en-US" sz="2700" kern="1200" dirty="0"/>
            <a:t> </a:t>
          </a:r>
          <a:r>
            <a:rPr lang="en-US" sz="2700" kern="1200" dirty="0" err="1"/>
            <a:t>cần</a:t>
          </a:r>
          <a:r>
            <a:rPr lang="en-US" sz="2700" kern="1200" dirty="0"/>
            <a:t> </a:t>
          </a:r>
          <a:r>
            <a:rPr lang="en-US" sz="2700" kern="1200" dirty="0" err="1"/>
            <a:t>đạt</a:t>
          </a:r>
          <a:r>
            <a:rPr lang="en-US" sz="2700" kern="1200" dirty="0"/>
            <a:t> </a:t>
          </a:r>
          <a:r>
            <a:rPr lang="en-US" sz="2700" kern="1200" dirty="0" err="1"/>
            <a:t>về</a:t>
          </a:r>
          <a:r>
            <a:rPr lang="en-US" sz="2700" kern="1200" dirty="0"/>
            <a:t> </a:t>
          </a:r>
          <a:r>
            <a:rPr lang="en-US" sz="2700" kern="1200" dirty="0" err="1"/>
            <a:t>phẩm</a:t>
          </a:r>
          <a:r>
            <a:rPr lang="en-US" sz="2700" kern="1200" dirty="0"/>
            <a:t> </a:t>
          </a:r>
          <a:r>
            <a:rPr lang="en-US" sz="2700" kern="1200" dirty="0" err="1"/>
            <a:t>chất</a:t>
          </a:r>
          <a:r>
            <a:rPr lang="en-US" sz="2700" kern="1200" dirty="0"/>
            <a:t>, </a:t>
          </a:r>
          <a:r>
            <a:rPr lang="en-US" sz="2700" kern="1200" dirty="0" err="1"/>
            <a:t>các</a:t>
          </a:r>
          <a:r>
            <a:rPr lang="en-US" sz="2700" kern="1200" dirty="0"/>
            <a:t> </a:t>
          </a:r>
          <a:r>
            <a:rPr lang="en-US" sz="2700" kern="1200" dirty="0" err="1"/>
            <a:t>kĩ</a:t>
          </a:r>
          <a:r>
            <a:rPr lang="en-US" sz="2700" kern="1200" dirty="0"/>
            <a:t> </a:t>
          </a:r>
          <a:r>
            <a:rPr lang="en-US" sz="2700" kern="1200" dirty="0" err="1"/>
            <a:t>năng</a:t>
          </a:r>
          <a:r>
            <a:rPr lang="en-US" sz="2700" kern="1200" dirty="0"/>
            <a:t> </a:t>
          </a:r>
          <a:r>
            <a:rPr lang="en-US" sz="2700" kern="1200" dirty="0" err="1"/>
            <a:t>đọc</a:t>
          </a:r>
          <a:r>
            <a:rPr lang="en-US" sz="2700" kern="1200" dirty="0"/>
            <a:t>, </a:t>
          </a:r>
          <a:r>
            <a:rPr lang="en-US" sz="2700" kern="1200" dirty="0" err="1"/>
            <a:t>viết</a:t>
          </a:r>
          <a:r>
            <a:rPr lang="en-US" sz="2700" kern="1200" dirty="0"/>
            <a:t>, </a:t>
          </a:r>
          <a:r>
            <a:rPr lang="en-US" sz="2700" kern="1200" dirty="0" err="1"/>
            <a:t>nói</a:t>
          </a:r>
          <a:r>
            <a:rPr lang="en-US" sz="2700" kern="1200" dirty="0"/>
            <a:t> - </a:t>
          </a:r>
          <a:r>
            <a:rPr lang="en-US" sz="2700" kern="1200" dirty="0" err="1"/>
            <a:t>nghe</a:t>
          </a:r>
          <a:endParaRPr lang="en-US" sz="2700" kern="1200" dirty="0"/>
        </a:p>
      </dsp:txBody>
      <dsp:txXfrm>
        <a:off x="4649147" y="0"/>
        <a:ext cx="6825758" cy="1208595"/>
      </dsp:txXfrm>
    </dsp:sp>
    <dsp:sp modelId="{4A81A793-F271-4703-9646-3F9A1EFC4F04}">
      <dsp:nvSpPr>
        <dsp:cNvPr id="0" name=""/>
        <dsp:cNvSpPr/>
      </dsp:nvSpPr>
      <dsp:spPr>
        <a:xfrm>
          <a:off x="4997905" y="1162807"/>
          <a:ext cx="1248787" cy="12485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132ED0-272F-4ED4-A774-B195C463C1F1}">
      <dsp:nvSpPr>
        <dsp:cNvPr id="0" name=""/>
        <dsp:cNvSpPr/>
      </dsp:nvSpPr>
      <dsp:spPr>
        <a:xfrm>
          <a:off x="5230502" y="1350105"/>
          <a:ext cx="6244403" cy="1208595"/>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1200150">
            <a:lnSpc>
              <a:spcPct val="90000"/>
            </a:lnSpc>
            <a:spcBef>
              <a:spcPct val="0"/>
            </a:spcBef>
            <a:spcAft>
              <a:spcPct val="10000"/>
            </a:spcAft>
            <a:buNone/>
          </a:pPr>
          <a:r>
            <a:rPr lang="en-US" sz="2700" kern="1200" dirty="0" err="1"/>
            <a:t>Hướng</a:t>
          </a:r>
          <a:r>
            <a:rPr lang="en-US" sz="2700" kern="1200" dirty="0"/>
            <a:t> </a:t>
          </a:r>
          <a:r>
            <a:rPr lang="en-US" sz="2700" kern="1200" dirty="0" err="1"/>
            <a:t>dẫn</a:t>
          </a:r>
          <a:r>
            <a:rPr lang="en-US" sz="2700" kern="1200" dirty="0"/>
            <a:t> HS </a:t>
          </a:r>
          <a:r>
            <a:rPr lang="en-US" sz="2700" kern="1200" dirty="0" err="1"/>
            <a:t>từng</a:t>
          </a:r>
          <a:r>
            <a:rPr lang="en-US" sz="2700" kern="1200" dirty="0"/>
            <a:t> </a:t>
          </a:r>
          <a:r>
            <a:rPr lang="en-US" sz="2700" kern="1200" dirty="0" err="1"/>
            <a:t>bước</a:t>
          </a:r>
          <a:r>
            <a:rPr lang="en-US" sz="2700" kern="1200" dirty="0"/>
            <a:t> </a:t>
          </a:r>
          <a:r>
            <a:rPr lang="en-US" sz="2700" kern="1200" dirty="0" err="1"/>
            <a:t>kiến</a:t>
          </a:r>
          <a:r>
            <a:rPr lang="en-US" sz="2700" kern="1200" dirty="0"/>
            <a:t> </a:t>
          </a:r>
          <a:r>
            <a:rPr lang="en-US" sz="2700" kern="1200" dirty="0" err="1"/>
            <a:t>tạo</a:t>
          </a:r>
          <a:r>
            <a:rPr lang="en-US" sz="2700" kern="1200" dirty="0"/>
            <a:t> tri </a:t>
          </a:r>
          <a:r>
            <a:rPr lang="en-US" sz="2700" kern="1200" dirty="0" err="1"/>
            <a:t>thức</a:t>
          </a:r>
          <a:r>
            <a:rPr lang="en-US" sz="2700" kern="1200" dirty="0"/>
            <a:t>, </a:t>
          </a:r>
          <a:r>
            <a:rPr lang="en-US" sz="2700" kern="1200" dirty="0" err="1"/>
            <a:t>hình</a:t>
          </a:r>
          <a:r>
            <a:rPr lang="en-US" sz="2700" kern="1200" dirty="0"/>
            <a:t> </a:t>
          </a:r>
          <a:r>
            <a:rPr lang="en-US" sz="2700" kern="1200" dirty="0" err="1"/>
            <a:t>thành</a:t>
          </a:r>
          <a:r>
            <a:rPr lang="en-US" sz="2700" kern="1200" dirty="0"/>
            <a:t> </a:t>
          </a:r>
          <a:r>
            <a:rPr lang="en-US" sz="2700" kern="1200" dirty="0" err="1"/>
            <a:t>năng</a:t>
          </a:r>
          <a:r>
            <a:rPr lang="en-US" sz="2700" kern="1200" dirty="0"/>
            <a:t> </a:t>
          </a:r>
          <a:r>
            <a:rPr lang="en-US" sz="2700" kern="1200" dirty="0" err="1"/>
            <a:t>lực</a:t>
          </a:r>
          <a:endParaRPr lang="en-US" sz="2700" kern="1200" dirty="0"/>
        </a:p>
      </dsp:txBody>
      <dsp:txXfrm>
        <a:off x="5230502" y="1350105"/>
        <a:ext cx="6244403" cy="1208595"/>
      </dsp:txXfrm>
    </dsp:sp>
    <dsp:sp modelId="{D7CB616B-7DC7-46FA-A8AC-ABD39BA2FB4F}">
      <dsp:nvSpPr>
        <dsp:cNvPr id="0" name=""/>
        <dsp:cNvSpPr/>
      </dsp:nvSpPr>
      <dsp:spPr>
        <a:xfrm>
          <a:off x="4993116" y="2872410"/>
          <a:ext cx="1248787" cy="12485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650E96-59DD-41DA-ABCC-BDC27CB9F7B7}">
      <dsp:nvSpPr>
        <dsp:cNvPr id="0" name=""/>
        <dsp:cNvSpPr/>
      </dsp:nvSpPr>
      <dsp:spPr>
        <a:xfrm>
          <a:off x="5208286" y="2733288"/>
          <a:ext cx="6266619" cy="1208595"/>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l" defTabSz="1155700">
            <a:lnSpc>
              <a:spcPct val="90000"/>
            </a:lnSpc>
            <a:spcBef>
              <a:spcPct val="0"/>
            </a:spcBef>
            <a:spcAft>
              <a:spcPct val="10000"/>
            </a:spcAft>
            <a:buNone/>
          </a:pPr>
          <a:r>
            <a:rPr lang="en-US" sz="2600" kern="1200" dirty="0" err="1"/>
            <a:t>Phù</a:t>
          </a:r>
          <a:r>
            <a:rPr lang="en-US" sz="2600" kern="1200" dirty="0"/>
            <a:t> </a:t>
          </a:r>
          <a:r>
            <a:rPr lang="en-US" sz="2600" kern="1200" dirty="0" err="1"/>
            <a:t>hợp</a:t>
          </a:r>
          <a:r>
            <a:rPr lang="en-US" sz="2600" kern="1200" dirty="0"/>
            <a:t> </a:t>
          </a:r>
          <a:r>
            <a:rPr lang="en-US" sz="2600" kern="1200" dirty="0" err="1"/>
            <a:t>với</a:t>
          </a:r>
          <a:r>
            <a:rPr lang="en-US" sz="2600" kern="1200" dirty="0"/>
            <a:t> </a:t>
          </a:r>
          <a:r>
            <a:rPr lang="en-US" sz="2600" kern="1200" dirty="0" err="1"/>
            <a:t>tầm</a:t>
          </a:r>
          <a:r>
            <a:rPr lang="en-US" sz="2600" kern="1200" dirty="0"/>
            <a:t> </a:t>
          </a:r>
          <a:r>
            <a:rPr lang="en-US" sz="2600" kern="1200" dirty="0" err="1"/>
            <a:t>nhận</a:t>
          </a:r>
          <a:r>
            <a:rPr lang="en-US" sz="2600" kern="1200" dirty="0"/>
            <a:t> </a:t>
          </a:r>
          <a:r>
            <a:rPr lang="en-US" sz="2600" kern="1200" dirty="0" err="1"/>
            <a:t>thức</a:t>
          </a:r>
          <a:r>
            <a:rPr lang="en-US" sz="2600" kern="1200" dirty="0"/>
            <a:t> </a:t>
          </a:r>
          <a:r>
            <a:rPr lang="en-US" sz="2600" kern="1200" dirty="0" err="1"/>
            <a:t>và</a:t>
          </a:r>
          <a:r>
            <a:rPr lang="en-US" sz="2600" kern="1200" dirty="0"/>
            <a:t> </a:t>
          </a:r>
          <a:r>
            <a:rPr lang="en-US" sz="2600" kern="1200" dirty="0" err="1"/>
            <a:t>đặc</a:t>
          </a:r>
          <a:r>
            <a:rPr lang="en-US" sz="2600" kern="1200" dirty="0"/>
            <a:t> </a:t>
          </a:r>
          <a:r>
            <a:rPr lang="en-US" sz="2600" kern="1200" dirty="0" err="1"/>
            <a:t>điểm</a:t>
          </a:r>
          <a:r>
            <a:rPr lang="en-US" sz="2600" kern="1200" dirty="0"/>
            <a:t> </a:t>
          </a:r>
          <a:r>
            <a:rPr lang="en-US" sz="2600" kern="1200" dirty="0" err="1"/>
            <a:t>tâm</a:t>
          </a:r>
          <a:r>
            <a:rPr lang="en-US" sz="2600" kern="1200" dirty="0"/>
            <a:t> </a:t>
          </a:r>
          <a:r>
            <a:rPr lang="en-US" sz="2600" kern="1200" dirty="0" err="1"/>
            <a:t>sinh</a:t>
          </a:r>
          <a:r>
            <a:rPr lang="en-US" sz="2600" kern="1200" dirty="0"/>
            <a:t> </a:t>
          </a:r>
          <a:r>
            <a:rPr lang="en-US" sz="2600" kern="1200" dirty="0" err="1"/>
            <a:t>lí</a:t>
          </a:r>
          <a:r>
            <a:rPr lang="en-US" sz="2600" kern="1200" dirty="0"/>
            <a:t> </a:t>
          </a:r>
          <a:r>
            <a:rPr lang="en-US" sz="2600" kern="1200" dirty="0" err="1"/>
            <a:t>của</a:t>
          </a:r>
          <a:r>
            <a:rPr lang="en-US" sz="2600" kern="1200" dirty="0"/>
            <a:t> HS </a:t>
          </a:r>
          <a:r>
            <a:rPr lang="en-US" sz="2600" kern="1200" dirty="0" err="1"/>
            <a:t>lớp</a:t>
          </a:r>
          <a:r>
            <a:rPr lang="en-US" sz="2600" kern="1200" dirty="0"/>
            <a:t> 8 </a:t>
          </a:r>
        </a:p>
      </dsp:txBody>
      <dsp:txXfrm>
        <a:off x="5208286" y="2733288"/>
        <a:ext cx="6266619" cy="1208595"/>
      </dsp:txXfrm>
    </dsp:sp>
    <dsp:sp modelId="{648E6675-992E-450F-AACF-D535482CDFD0}">
      <dsp:nvSpPr>
        <dsp:cNvPr id="0" name=""/>
        <dsp:cNvSpPr/>
      </dsp:nvSpPr>
      <dsp:spPr>
        <a:xfrm>
          <a:off x="4075513" y="4075681"/>
          <a:ext cx="1248787" cy="12485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AC1D25-FEF0-4BF9-9262-9F91AA8D8ABB}">
      <dsp:nvSpPr>
        <dsp:cNvPr id="0" name=""/>
        <dsp:cNvSpPr/>
      </dsp:nvSpPr>
      <dsp:spPr>
        <a:xfrm>
          <a:off x="5198077" y="4115612"/>
          <a:ext cx="6266619" cy="1208595"/>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l" defTabSz="1111250">
            <a:lnSpc>
              <a:spcPct val="90000"/>
            </a:lnSpc>
            <a:spcBef>
              <a:spcPct val="0"/>
            </a:spcBef>
            <a:spcAft>
              <a:spcPct val="10000"/>
            </a:spcAft>
            <a:buNone/>
          </a:pPr>
          <a:r>
            <a:rPr lang="en-US" sz="2500" kern="1200" dirty="0" err="1"/>
            <a:t>Được</a:t>
          </a:r>
          <a:r>
            <a:rPr lang="en-US" sz="2500" kern="1200" dirty="0"/>
            <a:t> </a:t>
          </a:r>
          <a:r>
            <a:rPr lang="en-US" sz="2500" kern="1200" dirty="0" err="1"/>
            <a:t>thể</a:t>
          </a:r>
          <a:r>
            <a:rPr lang="en-US" sz="2500" kern="1200" dirty="0"/>
            <a:t> </a:t>
          </a:r>
          <a:r>
            <a:rPr lang="en-US" sz="2500" kern="1200" dirty="0" err="1"/>
            <a:t>hiện</a:t>
          </a:r>
          <a:r>
            <a:rPr lang="en-US" sz="2500" kern="1200" dirty="0"/>
            <a:t> </a:t>
          </a:r>
          <a:r>
            <a:rPr lang="en-US" sz="2500" kern="1200" dirty="0" err="1"/>
            <a:t>bằng</a:t>
          </a:r>
          <a:r>
            <a:rPr lang="en-US" sz="2500" kern="1200" dirty="0"/>
            <a:t> </a:t>
          </a:r>
          <a:r>
            <a:rPr lang="en-US" sz="2500" kern="1200" dirty="0" err="1"/>
            <a:t>phương</a:t>
          </a:r>
          <a:r>
            <a:rPr lang="en-US" sz="2500" kern="1200" dirty="0"/>
            <a:t> </a:t>
          </a:r>
          <a:r>
            <a:rPr lang="en-US" sz="2500" kern="1200" dirty="0" err="1"/>
            <a:t>tiện</a:t>
          </a:r>
          <a:r>
            <a:rPr lang="en-US" sz="2500" kern="1200" dirty="0"/>
            <a:t> </a:t>
          </a:r>
          <a:r>
            <a:rPr lang="en-US" sz="2500" kern="1200" dirty="0" err="1"/>
            <a:t>ngôn</a:t>
          </a:r>
          <a:r>
            <a:rPr lang="en-US" sz="2500" kern="1200" dirty="0"/>
            <a:t> </a:t>
          </a:r>
          <a:r>
            <a:rPr lang="en-US" sz="2500" kern="1200" dirty="0" err="1"/>
            <a:t>ngữ</a:t>
          </a:r>
          <a:r>
            <a:rPr lang="en-US" sz="2500" kern="1200" dirty="0"/>
            <a:t> </a:t>
          </a:r>
          <a:r>
            <a:rPr lang="en-US" sz="2500" kern="1200" dirty="0" err="1"/>
            <a:t>và</a:t>
          </a:r>
          <a:r>
            <a:rPr lang="en-US" sz="2500" kern="1200" dirty="0"/>
            <a:t> phi </a:t>
          </a:r>
          <a:r>
            <a:rPr lang="en-US" sz="2500" kern="1200" dirty="0" err="1"/>
            <a:t>ngôn</a:t>
          </a:r>
          <a:r>
            <a:rPr lang="en-US" sz="2500" kern="1200" dirty="0"/>
            <a:t> </a:t>
          </a:r>
          <a:r>
            <a:rPr lang="en-US" sz="2500" kern="1200" dirty="0" err="1"/>
            <a:t>ngữ</a:t>
          </a:r>
          <a:r>
            <a:rPr lang="en-US" sz="2500" kern="1200" dirty="0"/>
            <a:t> (</a:t>
          </a:r>
          <a:r>
            <a:rPr lang="en-US" sz="2500" kern="1200" dirty="0" err="1"/>
            <a:t>biểu</a:t>
          </a:r>
          <a:r>
            <a:rPr lang="en-US" sz="2500" kern="1200" dirty="0"/>
            <a:t> </a:t>
          </a:r>
          <a:r>
            <a:rPr lang="en-US" sz="2500" kern="1200" dirty="0" err="1"/>
            <a:t>bảng</a:t>
          </a:r>
          <a:r>
            <a:rPr lang="en-US" sz="2500" kern="1200" dirty="0"/>
            <a:t>, </a:t>
          </a:r>
          <a:r>
            <a:rPr lang="en-US" sz="2500" kern="1200" dirty="0" err="1"/>
            <a:t>sơ</a:t>
          </a:r>
          <a:r>
            <a:rPr lang="en-US" sz="2500" kern="1200" dirty="0"/>
            <a:t> </a:t>
          </a:r>
          <a:r>
            <a:rPr lang="en-US" sz="2500" kern="1200" dirty="0" err="1"/>
            <a:t>đồ</a:t>
          </a:r>
          <a:r>
            <a:rPr lang="en-US" sz="2500" kern="1200" dirty="0"/>
            <a:t>)</a:t>
          </a:r>
        </a:p>
      </dsp:txBody>
      <dsp:txXfrm>
        <a:off x="5198077" y="4115612"/>
        <a:ext cx="6266619" cy="1208595"/>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AB6477-8217-4805-A09C-BCF4D2B14ABA}" type="datetimeFigureOut">
              <a:rPr lang="en-US" smtClean="0"/>
              <a:t>16/01/2023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C1ACE6-7DBA-4AF4-94A8-07B29CF16651}" type="slidenum">
              <a:rPr lang="en-US" smtClean="0"/>
              <a:t>‹#›</a:t>
            </a:fld>
            <a:endParaRPr lang="en-US"/>
          </a:p>
        </p:txBody>
      </p:sp>
    </p:spTree>
    <p:extLst>
      <p:ext uri="{BB962C8B-B14F-4D97-AF65-F5344CB8AC3E}">
        <p14:creationId xmlns:p14="http://schemas.microsoft.com/office/powerpoint/2010/main" val="1091885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4B2B8-BF4C-4036-9685-9BA6743053AD}" type="slidenum">
              <a:rPr lang="en-US" smtClean="0"/>
              <a:pPr/>
              <a:t>39</a:t>
            </a:fld>
            <a:endParaRPr lang="en-US"/>
          </a:p>
        </p:txBody>
      </p:sp>
    </p:spTree>
    <p:extLst>
      <p:ext uri="{BB962C8B-B14F-4D97-AF65-F5344CB8AC3E}">
        <p14:creationId xmlns:p14="http://schemas.microsoft.com/office/powerpoint/2010/main" val="42496174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183" y="2312501"/>
            <a:ext cx="11471049" cy="3094381"/>
          </a:xfrm>
        </p:spPr>
        <p:txBody>
          <a:bodyPr anchor="t">
            <a:normAutofit/>
          </a:bodyPr>
          <a:lstStyle>
            <a:lvl1pPr>
              <a:defRPr sz="4400" b="1" cap="all" baseline="0"/>
            </a:lvl1pPr>
          </a:lstStyle>
          <a:p>
            <a:r>
              <a:rPr lang="en-US"/>
              <a:t>Click to edit Master title style</a:t>
            </a:r>
          </a:p>
        </p:txBody>
      </p:sp>
      <p:sp>
        <p:nvSpPr>
          <p:cNvPr id="3" name="Text Placeholder 2"/>
          <p:cNvSpPr>
            <a:spLocks noGrp="1"/>
          </p:cNvSpPr>
          <p:nvPr>
            <p:ph type="body" idx="1"/>
          </p:nvPr>
        </p:nvSpPr>
        <p:spPr>
          <a:xfrm>
            <a:off x="490183" y="1654103"/>
            <a:ext cx="11471049" cy="638519"/>
          </a:xfrm>
        </p:spPr>
        <p:txBody>
          <a:bodyPr anchor="ctr">
            <a:normAutofit/>
          </a:bodyPr>
          <a:lstStyle>
            <a:lvl1pPr marL="0" indent="0">
              <a:buNone/>
              <a:defRPr sz="2000" b="1" i="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40D6F2-2912-4CAC-ADE2-FD9E875697CE}" type="datetime1">
              <a:rPr lang="en-US" smtClean="0"/>
              <a:t>16/01/2023</a:t>
            </a:fld>
            <a:endParaRPr lang="en-US"/>
          </a:p>
        </p:txBody>
      </p:sp>
      <p:sp>
        <p:nvSpPr>
          <p:cNvPr id="6" name="Slide Number Placeholder 5"/>
          <p:cNvSpPr>
            <a:spLocks noGrp="1"/>
          </p:cNvSpPr>
          <p:nvPr>
            <p:ph type="sldNum" sz="quarter" idx="12"/>
          </p:nvPr>
        </p:nvSpPr>
        <p:spPr/>
        <p:txBody>
          <a:bodyPr/>
          <a:lstStyle/>
          <a:p>
            <a:fld id="{74A3404E-108D-4C83-932E-0A353F71BD4D}" type="slidenum">
              <a:rPr lang="en-US" smtClean="0"/>
              <a:t>‹#›</a:t>
            </a:fld>
            <a:endParaRPr lang="en-US"/>
          </a:p>
        </p:txBody>
      </p:sp>
      <p:pic>
        <p:nvPicPr>
          <p:cNvPr id="7" name="Picture 6">
            <a:extLst>
              <a:ext uri="{FF2B5EF4-FFF2-40B4-BE49-F238E27FC236}">
                <a16:creationId xmlns:a16="http://schemas.microsoft.com/office/drawing/2014/main" id="{704C9668-39C9-43F9-951B-F53B142AF15D}"/>
              </a:ext>
            </a:extLst>
          </p:cNvPr>
          <p:cNvPicPr>
            <a:picLocks noChangeAspect="1"/>
          </p:cNvPicPr>
          <p:nvPr userDrawn="1"/>
        </p:nvPicPr>
        <p:blipFill>
          <a:blip r:embed="rId3"/>
          <a:stretch>
            <a:fillRect/>
          </a:stretch>
        </p:blipFill>
        <p:spPr>
          <a:xfrm>
            <a:off x="10479486" y="347637"/>
            <a:ext cx="1351730" cy="1117253"/>
          </a:xfrm>
          <a:prstGeom prst="rect">
            <a:avLst/>
          </a:prstGeom>
        </p:spPr>
      </p:pic>
    </p:spTree>
    <p:extLst>
      <p:ext uri="{BB962C8B-B14F-4D97-AF65-F5344CB8AC3E}">
        <p14:creationId xmlns:p14="http://schemas.microsoft.com/office/powerpoint/2010/main" val="420659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DEBDC-77F2-4992-BF6A-EB5FEA4BDC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2617A3-BB50-46BA-B425-97545864DB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0B955-ADB9-4AD0-9205-0DDFB7635E2C}"/>
              </a:ext>
            </a:extLst>
          </p:cNvPr>
          <p:cNvSpPr>
            <a:spLocks noGrp="1"/>
          </p:cNvSpPr>
          <p:nvPr>
            <p:ph type="dt" sz="half" idx="10"/>
          </p:nvPr>
        </p:nvSpPr>
        <p:spPr/>
        <p:txBody>
          <a:bodyPr/>
          <a:lstStyle/>
          <a:p>
            <a:fld id="{F3FAAF84-158E-4159-ACE2-AFFDF052E323}" type="datetime1">
              <a:rPr lang="en-US" smtClean="0"/>
              <a:t>16/01/2023</a:t>
            </a:fld>
            <a:endParaRPr lang="en-US"/>
          </a:p>
        </p:txBody>
      </p:sp>
      <p:sp>
        <p:nvSpPr>
          <p:cNvPr id="5" name="Footer Placeholder 4">
            <a:extLst>
              <a:ext uri="{FF2B5EF4-FFF2-40B4-BE49-F238E27FC236}">
                <a16:creationId xmlns:a16="http://schemas.microsoft.com/office/drawing/2014/main" id="{E935E18B-3169-41EE-B757-4F7BE0565D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91B51-F66B-4BD4-9542-E534D0CD62D5}"/>
              </a:ext>
            </a:extLst>
          </p:cNvPr>
          <p:cNvSpPr>
            <a:spLocks noGrp="1"/>
          </p:cNvSpPr>
          <p:nvPr>
            <p:ph type="sldNum" sz="quarter" idx="12"/>
          </p:nvPr>
        </p:nvSpPr>
        <p:spPr/>
        <p:txBody>
          <a:bodyPr/>
          <a:lstStyle/>
          <a:p>
            <a:fld id="{91667C26-B633-48F6-87B8-FF398841F89F}" type="slidenum">
              <a:rPr lang="en-US" smtClean="0"/>
              <a:t>‹#›</a:t>
            </a:fld>
            <a:endParaRPr lang="en-US"/>
          </a:p>
        </p:txBody>
      </p:sp>
      <p:pic>
        <p:nvPicPr>
          <p:cNvPr id="7" name="Picture 6">
            <a:extLst>
              <a:ext uri="{FF2B5EF4-FFF2-40B4-BE49-F238E27FC236}">
                <a16:creationId xmlns:a16="http://schemas.microsoft.com/office/drawing/2014/main" id="{37CD26F5-21C1-44D8-BD5A-37BAC2B62D93}"/>
              </a:ext>
            </a:extLst>
          </p:cNvPr>
          <p:cNvPicPr>
            <a:picLocks noChangeAspect="1"/>
          </p:cNvPicPr>
          <p:nvPr userDrawn="1"/>
        </p:nvPicPr>
        <p:blipFill>
          <a:blip r:embed="rId2"/>
          <a:stretch>
            <a:fillRect/>
          </a:stretch>
        </p:blipFill>
        <p:spPr>
          <a:xfrm>
            <a:off x="11030990" y="235670"/>
            <a:ext cx="853678" cy="705595"/>
          </a:xfrm>
          <a:prstGeom prst="rect">
            <a:avLst/>
          </a:prstGeom>
        </p:spPr>
      </p:pic>
    </p:spTree>
    <p:extLst>
      <p:ext uri="{BB962C8B-B14F-4D97-AF65-F5344CB8AC3E}">
        <p14:creationId xmlns:p14="http://schemas.microsoft.com/office/powerpoint/2010/main" val="56932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73765" y="934278"/>
            <a:ext cx="11473070" cy="756410"/>
          </a:xfrm>
          <a:prstGeom prst="rect">
            <a:avLst/>
          </a:prstGeom>
        </p:spPr>
        <p:txBody>
          <a:bodyPr vert="horz" lIns="91440" tIns="45720" rIns="91440" bIns="45720" rtlCol="0" anchor="ctr">
            <a:normAutofit/>
          </a:bodyPr>
          <a:lstStyle>
            <a:lvl1pPr>
              <a:defRPr sz="2400" b="1" cap="all" baseline="0"/>
            </a:lvl1pPr>
          </a:lstStyle>
          <a:p>
            <a:r>
              <a:rPr lang="en-US"/>
              <a:t>Click to edit Master title style</a:t>
            </a:r>
          </a:p>
        </p:txBody>
      </p:sp>
      <p:sp>
        <p:nvSpPr>
          <p:cNvPr id="6" name="Text Placeholder 2"/>
          <p:cNvSpPr>
            <a:spLocks noGrp="1"/>
          </p:cNvSpPr>
          <p:nvPr>
            <p:ph idx="1"/>
          </p:nvPr>
        </p:nvSpPr>
        <p:spPr>
          <a:xfrm>
            <a:off x="473765" y="1825625"/>
            <a:ext cx="11473070" cy="4351338"/>
          </a:xfrm>
          <a:prstGeom prst="rect">
            <a:avLst/>
          </a:prstGeom>
        </p:spPr>
        <p:txBody>
          <a:bodyPr vert="horz" lIns="91440" tIns="45720" rIns="91440" bIns="45720" rtlCol="0">
            <a:normAutofit/>
          </a:bodyPr>
          <a:lstStyle>
            <a:lvl1pPr>
              <a:defRPr sz="2000"/>
            </a:lvl1pPr>
            <a:lvl2pPr>
              <a:defRPr sz="1800"/>
            </a:lvl2pPr>
          </a:lstStyle>
          <a:p>
            <a:pPr lvl="0"/>
            <a:r>
              <a:rPr lang="en-US"/>
              <a:t>Edit Master text styles</a:t>
            </a:r>
          </a:p>
          <a:p>
            <a:pPr lvl="1"/>
            <a:r>
              <a:rPr lang="en-US"/>
              <a:t>Second level</a:t>
            </a:r>
          </a:p>
        </p:txBody>
      </p:sp>
      <p:sp>
        <p:nvSpPr>
          <p:cNvPr id="7" name="Date Placeholder 3"/>
          <p:cNvSpPr>
            <a:spLocks noGrp="1"/>
          </p:cNvSpPr>
          <p:nvPr>
            <p:ph type="dt" sz="half" idx="2"/>
          </p:nvPr>
        </p:nvSpPr>
        <p:spPr>
          <a:xfrm>
            <a:off x="476932" y="6356350"/>
            <a:ext cx="2992974" cy="365125"/>
          </a:xfrm>
          <a:prstGeom prst="rect">
            <a:avLst/>
          </a:prstGeom>
        </p:spPr>
        <p:txBody>
          <a:bodyPr vert="horz" lIns="91440" tIns="45720" rIns="91440" bIns="45720" rtlCol="0" anchor="ctr"/>
          <a:lstStyle>
            <a:lvl1pPr algn="l">
              <a:defRPr sz="1200">
                <a:solidFill>
                  <a:schemeClr val="bg1"/>
                </a:solidFill>
                <a:latin typeface="Myriad Pro" panose="020B0503030403020204" pitchFamily="34" charset="0"/>
              </a:defRPr>
            </a:lvl1pPr>
          </a:lstStyle>
          <a:p>
            <a:fld id="{029B6D15-5ECA-428F-B7D0-A8FAF5B3A2DC}" type="datetime1">
              <a:rPr lang="en-US" smtClean="0"/>
              <a:t>16/01/2023</a:t>
            </a:fld>
            <a:endParaRPr lang="en-US"/>
          </a:p>
        </p:txBody>
      </p:sp>
      <p:sp>
        <p:nvSpPr>
          <p:cNvPr id="8" name="Slide Number Placeholder 5"/>
          <p:cNvSpPr>
            <a:spLocks noGrp="1"/>
          </p:cNvSpPr>
          <p:nvPr>
            <p:ph type="sldNum" sz="quarter" idx="4"/>
          </p:nvPr>
        </p:nvSpPr>
        <p:spPr>
          <a:xfrm>
            <a:off x="8955007" y="6356350"/>
            <a:ext cx="2992974" cy="365125"/>
          </a:xfrm>
          <a:prstGeom prst="rect">
            <a:avLst/>
          </a:prstGeom>
        </p:spPr>
        <p:txBody>
          <a:bodyPr vert="horz" lIns="91440" tIns="45720" rIns="91440" bIns="45720" rtlCol="0" anchor="ctr"/>
          <a:lstStyle>
            <a:lvl1pPr algn="r">
              <a:defRPr sz="1200" b="1">
                <a:solidFill>
                  <a:schemeClr val="bg1"/>
                </a:solidFill>
                <a:latin typeface="Myriad Pro" panose="020B0503030403020204" pitchFamily="34" charset="0"/>
              </a:defRPr>
            </a:lvl1pPr>
          </a:lstStyle>
          <a:p>
            <a:fld id="{74A3404E-108D-4C83-932E-0A353F71BD4D}" type="slidenum">
              <a:rPr lang="en-US" smtClean="0"/>
              <a:pPr/>
              <a:t>‹#›</a:t>
            </a:fld>
            <a:endParaRPr lang="en-US"/>
          </a:p>
        </p:txBody>
      </p:sp>
      <p:pic>
        <p:nvPicPr>
          <p:cNvPr id="9" name="Picture 8">
            <a:extLst>
              <a:ext uri="{FF2B5EF4-FFF2-40B4-BE49-F238E27FC236}">
                <a16:creationId xmlns:a16="http://schemas.microsoft.com/office/drawing/2014/main" id="{9805E1E5-D6DF-4847-A59E-3DC92FB2B7A8}"/>
              </a:ext>
            </a:extLst>
          </p:cNvPr>
          <p:cNvPicPr>
            <a:picLocks noChangeAspect="1"/>
          </p:cNvPicPr>
          <p:nvPr userDrawn="1"/>
        </p:nvPicPr>
        <p:blipFill>
          <a:blip r:embed="rId2"/>
          <a:stretch>
            <a:fillRect/>
          </a:stretch>
        </p:blipFill>
        <p:spPr>
          <a:xfrm>
            <a:off x="11030990" y="235670"/>
            <a:ext cx="853678" cy="705595"/>
          </a:xfrm>
          <a:prstGeom prst="rect">
            <a:avLst/>
          </a:prstGeom>
        </p:spPr>
      </p:pic>
    </p:spTree>
    <p:extLst>
      <p:ext uri="{BB962C8B-B14F-4D97-AF65-F5344CB8AC3E}">
        <p14:creationId xmlns:p14="http://schemas.microsoft.com/office/powerpoint/2010/main" val="53571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46921" y="1729410"/>
            <a:ext cx="5446643" cy="1331842"/>
          </a:xfrm>
        </p:spPr>
        <p:txBody>
          <a:bodyPr anchor="b">
            <a:normAutofit/>
          </a:bodyPr>
          <a:lstStyle>
            <a:lvl1pPr>
              <a:defRPr sz="3200" b="1"/>
            </a:lvl1pPr>
          </a:lstStyle>
          <a:p>
            <a:r>
              <a:rPr lang="en-US"/>
              <a:t>CLICK TO EDIT MASTER TITLE STYLE</a:t>
            </a:r>
          </a:p>
        </p:txBody>
      </p:sp>
      <p:sp>
        <p:nvSpPr>
          <p:cNvPr id="3" name="Text Placeholder 2"/>
          <p:cNvSpPr>
            <a:spLocks noGrp="1"/>
          </p:cNvSpPr>
          <p:nvPr>
            <p:ph type="body" idx="1" hasCustomPrompt="1"/>
          </p:nvPr>
        </p:nvSpPr>
        <p:spPr>
          <a:xfrm>
            <a:off x="1046921" y="3125098"/>
            <a:ext cx="5446643" cy="2467319"/>
          </a:xfrm>
        </p:spPr>
        <p:txBody>
          <a:bodyPr>
            <a:normAutofit/>
          </a:bodyPr>
          <a:lstStyle>
            <a:lvl1pPr marL="0" indent="0">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59C2A7-72C3-40CF-9DA7-E00E129A655D}" type="datetime1">
              <a:rPr lang="en-US" smtClean="0"/>
              <a:t>16/01/2023</a:t>
            </a:fld>
            <a:endParaRPr lang="en-US"/>
          </a:p>
        </p:txBody>
      </p:sp>
      <p:sp>
        <p:nvSpPr>
          <p:cNvPr id="6" name="Slide Number Placeholder 5"/>
          <p:cNvSpPr>
            <a:spLocks noGrp="1"/>
          </p:cNvSpPr>
          <p:nvPr>
            <p:ph type="sldNum" sz="quarter" idx="12"/>
          </p:nvPr>
        </p:nvSpPr>
        <p:spPr/>
        <p:txBody>
          <a:bodyPr/>
          <a:lstStyle/>
          <a:p>
            <a:fld id="{74A3404E-108D-4C83-932E-0A353F71BD4D}" type="slidenum">
              <a:rPr lang="en-US" smtClean="0"/>
              <a:t>‹#›</a:t>
            </a:fld>
            <a:endParaRPr lang="en-US"/>
          </a:p>
        </p:txBody>
      </p:sp>
      <p:pic>
        <p:nvPicPr>
          <p:cNvPr id="7" name="Picture 6">
            <a:extLst>
              <a:ext uri="{FF2B5EF4-FFF2-40B4-BE49-F238E27FC236}">
                <a16:creationId xmlns:a16="http://schemas.microsoft.com/office/drawing/2014/main" id="{924DA714-D39E-4ADD-9352-13CEAF160BCA}"/>
              </a:ext>
            </a:extLst>
          </p:cNvPr>
          <p:cNvPicPr>
            <a:picLocks noChangeAspect="1"/>
          </p:cNvPicPr>
          <p:nvPr userDrawn="1"/>
        </p:nvPicPr>
        <p:blipFill>
          <a:blip r:embed="rId3"/>
          <a:stretch>
            <a:fillRect/>
          </a:stretch>
        </p:blipFill>
        <p:spPr>
          <a:xfrm>
            <a:off x="10479486" y="347637"/>
            <a:ext cx="1351730" cy="1117253"/>
          </a:xfrm>
          <a:prstGeom prst="rect">
            <a:avLst/>
          </a:prstGeom>
        </p:spPr>
      </p:pic>
    </p:spTree>
    <p:extLst>
      <p:ext uri="{BB962C8B-B14F-4D97-AF65-F5344CB8AC3E}">
        <p14:creationId xmlns:p14="http://schemas.microsoft.com/office/powerpoint/2010/main" val="270653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6933" y="1172817"/>
            <a:ext cx="2216571" cy="4688232"/>
          </a:xfrm>
        </p:spPr>
        <p:txBody>
          <a:bodyPr anchor="t">
            <a:normAutofit/>
          </a:bodyPr>
          <a:lstStyle>
            <a:lvl1pPr>
              <a:defRPr sz="2400"/>
            </a:lvl1pPr>
          </a:lstStyle>
          <a:p>
            <a:r>
              <a:rPr lang="en-US"/>
              <a:t>Click to edit Master title style</a:t>
            </a:r>
          </a:p>
        </p:txBody>
      </p:sp>
      <p:sp>
        <p:nvSpPr>
          <p:cNvPr id="5" name="Date Placeholder 4"/>
          <p:cNvSpPr>
            <a:spLocks noGrp="1"/>
          </p:cNvSpPr>
          <p:nvPr>
            <p:ph type="dt" sz="half" idx="10"/>
          </p:nvPr>
        </p:nvSpPr>
        <p:spPr/>
        <p:txBody>
          <a:bodyPr/>
          <a:lstStyle/>
          <a:p>
            <a:fld id="{BB66B729-6944-4BC0-934C-23CD2DCCCB7C}" type="datetime1">
              <a:rPr lang="en-US" smtClean="0"/>
              <a:t>16/01/2023</a:t>
            </a:fld>
            <a:endParaRPr lang="en-US"/>
          </a:p>
        </p:txBody>
      </p:sp>
      <p:sp>
        <p:nvSpPr>
          <p:cNvPr id="7" name="Slide Number Placeholder 6"/>
          <p:cNvSpPr>
            <a:spLocks noGrp="1"/>
          </p:cNvSpPr>
          <p:nvPr>
            <p:ph type="sldNum" sz="quarter" idx="12"/>
          </p:nvPr>
        </p:nvSpPr>
        <p:spPr/>
        <p:txBody>
          <a:bodyPr/>
          <a:lstStyle/>
          <a:p>
            <a:fld id="{74A3404E-108D-4C83-932E-0A353F71BD4D}" type="slidenum">
              <a:rPr lang="en-US" smtClean="0"/>
              <a:t>‹#›</a:t>
            </a:fld>
            <a:endParaRPr lang="en-US"/>
          </a:p>
        </p:txBody>
      </p:sp>
      <p:pic>
        <p:nvPicPr>
          <p:cNvPr id="6" name="Picture 5">
            <a:extLst>
              <a:ext uri="{FF2B5EF4-FFF2-40B4-BE49-F238E27FC236}">
                <a16:creationId xmlns:a16="http://schemas.microsoft.com/office/drawing/2014/main" id="{0ADA7C59-1037-41FA-B583-2482B41A8BA1}"/>
              </a:ext>
            </a:extLst>
          </p:cNvPr>
          <p:cNvPicPr>
            <a:picLocks noChangeAspect="1"/>
          </p:cNvPicPr>
          <p:nvPr userDrawn="1"/>
        </p:nvPicPr>
        <p:blipFill>
          <a:blip r:embed="rId2"/>
          <a:stretch>
            <a:fillRect/>
          </a:stretch>
        </p:blipFill>
        <p:spPr>
          <a:xfrm>
            <a:off x="11030990" y="235670"/>
            <a:ext cx="853678" cy="705595"/>
          </a:xfrm>
          <a:prstGeom prst="rect">
            <a:avLst/>
          </a:prstGeom>
        </p:spPr>
      </p:pic>
    </p:spTree>
    <p:extLst>
      <p:ext uri="{BB962C8B-B14F-4D97-AF65-F5344CB8AC3E}">
        <p14:creationId xmlns:p14="http://schemas.microsoft.com/office/powerpoint/2010/main" val="89762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1">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6932" y="6356350"/>
            <a:ext cx="2992974" cy="365125"/>
          </a:xfrm>
          <a:prstGeom prst="rect">
            <a:avLst/>
          </a:prstGeom>
        </p:spPr>
        <p:txBody>
          <a:bodyPr vert="horz" lIns="91440" tIns="45720" rIns="91440" bIns="45720" rtlCol="0" anchor="ctr"/>
          <a:lstStyle>
            <a:lvl1pPr algn="l">
              <a:defRPr sz="1200">
                <a:solidFill>
                  <a:schemeClr val="bg1"/>
                </a:solidFill>
                <a:latin typeface="Myriad Pro" panose="020B0503030403020204" pitchFamily="34" charset="0"/>
              </a:defRPr>
            </a:lvl1pPr>
          </a:lstStyle>
          <a:p>
            <a:fld id="{779C4323-E1AD-4834-8B83-7D48C0574BE9}" type="datetime1">
              <a:rPr lang="en-US" smtClean="0"/>
              <a:t>16/01/2023</a:t>
            </a:fld>
            <a:endParaRPr lang="en-US"/>
          </a:p>
        </p:txBody>
      </p:sp>
      <p:sp>
        <p:nvSpPr>
          <p:cNvPr id="8" name="Slide Number Placeholder 5"/>
          <p:cNvSpPr>
            <a:spLocks noGrp="1"/>
          </p:cNvSpPr>
          <p:nvPr>
            <p:ph type="sldNum" sz="quarter" idx="4"/>
          </p:nvPr>
        </p:nvSpPr>
        <p:spPr>
          <a:xfrm>
            <a:off x="8955007" y="6356350"/>
            <a:ext cx="2992974" cy="365125"/>
          </a:xfrm>
          <a:prstGeom prst="rect">
            <a:avLst/>
          </a:prstGeom>
        </p:spPr>
        <p:txBody>
          <a:bodyPr vert="horz" lIns="91440" tIns="45720" rIns="91440" bIns="45720" rtlCol="0" anchor="ctr"/>
          <a:lstStyle>
            <a:lvl1pPr algn="r">
              <a:defRPr sz="1200" b="1">
                <a:solidFill>
                  <a:schemeClr val="bg1"/>
                </a:solidFill>
                <a:latin typeface="Myriad Pro" panose="020B0503030403020204" pitchFamily="34" charset="0"/>
              </a:defRPr>
            </a:lvl1pPr>
          </a:lstStyle>
          <a:p>
            <a:fld id="{74A3404E-108D-4C83-932E-0A353F71BD4D}" type="slidenum">
              <a:rPr lang="en-US" smtClean="0"/>
              <a:pPr/>
              <a:t>‹#›</a:t>
            </a:fld>
            <a:endParaRPr lang="en-US"/>
          </a:p>
        </p:txBody>
      </p:sp>
      <p:pic>
        <p:nvPicPr>
          <p:cNvPr id="4" name="Picture 3">
            <a:extLst>
              <a:ext uri="{FF2B5EF4-FFF2-40B4-BE49-F238E27FC236}">
                <a16:creationId xmlns:a16="http://schemas.microsoft.com/office/drawing/2014/main" id="{A2566149-B89A-42B3-B6D1-579D41599360}"/>
              </a:ext>
            </a:extLst>
          </p:cNvPr>
          <p:cNvPicPr>
            <a:picLocks noChangeAspect="1"/>
          </p:cNvPicPr>
          <p:nvPr userDrawn="1"/>
        </p:nvPicPr>
        <p:blipFill>
          <a:blip r:embed="rId2"/>
          <a:stretch>
            <a:fillRect/>
          </a:stretch>
        </p:blipFill>
        <p:spPr>
          <a:xfrm>
            <a:off x="11030990" y="235670"/>
            <a:ext cx="853678" cy="705595"/>
          </a:xfrm>
          <a:prstGeom prst="rect">
            <a:avLst/>
          </a:prstGeom>
        </p:spPr>
      </p:pic>
    </p:spTree>
    <p:extLst>
      <p:ext uri="{BB962C8B-B14F-4D97-AF65-F5344CB8AC3E}">
        <p14:creationId xmlns:p14="http://schemas.microsoft.com/office/powerpoint/2010/main" val="21599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03D9A4F-F26D-4BAB-9553-FAC538EAC411}" type="datetime1">
              <a:rPr lang="en-US" smtClean="0"/>
              <a:t>16/01/2023</a:t>
            </a:fld>
            <a:endParaRPr lang="en-US"/>
          </a:p>
        </p:txBody>
      </p:sp>
      <p:sp>
        <p:nvSpPr>
          <p:cNvPr id="6" name="Slide Number Placeholder 5"/>
          <p:cNvSpPr>
            <a:spLocks noGrp="1"/>
          </p:cNvSpPr>
          <p:nvPr>
            <p:ph type="sldNum" sz="quarter" idx="12"/>
          </p:nvPr>
        </p:nvSpPr>
        <p:spPr/>
        <p:txBody>
          <a:bodyPr/>
          <a:lstStyle/>
          <a:p>
            <a:fld id="{74A3404E-108D-4C83-932E-0A353F71BD4D}" type="slidenum">
              <a:rPr lang="en-US" smtClean="0"/>
              <a:t>‹#›</a:t>
            </a:fld>
            <a:endParaRPr lang="en-US"/>
          </a:p>
        </p:txBody>
      </p:sp>
    </p:spTree>
    <p:extLst>
      <p:ext uri="{BB962C8B-B14F-4D97-AF65-F5344CB8AC3E}">
        <p14:creationId xmlns:p14="http://schemas.microsoft.com/office/powerpoint/2010/main" val="9703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1">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97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8B763-27D6-4931-BA99-53548DE8A1FB}" type="datetime1">
              <a:rPr lang="en-US" smtClean="0"/>
              <a:t>16/01/2023</a:t>
            </a:fld>
            <a:endParaRPr lang="en-US"/>
          </a:p>
        </p:txBody>
      </p:sp>
      <p:sp>
        <p:nvSpPr>
          <p:cNvPr id="4" name="Slide Number Placeholder 3"/>
          <p:cNvSpPr>
            <a:spLocks noGrp="1"/>
          </p:cNvSpPr>
          <p:nvPr>
            <p:ph type="sldNum" sz="quarter" idx="12"/>
          </p:nvPr>
        </p:nvSpPr>
        <p:spPr/>
        <p:txBody>
          <a:bodyPr/>
          <a:lstStyle/>
          <a:p>
            <a:fld id="{74A3404E-108D-4C83-932E-0A353F71BD4D}" type="slidenum">
              <a:rPr lang="en-US" smtClean="0"/>
              <a:t>‹#›</a:t>
            </a:fld>
            <a:endParaRPr lang="en-US"/>
          </a:p>
        </p:txBody>
      </p:sp>
      <p:pic>
        <p:nvPicPr>
          <p:cNvPr id="5" name="Picture 4">
            <a:extLst>
              <a:ext uri="{FF2B5EF4-FFF2-40B4-BE49-F238E27FC236}">
                <a16:creationId xmlns:a16="http://schemas.microsoft.com/office/drawing/2014/main" id="{6A237531-4141-4E37-A6A1-4EB2475E539A}"/>
              </a:ext>
            </a:extLst>
          </p:cNvPr>
          <p:cNvPicPr>
            <a:picLocks noChangeAspect="1"/>
          </p:cNvPicPr>
          <p:nvPr userDrawn="1"/>
        </p:nvPicPr>
        <p:blipFill>
          <a:blip r:embed="rId3"/>
          <a:stretch>
            <a:fillRect/>
          </a:stretch>
        </p:blipFill>
        <p:spPr>
          <a:xfrm>
            <a:off x="10479486" y="263662"/>
            <a:ext cx="1351730" cy="1117253"/>
          </a:xfrm>
          <a:prstGeom prst="rect">
            <a:avLst/>
          </a:prstGeom>
        </p:spPr>
      </p:pic>
    </p:spTree>
    <p:extLst>
      <p:ext uri="{BB962C8B-B14F-4D97-AF65-F5344CB8AC3E}">
        <p14:creationId xmlns:p14="http://schemas.microsoft.com/office/powerpoint/2010/main" val="234768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51FE2-06E3-4F3F-AD38-72D589071CCD}"/>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AA69149-8801-4B7A-976D-042248DE49A3}"/>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466A5F8-AC15-42FE-B527-49F20DF5C6FD}"/>
              </a:ext>
            </a:extLst>
          </p:cNvPr>
          <p:cNvSpPr>
            <a:spLocks noGrp="1"/>
          </p:cNvSpPr>
          <p:nvPr>
            <p:ph type="dt" sz="half" idx="10"/>
          </p:nvPr>
        </p:nvSpPr>
        <p:spPr/>
        <p:txBody>
          <a:bodyPr/>
          <a:lstStyle/>
          <a:p>
            <a:fld id="{6ED75F82-2D04-49F5-AF86-9A282E7FE2D8}" type="datetime1">
              <a:rPr lang="en-US" smtClean="0"/>
              <a:t>16/01/2023</a:t>
            </a:fld>
            <a:endParaRPr lang="en-US"/>
          </a:p>
        </p:txBody>
      </p:sp>
      <p:sp>
        <p:nvSpPr>
          <p:cNvPr id="5" name="Footer Placeholder 4">
            <a:extLst>
              <a:ext uri="{FF2B5EF4-FFF2-40B4-BE49-F238E27FC236}">
                <a16:creationId xmlns:a16="http://schemas.microsoft.com/office/drawing/2014/main" id="{6E810512-0CD6-4E9F-A658-8ADF732D3F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3C165-707D-476A-BC64-97BCD8041BBC}"/>
              </a:ext>
            </a:extLst>
          </p:cNvPr>
          <p:cNvSpPr>
            <a:spLocks noGrp="1"/>
          </p:cNvSpPr>
          <p:nvPr>
            <p:ph type="sldNum" sz="quarter" idx="12"/>
          </p:nvPr>
        </p:nvSpPr>
        <p:spPr/>
        <p:txBody>
          <a:bodyPr/>
          <a:lstStyle/>
          <a:p>
            <a:fld id="{91667C26-B633-48F6-87B8-FF398841F89F}" type="slidenum">
              <a:rPr lang="en-US" smtClean="0"/>
              <a:t>‹#›</a:t>
            </a:fld>
            <a:endParaRPr lang="en-US"/>
          </a:p>
        </p:txBody>
      </p:sp>
      <p:pic>
        <p:nvPicPr>
          <p:cNvPr id="7" name="Picture 6">
            <a:extLst>
              <a:ext uri="{FF2B5EF4-FFF2-40B4-BE49-F238E27FC236}">
                <a16:creationId xmlns:a16="http://schemas.microsoft.com/office/drawing/2014/main" id="{F06F3C76-72CC-41FA-B415-E487CE7FA267}"/>
              </a:ext>
            </a:extLst>
          </p:cNvPr>
          <p:cNvPicPr>
            <a:picLocks noChangeAspect="1"/>
          </p:cNvPicPr>
          <p:nvPr userDrawn="1"/>
        </p:nvPicPr>
        <p:blipFill>
          <a:blip r:embed="rId2"/>
          <a:stretch>
            <a:fillRect/>
          </a:stretch>
        </p:blipFill>
        <p:spPr>
          <a:xfrm>
            <a:off x="11030990" y="235670"/>
            <a:ext cx="853678" cy="705595"/>
          </a:xfrm>
          <a:prstGeom prst="rect">
            <a:avLst/>
          </a:prstGeom>
        </p:spPr>
      </p:pic>
    </p:spTree>
    <p:extLst>
      <p:ext uri="{BB962C8B-B14F-4D97-AF65-F5344CB8AC3E}">
        <p14:creationId xmlns:p14="http://schemas.microsoft.com/office/powerpoint/2010/main" val="1834027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3765" y="934278"/>
            <a:ext cx="11473070" cy="75641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3765" y="1825625"/>
            <a:ext cx="1147307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
        <p:nvSpPr>
          <p:cNvPr id="4" name="Date Placeholder 3"/>
          <p:cNvSpPr>
            <a:spLocks noGrp="1"/>
          </p:cNvSpPr>
          <p:nvPr>
            <p:ph type="dt" sz="half" idx="2"/>
          </p:nvPr>
        </p:nvSpPr>
        <p:spPr>
          <a:xfrm>
            <a:off x="476932" y="6356350"/>
            <a:ext cx="2992974" cy="365125"/>
          </a:xfrm>
          <a:prstGeom prst="rect">
            <a:avLst/>
          </a:prstGeom>
        </p:spPr>
        <p:txBody>
          <a:bodyPr vert="horz" lIns="91440" tIns="45720" rIns="91440" bIns="45720" rtlCol="0" anchor="ctr"/>
          <a:lstStyle>
            <a:lvl1pPr algn="l">
              <a:defRPr sz="1200">
                <a:solidFill>
                  <a:schemeClr val="bg1"/>
                </a:solidFill>
                <a:latin typeface="Myriad Pro" panose="020B0503030403020204" pitchFamily="34" charset="0"/>
              </a:defRPr>
            </a:lvl1pPr>
          </a:lstStyle>
          <a:p>
            <a:fld id="{A9918980-4D85-4003-8ABA-6FCD48006499}" type="datetime1">
              <a:rPr lang="en-US" smtClean="0"/>
              <a:t>16/01/2023</a:t>
            </a:fld>
            <a:endParaRPr lang="en-US"/>
          </a:p>
        </p:txBody>
      </p:sp>
      <p:sp>
        <p:nvSpPr>
          <p:cNvPr id="6" name="Slide Number Placeholder 5"/>
          <p:cNvSpPr>
            <a:spLocks noGrp="1"/>
          </p:cNvSpPr>
          <p:nvPr>
            <p:ph type="sldNum" sz="quarter" idx="4"/>
          </p:nvPr>
        </p:nvSpPr>
        <p:spPr>
          <a:xfrm>
            <a:off x="8955007" y="6356350"/>
            <a:ext cx="2992974" cy="365125"/>
          </a:xfrm>
          <a:prstGeom prst="rect">
            <a:avLst/>
          </a:prstGeom>
        </p:spPr>
        <p:txBody>
          <a:bodyPr vert="horz" lIns="91440" tIns="45720" rIns="91440" bIns="45720" rtlCol="0" anchor="ctr"/>
          <a:lstStyle>
            <a:lvl1pPr algn="r">
              <a:defRPr sz="1200" b="1">
                <a:solidFill>
                  <a:schemeClr val="bg1"/>
                </a:solidFill>
                <a:latin typeface="Myriad Pro" panose="020B0503030403020204" pitchFamily="34" charset="0"/>
              </a:defRPr>
            </a:lvl1pPr>
          </a:lstStyle>
          <a:p>
            <a:fld id="{74A3404E-108D-4C83-932E-0A353F71BD4D}" type="slidenum">
              <a:rPr lang="en-US" smtClean="0"/>
              <a:pPr/>
              <a:t>‹#›</a:t>
            </a:fld>
            <a:endParaRPr lang="en-US"/>
          </a:p>
        </p:txBody>
      </p:sp>
    </p:spTree>
    <p:extLst>
      <p:ext uri="{BB962C8B-B14F-4D97-AF65-F5344CB8AC3E}">
        <p14:creationId xmlns:p14="http://schemas.microsoft.com/office/powerpoint/2010/main" val="1637851693"/>
      </p:ext>
    </p:extLst>
  </p:cSld>
  <p:clrMap bg1="lt1" tx1="dk1" bg2="lt2" tx2="dk2" accent1="accent1" accent2="accent2" accent3="accent3" accent4="accent4" accent5="accent5" accent6="accent6" hlink="hlink" folHlink="folHlink"/>
  <p:sldLayoutIdLst>
    <p:sldLayoutId id="2147483651" r:id="rId1"/>
    <p:sldLayoutId id="2147483659" r:id="rId2"/>
    <p:sldLayoutId id="2147483658" r:id="rId3"/>
    <p:sldLayoutId id="2147483657" r:id="rId4"/>
    <p:sldLayoutId id="2147483674" r:id="rId5"/>
    <p:sldLayoutId id="2147483673" r:id="rId6"/>
    <p:sldLayoutId id="2147483672" r:id="rId7"/>
    <p:sldLayoutId id="2147483655" r:id="rId8"/>
    <p:sldLayoutId id="2147483675" r:id="rId9"/>
    <p:sldLayoutId id="2147483676"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3200" b="0" kern="1200">
          <a:solidFill>
            <a:schemeClr val="accent1">
              <a:lumMod val="75000"/>
            </a:schemeClr>
          </a:solidFill>
          <a:effectLst>
            <a:outerShdw blurRad="38100" dist="38100" dir="2700000" algn="tl">
              <a:srgbClr val="000000">
                <a:alpha val="43137"/>
              </a:srgbClr>
            </a:outerShdw>
          </a:effectLst>
          <a:latin typeface="Myriad Pro" panose="020B0503030403020204" pitchFamily="34" charset="0"/>
          <a:ea typeface="+mj-ea"/>
          <a:cs typeface="+mj-cs"/>
        </a:defRPr>
      </a:lvl1pPr>
    </p:titleStyle>
    <p:bodyStyle>
      <a:lvl1pPr marL="396875" indent="-396875" algn="l" defTabSz="914400" rtl="0" eaLnBrk="1" latinLnBrk="0" hangingPunct="1">
        <a:lnSpc>
          <a:spcPct val="120000"/>
        </a:lnSpc>
        <a:spcBef>
          <a:spcPts val="1000"/>
        </a:spcBef>
        <a:buFont typeface="Wingdings" panose="05000000000000000000" pitchFamily="2" charset="2"/>
        <a:buChar char="ü"/>
        <a:defRPr sz="2200" kern="1200">
          <a:solidFill>
            <a:schemeClr val="tx1"/>
          </a:solidFill>
          <a:latin typeface="Myriad Pro" panose="020B0503030403020204" pitchFamily="34" charset="0"/>
          <a:ea typeface="+mn-ea"/>
          <a:cs typeface="+mn-cs"/>
        </a:defRPr>
      </a:lvl1pPr>
      <a:lvl2pPr marL="854075" indent="-396875" algn="l" defTabSz="914400" rtl="0" eaLnBrk="1" latinLnBrk="0" hangingPunct="1">
        <a:lnSpc>
          <a:spcPct val="120000"/>
        </a:lnSpc>
        <a:spcBef>
          <a:spcPts val="500"/>
        </a:spcBef>
        <a:buFont typeface="Wingdings" panose="05000000000000000000" pitchFamily="2" charset="2"/>
        <a:buChar char="§"/>
        <a:defRPr sz="2000" kern="1200">
          <a:solidFill>
            <a:schemeClr val="tx1"/>
          </a:solidFill>
          <a:latin typeface="Myriad Pro" panose="020B0503030403020204" pitchFamily="34" charset="0"/>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809687" y="3043007"/>
            <a:ext cx="9632026" cy="2467319"/>
          </a:xfrm>
        </p:spPr>
        <p:txBody>
          <a:bodyPr>
            <a:noAutofit/>
          </a:bodyPr>
          <a:lstStyle/>
          <a:p>
            <a:r>
              <a:rPr lang="en-US" dirty="0" err="1">
                <a:solidFill>
                  <a:srgbClr val="002060"/>
                </a:solidFill>
                <a:latin typeface="Times New Roman" panose="02020603050405020304" pitchFamily="18" charset="0"/>
                <a:cs typeface="Times New Roman" panose="02020603050405020304" pitchFamily="18" charset="0"/>
              </a:rPr>
              <a:t>Đồng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chủ</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biên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Nguyễn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Thị</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Hồng</a:t>
            </a:r>
            <a:r>
              <a:rPr lang="en-US" dirty="0">
                <a:solidFill>
                  <a:srgbClr val="002060"/>
                </a:solidFill>
                <a:latin typeface="Times New Roman" panose="02020603050405020304" pitchFamily="18" charset="0"/>
                <a:cs typeface="Times New Roman" panose="02020603050405020304" pitchFamily="18" charset="0"/>
              </a:rPr>
              <a:t> Nam, </a:t>
            </a:r>
            <a:r>
              <a:rPr lang="en-US" dirty="0" err="1">
                <a:solidFill>
                  <a:srgbClr val="002060"/>
                </a:solidFill>
                <a:latin typeface="Times New Roman" panose="02020603050405020304" pitchFamily="18" charset="0"/>
                <a:cs typeface="Times New Roman" panose="02020603050405020304" pitchFamily="18" charset="0"/>
              </a:rPr>
              <a:t>Nguyễn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Thành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Thi</a:t>
            </a:r>
            <a:endParaRPr lang="en-US" dirty="0">
              <a:solidFill>
                <a:srgbClr val="002060"/>
              </a:solidFill>
              <a:latin typeface="Times New Roman" panose="02020603050405020304" pitchFamily="18" charset="0"/>
              <a:cs typeface="Times New Roman" panose="02020603050405020304" pitchFamily="18" charset="0"/>
            </a:endParaRPr>
          </a:p>
          <a:p>
            <a:r>
              <a:rPr lang="en-US" dirty="0" err="1">
                <a:solidFill>
                  <a:srgbClr val="002060"/>
                </a:solidFill>
                <a:latin typeface="Times New Roman" panose="02020603050405020304" pitchFamily="18" charset="0"/>
                <a:cs typeface="Times New Roman" panose="02020603050405020304" pitchFamily="18" charset="0"/>
              </a:rPr>
              <a:t>Tác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giả</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Nguyễn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Thành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Ngọc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Bảo</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Trần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Lê</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Duy</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Dương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Thị</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Hồng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Hiếu</a:t>
            </a:r>
            <a:r>
              <a:rPr lang="en-US" dirty="0">
                <a:solidFill>
                  <a:srgbClr val="002060"/>
                </a:solidFill>
                <a:latin typeface="Times New Roman" panose="02020603050405020304" pitchFamily="18" charset="0"/>
                <a:cs typeface="Times New Roman" panose="02020603050405020304" pitchFamily="18" charset="0"/>
              </a:rPr>
              <a:t>,</a:t>
            </a:r>
          </a:p>
          <a:p>
            <a:r>
              <a:rPr lang="en-US" dirty="0">
                <a:solidFill>
                  <a:srgbClr val="002060"/>
                </a:solidFill>
                <a:latin typeface="Times New Roman" panose="02020603050405020304" pitchFamily="18" charset="0"/>
                <a:cs typeface="Times New Roman" panose="02020603050405020304" pitchFamily="18" charset="0"/>
              </a:rPr>
              <a:t> Phan </a:t>
            </a:r>
            <a:r>
              <a:rPr lang="en-US" dirty="0" err="1">
                <a:solidFill>
                  <a:srgbClr val="002060"/>
                </a:solidFill>
                <a:latin typeface="Times New Roman" panose="02020603050405020304" pitchFamily="18" charset="0"/>
                <a:cs typeface="Times New Roman" panose="02020603050405020304" pitchFamily="18" charset="0"/>
              </a:rPr>
              <a:t>Mạnh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Hùng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Tăng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Thị</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Tuyết</a:t>
            </a:r>
            <a:r>
              <a:rPr lang="en-US" dirty="0">
                <a:solidFill>
                  <a:srgbClr val="002060"/>
                </a:solidFill>
                <a:latin typeface="Times New Roman" panose="02020603050405020304" pitchFamily="18" charset="0"/>
                <a:cs typeface="Times New Roman" panose="02020603050405020304" pitchFamily="18" charset="0"/>
              </a:rPr>
              <a:t> Mai, </a:t>
            </a:r>
            <a:r>
              <a:rPr lang="en-US" dirty="0" err="1">
                <a:solidFill>
                  <a:srgbClr val="002060"/>
                </a:solidFill>
                <a:latin typeface="Times New Roman" panose="02020603050405020304" pitchFamily="18" charset="0"/>
                <a:cs typeface="Times New Roman" panose="02020603050405020304" pitchFamily="18" charset="0"/>
              </a:rPr>
              <a:t>Nguyễn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Thị</a:t>
            </a:r>
            <a:r>
              <a:rPr lang="en-US" dirty="0">
                <a:solidFill>
                  <a:srgbClr val="002060"/>
                </a:solidFill>
                <a:latin typeface="Times New Roman" panose="02020603050405020304" pitchFamily="18" charset="0"/>
                <a:cs typeface="Times New Roman" panose="02020603050405020304" pitchFamily="18" charset="0"/>
              </a:rPr>
              <a:t> Minh </a:t>
            </a:r>
            <a:r>
              <a:rPr lang="en-US" dirty="0" err="1">
                <a:solidFill>
                  <a:srgbClr val="002060"/>
                </a:solidFill>
                <a:latin typeface="Times New Roman" panose="02020603050405020304" pitchFamily="18" charset="0"/>
                <a:cs typeface="Times New Roman" panose="02020603050405020304" pitchFamily="18" charset="0"/>
              </a:rPr>
              <a:t>Ngọc</a:t>
            </a:r>
            <a:r>
              <a:rPr lang="en-US" dirty="0">
                <a:solidFill>
                  <a:srgbClr val="002060"/>
                </a:solidFill>
                <a:latin typeface="Times New Roman" panose="02020603050405020304" pitchFamily="18" charset="0"/>
                <a:cs typeface="Times New Roman" panose="02020603050405020304" pitchFamily="18" charset="0"/>
              </a:rPr>
              <a:t>,</a:t>
            </a:r>
          </a:p>
          <a:p>
            <a:r>
              <a:rPr lang="en-US" dirty="0" err="1">
                <a:solidFill>
                  <a:srgbClr val="002060"/>
                </a:solidFill>
                <a:latin typeface="Times New Roman" panose="02020603050405020304" pitchFamily="18" charset="0"/>
                <a:cs typeface="Times New Roman" panose="02020603050405020304" pitchFamily="18" charset="0"/>
              </a:rPr>
              <a:t>Nguyễn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Thị</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Ngọc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Thuý</a:t>
            </a:r>
            <a:r>
              <a:rPr lang="en-US" dirty="0">
                <a:solidFill>
                  <a:srgbClr val="002060"/>
                </a:solidFill>
                <a:latin typeface="Times New Roman" panose="02020603050405020304" pitchFamily="18" charset="0"/>
                <a:cs typeface="Times New Roman" panose="02020603050405020304" pitchFamily="18" charset="0"/>
              </a:rPr>
              <a:t>, Phan Thu </a:t>
            </a:r>
            <a:r>
              <a:rPr lang="en-US" dirty="0" err="1">
                <a:solidFill>
                  <a:srgbClr val="002060"/>
                </a:solidFill>
                <a:latin typeface="Times New Roman" panose="02020603050405020304" pitchFamily="18" charset="0"/>
                <a:cs typeface="Times New Roman" panose="02020603050405020304" pitchFamily="18" charset="0"/>
              </a:rPr>
              <a:t>Vân</a:t>
            </a:r>
            <a:r>
              <a:rPr lang="en-US" dirty="0">
                <a:solidFill>
                  <a:srgbClr val="002060"/>
                </a:solidFill>
                <a:latin typeface="Times New Roman" panose="02020603050405020304" pitchFamily="18" charset="0"/>
                <a:cs typeface="Times New Roman" panose="02020603050405020304" pitchFamily="18" charset="0"/>
              </a:rPr>
              <a:t>  </a:t>
            </a:r>
          </a:p>
        </p:txBody>
      </p:sp>
      <p:sp>
        <p:nvSpPr>
          <p:cNvPr id="2" name="Slide Number Placeholder 1"/>
          <p:cNvSpPr>
            <a:spLocks noGrp="1"/>
          </p:cNvSpPr>
          <p:nvPr>
            <p:ph type="sldNum" sz="quarter" idx="12"/>
          </p:nvPr>
        </p:nvSpPr>
        <p:spPr/>
        <p:txBody>
          <a:bodyPr/>
          <a:lstStyle/>
          <a:p>
            <a:fld id="{74A3404E-108D-4C83-932E-0A353F71BD4D}" type="slidenum">
              <a:rPr lang="en-US" smtClean="0"/>
              <a:t>1</a:t>
            </a:fld>
            <a:endParaRPr lang="en-US"/>
          </a:p>
        </p:txBody>
      </p:sp>
      <p:sp>
        <p:nvSpPr>
          <p:cNvPr id="3" name="Date Placeholder 2"/>
          <p:cNvSpPr>
            <a:spLocks noGrp="1"/>
          </p:cNvSpPr>
          <p:nvPr>
            <p:ph type="dt" sz="half" idx="10"/>
          </p:nvPr>
        </p:nvSpPr>
        <p:spPr/>
        <p:txBody>
          <a:bodyPr/>
          <a:lstStyle/>
          <a:p>
            <a:fld id="{83A9B9A7-C4AA-467E-A90E-D7B2E4CB7A48}" type="datetime1">
              <a:rPr lang="en-US" smtClean="0"/>
              <a:t>16/01/2023</a:t>
            </a:fld>
            <a:endParaRPr lang="en-US"/>
          </a:p>
        </p:txBody>
      </p:sp>
      <p:sp>
        <p:nvSpPr>
          <p:cNvPr id="6" name="Title 1"/>
          <p:cNvSpPr txBox="1">
            <a:spLocks/>
          </p:cNvSpPr>
          <p:nvPr/>
        </p:nvSpPr>
        <p:spPr>
          <a:xfrm>
            <a:off x="5506996" y="1128905"/>
            <a:ext cx="4844143" cy="1582693"/>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b="1" kern="1200">
                <a:solidFill>
                  <a:schemeClr val="accent1">
                    <a:lumMod val="75000"/>
                  </a:schemeClr>
                </a:solidFill>
                <a:effectLst>
                  <a:outerShdw blurRad="38100" dist="38100" dir="2700000" algn="tl">
                    <a:srgbClr val="000000">
                      <a:alpha val="43137"/>
                    </a:srgbClr>
                  </a:outerShdw>
                </a:effectLst>
                <a:latin typeface="Myriad Pro" panose="020B0503030403020204" pitchFamily="34" charset="0"/>
                <a:ea typeface="+mj-ea"/>
                <a:cs typeface="+mj-cs"/>
              </a:defRPr>
            </a:lvl1pPr>
          </a:lstStyle>
          <a:p>
            <a:r>
              <a:rPr lang="en-GB" sz="6000" dirty="0">
                <a:effectLst/>
                <a:latin typeface="Cambria" panose="02040503050406030204" pitchFamily="18" charset="0"/>
                <a:ea typeface="Cambria" panose="02040503050406030204" pitchFamily="18" charset="0"/>
              </a:rPr>
              <a:t>NGỮ VĂN </a:t>
            </a:r>
            <a:r>
              <a:rPr lang="en-US" sz="6000" dirty="0">
                <a:effectLst/>
                <a:latin typeface="Cambria" panose="02040503050406030204" pitchFamily="18" charset="0"/>
                <a:ea typeface="Cambria" panose="02040503050406030204" pitchFamily="18" charset="0"/>
              </a:rPr>
              <a:t>8</a:t>
            </a:r>
          </a:p>
        </p:txBody>
      </p:sp>
    </p:spTree>
    <p:extLst>
      <p:ext uri="{BB962C8B-B14F-4D97-AF65-F5344CB8AC3E}">
        <p14:creationId xmlns:p14="http://schemas.microsoft.com/office/powerpoint/2010/main" val="173589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3FAAF84-158E-4159-ACE2-AFFDF052E323}" type="datetime1">
              <a:rPr lang="en-US" smtClean="0"/>
              <a:t>16/01/2023</a:t>
            </a:fld>
            <a:endParaRPr lang="en-US"/>
          </a:p>
        </p:txBody>
      </p:sp>
      <p:sp>
        <p:nvSpPr>
          <p:cNvPr id="5" name="Slide Number Placeholder 4"/>
          <p:cNvSpPr>
            <a:spLocks noGrp="1"/>
          </p:cNvSpPr>
          <p:nvPr>
            <p:ph type="sldNum" sz="quarter" idx="12"/>
          </p:nvPr>
        </p:nvSpPr>
        <p:spPr/>
        <p:txBody>
          <a:bodyPr/>
          <a:lstStyle/>
          <a:p>
            <a:fld id="{91667C26-B633-48F6-87B8-FF398841F89F}" type="slidenum">
              <a:rPr lang="en-US" smtClean="0"/>
              <a:t>10</a:t>
            </a:fld>
            <a:endParaRPr lang="en-US"/>
          </a:p>
        </p:txBody>
      </p:sp>
      <p:pic>
        <p:nvPicPr>
          <p:cNvPr id="8" name="Content Placeholder 7"/>
          <p:cNvPicPr>
            <a:picLocks noGrp="1" noChangeAspect="1"/>
          </p:cNvPicPr>
          <p:nvPr>
            <p:ph idx="1"/>
          </p:nvPr>
        </p:nvPicPr>
        <p:blipFill>
          <a:blip r:embed="rId2"/>
          <a:stretch>
            <a:fillRect/>
          </a:stretch>
        </p:blipFill>
        <p:spPr>
          <a:xfrm>
            <a:off x="291821" y="1291369"/>
            <a:ext cx="8683433" cy="4205305"/>
          </a:xfrm>
          <a:prstGeom prst="rect">
            <a:avLst/>
          </a:prstGeom>
        </p:spPr>
      </p:pic>
      <p:grpSp>
        <p:nvGrpSpPr>
          <p:cNvPr id="10" name="Group 9"/>
          <p:cNvGrpSpPr/>
          <p:nvPr/>
        </p:nvGrpSpPr>
        <p:grpSpPr>
          <a:xfrm>
            <a:off x="9210096" y="1621955"/>
            <a:ext cx="2737883" cy="3722104"/>
            <a:chOff x="8021797" y="2568812"/>
            <a:chExt cx="2249323" cy="3121196"/>
          </a:xfrm>
        </p:grpSpPr>
        <p:sp>
          <p:nvSpPr>
            <p:cNvPr id="11" name="Right Brace 10"/>
            <p:cNvSpPr/>
            <p:nvPr/>
          </p:nvSpPr>
          <p:spPr>
            <a:xfrm>
              <a:off x="8021797" y="2568812"/>
              <a:ext cx="148546" cy="855469"/>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latin typeface="Myriad Pro" pitchFamily="34" charset="0"/>
                <a:ea typeface="Cambria" panose="02040503050406030204" pitchFamily="18" charset="0"/>
              </a:endParaRPr>
            </a:p>
          </p:txBody>
        </p:sp>
        <p:sp>
          <p:nvSpPr>
            <p:cNvPr id="12" name="Rounded Rectangle 11"/>
            <p:cNvSpPr/>
            <p:nvPr/>
          </p:nvSpPr>
          <p:spPr>
            <a:xfrm>
              <a:off x="8298201" y="5040489"/>
              <a:ext cx="1972919" cy="64951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992C31"/>
                  </a:solidFill>
                  <a:highlight>
                    <a:srgbClr val="00FF00"/>
                  </a:highlight>
                  <a:latin typeface="Myriad Pro" pitchFamily="34" charset="0"/>
                  <a:ea typeface="Cambria" panose="02040503050406030204" pitchFamily="18" charset="0"/>
                </a:rPr>
                <a:t>Trình</a:t>
              </a:r>
              <a:r>
                <a:rPr lang="en-US" sz="2400" b="1" dirty="0">
                  <a:solidFill>
                    <a:srgbClr val="992C31"/>
                  </a:solidFill>
                  <a:highlight>
                    <a:srgbClr val="00FF00"/>
                  </a:highlight>
                  <a:latin typeface="Myriad Pro" pitchFamily="34" charset="0"/>
                  <a:ea typeface="Cambria" panose="02040503050406030204" pitchFamily="18" charset="0"/>
                </a:rPr>
                <a:t> </a:t>
              </a:r>
              <a:r>
                <a:rPr lang="en-US" sz="2400" b="1" dirty="0" err="1">
                  <a:solidFill>
                    <a:srgbClr val="992C31"/>
                  </a:solidFill>
                  <a:highlight>
                    <a:srgbClr val="00FF00"/>
                  </a:highlight>
                  <a:latin typeface="Myriad Pro" pitchFamily="34" charset="0"/>
                  <a:ea typeface="Cambria" panose="02040503050406030204" pitchFamily="18" charset="0"/>
                </a:rPr>
                <a:t>bày</a:t>
              </a:r>
              <a:r>
                <a:rPr lang="en-US" sz="2400" b="1" dirty="0">
                  <a:solidFill>
                    <a:srgbClr val="992C31"/>
                  </a:solidFill>
                  <a:highlight>
                    <a:srgbClr val="00FF00"/>
                  </a:highlight>
                  <a:latin typeface="Myriad Pro" pitchFamily="34" charset="0"/>
                  <a:ea typeface="Cambria" panose="02040503050406030204" pitchFamily="18" charset="0"/>
                </a:rPr>
                <a:t> </a:t>
              </a:r>
              <a:r>
                <a:rPr lang="en-US" sz="2400" b="1" dirty="0" err="1">
                  <a:solidFill>
                    <a:srgbClr val="992C31"/>
                  </a:solidFill>
                  <a:highlight>
                    <a:srgbClr val="00FF00"/>
                  </a:highlight>
                  <a:latin typeface="Myriad Pro" pitchFamily="34" charset="0"/>
                  <a:ea typeface="Cambria" panose="02040503050406030204" pitchFamily="18" charset="0"/>
                </a:rPr>
                <a:t>về</a:t>
              </a:r>
              <a:r>
                <a:rPr lang="en-US" sz="2400" b="1" dirty="0">
                  <a:solidFill>
                    <a:srgbClr val="992C31"/>
                  </a:solidFill>
                  <a:highlight>
                    <a:srgbClr val="00FF00"/>
                  </a:highlight>
                  <a:latin typeface="Myriad Pro" pitchFamily="34" charset="0"/>
                  <a:ea typeface="Cambria" panose="02040503050406030204" pitchFamily="18" charset="0"/>
                </a:rPr>
                <a:t> VB </a:t>
              </a:r>
              <a:r>
                <a:rPr lang="en-US" sz="2400" b="1" dirty="0" err="1">
                  <a:solidFill>
                    <a:srgbClr val="992C31"/>
                  </a:solidFill>
                  <a:highlight>
                    <a:srgbClr val="00FF00"/>
                  </a:highlight>
                  <a:latin typeface="Myriad Pro" pitchFamily="34" charset="0"/>
                  <a:ea typeface="Cambria" panose="02040503050406030204" pitchFamily="18" charset="0"/>
                </a:rPr>
                <a:t>đã</a:t>
              </a:r>
              <a:r>
                <a:rPr lang="en-US" sz="2400" b="1" dirty="0">
                  <a:solidFill>
                    <a:srgbClr val="992C31"/>
                  </a:solidFill>
                  <a:highlight>
                    <a:srgbClr val="00FF00"/>
                  </a:highlight>
                  <a:latin typeface="Myriad Pro" pitchFamily="34" charset="0"/>
                  <a:ea typeface="Cambria" panose="02040503050406030204" pitchFamily="18" charset="0"/>
                </a:rPr>
                <a:t> </a:t>
              </a:r>
              <a:r>
                <a:rPr lang="en-US" sz="2400" b="1" dirty="0" err="1">
                  <a:solidFill>
                    <a:srgbClr val="992C31"/>
                  </a:solidFill>
                  <a:highlight>
                    <a:srgbClr val="00FF00"/>
                  </a:highlight>
                  <a:latin typeface="Myriad Pro" pitchFamily="34" charset="0"/>
                  <a:ea typeface="Cambria" panose="02040503050406030204" pitchFamily="18" charset="0"/>
                </a:rPr>
                <a:t>viết</a:t>
              </a:r>
              <a:endParaRPr lang="en-US" sz="2400" b="1" dirty="0">
                <a:solidFill>
                  <a:srgbClr val="992C31"/>
                </a:solidFill>
                <a:highlight>
                  <a:srgbClr val="00FF00"/>
                </a:highlight>
                <a:latin typeface="Myriad Pro" pitchFamily="34" charset="0"/>
                <a:ea typeface="Cambria" panose="02040503050406030204" pitchFamily="18" charset="0"/>
              </a:endParaRPr>
            </a:p>
          </p:txBody>
        </p:sp>
        <p:sp>
          <p:nvSpPr>
            <p:cNvPr id="13" name="Right Brace 12"/>
            <p:cNvSpPr/>
            <p:nvPr/>
          </p:nvSpPr>
          <p:spPr>
            <a:xfrm>
              <a:off x="8036974" y="5040488"/>
              <a:ext cx="133370" cy="467339"/>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latin typeface="Myriad Pro" pitchFamily="34" charset="0"/>
                <a:ea typeface="Cambria" panose="02040503050406030204" pitchFamily="18" charset="0"/>
              </a:endParaRPr>
            </a:p>
          </p:txBody>
        </p:sp>
        <p:sp>
          <p:nvSpPr>
            <p:cNvPr id="14" name="Rounded Rectangle 13"/>
            <p:cNvSpPr/>
            <p:nvPr/>
          </p:nvSpPr>
          <p:spPr>
            <a:xfrm>
              <a:off x="8298201" y="4400073"/>
              <a:ext cx="1972919" cy="5751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992C31"/>
                  </a:solidFill>
                  <a:highlight>
                    <a:srgbClr val="00FF00"/>
                  </a:highlight>
                  <a:latin typeface="Myriad Pro" pitchFamily="34" charset="0"/>
                  <a:ea typeface="Cambria" panose="02040503050406030204" pitchFamily="18" charset="0"/>
                </a:rPr>
                <a:t>Viết</a:t>
              </a:r>
              <a:r>
                <a:rPr lang="en-US" sz="2400" b="1" dirty="0">
                  <a:solidFill>
                    <a:srgbClr val="992C31"/>
                  </a:solidFill>
                  <a:highlight>
                    <a:srgbClr val="00FF00"/>
                  </a:highlight>
                  <a:latin typeface="Myriad Pro" pitchFamily="34" charset="0"/>
                  <a:ea typeface="Cambria" panose="02040503050406030204" pitchFamily="18" charset="0"/>
                </a:rPr>
                <a:t> </a:t>
              </a:r>
            </a:p>
            <a:p>
              <a:pPr algn="ctr">
                <a:defRPr/>
              </a:pPr>
              <a:r>
                <a:rPr lang="en-US" sz="2400" b="1" dirty="0">
                  <a:solidFill>
                    <a:srgbClr val="992C31"/>
                  </a:solidFill>
                  <a:highlight>
                    <a:srgbClr val="00FF00"/>
                  </a:highlight>
                  <a:latin typeface="Myriad Pro" pitchFamily="34" charset="0"/>
                  <a:ea typeface="Cambria" panose="02040503050406030204" pitchFamily="18" charset="0"/>
                </a:rPr>
                <a:t>VB </a:t>
              </a:r>
              <a:r>
                <a:rPr lang="en-US" sz="2400" b="1" dirty="0" err="1">
                  <a:solidFill>
                    <a:srgbClr val="992C31"/>
                  </a:solidFill>
                  <a:highlight>
                    <a:srgbClr val="00FF00"/>
                  </a:highlight>
                  <a:latin typeface="Myriad Pro" pitchFamily="34" charset="0"/>
                  <a:ea typeface="Cambria" panose="02040503050406030204" pitchFamily="18" charset="0"/>
                </a:rPr>
                <a:t>thông</a:t>
              </a:r>
              <a:r>
                <a:rPr lang="en-US" sz="2400" b="1" dirty="0">
                  <a:solidFill>
                    <a:srgbClr val="992C31"/>
                  </a:solidFill>
                  <a:highlight>
                    <a:srgbClr val="00FF00"/>
                  </a:highlight>
                  <a:latin typeface="Myriad Pro" pitchFamily="34" charset="0"/>
                  <a:ea typeface="Cambria" panose="02040503050406030204" pitchFamily="18" charset="0"/>
                </a:rPr>
                <a:t> tin</a:t>
              </a:r>
            </a:p>
          </p:txBody>
        </p:sp>
        <p:sp>
          <p:nvSpPr>
            <p:cNvPr id="15" name="Right Brace 14"/>
            <p:cNvSpPr/>
            <p:nvPr/>
          </p:nvSpPr>
          <p:spPr>
            <a:xfrm>
              <a:off x="8036973" y="4400072"/>
              <a:ext cx="148546" cy="575150"/>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latin typeface="Myriad Pro" pitchFamily="34" charset="0"/>
                <a:ea typeface="Cambria" panose="02040503050406030204" pitchFamily="18" charset="0"/>
              </a:endParaRPr>
            </a:p>
          </p:txBody>
        </p:sp>
      </p:grpSp>
      <p:sp>
        <p:nvSpPr>
          <p:cNvPr id="16" name="Rounded Rectangle 15"/>
          <p:cNvSpPr/>
          <p:nvPr/>
        </p:nvSpPr>
        <p:spPr>
          <a:xfrm>
            <a:off x="9546537" y="1666160"/>
            <a:ext cx="2401444" cy="103864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992C31"/>
                </a:solidFill>
                <a:highlight>
                  <a:srgbClr val="00FF00"/>
                </a:highlight>
                <a:latin typeface="Myriad Pro" pitchFamily="34" charset="0"/>
                <a:ea typeface="Cambria" panose="02040503050406030204" pitchFamily="18" charset="0"/>
              </a:rPr>
              <a:t>Đọc</a:t>
            </a:r>
            <a:r>
              <a:rPr lang="en-US" sz="2400" b="1" dirty="0">
                <a:solidFill>
                  <a:srgbClr val="992C31"/>
                </a:solidFill>
                <a:highlight>
                  <a:srgbClr val="00FF00"/>
                </a:highlight>
                <a:latin typeface="Myriad Pro" pitchFamily="34" charset="0"/>
                <a:ea typeface="Cambria" panose="02040503050406030204" pitchFamily="18" charset="0"/>
              </a:rPr>
              <a:t> </a:t>
            </a:r>
            <a:r>
              <a:rPr lang="en-US" sz="2400" b="1" dirty="0" err="1">
                <a:solidFill>
                  <a:srgbClr val="992C31"/>
                </a:solidFill>
                <a:highlight>
                  <a:srgbClr val="00FF00"/>
                </a:highlight>
                <a:latin typeface="Myriad Pro" pitchFamily="34" charset="0"/>
                <a:ea typeface="Cambria" panose="02040503050406030204" pitchFamily="18" charset="0"/>
              </a:rPr>
              <a:t>hiểu</a:t>
            </a:r>
            <a:endParaRPr lang="en-US" sz="2400" b="1" dirty="0">
              <a:solidFill>
                <a:srgbClr val="992C31"/>
              </a:solidFill>
              <a:highlight>
                <a:srgbClr val="00FF00"/>
              </a:highlight>
              <a:latin typeface="Myriad Pro" pitchFamily="34" charset="0"/>
              <a:ea typeface="Cambria" panose="02040503050406030204" pitchFamily="18" charset="0"/>
            </a:endParaRPr>
          </a:p>
          <a:p>
            <a:pPr algn="ctr">
              <a:defRPr/>
            </a:pPr>
            <a:r>
              <a:rPr lang="en-US" sz="2400" b="1" dirty="0">
                <a:solidFill>
                  <a:srgbClr val="992C31"/>
                </a:solidFill>
                <a:highlight>
                  <a:srgbClr val="00FF00"/>
                </a:highlight>
                <a:latin typeface="Myriad Pro" pitchFamily="34" charset="0"/>
                <a:ea typeface="Cambria" panose="02040503050406030204" pitchFamily="18" charset="0"/>
              </a:rPr>
              <a:t>VB </a:t>
            </a:r>
            <a:r>
              <a:rPr lang="en-US" sz="2400" b="1" dirty="0" err="1">
                <a:solidFill>
                  <a:srgbClr val="992C31"/>
                </a:solidFill>
                <a:highlight>
                  <a:srgbClr val="00FF00"/>
                </a:highlight>
                <a:latin typeface="Myriad Pro" pitchFamily="34" charset="0"/>
                <a:ea typeface="Cambria" panose="02040503050406030204" pitchFamily="18" charset="0"/>
              </a:rPr>
              <a:t>thông</a:t>
            </a:r>
            <a:r>
              <a:rPr lang="en-US" sz="2400" b="1" dirty="0">
                <a:solidFill>
                  <a:srgbClr val="992C31"/>
                </a:solidFill>
                <a:highlight>
                  <a:srgbClr val="00FF00"/>
                </a:highlight>
                <a:latin typeface="Myriad Pro" pitchFamily="34" charset="0"/>
                <a:ea typeface="Cambria" panose="02040503050406030204" pitchFamily="18" charset="0"/>
              </a:rPr>
              <a:t> tin</a:t>
            </a:r>
          </a:p>
        </p:txBody>
      </p:sp>
    </p:spTree>
    <p:extLst>
      <p:ext uri="{BB962C8B-B14F-4D97-AF65-F5344CB8AC3E}">
        <p14:creationId xmlns:p14="http://schemas.microsoft.com/office/powerpoint/2010/main" val="2408828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45035" y="955498"/>
            <a:ext cx="2080867" cy="424322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err="1">
                <a:solidFill>
                  <a:srgbClr val="C00000"/>
                </a:solidFill>
                <a:highlight>
                  <a:srgbClr val="00FF00"/>
                </a:highlight>
                <a:latin typeface="Myriad Pro" pitchFamily="34" charset="0"/>
              </a:rPr>
              <a:t>Tích</a:t>
            </a:r>
            <a:r>
              <a:rPr lang="en-US" sz="2400" dirty="0">
                <a:solidFill>
                  <a:srgbClr val="C00000"/>
                </a:solidFill>
                <a:highlight>
                  <a:srgbClr val="00FF00"/>
                </a:highlight>
                <a:latin typeface="Myriad Pro" pitchFamily="34" charset="0"/>
              </a:rPr>
              <a:t> </a:t>
            </a:r>
            <a:r>
              <a:rPr lang="en-US" sz="2400" dirty="0" err="1">
                <a:solidFill>
                  <a:srgbClr val="C00000"/>
                </a:solidFill>
                <a:highlight>
                  <a:srgbClr val="00FF00"/>
                </a:highlight>
                <a:latin typeface="Myriad Pro" pitchFamily="34" charset="0"/>
              </a:rPr>
              <a:t>hợp</a:t>
            </a:r>
            <a:r>
              <a:rPr lang="en-US" sz="2400" dirty="0">
                <a:solidFill>
                  <a:srgbClr val="C00000"/>
                </a:solidFill>
                <a:highlight>
                  <a:srgbClr val="00FF00"/>
                </a:highlight>
                <a:latin typeface="Myriad Pro" pitchFamily="34" charset="0"/>
              </a:rPr>
              <a:t> </a:t>
            </a:r>
          </a:p>
          <a:p>
            <a:r>
              <a:rPr lang="en-US" sz="2400" dirty="0" err="1">
                <a:solidFill>
                  <a:srgbClr val="C00000"/>
                </a:solidFill>
                <a:highlight>
                  <a:srgbClr val="00FF00"/>
                </a:highlight>
                <a:latin typeface="Myriad Pro" pitchFamily="34" charset="0"/>
              </a:rPr>
              <a:t>Đọc</a:t>
            </a:r>
            <a:r>
              <a:rPr lang="en-US" sz="2400" dirty="0">
                <a:solidFill>
                  <a:srgbClr val="C00000"/>
                </a:solidFill>
                <a:highlight>
                  <a:srgbClr val="00FF00"/>
                </a:highlight>
                <a:latin typeface="Myriad Pro" pitchFamily="34" charset="0"/>
              </a:rPr>
              <a:t> - </a:t>
            </a:r>
            <a:r>
              <a:rPr lang="en-US" sz="2400" dirty="0" err="1">
                <a:solidFill>
                  <a:srgbClr val="C00000"/>
                </a:solidFill>
                <a:highlight>
                  <a:srgbClr val="00FF00"/>
                </a:highlight>
                <a:latin typeface="Myriad Pro" pitchFamily="34" charset="0"/>
              </a:rPr>
              <a:t>Viết</a:t>
            </a:r>
            <a:r>
              <a:rPr lang="en-US" sz="2400" dirty="0">
                <a:solidFill>
                  <a:srgbClr val="C00000"/>
                </a:solidFill>
                <a:highlight>
                  <a:srgbClr val="00FF00"/>
                </a:highlight>
                <a:latin typeface="Myriad Pro" pitchFamily="34" charset="0"/>
              </a:rPr>
              <a:t> – ở </a:t>
            </a:r>
            <a:r>
              <a:rPr lang="en-US" sz="2400" dirty="0" err="1">
                <a:solidFill>
                  <a:srgbClr val="C00000"/>
                </a:solidFill>
                <a:highlight>
                  <a:srgbClr val="00FF00"/>
                </a:highlight>
                <a:latin typeface="Myriad Pro" pitchFamily="34" charset="0"/>
              </a:rPr>
              <a:t>nhiều</a:t>
            </a:r>
            <a:r>
              <a:rPr lang="en-US" sz="2400" dirty="0">
                <a:solidFill>
                  <a:srgbClr val="C00000"/>
                </a:solidFill>
                <a:highlight>
                  <a:srgbClr val="00FF00"/>
                </a:highlight>
                <a:latin typeface="Myriad Pro" pitchFamily="34" charset="0"/>
              </a:rPr>
              <a:t> </a:t>
            </a:r>
          </a:p>
          <a:p>
            <a:r>
              <a:rPr lang="en-US" sz="2400" dirty="0" err="1">
                <a:solidFill>
                  <a:srgbClr val="C00000"/>
                </a:solidFill>
                <a:highlight>
                  <a:srgbClr val="00FF00"/>
                </a:highlight>
                <a:latin typeface="Myriad Pro" pitchFamily="34" charset="0"/>
              </a:rPr>
              <a:t>cấp</a:t>
            </a:r>
            <a:r>
              <a:rPr lang="en-US" sz="2400" dirty="0">
                <a:solidFill>
                  <a:srgbClr val="C00000"/>
                </a:solidFill>
                <a:highlight>
                  <a:srgbClr val="00FF00"/>
                </a:highlight>
                <a:latin typeface="Myriad Pro" pitchFamily="34" charset="0"/>
              </a:rPr>
              <a:t> </a:t>
            </a:r>
            <a:r>
              <a:rPr lang="en-US" sz="2400" dirty="0" err="1">
                <a:solidFill>
                  <a:srgbClr val="C00000"/>
                </a:solidFill>
                <a:highlight>
                  <a:srgbClr val="00FF00"/>
                </a:highlight>
                <a:latin typeface="Myriad Pro" pitchFamily="34" charset="0"/>
              </a:rPr>
              <a:t>độ</a:t>
            </a:r>
            <a:r>
              <a:rPr lang="en-US" sz="2400" dirty="0">
                <a:solidFill>
                  <a:srgbClr val="C00000"/>
                </a:solidFill>
                <a:highlight>
                  <a:srgbClr val="00FF00"/>
                </a:highlight>
                <a:latin typeface="Myriad Pro" pitchFamily="34" charset="0"/>
              </a:rPr>
              <a:t> </a:t>
            </a:r>
          </a:p>
          <a:p>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phát</a:t>
            </a:r>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triển</a:t>
            </a:r>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kĩ</a:t>
            </a:r>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năng</a:t>
            </a:r>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viết</a:t>
            </a:r>
            <a:endParaRPr lang="en-US" sz="2400" dirty="0">
              <a:solidFill>
                <a:schemeClr val="accent5">
                  <a:lumMod val="50000"/>
                </a:schemeClr>
              </a:solidFill>
              <a:highlight>
                <a:srgbClr val="00FF00"/>
              </a:highlight>
              <a:latin typeface="Myriad Pro" pitchFamily="34" charset="0"/>
              <a:sym typeface="Wingdings" panose="05000000000000000000" pitchFamily="2" charset="2"/>
            </a:endParaRPr>
          </a:p>
          <a:p>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phát</a:t>
            </a:r>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triển</a:t>
            </a:r>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năng</a:t>
            </a:r>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lực</a:t>
            </a:r>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sáng</a:t>
            </a:r>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tạo</a:t>
            </a:r>
            <a:endParaRPr lang="en-US" sz="2400" dirty="0">
              <a:solidFill>
                <a:schemeClr val="accent5">
                  <a:lumMod val="50000"/>
                </a:schemeClr>
              </a:solidFill>
              <a:highlight>
                <a:srgbClr val="00FF00"/>
              </a:highlight>
              <a:latin typeface="Myriad Pro" pitchFamily="34" charset="0"/>
            </a:endParaRPr>
          </a:p>
        </p:txBody>
      </p:sp>
      <p:pic>
        <p:nvPicPr>
          <p:cNvPr id="3" name="Picture 2"/>
          <p:cNvPicPr>
            <a:picLocks noChangeAspect="1"/>
          </p:cNvPicPr>
          <p:nvPr/>
        </p:nvPicPr>
        <p:blipFill>
          <a:blip r:embed="rId2"/>
          <a:stretch>
            <a:fillRect/>
          </a:stretch>
        </p:blipFill>
        <p:spPr>
          <a:xfrm>
            <a:off x="2630183" y="1907711"/>
            <a:ext cx="9142760" cy="826984"/>
          </a:xfrm>
          <a:prstGeom prst="rect">
            <a:avLst/>
          </a:prstGeom>
        </p:spPr>
      </p:pic>
      <p:pic>
        <p:nvPicPr>
          <p:cNvPr id="7" name="Picture 6"/>
          <p:cNvPicPr>
            <a:picLocks noChangeAspect="1"/>
          </p:cNvPicPr>
          <p:nvPr/>
        </p:nvPicPr>
        <p:blipFill>
          <a:blip r:embed="rId3"/>
          <a:stretch>
            <a:fillRect/>
          </a:stretch>
        </p:blipFill>
        <p:spPr>
          <a:xfrm>
            <a:off x="2766410" y="2933877"/>
            <a:ext cx="8933483" cy="3211433"/>
          </a:xfrm>
          <a:prstGeom prst="rect">
            <a:avLst/>
          </a:prstGeom>
        </p:spPr>
      </p:pic>
      <p:pic>
        <p:nvPicPr>
          <p:cNvPr id="8" name="Picture 7"/>
          <p:cNvPicPr>
            <a:picLocks noChangeAspect="1"/>
          </p:cNvPicPr>
          <p:nvPr/>
        </p:nvPicPr>
        <p:blipFill>
          <a:blip r:embed="rId4"/>
          <a:stretch>
            <a:fillRect/>
          </a:stretch>
        </p:blipFill>
        <p:spPr>
          <a:xfrm>
            <a:off x="2766409" y="702641"/>
            <a:ext cx="9050151" cy="753551"/>
          </a:xfrm>
          <a:prstGeom prst="rect">
            <a:avLst/>
          </a:prstGeom>
        </p:spPr>
      </p:pic>
    </p:spTree>
    <p:extLst>
      <p:ext uri="{BB962C8B-B14F-4D97-AF65-F5344CB8AC3E}">
        <p14:creationId xmlns:p14="http://schemas.microsoft.com/office/powerpoint/2010/main" val="202585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92614EB-4C52-4163-BE51-DB4699B4D25A}"/>
              </a:ext>
            </a:extLst>
          </p:cNvPr>
          <p:cNvGrpSpPr/>
          <p:nvPr/>
        </p:nvGrpSpPr>
        <p:grpSpPr>
          <a:xfrm>
            <a:off x="1893452" y="193628"/>
            <a:ext cx="8699203" cy="901041"/>
            <a:chOff x="2619476" y="400875"/>
            <a:chExt cx="1349767" cy="1487862"/>
          </a:xfrm>
        </p:grpSpPr>
        <p:sp>
          <p:nvSpPr>
            <p:cNvPr id="7" name="Rectangle 6">
              <a:extLst>
                <a:ext uri="{FF2B5EF4-FFF2-40B4-BE49-F238E27FC236}">
                  <a16:creationId xmlns:a16="http://schemas.microsoft.com/office/drawing/2014/main" id="{A7663407-8F68-4DE1-A64A-4A83916969AA}"/>
                </a:ext>
              </a:extLst>
            </p:cNvPr>
            <p:cNvSpPr/>
            <p:nvPr/>
          </p:nvSpPr>
          <p:spPr>
            <a:xfrm>
              <a:off x="2711116" y="545016"/>
              <a:ext cx="1073754" cy="895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C00000"/>
                </a:solidFill>
              </a:endParaRPr>
            </a:p>
          </p:txBody>
        </p:sp>
        <p:sp>
          <p:nvSpPr>
            <p:cNvPr id="9" name="Rectangle 8">
              <a:extLst>
                <a:ext uri="{FF2B5EF4-FFF2-40B4-BE49-F238E27FC236}">
                  <a16:creationId xmlns:a16="http://schemas.microsoft.com/office/drawing/2014/main" id="{E09A2370-A41B-44F6-8770-CAD4B8E47B54}"/>
                </a:ext>
              </a:extLst>
            </p:cNvPr>
            <p:cNvSpPr/>
            <p:nvPr/>
          </p:nvSpPr>
          <p:spPr>
            <a:xfrm>
              <a:off x="2619476" y="400875"/>
              <a:ext cx="1349767" cy="148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C00000"/>
                  </a:solidFill>
                  <a:latin typeface="Arial" panose="020B0604020202020204" pitchFamily="34" charset="0"/>
                  <a:cs typeface="Arial" panose="020B0604020202020204" pitchFamily="34" charset="0"/>
                </a:rPr>
                <a:t>Yêu</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cầu</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cần</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đạt</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của</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các</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chủ</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điểm</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bài</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học</a:t>
              </a:r>
              <a:endParaRPr lang="en-US" sz="3200" b="1" dirty="0">
                <a:solidFill>
                  <a:srgbClr val="C00000"/>
                </a:solidFill>
                <a:latin typeface="Arial" panose="020B0604020202020204" pitchFamily="34" charset="0"/>
                <a:cs typeface="Arial" panose="020B0604020202020204" pitchFamily="34" charset="0"/>
              </a:endParaRPr>
            </a:p>
          </p:txBody>
        </p:sp>
      </p:grpSp>
      <p:sp>
        <p:nvSpPr>
          <p:cNvPr id="10" name="Rectangle: Rounded Corners 9">
            <a:extLst>
              <a:ext uri="{FF2B5EF4-FFF2-40B4-BE49-F238E27FC236}">
                <a16:creationId xmlns:a16="http://schemas.microsoft.com/office/drawing/2014/main" id="{91DF9A63-EED8-4E38-813F-D3FAC87D3635}"/>
              </a:ext>
            </a:extLst>
          </p:cNvPr>
          <p:cNvSpPr/>
          <p:nvPr/>
        </p:nvSpPr>
        <p:spPr>
          <a:xfrm>
            <a:off x="1691271" y="1973157"/>
            <a:ext cx="2385426" cy="970157"/>
          </a:xfrm>
          <a:prstGeom prst="roundRect">
            <a:avLst/>
          </a:prstGeom>
          <a:solidFill>
            <a:srgbClr val="120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ndara" panose="020E0502030303020204" pitchFamily="34" charset="0"/>
              </a:rPr>
              <a:t>Đọc</a:t>
            </a:r>
            <a:endParaRPr lang="en-US" sz="2800" b="1"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2C0D0224-63FF-4118-A878-1874FA6ED00D}"/>
              </a:ext>
            </a:extLst>
          </p:cNvPr>
          <p:cNvSpPr/>
          <p:nvPr/>
        </p:nvSpPr>
        <p:spPr>
          <a:xfrm>
            <a:off x="4344144" y="1973156"/>
            <a:ext cx="3501480" cy="97015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FF00"/>
                </a:solidFill>
                <a:latin typeface="Candara" panose="020E0502030303020204" pitchFamily="34" charset="0"/>
              </a:rPr>
              <a:t>Viết</a:t>
            </a:r>
            <a:endParaRPr lang="en-US" sz="3200" b="1" dirty="0">
              <a:solidFill>
                <a:srgbClr val="FFFF00"/>
              </a:solidFill>
              <a:latin typeface="Candara" panose="020E0502030303020204" pitchFamily="34" charset="0"/>
            </a:endParaRPr>
          </a:p>
        </p:txBody>
      </p:sp>
      <p:sp>
        <p:nvSpPr>
          <p:cNvPr id="15" name="Rectangle: Rounded Corners 14">
            <a:extLst>
              <a:ext uri="{FF2B5EF4-FFF2-40B4-BE49-F238E27FC236}">
                <a16:creationId xmlns:a16="http://schemas.microsoft.com/office/drawing/2014/main" id="{C030E51F-8A07-41CF-9ADE-5244053303B1}"/>
              </a:ext>
            </a:extLst>
          </p:cNvPr>
          <p:cNvSpPr/>
          <p:nvPr/>
        </p:nvSpPr>
        <p:spPr>
          <a:xfrm>
            <a:off x="8113072" y="1950845"/>
            <a:ext cx="2398813" cy="97015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ndara" panose="020E0502030303020204" pitchFamily="34" charset="0"/>
              </a:rPr>
              <a:t>Nói</a:t>
            </a:r>
            <a:r>
              <a:rPr lang="en-US" sz="2800" b="1" dirty="0">
                <a:latin typeface="Candara" panose="020E0502030303020204" pitchFamily="34" charset="0"/>
              </a:rPr>
              <a:t> - </a:t>
            </a:r>
            <a:r>
              <a:rPr lang="en-US" sz="2800" b="1" dirty="0" err="1">
                <a:latin typeface="Candara" panose="020E0502030303020204" pitchFamily="34" charset="0"/>
              </a:rPr>
              <a:t>Nghe</a:t>
            </a:r>
            <a:endParaRPr lang="en-US" sz="2800" b="1" dirty="0">
              <a:latin typeface="Candara" panose="020E0502030303020204" pitchFamily="34" charset="0"/>
            </a:endParaRPr>
          </a:p>
        </p:txBody>
      </p:sp>
      <p:sp>
        <p:nvSpPr>
          <p:cNvPr id="13" name="Rectangle 12">
            <a:extLst>
              <a:ext uri="{FF2B5EF4-FFF2-40B4-BE49-F238E27FC236}">
                <a16:creationId xmlns:a16="http://schemas.microsoft.com/office/drawing/2014/main" id="{50F92182-FFC9-4357-BCA6-0F2AFD2D4FA7}"/>
              </a:ext>
            </a:extLst>
          </p:cNvPr>
          <p:cNvSpPr/>
          <p:nvPr/>
        </p:nvSpPr>
        <p:spPr>
          <a:xfrm>
            <a:off x="1744004" y="3223311"/>
            <a:ext cx="2323549" cy="2108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spcBef>
                <a:spcPts val="600"/>
              </a:spcBef>
              <a:buFont typeface="Wingdings" panose="05000000000000000000" pitchFamily="2" charset="2"/>
              <a:buChar char="§"/>
            </a:pPr>
            <a:r>
              <a:rPr lang="en-US" sz="2200" dirty="0" err="1">
                <a:solidFill>
                  <a:schemeClr val="tx1"/>
                </a:solidFill>
              </a:rPr>
              <a:t>Nội</a:t>
            </a:r>
            <a:r>
              <a:rPr lang="en-US" sz="2200" dirty="0">
                <a:solidFill>
                  <a:schemeClr val="tx1"/>
                </a:solidFill>
              </a:rPr>
              <a:t> dung</a:t>
            </a:r>
          </a:p>
          <a:p>
            <a:pPr marL="228600" indent="-228600">
              <a:spcBef>
                <a:spcPts val="600"/>
              </a:spcBef>
              <a:buFont typeface="Wingdings" panose="05000000000000000000" pitchFamily="2" charset="2"/>
              <a:buChar char="§"/>
            </a:pPr>
            <a:r>
              <a:rPr lang="en-US" sz="2200" dirty="0" err="1">
                <a:solidFill>
                  <a:schemeClr val="tx1"/>
                </a:solidFill>
              </a:rPr>
              <a:t>Hình</a:t>
            </a:r>
            <a:r>
              <a:rPr lang="en-US" sz="2200" dirty="0">
                <a:solidFill>
                  <a:schemeClr val="tx1"/>
                </a:solidFill>
              </a:rPr>
              <a:t> </a:t>
            </a:r>
            <a:r>
              <a:rPr lang="en-US" sz="2200" dirty="0" err="1">
                <a:solidFill>
                  <a:schemeClr val="tx1"/>
                </a:solidFill>
              </a:rPr>
              <a:t>thức</a:t>
            </a:r>
            <a:endParaRPr lang="en-US" sz="2200" dirty="0">
              <a:solidFill>
                <a:schemeClr val="tx1"/>
              </a:solidFill>
            </a:endParaRPr>
          </a:p>
          <a:p>
            <a:pPr marL="228600" indent="-228600">
              <a:spcBef>
                <a:spcPts val="600"/>
              </a:spcBef>
              <a:buFont typeface="Wingdings" panose="05000000000000000000" pitchFamily="2" charset="2"/>
              <a:buChar char="§"/>
            </a:pPr>
            <a:r>
              <a:rPr lang="en-US" sz="2200" dirty="0" err="1">
                <a:solidFill>
                  <a:schemeClr val="tx1"/>
                </a:solidFill>
              </a:rPr>
              <a:t>Liên</a:t>
            </a:r>
            <a:r>
              <a:rPr lang="en-US" sz="2200" dirty="0">
                <a:solidFill>
                  <a:schemeClr val="tx1"/>
                </a:solidFill>
              </a:rPr>
              <a:t> </a:t>
            </a:r>
            <a:r>
              <a:rPr lang="en-US" sz="2200" dirty="0" err="1">
                <a:solidFill>
                  <a:schemeClr val="tx1"/>
                </a:solidFill>
              </a:rPr>
              <a:t>hệ</a:t>
            </a:r>
            <a:r>
              <a:rPr lang="en-US" sz="2200" dirty="0">
                <a:solidFill>
                  <a:schemeClr val="tx1"/>
                </a:solidFill>
              </a:rPr>
              <a:t>, </a:t>
            </a:r>
            <a:r>
              <a:rPr lang="en-US" sz="2200" dirty="0" err="1">
                <a:solidFill>
                  <a:schemeClr val="tx1"/>
                </a:solidFill>
              </a:rPr>
              <a:t>vận</a:t>
            </a:r>
            <a:r>
              <a:rPr lang="en-US" sz="2200" dirty="0">
                <a:solidFill>
                  <a:schemeClr val="tx1"/>
                </a:solidFill>
              </a:rPr>
              <a:t> </a:t>
            </a:r>
            <a:r>
              <a:rPr lang="en-US" sz="2200" dirty="0" err="1">
                <a:solidFill>
                  <a:schemeClr val="tx1"/>
                </a:solidFill>
              </a:rPr>
              <a:t>dụng</a:t>
            </a:r>
            <a:endParaRPr lang="en-US" sz="2200" dirty="0">
              <a:solidFill>
                <a:schemeClr val="tx1"/>
              </a:solidFill>
            </a:endParaRPr>
          </a:p>
          <a:p>
            <a:pPr marL="228600" indent="-228600">
              <a:spcBef>
                <a:spcPts val="600"/>
              </a:spcBef>
              <a:buFont typeface="Wingdings" panose="05000000000000000000" pitchFamily="2" charset="2"/>
              <a:buChar char="§"/>
            </a:pPr>
            <a:r>
              <a:rPr lang="en-US" sz="2200" dirty="0" err="1">
                <a:solidFill>
                  <a:schemeClr val="tx1"/>
                </a:solidFill>
              </a:rPr>
              <a:t>Đọc</a:t>
            </a:r>
            <a:r>
              <a:rPr lang="en-US" sz="2200" dirty="0">
                <a:solidFill>
                  <a:schemeClr val="tx1"/>
                </a:solidFill>
              </a:rPr>
              <a:t> </a:t>
            </a:r>
            <a:r>
              <a:rPr lang="en-US" sz="2200" dirty="0" err="1">
                <a:solidFill>
                  <a:schemeClr val="tx1"/>
                </a:solidFill>
              </a:rPr>
              <a:t>mở</a:t>
            </a:r>
            <a:r>
              <a:rPr lang="en-US" sz="2200" dirty="0">
                <a:solidFill>
                  <a:schemeClr val="tx1"/>
                </a:solidFill>
              </a:rPr>
              <a:t> </a:t>
            </a:r>
            <a:r>
              <a:rPr lang="en-US" sz="2200" dirty="0" err="1">
                <a:solidFill>
                  <a:schemeClr val="tx1"/>
                </a:solidFill>
              </a:rPr>
              <a:t>rộng</a:t>
            </a:r>
            <a:endParaRPr lang="en-US" sz="2200" dirty="0">
              <a:solidFill>
                <a:schemeClr val="tx1"/>
              </a:solidFill>
            </a:endParaRPr>
          </a:p>
          <a:p>
            <a:pPr>
              <a:spcBef>
                <a:spcPts val="600"/>
              </a:spcBef>
            </a:pPr>
            <a:endParaRPr lang="en-US" sz="2200" dirty="0">
              <a:solidFill>
                <a:schemeClr val="tx1"/>
              </a:solidFill>
            </a:endParaRPr>
          </a:p>
        </p:txBody>
      </p:sp>
      <p:sp>
        <p:nvSpPr>
          <p:cNvPr id="19" name="Rectangle 18">
            <a:extLst>
              <a:ext uri="{FF2B5EF4-FFF2-40B4-BE49-F238E27FC236}">
                <a16:creationId xmlns:a16="http://schemas.microsoft.com/office/drawing/2014/main" id="{40DC80B9-A79B-475D-A5E0-21A4B9719C9D}"/>
              </a:ext>
            </a:extLst>
          </p:cNvPr>
          <p:cNvSpPr/>
          <p:nvPr/>
        </p:nvSpPr>
        <p:spPr>
          <a:xfrm>
            <a:off x="8113071" y="3223311"/>
            <a:ext cx="2398813" cy="2108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spcBef>
                <a:spcPts val="600"/>
              </a:spcBef>
              <a:buFont typeface="Wingdings" panose="05000000000000000000" pitchFamily="2" charset="2"/>
              <a:buChar char="§"/>
            </a:pPr>
            <a:r>
              <a:rPr lang="en-US" sz="2200" dirty="0" err="1">
                <a:solidFill>
                  <a:schemeClr val="tx1"/>
                </a:solidFill>
              </a:rPr>
              <a:t>Nói</a:t>
            </a:r>
            <a:endParaRPr lang="en-US" sz="2200" dirty="0">
              <a:solidFill>
                <a:schemeClr val="tx1"/>
              </a:solidFill>
            </a:endParaRPr>
          </a:p>
          <a:p>
            <a:pPr marL="228600" indent="-228600">
              <a:spcBef>
                <a:spcPts val="600"/>
              </a:spcBef>
              <a:buFont typeface="Wingdings" panose="05000000000000000000" pitchFamily="2" charset="2"/>
              <a:buChar char="§"/>
            </a:pPr>
            <a:r>
              <a:rPr lang="en-US" sz="2200" dirty="0" err="1">
                <a:solidFill>
                  <a:schemeClr val="tx1"/>
                </a:solidFill>
              </a:rPr>
              <a:t>Nghe</a:t>
            </a:r>
            <a:endParaRPr lang="en-US" sz="2200" dirty="0">
              <a:solidFill>
                <a:schemeClr val="tx1"/>
              </a:solidFill>
            </a:endParaRPr>
          </a:p>
          <a:p>
            <a:pPr marL="228600" indent="-228600">
              <a:spcBef>
                <a:spcPts val="600"/>
              </a:spcBef>
              <a:buFont typeface="Wingdings" panose="05000000000000000000" pitchFamily="2" charset="2"/>
              <a:buChar char="§"/>
            </a:pPr>
            <a:r>
              <a:rPr lang="en-US" sz="2200" dirty="0" err="1">
                <a:solidFill>
                  <a:schemeClr val="tx1"/>
                </a:solidFill>
              </a:rPr>
              <a:t>Nói</a:t>
            </a:r>
            <a:r>
              <a:rPr lang="en-US" sz="2200" dirty="0">
                <a:solidFill>
                  <a:schemeClr val="tx1"/>
                </a:solidFill>
              </a:rPr>
              <a:t> – </a:t>
            </a:r>
            <a:r>
              <a:rPr lang="en-US" sz="2200" dirty="0" err="1">
                <a:solidFill>
                  <a:schemeClr val="tx1"/>
                </a:solidFill>
              </a:rPr>
              <a:t>nghe</a:t>
            </a:r>
            <a:r>
              <a:rPr lang="en-US" sz="2200" dirty="0">
                <a:solidFill>
                  <a:schemeClr val="tx1"/>
                </a:solidFill>
              </a:rPr>
              <a:t> </a:t>
            </a:r>
            <a:r>
              <a:rPr lang="en-US" sz="2200" dirty="0" err="1">
                <a:solidFill>
                  <a:schemeClr val="tx1"/>
                </a:solidFill>
              </a:rPr>
              <a:t>tương</a:t>
            </a:r>
            <a:r>
              <a:rPr lang="en-US" sz="2200" dirty="0">
                <a:solidFill>
                  <a:schemeClr val="tx1"/>
                </a:solidFill>
              </a:rPr>
              <a:t> </a:t>
            </a:r>
            <a:r>
              <a:rPr lang="en-US" sz="2200" dirty="0" err="1">
                <a:solidFill>
                  <a:schemeClr val="tx1"/>
                </a:solidFill>
              </a:rPr>
              <a:t>tác</a:t>
            </a:r>
            <a:endParaRPr lang="en-US" sz="2200" dirty="0">
              <a:solidFill>
                <a:schemeClr val="tx1"/>
              </a:solidFill>
            </a:endParaRPr>
          </a:p>
        </p:txBody>
      </p:sp>
      <p:sp>
        <p:nvSpPr>
          <p:cNvPr id="25" name="Rectangle: Rounded Corners 24">
            <a:extLst>
              <a:ext uri="{FF2B5EF4-FFF2-40B4-BE49-F238E27FC236}">
                <a16:creationId xmlns:a16="http://schemas.microsoft.com/office/drawing/2014/main" id="{80FC752E-853E-4556-9941-B67D5517C9D3}"/>
              </a:ext>
            </a:extLst>
          </p:cNvPr>
          <p:cNvSpPr/>
          <p:nvPr/>
        </p:nvSpPr>
        <p:spPr>
          <a:xfrm>
            <a:off x="6485176" y="3223314"/>
            <a:ext cx="1360448" cy="970157"/>
          </a:xfrm>
          <a:prstGeom prst="roundRect">
            <a:avLst>
              <a:gd name="adj" fmla="val 7472"/>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tx1"/>
                </a:solidFill>
                <a:latin typeface="Candara" panose="020E0502030303020204" pitchFamily="34" charset="0"/>
              </a:rPr>
              <a:t>Thực</a:t>
            </a:r>
            <a:r>
              <a:rPr lang="en-US" sz="2600" b="1" dirty="0">
                <a:solidFill>
                  <a:schemeClr val="tx1"/>
                </a:solidFill>
                <a:latin typeface="Candara" panose="020E0502030303020204" pitchFamily="34" charset="0"/>
              </a:rPr>
              <a:t> </a:t>
            </a:r>
            <a:r>
              <a:rPr lang="en-US" sz="2600" b="1" dirty="0" err="1">
                <a:solidFill>
                  <a:schemeClr val="tx1"/>
                </a:solidFill>
                <a:latin typeface="Candara" panose="020E0502030303020204" pitchFamily="34" charset="0"/>
              </a:rPr>
              <a:t>hành</a:t>
            </a:r>
            <a:r>
              <a:rPr lang="en-US" sz="2600" b="1" dirty="0">
                <a:solidFill>
                  <a:schemeClr val="tx1"/>
                </a:solidFill>
                <a:latin typeface="Candara" panose="020E0502030303020204" pitchFamily="34" charset="0"/>
              </a:rPr>
              <a:t> </a:t>
            </a:r>
            <a:r>
              <a:rPr lang="en-US" sz="2600" b="1" dirty="0" err="1">
                <a:solidFill>
                  <a:schemeClr val="tx1"/>
                </a:solidFill>
                <a:latin typeface="Candara" panose="020E0502030303020204" pitchFamily="34" charset="0"/>
              </a:rPr>
              <a:t>viết</a:t>
            </a:r>
            <a:endParaRPr lang="en-US" sz="2600" b="1" dirty="0">
              <a:solidFill>
                <a:schemeClr val="tx1"/>
              </a:solidFill>
              <a:latin typeface="Candara" panose="020E0502030303020204" pitchFamily="34" charset="0"/>
            </a:endParaRPr>
          </a:p>
        </p:txBody>
      </p:sp>
      <p:grpSp>
        <p:nvGrpSpPr>
          <p:cNvPr id="29" name="Group 28">
            <a:extLst>
              <a:ext uri="{FF2B5EF4-FFF2-40B4-BE49-F238E27FC236}">
                <a16:creationId xmlns:a16="http://schemas.microsoft.com/office/drawing/2014/main" id="{0B5317C0-2B08-421A-A810-12D39CB16F14}"/>
              </a:ext>
            </a:extLst>
          </p:cNvPr>
          <p:cNvGrpSpPr/>
          <p:nvPr/>
        </p:nvGrpSpPr>
        <p:grpSpPr>
          <a:xfrm>
            <a:off x="5784655" y="3616950"/>
            <a:ext cx="630926" cy="185120"/>
            <a:chOff x="4260655" y="4023350"/>
            <a:chExt cx="630926" cy="185120"/>
          </a:xfrm>
        </p:grpSpPr>
        <p:sp>
          <p:nvSpPr>
            <p:cNvPr id="21" name="Oval 20">
              <a:extLst>
                <a:ext uri="{FF2B5EF4-FFF2-40B4-BE49-F238E27FC236}">
                  <a16:creationId xmlns:a16="http://schemas.microsoft.com/office/drawing/2014/main" id="{95CB3836-7707-4E4C-9D7D-3A4B9EA7E9E1}"/>
                </a:ext>
              </a:extLst>
            </p:cNvPr>
            <p:cNvSpPr/>
            <p:nvPr/>
          </p:nvSpPr>
          <p:spPr>
            <a:xfrm>
              <a:off x="4260655" y="4025590"/>
              <a:ext cx="182880" cy="182880"/>
            </a:xfrm>
            <a:prstGeom prst="ellipse">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B136698-8137-41E2-8552-1CB17960309C}"/>
                </a:ext>
              </a:extLst>
            </p:cNvPr>
            <p:cNvSpPr/>
            <p:nvPr/>
          </p:nvSpPr>
          <p:spPr>
            <a:xfrm>
              <a:off x="4490666" y="4023350"/>
              <a:ext cx="182880" cy="182880"/>
            </a:xfrm>
            <a:prstGeom prst="ellipse">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18FE42A-081C-4CD6-904C-77DEF7449F64}"/>
                </a:ext>
              </a:extLst>
            </p:cNvPr>
            <p:cNvSpPr/>
            <p:nvPr/>
          </p:nvSpPr>
          <p:spPr>
            <a:xfrm>
              <a:off x="4708701" y="4023350"/>
              <a:ext cx="182880" cy="182880"/>
            </a:xfrm>
            <a:prstGeom prst="ellipse">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a:extLst>
              <a:ext uri="{FF2B5EF4-FFF2-40B4-BE49-F238E27FC236}">
                <a16:creationId xmlns:a16="http://schemas.microsoft.com/office/drawing/2014/main" id="{CB2AB622-8105-4543-A824-FB2229555A93}"/>
              </a:ext>
            </a:extLst>
          </p:cNvPr>
          <p:cNvCxnSpPr>
            <a:cxnSpLocks/>
            <a:stCxn id="14" idx="2"/>
            <a:endCxn id="23" idx="0"/>
          </p:cNvCxnSpPr>
          <p:nvPr/>
        </p:nvCxnSpPr>
        <p:spPr>
          <a:xfrm flipH="1">
            <a:off x="5015224" y="2943313"/>
            <a:ext cx="1079660" cy="27999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911CF432-82B2-497C-B9DC-F2BE25136C76}"/>
              </a:ext>
            </a:extLst>
          </p:cNvPr>
          <p:cNvSpPr/>
          <p:nvPr/>
        </p:nvSpPr>
        <p:spPr>
          <a:xfrm>
            <a:off x="4335000" y="3223312"/>
            <a:ext cx="1360448" cy="970157"/>
          </a:xfrm>
          <a:prstGeom prst="roundRect">
            <a:avLst>
              <a:gd name="adj" fmla="val 7472"/>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tx1"/>
                </a:solidFill>
                <a:latin typeface="Candara" panose="020E0502030303020204" pitchFamily="34" charset="0"/>
              </a:rPr>
              <a:t>Quy</a:t>
            </a:r>
            <a:r>
              <a:rPr lang="en-US" sz="2600" b="1" dirty="0">
                <a:solidFill>
                  <a:schemeClr val="tx1"/>
                </a:solidFill>
                <a:latin typeface="Candara" panose="020E0502030303020204" pitchFamily="34" charset="0"/>
              </a:rPr>
              <a:t> </a:t>
            </a:r>
            <a:r>
              <a:rPr lang="en-US" sz="2600" b="1" dirty="0" err="1">
                <a:solidFill>
                  <a:schemeClr val="tx1"/>
                </a:solidFill>
                <a:latin typeface="Candara" panose="020E0502030303020204" pitchFamily="34" charset="0"/>
              </a:rPr>
              <a:t>trình</a:t>
            </a:r>
            <a:r>
              <a:rPr lang="en-US" sz="2600" b="1" dirty="0">
                <a:solidFill>
                  <a:schemeClr val="tx1"/>
                </a:solidFill>
                <a:latin typeface="Candara" panose="020E0502030303020204" pitchFamily="34" charset="0"/>
              </a:rPr>
              <a:t> </a:t>
            </a:r>
            <a:r>
              <a:rPr lang="en-US" sz="2600" b="1" dirty="0" err="1">
                <a:solidFill>
                  <a:schemeClr val="tx1"/>
                </a:solidFill>
                <a:latin typeface="Candara" panose="020E0502030303020204" pitchFamily="34" charset="0"/>
              </a:rPr>
              <a:t>viết</a:t>
            </a:r>
            <a:endParaRPr lang="en-US" sz="2600" b="1" dirty="0">
              <a:solidFill>
                <a:schemeClr val="tx1"/>
              </a:solidFill>
              <a:latin typeface="Candara" panose="020E0502030303020204" pitchFamily="34" charset="0"/>
            </a:endParaRPr>
          </a:p>
        </p:txBody>
      </p:sp>
      <p:cxnSp>
        <p:nvCxnSpPr>
          <p:cNvPr id="34" name="Straight Connector 33">
            <a:extLst>
              <a:ext uri="{FF2B5EF4-FFF2-40B4-BE49-F238E27FC236}">
                <a16:creationId xmlns:a16="http://schemas.microsoft.com/office/drawing/2014/main" id="{FB56D60F-20A3-4EC9-9AD1-871A82E148DA}"/>
              </a:ext>
            </a:extLst>
          </p:cNvPr>
          <p:cNvCxnSpPr>
            <a:cxnSpLocks/>
            <a:stCxn id="23" idx="2"/>
            <a:endCxn id="3" idx="0"/>
          </p:cNvCxnSpPr>
          <p:nvPr/>
        </p:nvCxnSpPr>
        <p:spPr>
          <a:xfrm>
            <a:off x="5015224" y="4193469"/>
            <a:ext cx="1075088" cy="554022"/>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9A3053E-52BC-4F6F-BA78-603DF4D1ED6A}"/>
              </a:ext>
            </a:extLst>
          </p:cNvPr>
          <p:cNvCxnSpPr>
            <a:cxnSpLocks/>
            <a:stCxn id="14" idx="2"/>
            <a:endCxn id="25" idx="0"/>
          </p:cNvCxnSpPr>
          <p:nvPr/>
        </p:nvCxnSpPr>
        <p:spPr>
          <a:xfrm>
            <a:off x="6094884" y="2943313"/>
            <a:ext cx="1070516" cy="28000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39CBE12-B42B-4950-9C48-4577F5C9197C}"/>
              </a:ext>
            </a:extLst>
          </p:cNvPr>
          <p:cNvCxnSpPr>
            <a:cxnSpLocks/>
            <a:stCxn id="25" idx="2"/>
            <a:endCxn id="3" idx="0"/>
          </p:cNvCxnSpPr>
          <p:nvPr/>
        </p:nvCxnSpPr>
        <p:spPr>
          <a:xfrm flipH="1">
            <a:off x="6090312" y="4193471"/>
            <a:ext cx="1075088" cy="55402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3048001" y="1320801"/>
            <a:ext cx="6262255" cy="544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PHẨM CHẤT</a:t>
            </a:r>
          </a:p>
        </p:txBody>
      </p:sp>
      <p:sp>
        <p:nvSpPr>
          <p:cNvPr id="22" name="Rounded Rectangle 21"/>
          <p:cNvSpPr/>
          <p:nvPr/>
        </p:nvSpPr>
        <p:spPr>
          <a:xfrm>
            <a:off x="2115132" y="5389757"/>
            <a:ext cx="8137233" cy="1299320"/>
          </a:xfrm>
          <a:prstGeom prst="roundRect">
            <a:avLst/>
          </a:prstGeom>
          <a:solidFill>
            <a:schemeClr val="bg1"/>
          </a:solidFill>
          <a:ln>
            <a:solidFill>
              <a:srgbClr val="F16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Không</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bỏ</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sót</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các</a:t>
            </a:r>
            <a:r>
              <a:rPr lang="en-US" sz="2400" dirty="0">
                <a:solidFill>
                  <a:srgbClr val="1207F7"/>
                </a:solidFill>
                <a:latin typeface="Arial" panose="020B0604020202020204" pitchFamily="34" charset="0"/>
                <a:cs typeface="Arial" panose="020B0604020202020204" pitchFamily="34" charset="0"/>
              </a:rPr>
              <a:t> YCCĐ </a:t>
            </a:r>
            <a:r>
              <a:rPr lang="en-US" sz="2400" dirty="0" err="1">
                <a:solidFill>
                  <a:srgbClr val="1207F7"/>
                </a:solidFill>
                <a:latin typeface="Arial" panose="020B0604020202020204" pitchFamily="34" charset="0"/>
                <a:cs typeface="Arial" panose="020B0604020202020204" pitchFamily="34" charset="0"/>
              </a:rPr>
              <a:t>mà</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Chương</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trình</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yêu</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cầu</a:t>
            </a:r>
            <a:r>
              <a:rPr lang="en-US" sz="2400" dirty="0">
                <a:solidFill>
                  <a:srgbClr val="1207F7"/>
                </a:solidFill>
                <a:latin typeface="Arial" panose="020B0604020202020204" pitchFamily="34" charset="0"/>
                <a:cs typeface="Arial" panose="020B0604020202020204" pitchFamily="34" charset="0"/>
              </a:rPr>
              <a:t>;</a:t>
            </a:r>
          </a:p>
          <a:p>
            <a:r>
              <a:rPr lang="en-US" sz="2400" dirty="0">
                <a:solidFill>
                  <a:srgbClr val="1207F7"/>
                </a:solidFill>
                <a:latin typeface="Arial" panose="020B0604020202020204" pitchFamily="34" charset="0"/>
                <a:cs typeface="Arial" panose="020B0604020202020204" pitchFamily="34" charset="0"/>
                <a:sym typeface="Wingdings" panose="05000000000000000000" pitchFamily="2" charset="2"/>
              </a:rPr>
              <a:t></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Giúp</a:t>
            </a:r>
            <a:r>
              <a:rPr lang="en-US" sz="2400" dirty="0">
                <a:solidFill>
                  <a:srgbClr val="1207F7"/>
                </a:solidFill>
                <a:latin typeface="Arial" panose="020B0604020202020204" pitchFamily="34" charset="0"/>
                <a:cs typeface="Arial" panose="020B0604020202020204" pitchFamily="34" charset="0"/>
              </a:rPr>
              <a:t> GV </a:t>
            </a:r>
            <a:r>
              <a:rPr lang="en-US" sz="2400" dirty="0" err="1">
                <a:solidFill>
                  <a:srgbClr val="1207F7"/>
                </a:solidFill>
                <a:latin typeface="Arial" panose="020B0604020202020204" pitchFamily="34" charset="0"/>
                <a:cs typeface="Arial" panose="020B0604020202020204" pitchFamily="34" charset="0"/>
              </a:rPr>
              <a:t>dễ</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dàng</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hướng</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dẫn</a:t>
            </a:r>
            <a:r>
              <a:rPr lang="en-US" sz="2400" dirty="0">
                <a:solidFill>
                  <a:srgbClr val="1207F7"/>
                </a:solidFill>
                <a:latin typeface="Arial" panose="020B0604020202020204" pitchFamily="34" charset="0"/>
                <a:cs typeface="Arial" panose="020B0604020202020204" pitchFamily="34" charset="0"/>
              </a:rPr>
              <a:t> HS </a:t>
            </a:r>
            <a:r>
              <a:rPr lang="en-US" sz="2400" dirty="0" err="1">
                <a:solidFill>
                  <a:srgbClr val="1207F7"/>
                </a:solidFill>
                <a:latin typeface="Arial" panose="020B0604020202020204" pitchFamily="34" charset="0"/>
                <a:cs typeface="Arial" panose="020B0604020202020204" pitchFamily="34" charset="0"/>
              </a:rPr>
              <a:t>đạt</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các</a:t>
            </a:r>
            <a:r>
              <a:rPr lang="en-US" sz="2400" dirty="0">
                <a:solidFill>
                  <a:srgbClr val="1207F7"/>
                </a:solidFill>
                <a:latin typeface="Arial" panose="020B0604020202020204" pitchFamily="34" charset="0"/>
                <a:cs typeface="Arial" panose="020B0604020202020204" pitchFamily="34" charset="0"/>
              </a:rPr>
              <a:t> YCCĐ;</a:t>
            </a:r>
          </a:p>
          <a:p>
            <a:r>
              <a:rPr lang="en-US" sz="2400" dirty="0">
                <a:solidFill>
                  <a:srgbClr val="1207F7"/>
                </a:solidFill>
                <a:latin typeface="Arial" panose="020B0604020202020204" pitchFamily="34" charset="0"/>
                <a:cs typeface="Arial" panose="020B0604020202020204" pitchFamily="34" charset="0"/>
                <a:sym typeface="Wingdings" panose="05000000000000000000" pitchFamily="2" charset="2"/>
              </a:rPr>
              <a:t></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Giúp</a:t>
            </a:r>
            <a:r>
              <a:rPr lang="en-US" sz="2400" dirty="0">
                <a:solidFill>
                  <a:srgbClr val="1207F7"/>
                </a:solidFill>
                <a:latin typeface="Arial" panose="020B0604020202020204" pitchFamily="34" charset="0"/>
                <a:cs typeface="Arial" panose="020B0604020202020204" pitchFamily="34" charset="0"/>
              </a:rPr>
              <a:t> HS </a:t>
            </a:r>
            <a:r>
              <a:rPr lang="en-US" sz="2400" dirty="0" err="1">
                <a:solidFill>
                  <a:srgbClr val="1207F7"/>
                </a:solidFill>
                <a:latin typeface="Arial" panose="020B0604020202020204" pitchFamily="34" charset="0"/>
                <a:cs typeface="Arial" panose="020B0604020202020204" pitchFamily="34" charset="0"/>
              </a:rPr>
              <a:t>tự</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kiểm</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soát</a:t>
            </a:r>
            <a:r>
              <a:rPr lang="en-US" sz="2400" dirty="0">
                <a:solidFill>
                  <a:srgbClr val="1207F7"/>
                </a:solidFill>
                <a:latin typeface="Arial" panose="020B0604020202020204" pitchFamily="34" charset="0"/>
                <a:cs typeface="Arial" panose="020B0604020202020204" pitchFamily="34" charset="0"/>
              </a:rPr>
              <a:t> YCCĐ </a:t>
            </a:r>
            <a:r>
              <a:rPr lang="en-US" sz="2400" dirty="0" err="1">
                <a:solidFill>
                  <a:srgbClr val="1207F7"/>
                </a:solidFill>
                <a:latin typeface="Arial" panose="020B0604020202020204" pitchFamily="34" charset="0"/>
                <a:cs typeface="Arial" panose="020B0604020202020204" pitchFamily="34" charset="0"/>
              </a:rPr>
              <a:t>sau</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khi</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học</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xong</a:t>
            </a:r>
            <a:r>
              <a:rPr lang="en-US" sz="2400" dirty="0">
                <a:solidFill>
                  <a:srgbClr val="1207F7"/>
                </a:solidFill>
                <a:latin typeface="Arial" panose="020B0604020202020204" pitchFamily="34" charset="0"/>
                <a:cs typeface="Arial" panose="020B0604020202020204" pitchFamily="34" charset="0"/>
              </a:rPr>
              <a:t>.</a:t>
            </a:r>
          </a:p>
        </p:txBody>
      </p:sp>
      <p:sp>
        <p:nvSpPr>
          <p:cNvPr id="3" name="Rounded Rectangle 2"/>
          <p:cNvSpPr/>
          <p:nvPr/>
        </p:nvSpPr>
        <p:spPr>
          <a:xfrm>
            <a:off x="4335000" y="4747491"/>
            <a:ext cx="3510624" cy="584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t>Tiếng</a:t>
            </a:r>
            <a:r>
              <a:rPr lang="en-US" sz="2200" b="1" dirty="0"/>
              <a:t> </a:t>
            </a:r>
            <a:r>
              <a:rPr lang="en-US" sz="2200" b="1" dirty="0" err="1"/>
              <a:t>Việt</a:t>
            </a:r>
            <a:endParaRPr lang="en-US" sz="2200" b="1"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667C26-B633-48F6-87B8-FF398841F89F}" type="slidenum">
              <a:rPr lang="en-US" smtClean="0"/>
              <a:t>12</a:t>
            </a:fld>
            <a:endParaRPr lang="en-US"/>
          </a:p>
        </p:txBody>
      </p:sp>
    </p:spTree>
    <p:extLst>
      <p:ext uri="{BB962C8B-B14F-4D97-AF65-F5344CB8AC3E}">
        <p14:creationId xmlns:p14="http://schemas.microsoft.com/office/powerpoint/2010/main" val="1558403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029B6D15-5ECA-428F-B7D0-A8FAF5B3A2DC}" type="datetime1">
              <a:rPr lang="en-US" smtClean="0"/>
              <a:t>16/01/2023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13</a:t>
            </a:fld>
            <a:endParaRPr lang="en-US"/>
          </a:p>
        </p:txBody>
      </p:sp>
      <p:grpSp>
        <p:nvGrpSpPr>
          <p:cNvPr id="28" name="Group 27"/>
          <p:cNvGrpSpPr/>
          <p:nvPr/>
        </p:nvGrpSpPr>
        <p:grpSpPr>
          <a:xfrm>
            <a:off x="8472776" y="2373061"/>
            <a:ext cx="2737883" cy="2869705"/>
            <a:chOff x="8021797" y="2568812"/>
            <a:chExt cx="2249323" cy="2406411"/>
          </a:xfrm>
        </p:grpSpPr>
        <p:sp>
          <p:nvSpPr>
            <p:cNvPr id="29" name="Right Brace 28"/>
            <p:cNvSpPr/>
            <p:nvPr/>
          </p:nvSpPr>
          <p:spPr>
            <a:xfrm>
              <a:off x="8021797" y="2568812"/>
              <a:ext cx="148546" cy="855469"/>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latin typeface="Myriad Pro" pitchFamily="34" charset="0"/>
                <a:ea typeface="Cambria" panose="02040503050406030204" pitchFamily="18" charset="0"/>
              </a:endParaRPr>
            </a:p>
          </p:txBody>
        </p:sp>
        <p:sp>
          <p:nvSpPr>
            <p:cNvPr id="30" name="Rounded Rectangle 29"/>
            <p:cNvSpPr/>
            <p:nvPr/>
          </p:nvSpPr>
          <p:spPr>
            <a:xfrm>
              <a:off x="8298201" y="3657331"/>
              <a:ext cx="1972919" cy="50969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992C31"/>
                  </a:solidFill>
                  <a:latin typeface="Myriad Pro" pitchFamily="34" charset="0"/>
                  <a:ea typeface="Cambria" panose="02040503050406030204" pitchFamily="18" charset="0"/>
                </a:rPr>
                <a:t>Tiếng</a:t>
              </a:r>
              <a:r>
                <a:rPr lang="en-US" sz="2400" b="1" dirty="0">
                  <a:solidFill>
                    <a:srgbClr val="992C31"/>
                  </a:solidFill>
                  <a:latin typeface="Myriad Pro" pitchFamily="34" charset="0"/>
                  <a:ea typeface="Cambria" panose="02040503050406030204" pitchFamily="18" charset="0"/>
                </a:rPr>
                <a:t> </a:t>
              </a:r>
              <a:r>
                <a:rPr lang="en-US" sz="2400" b="1" dirty="0" err="1">
                  <a:solidFill>
                    <a:srgbClr val="992C31"/>
                  </a:solidFill>
                  <a:latin typeface="Myriad Pro" pitchFamily="34" charset="0"/>
                  <a:ea typeface="Cambria" panose="02040503050406030204" pitchFamily="18" charset="0"/>
                </a:rPr>
                <a:t>Việt</a:t>
              </a:r>
              <a:endParaRPr lang="en-US" sz="2400" b="1" dirty="0">
                <a:solidFill>
                  <a:srgbClr val="992C31"/>
                </a:solidFill>
                <a:latin typeface="Myriad Pro" pitchFamily="34" charset="0"/>
                <a:ea typeface="Cambria" panose="02040503050406030204" pitchFamily="18" charset="0"/>
              </a:endParaRPr>
            </a:p>
          </p:txBody>
        </p:sp>
        <p:sp>
          <p:nvSpPr>
            <p:cNvPr id="31" name="Right Brace 30"/>
            <p:cNvSpPr/>
            <p:nvPr/>
          </p:nvSpPr>
          <p:spPr>
            <a:xfrm>
              <a:off x="8067705" y="3778892"/>
              <a:ext cx="37561" cy="232357"/>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latin typeface="Myriad Pro" pitchFamily="34" charset="0"/>
                <a:ea typeface="Cambria" panose="02040503050406030204" pitchFamily="18" charset="0"/>
              </a:endParaRPr>
            </a:p>
          </p:txBody>
        </p:sp>
        <p:sp>
          <p:nvSpPr>
            <p:cNvPr id="32" name="Rounded Rectangle 31"/>
            <p:cNvSpPr/>
            <p:nvPr/>
          </p:nvSpPr>
          <p:spPr>
            <a:xfrm>
              <a:off x="8298201" y="4400073"/>
              <a:ext cx="1972919" cy="5751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992C31"/>
                  </a:solidFill>
                  <a:latin typeface="Myriad Pro" pitchFamily="34" charset="0"/>
                  <a:ea typeface="Cambria" panose="02040503050406030204" pitchFamily="18" charset="0"/>
                </a:rPr>
                <a:t>Viết</a:t>
              </a:r>
              <a:r>
                <a:rPr lang="en-US" sz="2400" b="1" dirty="0">
                  <a:solidFill>
                    <a:srgbClr val="992C31"/>
                  </a:solidFill>
                  <a:latin typeface="Myriad Pro" pitchFamily="34" charset="0"/>
                  <a:ea typeface="Cambria" panose="02040503050406030204" pitchFamily="18" charset="0"/>
                </a:rPr>
                <a:t>, </a:t>
              </a:r>
              <a:r>
                <a:rPr lang="en-US" sz="2400" b="1" dirty="0" err="1">
                  <a:solidFill>
                    <a:srgbClr val="992C31"/>
                  </a:solidFill>
                  <a:latin typeface="Myriad Pro" pitchFamily="34" charset="0"/>
                  <a:ea typeface="Cambria" panose="02040503050406030204" pitchFamily="18" charset="0"/>
                </a:rPr>
                <a:t>Nói</a:t>
              </a:r>
              <a:r>
                <a:rPr lang="en-US" sz="2400" b="1" dirty="0">
                  <a:solidFill>
                    <a:srgbClr val="992C31"/>
                  </a:solidFill>
                  <a:latin typeface="Myriad Pro" pitchFamily="34" charset="0"/>
                  <a:ea typeface="Cambria" panose="02040503050406030204" pitchFamily="18" charset="0"/>
                </a:rPr>
                <a:t> - </a:t>
              </a:r>
              <a:r>
                <a:rPr lang="en-US" sz="2400" b="1" dirty="0" err="1">
                  <a:solidFill>
                    <a:srgbClr val="992C31"/>
                  </a:solidFill>
                  <a:latin typeface="Myriad Pro" pitchFamily="34" charset="0"/>
                  <a:ea typeface="Cambria" panose="02040503050406030204" pitchFamily="18" charset="0"/>
                </a:rPr>
                <a:t>Nghe</a:t>
              </a:r>
              <a:endParaRPr lang="en-US" sz="2400" b="1" dirty="0">
                <a:solidFill>
                  <a:srgbClr val="992C31"/>
                </a:solidFill>
                <a:latin typeface="Myriad Pro" pitchFamily="34" charset="0"/>
                <a:ea typeface="Cambria" panose="02040503050406030204" pitchFamily="18" charset="0"/>
              </a:endParaRPr>
            </a:p>
          </p:txBody>
        </p:sp>
        <p:sp>
          <p:nvSpPr>
            <p:cNvPr id="33" name="Right Brace 32"/>
            <p:cNvSpPr/>
            <p:nvPr/>
          </p:nvSpPr>
          <p:spPr>
            <a:xfrm>
              <a:off x="8036973" y="4400072"/>
              <a:ext cx="148546" cy="575150"/>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latin typeface="Myriad Pro" pitchFamily="34" charset="0"/>
                <a:ea typeface="Cambria" panose="02040503050406030204" pitchFamily="18" charset="0"/>
              </a:endParaRPr>
            </a:p>
          </p:txBody>
        </p:sp>
      </p:grpSp>
      <p:sp>
        <p:nvSpPr>
          <p:cNvPr id="35" name="Rounded Rectangle 34"/>
          <p:cNvSpPr/>
          <p:nvPr/>
        </p:nvSpPr>
        <p:spPr>
          <a:xfrm>
            <a:off x="8809217" y="2417266"/>
            <a:ext cx="2401444" cy="103864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992C31"/>
                </a:solidFill>
                <a:latin typeface="Myriad Pro" pitchFamily="34" charset="0"/>
                <a:ea typeface="Cambria" panose="02040503050406030204" pitchFamily="18" charset="0"/>
              </a:rPr>
              <a:t>Đọc</a:t>
            </a:r>
            <a:r>
              <a:rPr lang="en-US" sz="2400" b="1" dirty="0">
                <a:solidFill>
                  <a:srgbClr val="992C31"/>
                </a:solidFill>
                <a:latin typeface="Myriad Pro" pitchFamily="34" charset="0"/>
                <a:ea typeface="Cambria" panose="02040503050406030204" pitchFamily="18" charset="0"/>
              </a:rPr>
              <a:t> </a:t>
            </a:r>
            <a:r>
              <a:rPr lang="en-US" sz="2400" b="1" dirty="0" err="1">
                <a:solidFill>
                  <a:srgbClr val="992C31"/>
                </a:solidFill>
                <a:latin typeface="Myriad Pro" pitchFamily="34" charset="0"/>
                <a:ea typeface="Cambria" panose="02040503050406030204" pitchFamily="18" charset="0"/>
              </a:rPr>
              <a:t>hiểu</a:t>
            </a:r>
            <a:endParaRPr lang="en-US" sz="2400" b="1" dirty="0">
              <a:solidFill>
                <a:srgbClr val="992C31"/>
              </a:solidFill>
              <a:latin typeface="Myriad Pro" pitchFamily="34" charset="0"/>
              <a:ea typeface="Cambria" panose="02040503050406030204" pitchFamily="18" charset="0"/>
            </a:endParaRPr>
          </a:p>
        </p:txBody>
      </p:sp>
      <p:sp>
        <p:nvSpPr>
          <p:cNvPr id="36" name="Right Brace 35"/>
          <p:cNvSpPr/>
          <p:nvPr/>
        </p:nvSpPr>
        <p:spPr>
          <a:xfrm>
            <a:off x="8496086" y="5582741"/>
            <a:ext cx="97685" cy="533487"/>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latin typeface="Myriad Pro" pitchFamily="34" charset="0"/>
              <a:ea typeface="Cambria" panose="02040503050406030204" pitchFamily="18" charset="0"/>
            </a:endParaRPr>
          </a:p>
        </p:txBody>
      </p:sp>
      <p:sp>
        <p:nvSpPr>
          <p:cNvPr id="37" name="Rounded Rectangle 36"/>
          <p:cNvSpPr/>
          <p:nvPr/>
        </p:nvSpPr>
        <p:spPr>
          <a:xfrm>
            <a:off x="8809215" y="5573508"/>
            <a:ext cx="2401443" cy="57043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992C31"/>
                </a:solidFill>
                <a:latin typeface="Myriad Pro" pitchFamily="34" charset="0"/>
                <a:ea typeface="Cambria" panose="02040503050406030204" pitchFamily="18" charset="0"/>
              </a:rPr>
              <a:t>Phẩm</a:t>
            </a:r>
            <a:r>
              <a:rPr lang="en-US" sz="2400" b="1" dirty="0">
                <a:solidFill>
                  <a:srgbClr val="992C31"/>
                </a:solidFill>
                <a:latin typeface="Myriad Pro" pitchFamily="34" charset="0"/>
                <a:ea typeface="Cambria" panose="02040503050406030204" pitchFamily="18" charset="0"/>
              </a:rPr>
              <a:t> </a:t>
            </a:r>
            <a:r>
              <a:rPr lang="en-US" sz="2400" b="1" dirty="0" err="1">
                <a:solidFill>
                  <a:srgbClr val="992C31"/>
                </a:solidFill>
                <a:latin typeface="Myriad Pro" pitchFamily="34" charset="0"/>
                <a:ea typeface="Cambria" panose="02040503050406030204" pitchFamily="18" charset="0"/>
              </a:rPr>
              <a:t>chất</a:t>
            </a:r>
            <a:endParaRPr lang="en-US" sz="2400" b="1" dirty="0">
              <a:solidFill>
                <a:srgbClr val="992C31"/>
              </a:solidFill>
              <a:latin typeface="Myriad Pro" pitchFamily="34" charset="0"/>
              <a:ea typeface="Cambria" panose="02040503050406030204" pitchFamily="18" charset="0"/>
            </a:endParaRPr>
          </a:p>
        </p:txBody>
      </p:sp>
      <p:sp>
        <p:nvSpPr>
          <p:cNvPr id="38" name="Rounded Rectangular Callout 37"/>
          <p:cNvSpPr/>
          <p:nvPr/>
        </p:nvSpPr>
        <p:spPr>
          <a:xfrm>
            <a:off x="7036904" y="228600"/>
            <a:ext cx="3484641" cy="1610138"/>
          </a:xfrm>
          <a:prstGeom prst="wedgeRoundRectCallout">
            <a:avLst/>
          </a:prstGeom>
          <a:solidFill>
            <a:schemeClr val="accent6">
              <a:lumMod val="20000"/>
              <a:lumOff val="80000"/>
            </a:schemeClr>
          </a:solidFill>
          <a:ln/>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Không</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bỏ</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sót</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bất</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kì</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YCCĐ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nào</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mà</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Chương</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trình</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yêu</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cầu</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a:t>
            </a:r>
          </a:p>
          <a:p>
            <a:pPr>
              <a:defRPr/>
            </a:pP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Giúp</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GV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và</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HS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tự</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kiểm</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soát</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việc</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rgbClr val="FF0000"/>
                </a:solidFill>
                <a:highlight>
                  <a:srgbClr val="00FF00"/>
                </a:highlight>
                <a:latin typeface="Arial" panose="020B0604020202020204" pitchFamily="34" charset="0"/>
                <a:ea typeface="Cambria" panose="02040503050406030204" pitchFamily="18" charset="0"/>
                <a:cs typeface="Arial" panose="020B0604020202020204" pitchFamily="34" charset="0"/>
              </a:rPr>
              <a:t>thực</a:t>
            </a:r>
            <a:r>
              <a:rPr lang="en-US" dirty="0">
                <a:solidFill>
                  <a:srgbClr val="FF0000"/>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rgbClr val="FF0000"/>
                </a:solidFill>
                <a:highlight>
                  <a:srgbClr val="00FF00"/>
                </a:highlight>
                <a:latin typeface="Arial" panose="020B0604020202020204" pitchFamily="34" charset="0"/>
                <a:ea typeface="Cambria" panose="02040503050406030204" pitchFamily="18" charset="0"/>
                <a:cs typeface="Arial" panose="020B0604020202020204" pitchFamily="34" charset="0"/>
              </a:rPr>
              <a:t>hiện</a:t>
            </a:r>
            <a:r>
              <a:rPr lang="en-US" dirty="0">
                <a:solidFill>
                  <a:srgbClr val="FF0000"/>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YCCĐ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sau</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khi</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học</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xong</a:t>
            </a:r>
            <a:r>
              <a:rPr lang="en-US" dirty="0">
                <a:solidFill>
                  <a:schemeClr val="bg1"/>
                </a:solidFill>
                <a:highlight>
                  <a:srgbClr val="00FF00"/>
                </a:highlight>
                <a:latin typeface="Myriad Pro" pitchFamily="34" charset="0"/>
                <a:ea typeface="Cambria" panose="02040503050406030204" pitchFamily="18" charset="0"/>
              </a:rPr>
              <a:t>.</a:t>
            </a:r>
          </a:p>
        </p:txBody>
      </p:sp>
      <p:pic>
        <p:nvPicPr>
          <p:cNvPr id="16" name="Content Placeholder 5"/>
          <p:cNvPicPr>
            <a:picLocks noGrp="1" noChangeAspect="1"/>
          </p:cNvPicPr>
          <p:nvPr>
            <p:ph idx="1"/>
          </p:nvPr>
        </p:nvPicPr>
        <p:blipFill>
          <a:blip r:embed="rId2"/>
          <a:stretch>
            <a:fillRect/>
          </a:stretch>
        </p:blipFill>
        <p:spPr>
          <a:xfrm>
            <a:off x="867647" y="1675955"/>
            <a:ext cx="7370287" cy="4991228"/>
          </a:xfrm>
          <a:prstGeom prst="rect">
            <a:avLst/>
          </a:prstGeom>
        </p:spPr>
      </p:pic>
    </p:spTree>
    <p:extLst>
      <p:ext uri="{BB962C8B-B14F-4D97-AF65-F5344CB8AC3E}">
        <p14:creationId xmlns:p14="http://schemas.microsoft.com/office/powerpoint/2010/main" val="17513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70719437"/>
              </p:ext>
            </p:extLst>
          </p:nvPr>
        </p:nvGraphicFramePr>
        <p:xfrm>
          <a:off x="473075" y="852756"/>
          <a:ext cx="11474906" cy="5324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2"/>
          </p:nvPr>
        </p:nvSpPr>
        <p:spPr/>
        <p:txBody>
          <a:bodyPr/>
          <a:lstStyle/>
          <a:p>
            <a:fld id="{029B6D15-5ECA-428F-B7D0-A8FAF5B3A2DC}" type="datetime1">
              <a:rPr lang="en-US" smtClean="0"/>
              <a:t>16/01/2023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14</a:t>
            </a:fld>
            <a:endParaRPr lang="en-US"/>
          </a:p>
        </p:txBody>
      </p:sp>
      <p:sp>
        <p:nvSpPr>
          <p:cNvPr id="7" name="Title 4"/>
          <p:cNvSpPr txBox="1">
            <a:spLocks/>
          </p:cNvSpPr>
          <p:nvPr/>
        </p:nvSpPr>
        <p:spPr>
          <a:xfrm>
            <a:off x="473075" y="1779980"/>
            <a:ext cx="3986122" cy="7564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cap="all" baseline="0">
                <a:solidFill>
                  <a:schemeClr val="accent1">
                    <a:lumMod val="75000"/>
                  </a:schemeClr>
                </a:solidFill>
                <a:effectLst>
                  <a:outerShdw blurRad="38100" dist="38100" dir="2700000" algn="tl">
                    <a:srgbClr val="000000">
                      <a:alpha val="43137"/>
                    </a:srgbClr>
                  </a:outerShdw>
                </a:effectLst>
                <a:latin typeface="Myriad Pro" panose="020B0503030403020204" pitchFamily="34" charset="0"/>
                <a:ea typeface="+mj-ea"/>
                <a:cs typeface="+mj-cs"/>
              </a:defRPr>
            </a:lvl1pPr>
          </a:lstStyle>
          <a:p>
            <a:r>
              <a:rPr lang="en-US" sz="3200" cap="none">
                <a:solidFill>
                  <a:srgbClr val="C00000"/>
                </a:solidFill>
              </a:rPr>
              <a:t>Nội dung tri thức</a:t>
            </a:r>
            <a:endParaRPr lang="en-US" sz="3200" cap="none" dirty="0">
              <a:solidFill>
                <a:srgbClr val="C00000"/>
              </a:solidFill>
            </a:endParaRPr>
          </a:p>
        </p:txBody>
      </p:sp>
    </p:spTree>
    <p:extLst>
      <p:ext uri="{BB962C8B-B14F-4D97-AF65-F5344CB8AC3E}">
        <p14:creationId xmlns:p14="http://schemas.microsoft.com/office/powerpoint/2010/main" val="426444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932" y="1705509"/>
            <a:ext cx="2218064" cy="1972639"/>
          </a:xfrm>
        </p:spPr>
        <p:txBody>
          <a:bodyPr>
            <a:noAutofit/>
          </a:bodyPr>
          <a:lstStyle/>
          <a:p>
            <a:r>
              <a:rPr lang="en-US" sz="3200" cap="none" dirty="0">
                <a:solidFill>
                  <a:srgbClr val="C00000"/>
                </a:solidFill>
                <a:highlight>
                  <a:srgbClr val="00FF00"/>
                </a:highlight>
              </a:rPr>
              <a:t>Tri </a:t>
            </a:r>
            <a:r>
              <a:rPr lang="en-US" sz="3200" cap="none" dirty="0" err="1">
                <a:solidFill>
                  <a:srgbClr val="C00000"/>
                </a:solidFill>
                <a:highlight>
                  <a:srgbClr val="00FF00"/>
                </a:highlight>
              </a:rPr>
              <a:t>thức</a:t>
            </a:r>
            <a:r>
              <a:rPr lang="en-US" sz="3200" cap="none" dirty="0">
                <a:solidFill>
                  <a:srgbClr val="C00000"/>
                </a:solidFill>
                <a:highlight>
                  <a:srgbClr val="00FF00"/>
                </a:highlight>
              </a:rPr>
              <a:t> </a:t>
            </a:r>
            <a:r>
              <a:rPr lang="en-US" sz="3200" cap="none" dirty="0" err="1">
                <a:solidFill>
                  <a:srgbClr val="C00000"/>
                </a:solidFill>
                <a:highlight>
                  <a:srgbClr val="00FF00"/>
                </a:highlight>
              </a:rPr>
              <a:t>đọc</a:t>
            </a:r>
            <a:r>
              <a:rPr lang="en-US" sz="3200" cap="none" dirty="0">
                <a:solidFill>
                  <a:srgbClr val="C00000"/>
                </a:solidFill>
                <a:highlight>
                  <a:srgbClr val="00FF00"/>
                </a:highlight>
              </a:rPr>
              <a:t> </a:t>
            </a:r>
            <a:r>
              <a:rPr lang="en-US" sz="3200" cap="none" dirty="0" err="1">
                <a:solidFill>
                  <a:srgbClr val="C00000"/>
                </a:solidFill>
                <a:highlight>
                  <a:srgbClr val="00FF00"/>
                </a:highlight>
              </a:rPr>
              <a:t>hiểu</a:t>
            </a:r>
            <a:r>
              <a:rPr lang="en-US" sz="3200" cap="none" dirty="0">
                <a:solidFill>
                  <a:srgbClr val="C00000"/>
                </a:solidFill>
                <a:highlight>
                  <a:srgbClr val="00FF00"/>
                </a:highlight>
              </a:rPr>
              <a:t> </a:t>
            </a:r>
            <a:r>
              <a:rPr lang="en-US" sz="3200" cap="none" dirty="0" err="1">
                <a:solidFill>
                  <a:srgbClr val="C00000"/>
                </a:solidFill>
                <a:highlight>
                  <a:srgbClr val="00FF00"/>
                </a:highlight>
              </a:rPr>
              <a:t>và</a:t>
            </a:r>
            <a:r>
              <a:rPr lang="en-US" sz="3200" cap="none" dirty="0">
                <a:solidFill>
                  <a:srgbClr val="C00000"/>
                </a:solidFill>
                <a:highlight>
                  <a:srgbClr val="00FF00"/>
                </a:highlight>
              </a:rPr>
              <a:t> tri </a:t>
            </a:r>
            <a:r>
              <a:rPr lang="en-US" sz="3200" cap="none" dirty="0" err="1">
                <a:solidFill>
                  <a:srgbClr val="C00000"/>
                </a:solidFill>
                <a:highlight>
                  <a:srgbClr val="00FF00"/>
                </a:highlight>
              </a:rPr>
              <a:t>thức</a:t>
            </a:r>
            <a:r>
              <a:rPr lang="en-US" sz="3200" cap="none" dirty="0">
                <a:solidFill>
                  <a:srgbClr val="C00000"/>
                </a:solidFill>
                <a:highlight>
                  <a:srgbClr val="00FF00"/>
                </a:highlight>
              </a:rPr>
              <a:t> </a:t>
            </a:r>
            <a:r>
              <a:rPr lang="en-US" sz="3200" cap="none" dirty="0" err="1">
                <a:solidFill>
                  <a:srgbClr val="C00000"/>
                </a:solidFill>
                <a:highlight>
                  <a:srgbClr val="00FF00"/>
                </a:highlight>
              </a:rPr>
              <a:t>Tiếng</a:t>
            </a:r>
            <a:r>
              <a:rPr lang="en-US" sz="3200" cap="none" dirty="0">
                <a:solidFill>
                  <a:srgbClr val="C00000"/>
                </a:solidFill>
                <a:highlight>
                  <a:srgbClr val="00FF00"/>
                </a:highlight>
              </a:rPr>
              <a:t> </a:t>
            </a:r>
            <a:r>
              <a:rPr lang="en-US" sz="3200" cap="none" dirty="0" err="1">
                <a:solidFill>
                  <a:srgbClr val="C00000"/>
                </a:solidFill>
                <a:highlight>
                  <a:srgbClr val="00FF00"/>
                </a:highlight>
              </a:rPr>
              <a:t>Việt</a:t>
            </a:r>
            <a:r>
              <a:rPr lang="en-US" sz="3200" cap="none" dirty="0">
                <a:solidFill>
                  <a:srgbClr val="C00000"/>
                </a:solidFill>
                <a:highlight>
                  <a:srgbClr val="00FF00"/>
                </a:highlight>
              </a:rPr>
              <a:t> </a:t>
            </a:r>
            <a:r>
              <a:rPr lang="en-US" sz="3200" cap="none" dirty="0" err="1">
                <a:solidFill>
                  <a:srgbClr val="C00000"/>
                </a:solidFill>
                <a:highlight>
                  <a:srgbClr val="00FF00"/>
                </a:highlight>
              </a:rPr>
              <a:t>ngắn</a:t>
            </a:r>
            <a:r>
              <a:rPr lang="en-US" sz="3200" cap="none" dirty="0">
                <a:solidFill>
                  <a:srgbClr val="C00000"/>
                </a:solidFill>
                <a:highlight>
                  <a:srgbClr val="00FF00"/>
                </a:highlight>
              </a:rPr>
              <a:t> </a:t>
            </a:r>
            <a:r>
              <a:rPr lang="en-US" sz="3200" cap="none" dirty="0" err="1">
                <a:solidFill>
                  <a:srgbClr val="C00000"/>
                </a:solidFill>
                <a:highlight>
                  <a:srgbClr val="00FF00"/>
                </a:highlight>
              </a:rPr>
              <a:t>gọn</a:t>
            </a:r>
            <a:br>
              <a:rPr lang="en-US" sz="3200" cap="none" dirty="0">
                <a:solidFill>
                  <a:srgbClr val="C00000"/>
                </a:solidFill>
                <a:highlight>
                  <a:srgbClr val="00FF00"/>
                </a:highlight>
              </a:rPr>
            </a:b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công</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cụ</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cho</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đọc</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viết</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nói</a:t>
            </a:r>
            <a:r>
              <a:rPr lang="en-US" sz="3200" cap="none" dirty="0">
                <a:solidFill>
                  <a:schemeClr val="accent5">
                    <a:lumMod val="75000"/>
                  </a:schemeClr>
                </a:solidFill>
                <a:highlight>
                  <a:srgbClr val="00FF00"/>
                </a:highlight>
                <a:sym typeface="Wingdings" panose="05000000000000000000" pitchFamily="2" charset="2"/>
              </a:rPr>
              <a:t> - </a:t>
            </a:r>
            <a:r>
              <a:rPr lang="en-US" sz="3200" cap="none" dirty="0" err="1">
                <a:solidFill>
                  <a:schemeClr val="accent5">
                    <a:lumMod val="75000"/>
                  </a:schemeClr>
                </a:solidFill>
                <a:highlight>
                  <a:srgbClr val="00FF00"/>
                </a:highlight>
                <a:sym typeface="Wingdings" panose="05000000000000000000" pitchFamily="2" charset="2"/>
              </a:rPr>
              <a:t>nghe</a:t>
            </a:r>
            <a:endParaRPr lang="en-US" sz="3200" cap="none" dirty="0">
              <a:solidFill>
                <a:schemeClr val="accent5">
                  <a:lumMod val="75000"/>
                </a:schemeClr>
              </a:solidFill>
              <a:highlight>
                <a:srgbClr val="00FF00"/>
              </a:highlight>
            </a:endParaRPr>
          </a:p>
        </p:txBody>
      </p:sp>
      <p:sp>
        <p:nvSpPr>
          <p:cNvPr id="4" name="Date Placeholder 3"/>
          <p:cNvSpPr>
            <a:spLocks noGrp="1"/>
          </p:cNvSpPr>
          <p:nvPr>
            <p:ph type="dt" sz="half" idx="2"/>
          </p:nvPr>
        </p:nvSpPr>
        <p:spPr/>
        <p:txBody>
          <a:bodyPr/>
          <a:lstStyle/>
          <a:p>
            <a:fld id="{029B6D15-5ECA-428F-B7D0-A8FAF5B3A2DC}" type="datetime1">
              <a:rPr lang="en-US" smtClean="0"/>
              <a:t>16/01/2023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15</a:t>
            </a:fld>
            <a:endParaRPr lang="en-US"/>
          </a:p>
        </p:txBody>
      </p:sp>
      <p:pic>
        <p:nvPicPr>
          <p:cNvPr id="8" name="Picture 7"/>
          <p:cNvPicPr>
            <a:picLocks noChangeAspect="1"/>
          </p:cNvPicPr>
          <p:nvPr/>
        </p:nvPicPr>
        <p:blipFill>
          <a:blip r:embed="rId2"/>
          <a:stretch>
            <a:fillRect/>
          </a:stretch>
        </p:blipFill>
        <p:spPr>
          <a:xfrm>
            <a:off x="2824428" y="50981"/>
            <a:ext cx="9122407" cy="2683521"/>
          </a:xfrm>
          <a:prstGeom prst="rect">
            <a:avLst/>
          </a:prstGeom>
        </p:spPr>
      </p:pic>
      <p:pic>
        <p:nvPicPr>
          <p:cNvPr id="10" name="Picture 9"/>
          <p:cNvPicPr>
            <a:picLocks noChangeAspect="1"/>
          </p:cNvPicPr>
          <p:nvPr/>
        </p:nvPicPr>
        <p:blipFill>
          <a:blip r:embed="rId3"/>
          <a:stretch>
            <a:fillRect/>
          </a:stretch>
        </p:blipFill>
        <p:spPr>
          <a:xfrm>
            <a:off x="3148009" y="2734502"/>
            <a:ext cx="8638117" cy="2097290"/>
          </a:xfrm>
          <a:prstGeom prst="rect">
            <a:avLst/>
          </a:prstGeom>
        </p:spPr>
      </p:pic>
      <p:pic>
        <p:nvPicPr>
          <p:cNvPr id="13" name="Picture 12"/>
          <p:cNvPicPr>
            <a:picLocks noChangeAspect="1"/>
          </p:cNvPicPr>
          <p:nvPr/>
        </p:nvPicPr>
        <p:blipFill>
          <a:blip r:embed="rId4"/>
          <a:stretch>
            <a:fillRect/>
          </a:stretch>
        </p:blipFill>
        <p:spPr>
          <a:xfrm>
            <a:off x="0" y="4770464"/>
            <a:ext cx="9536244" cy="2087536"/>
          </a:xfrm>
          <a:prstGeom prst="rect">
            <a:avLst/>
          </a:prstGeom>
        </p:spPr>
      </p:pic>
    </p:spTree>
    <p:extLst>
      <p:ext uri="{BB962C8B-B14F-4D97-AF65-F5344CB8AC3E}">
        <p14:creationId xmlns:p14="http://schemas.microsoft.com/office/powerpoint/2010/main" val="97501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931" y="986319"/>
            <a:ext cx="2369011" cy="3236360"/>
          </a:xfrm>
        </p:spPr>
        <p:txBody>
          <a:bodyPr>
            <a:noAutofit/>
          </a:bodyPr>
          <a:lstStyle/>
          <a:p>
            <a:r>
              <a:rPr lang="en-US" sz="3200" cap="none" dirty="0">
                <a:solidFill>
                  <a:srgbClr val="C00000"/>
                </a:solidFill>
                <a:highlight>
                  <a:srgbClr val="00FF00"/>
                </a:highlight>
              </a:rPr>
              <a:t>Tri </a:t>
            </a:r>
            <a:r>
              <a:rPr lang="en-US" sz="3200" cap="none" dirty="0" err="1">
                <a:solidFill>
                  <a:srgbClr val="C00000"/>
                </a:solidFill>
                <a:highlight>
                  <a:srgbClr val="00FF00"/>
                </a:highlight>
              </a:rPr>
              <a:t>thức</a:t>
            </a:r>
            <a:r>
              <a:rPr lang="en-US" sz="3200" cap="none" dirty="0">
                <a:solidFill>
                  <a:srgbClr val="C00000"/>
                </a:solidFill>
                <a:highlight>
                  <a:srgbClr val="00FF00"/>
                </a:highlight>
              </a:rPr>
              <a:t> </a:t>
            </a:r>
            <a:r>
              <a:rPr lang="en-US" sz="3200" cap="none" dirty="0" err="1">
                <a:solidFill>
                  <a:srgbClr val="C00000"/>
                </a:solidFill>
                <a:highlight>
                  <a:srgbClr val="00FF00"/>
                </a:highlight>
              </a:rPr>
              <a:t>Viết</a:t>
            </a:r>
            <a:r>
              <a:rPr lang="en-US" sz="3200" cap="none" dirty="0">
                <a:solidFill>
                  <a:srgbClr val="C00000"/>
                </a:solidFill>
                <a:highlight>
                  <a:srgbClr val="00FF00"/>
                </a:highlight>
              </a:rPr>
              <a:t> </a:t>
            </a:r>
            <a:r>
              <a:rPr lang="en-US" sz="3200" cap="none" dirty="0" err="1">
                <a:solidFill>
                  <a:srgbClr val="C00000"/>
                </a:solidFill>
                <a:highlight>
                  <a:srgbClr val="00FF00"/>
                </a:highlight>
              </a:rPr>
              <a:t>và</a:t>
            </a:r>
            <a:r>
              <a:rPr lang="en-US" sz="3200" cap="none" dirty="0">
                <a:solidFill>
                  <a:srgbClr val="C00000"/>
                </a:solidFill>
                <a:highlight>
                  <a:srgbClr val="00FF00"/>
                </a:highlight>
              </a:rPr>
              <a:t> </a:t>
            </a:r>
            <a:r>
              <a:rPr lang="en-US" sz="3200" cap="none" dirty="0" err="1">
                <a:solidFill>
                  <a:srgbClr val="C00000"/>
                </a:solidFill>
                <a:highlight>
                  <a:srgbClr val="00FF00"/>
                </a:highlight>
              </a:rPr>
              <a:t>Nói</a:t>
            </a:r>
            <a:r>
              <a:rPr lang="en-US" sz="3200" cap="none" dirty="0">
                <a:solidFill>
                  <a:srgbClr val="C00000"/>
                </a:solidFill>
                <a:highlight>
                  <a:srgbClr val="00FF00"/>
                </a:highlight>
              </a:rPr>
              <a:t> - </a:t>
            </a:r>
            <a:r>
              <a:rPr lang="en-US" sz="3200" cap="none" dirty="0" err="1">
                <a:solidFill>
                  <a:srgbClr val="C00000"/>
                </a:solidFill>
                <a:highlight>
                  <a:srgbClr val="00FF00"/>
                </a:highlight>
              </a:rPr>
              <a:t>nghe</a:t>
            </a:r>
            <a:r>
              <a:rPr lang="en-US" sz="3200" cap="none" dirty="0">
                <a:solidFill>
                  <a:srgbClr val="C00000"/>
                </a:solidFill>
                <a:highlight>
                  <a:srgbClr val="00FF00"/>
                </a:highlight>
              </a:rPr>
              <a:t>: </a:t>
            </a:r>
            <a:br>
              <a:rPr lang="en-US" sz="3200" cap="none" dirty="0">
                <a:solidFill>
                  <a:srgbClr val="C00000"/>
                </a:solidFill>
                <a:highlight>
                  <a:srgbClr val="00FF00"/>
                </a:highlight>
              </a:rPr>
            </a:br>
            <a:r>
              <a:rPr lang="en-US" sz="3200" cap="none" dirty="0">
                <a:solidFill>
                  <a:srgbClr val="C00000"/>
                </a:solidFill>
                <a:highlight>
                  <a:srgbClr val="00FF00"/>
                </a:highlight>
              </a:rPr>
              <a:t>tri </a:t>
            </a:r>
            <a:r>
              <a:rPr lang="en-US" sz="3200" cap="none" dirty="0" err="1">
                <a:solidFill>
                  <a:srgbClr val="C00000"/>
                </a:solidFill>
                <a:highlight>
                  <a:srgbClr val="00FF00"/>
                </a:highlight>
              </a:rPr>
              <a:t>thức</a:t>
            </a:r>
            <a:r>
              <a:rPr lang="en-US" sz="3200" cap="none" dirty="0">
                <a:solidFill>
                  <a:srgbClr val="C00000"/>
                </a:solidFill>
                <a:highlight>
                  <a:srgbClr val="00FF00"/>
                </a:highlight>
              </a:rPr>
              <a:t> </a:t>
            </a:r>
            <a:r>
              <a:rPr lang="en-US" sz="3200" cap="none" dirty="0" err="1">
                <a:solidFill>
                  <a:srgbClr val="C00000"/>
                </a:solidFill>
                <a:highlight>
                  <a:srgbClr val="00FF00"/>
                </a:highlight>
              </a:rPr>
              <a:t>kĩ</a:t>
            </a:r>
            <a:r>
              <a:rPr lang="en-US" sz="3200" cap="none" dirty="0">
                <a:solidFill>
                  <a:srgbClr val="C00000"/>
                </a:solidFill>
                <a:highlight>
                  <a:srgbClr val="00FF00"/>
                </a:highlight>
              </a:rPr>
              <a:t> </a:t>
            </a:r>
            <a:r>
              <a:rPr lang="en-US" sz="3200" cap="none" dirty="0" err="1">
                <a:solidFill>
                  <a:srgbClr val="C00000"/>
                </a:solidFill>
                <a:highlight>
                  <a:srgbClr val="00FF00"/>
                </a:highlight>
              </a:rPr>
              <a:t>năng</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công</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cụ</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cho</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viết</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nói</a:t>
            </a:r>
            <a:r>
              <a:rPr lang="en-US" sz="3200" cap="none" dirty="0">
                <a:solidFill>
                  <a:schemeClr val="accent5">
                    <a:lumMod val="75000"/>
                  </a:schemeClr>
                </a:solidFill>
                <a:highlight>
                  <a:srgbClr val="00FF00"/>
                </a:highlight>
                <a:sym typeface="Wingdings" panose="05000000000000000000" pitchFamily="2" charset="2"/>
              </a:rPr>
              <a:t> - </a:t>
            </a:r>
            <a:r>
              <a:rPr lang="en-US" sz="3200" cap="none" dirty="0" err="1">
                <a:solidFill>
                  <a:schemeClr val="accent5">
                    <a:lumMod val="75000"/>
                  </a:schemeClr>
                </a:solidFill>
                <a:highlight>
                  <a:srgbClr val="00FF00"/>
                </a:highlight>
                <a:sym typeface="Wingdings" panose="05000000000000000000" pitchFamily="2" charset="2"/>
              </a:rPr>
              <a:t>nghe</a:t>
            </a:r>
            <a:endParaRPr lang="en-US" sz="3200" cap="none" dirty="0">
              <a:solidFill>
                <a:schemeClr val="accent5">
                  <a:lumMod val="75000"/>
                </a:schemeClr>
              </a:solidFill>
              <a:highlight>
                <a:srgbClr val="00FF00"/>
              </a:highlight>
            </a:endParaRPr>
          </a:p>
        </p:txBody>
      </p:sp>
      <p:sp>
        <p:nvSpPr>
          <p:cNvPr id="4" name="Date Placeholder 3"/>
          <p:cNvSpPr>
            <a:spLocks noGrp="1"/>
          </p:cNvSpPr>
          <p:nvPr>
            <p:ph type="dt" sz="half" idx="2"/>
          </p:nvPr>
        </p:nvSpPr>
        <p:spPr/>
        <p:txBody>
          <a:bodyPr/>
          <a:lstStyle/>
          <a:p>
            <a:fld id="{029B6D15-5ECA-428F-B7D0-A8FAF5B3A2DC}" type="datetime1">
              <a:rPr lang="en-US" smtClean="0"/>
              <a:t>16/01/2023</a:t>
            </a:fld>
            <a:endParaRPr lang="en-US"/>
          </a:p>
        </p:txBody>
      </p:sp>
      <p:pic>
        <p:nvPicPr>
          <p:cNvPr id="3" name="Picture 2"/>
          <p:cNvPicPr>
            <a:picLocks noChangeAspect="1"/>
          </p:cNvPicPr>
          <p:nvPr/>
        </p:nvPicPr>
        <p:blipFill>
          <a:blip r:embed="rId2"/>
          <a:stretch>
            <a:fillRect/>
          </a:stretch>
        </p:blipFill>
        <p:spPr>
          <a:xfrm>
            <a:off x="3154166" y="0"/>
            <a:ext cx="8412466" cy="3226599"/>
          </a:xfrm>
          <a:prstGeom prst="rect">
            <a:avLst/>
          </a:prstGeom>
        </p:spPr>
      </p:pic>
      <p:sp>
        <p:nvSpPr>
          <p:cNvPr id="5" name="Slide Number Placeholder 4"/>
          <p:cNvSpPr>
            <a:spLocks noGrp="1"/>
          </p:cNvSpPr>
          <p:nvPr>
            <p:ph type="sldNum" sz="quarter" idx="4"/>
          </p:nvPr>
        </p:nvSpPr>
        <p:spPr/>
        <p:txBody>
          <a:bodyPr/>
          <a:lstStyle/>
          <a:p>
            <a:fld id="{74A3404E-108D-4C83-932E-0A353F71BD4D}" type="slidenum">
              <a:rPr lang="en-US" smtClean="0"/>
              <a:pPr/>
              <a:t>16</a:t>
            </a:fld>
            <a:endParaRPr lang="en-US"/>
          </a:p>
        </p:txBody>
      </p:sp>
      <p:pic>
        <p:nvPicPr>
          <p:cNvPr id="6" name="Picture 5"/>
          <p:cNvPicPr>
            <a:picLocks noChangeAspect="1"/>
          </p:cNvPicPr>
          <p:nvPr/>
        </p:nvPicPr>
        <p:blipFill>
          <a:blip r:embed="rId3"/>
          <a:stretch>
            <a:fillRect/>
          </a:stretch>
        </p:blipFill>
        <p:spPr>
          <a:xfrm>
            <a:off x="3060861" y="2604499"/>
            <a:ext cx="8749440" cy="4403788"/>
          </a:xfrm>
          <a:prstGeom prst="rect">
            <a:avLst/>
          </a:prstGeom>
        </p:spPr>
      </p:pic>
    </p:spTree>
    <p:extLst>
      <p:ext uri="{BB962C8B-B14F-4D97-AF65-F5344CB8AC3E}">
        <p14:creationId xmlns:p14="http://schemas.microsoft.com/office/powerpoint/2010/main" val="215785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029B6D15-5ECA-428F-B7D0-A8FAF5B3A2DC}" type="datetime1">
              <a:rPr lang="en-US" smtClean="0"/>
              <a:t>16/01/2023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17</a:t>
            </a:fld>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val="4243812503"/>
              </p:ext>
            </p:extLst>
          </p:nvPr>
        </p:nvGraphicFramePr>
        <p:xfrm>
          <a:off x="473075" y="852756"/>
          <a:ext cx="11474906" cy="5324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4"/>
          <p:cNvSpPr>
            <a:spLocks noGrp="1"/>
          </p:cNvSpPr>
          <p:nvPr>
            <p:ph type="title"/>
          </p:nvPr>
        </p:nvSpPr>
        <p:spPr>
          <a:xfrm>
            <a:off x="289932" y="934278"/>
            <a:ext cx="11656903" cy="756410"/>
          </a:xfrm>
        </p:spPr>
        <p:txBody>
          <a:bodyPr>
            <a:normAutofit/>
          </a:bodyPr>
          <a:lstStyle/>
          <a:p>
            <a:r>
              <a:rPr lang="en-US" sz="3000" cap="none" dirty="0" err="1">
                <a:solidFill>
                  <a:srgbClr val="C00000"/>
                </a:solidFill>
              </a:rPr>
              <a:t>Các</a:t>
            </a:r>
            <a:r>
              <a:rPr lang="en-US" sz="3000" cap="none" dirty="0">
                <a:solidFill>
                  <a:srgbClr val="C00000"/>
                </a:solidFill>
              </a:rPr>
              <a:t> </a:t>
            </a:r>
            <a:r>
              <a:rPr lang="en-US" sz="3000" cap="none" dirty="0" err="1">
                <a:solidFill>
                  <a:srgbClr val="C00000"/>
                </a:solidFill>
              </a:rPr>
              <a:t>nhiệm</a:t>
            </a:r>
            <a:r>
              <a:rPr lang="en-US" sz="3000" cap="none" dirty="0">
                <a:solidFill>
                  <a:srgbClr val="C00000"/>
                </a:solidFill>
              </a:rPr>
              <a:t> </a:t>
            </a:r>
            <a:r>
              <a:rPr lang="en-US" sz="3000" cap="none" dirty="0" err="1">
                <a:solidFill>
                  <a:srgbClr val="C00000"/>
                </a:solidFill>
              </a:rPr>
              <a:t>vụ</a:t>
            </a:r>
            <a:r>
              <a:rPr lang="en-US" sz="3000" cap="none" dirty="0">
                <a:solidFill>
                  <a:srgbClr val="C00000"/>
                </a:solidFill>
              </a:rPr>
              <a:t> </a:t>
            </a:r>
            <a:r>
              <a:rPr lang="en-US" sz="3000" cap="none" dirty="0" err="1">
                <a:solidFill>
                  <a:srgbClr val="C00000"/>
                </a:solidFill>
              </a:rPr>
              <a:t>học</a:t>
            </a:r>
            <a:r>
              <a:rPr lang="en-US" sz="3000" cap="none" dirty="0">
                <a:solidFill>
                  <a:srgbClr val="C00000"/>
                </a:solidFill>
              </a:rPr>
              <a:t> </a:t>
            </a:r>
            <a:r>
              <a:rPr lang="en-US" sz="3000" cap="none" dirty="0" err="1">
                <a:solidFill>
                  <a:srgbClr val="C00000"/>
                </a:solidFill>
              </a:rPr>
              <a:t>tập</a:t>
            </a:r>
            <a:endParaRPr lang="en-US" sz="3000" cap="none" dirty="0">
              <a:solidFill>
                <a:srgbClr val="C00000"/>
              </a:solidFill>
            </a:endParaRPr>
          </a:p>
        </p:txBody>
      </p:sp>
    </p:spTree>
    <p:extLst>
      <p:ext uri="{BB962C8B-B14F-4D97-AF65-F5344CB8AC3E}">
        <p14:creationId xmlns:p14="http://schemas.microsoft.com/office/powerpoint/2010/main" val="15760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975" y="0"/>
            <a:ext cx="4941006" cy="1300853"/>
          </a:xfrm>
        </p:spPr>
        <p:txBody>
          <a:bodyPr>
            <a:normAutofit/>
          </a:bodyPr>
          <a:lstStyle/>
          <a:p>
            <a:pPr algn="ctr"/>
            <a:r>
              <a:rPr lang="en-US" dirty="0" err="1">
                <a:solidFill>
                  <a:srgbClr val="C00000"/>
                </a:solidFill>
                <a:highlight>
                  <a:srgbClr val="00FF00"/>
                </a:highlight>
                <a:latin typeface="Arial" panose="020B0604020202020204" pitchFamily="34" charset="0"/>
                <a:cs typeface="Arial" panose="020B0604020202020204" pitchFamily="34" charset="0"/>
              </a:rPr>
              <a:t>Các</a:t>
            </a:r>
            <a:r>
              <a:rPr lang="en-US" dirty="0">
                <a:solidFill>
                  <a:srgbClr val="C00000"/>
                </a:solidFill>
                <a:highlight>
                  <a:srgbClr val="00FF00"/>
                </a:highlight>
                <a:latin typeface="Arial" panose="020B0604020202020204" pitchFamily="34" charset="0"/>
                <a:cs typeface="Arial" panose="020B0604020202020204" pitchFamily="34" charset="0"/>
              </a:rPr>
              <a:t> YCCĐ </a:t>
            </a:r>
            <a:r>
              <a:rPr lang="en-US" dirty="0" err="1">
                <a:solidFill>
                  <a:srgbClr val="C00000"/>
                </a:solidFill>
                <a:highlight>
                  <a:srgbClr val="00FF00"/>
                </a:highlight>
                <a:latin typeface="Arial" panose="020B0604020202020204" pitchFamily="34" charset="0"/>
                <a:cs typeface="Arial" panose="020B0604020202020204" pitchFamily="34" charset="0"/>
              </a:rPr>
              <a:t>về</a:t>
            </a:r>
            <a:r>
              <a:rPr lang="en-US" dirty="0">
                <a:solidFill>
                  <a:srgbClr val="C00000"/>
                </a:solidFill>
                <a:highlight>
                  <a:srgbClr val="00FF00"/>
                </a:highlight>
                <a:latin typeface="Arial" panose="020B0604020202020204" pitchFamily="34" charset="0"/>
                <a:cs typeface="Arial" panose="020B0604020202020204" pitchFamily="34" charset="0"/>
              </a:rPr>
              <a:t> </a:t>
            </a:r>
            <a:r>
              <a:rPr lang="en-US" dirty="0" err="1">
                <a:solidFill>
                  <a:srgbClr val="C00000"/>
                </a:solidFill>
                <a:highlight>
                  <a:srgbClr val="00FF00"/>
                </a:highlight>
                <a:latin typeface="Arial" panose="020B0604020202020204" pitchFamily="34" charset="0"/>
                <a:cs typeface="Arial" panose="020B0604020202020204" pitchFamily="34" charset="0"/>
              </a:rPr>
              <a:t>đọc</a:t>
            </a:r>
            <a:r>
              <a:rPr lang="en-US" dirty="0">
                <a:solidFill>
                  <a:srgbClr val="C00000"/>
                </a:solidFill>
                <a:highlight>
                  <a:srgbClr val="00FF00"/>
                </a:highlight>
                <a:latin typeface="Arial" panose="020B0604020202020204" pitchFamily="34" charset="0"/>
                <a:cs typeface="Arial" panose="020B0604020202020204" pitchFamily="34" charset="0"/>
              </a:rPr>
              <a:t> </a:t>
            </a:r>
            <a:r>
              <a:rPr lang="en-US" dirty="0" err="1">
                <a:solidFill>
                  <a:srgbClr val="C00000"/>
                </a:solidFill>
                <a:highlight>
                  <a:srgbClr val="00FF00"/>
                </a:highlight>
                <a:latin typeface="Arial" panose="020B0604020202020204" pitchFamily="34" charset="0"/>
                <a:cs typeface="Arial" panose="020B0604020202020204" pitchFamily="34" charset="0"/>
              </a:rPr>
              <a:t>hiểu</a:t>
            </a:r>
            <a:br>
              <a:rPr lang="en-US" dirty="0">
                <a:solidFill>
                  <a:srgbClr val="C00000"/>
                </a:solidFill>
                <a:highlight>
                  <a:srgbClr val="00FF00"/>
                </a:highlight>
                <a:latin typeface="Arial" panose="020B0604020202020204" pitchFamily="34" charset="0"/>
                <a:cs typeface="Arial" panose="020B0604020202020204" pitchFamily="34" charset="0"/>
              </a:rPr>
            </a:br>
            <a:r>
              <a:rPr lang="en-US" dirty="0">
                <a:solidFill>
                  <a:srgbClr val="C00000"/>
                </a:solidFill>
                <a:highlight>
                  <a:srgbClr val="00FF00"/>
                </a:highlight>
                <a:latin typeface="Arial" panose="020B0604020202020204" pitchFamily="34" charset="0"/>
                <a:cs typeface="Arial" panose="020B0604020202020204" pitchFamily="34" charset="0"/>
              </a:rPr>
              <a:t>(CTGDPT </a:t>
            </a:r>
            <a:r>
              <a:rPr lang="en-US" dirty="0" err="1">
                <a:solidFill>
                  <a:srgbClr val="C00000"/>
                </a:solidFill>
                <a:highlight>
                  <a:srgbClr val="00FF00"/>
                </a:highlight>
                <a:latin typeface="Arial" panose="020B0604020202020204" pitchFamily="34" charset="0"/>
                <a:cs typeface="Arial" panose="020B0604020202020204" pitchFamily="34" charset="0"/>
              </a:rPr>
              <a:t>môn</a:t>
            </a:r>
            <a:r>
              <a:rPr lang="en-US" dirty="0">
                <a:solidFill>
                  <a:srgbClr val="C00000"/>
                </a:solidFill>
                <a:highlight>
                  <a:srgbClr val="00FF00"/>
                </a:highlight>
                <a:latin typeface="Arial" panose="020B0604020202020204" pitchFamily="34" charset="0"/>
                <a:cs typeface="Arial" panose="020B0604020202020204" pitchFamily="34" charset="0"/>
              </a:rPr>
              <a:t> NV, 2018</a:t>
            </a:r>
            <a:r>
              <a:rPr lang="en-US" dirty="0">
                <a:solidFill>
                  <a:srgbClr val="C00000"/>
                </a:solidFill>
                <a:latin typeface="Arial" panose="020B0604020202020204" pitchFamily="34" charset="0"/>
                <a:cs typeface="Arial" panose="020B0604020202020204" pitchFamily="34" charset="0"/>
              </a:rPr>
              <a:t>)</a:t>
            </a:r>
            <a:endParaRPr lang="en-US" dirty="0"/>
          </a:p>
        </p:txBody>
      </p:sp>
      <p:sp>
        <p:nvSpPr>
          <p:cNvPr id="4" name="Date Placeholder 3"/>
          <p:cNvSpPr>
            <a:spLocks noGrp="1"/>
          </p:cNvSpPr>
          <p:nvPr>
            <p:ph type="dt" sz="half" idx="10"/>
          </p:nvPr>
        </p:nvSpPr>
        <p:spPr/>
        <p:txBody>
          <a:bodyPr/>
          <a:lstStyle/>
          <a:p>
            <a:fld id="{03D0EA11-F8BE-416E-9F9B-FFD16A43208C}" type="datetime1">
              <a:rPr lang="en-US" smtClean="0"/>
              <a:t>16/01/2023</a:t>
            </a:fld>
            <a:endParaRPr lang="en-US"/>
          </a:p>
        </p:txBody>
      </p:sp>
      <p:sp>
        <p:nvSpPr>
          <p:cNvPr id="5" name="Slide Number Placeholder 4"/>
          <p:cNvSpPr>
            <a:spLocks noGrp="1"/>
          </p:cNvSpPr>
          <p:nvPr>
            <p:ph type="sldNum" sz="quarter" idx="12"/>
          </p:nvPr>
        </p:nvSpPr>
        <p:spPr/>
        <p:txBody>
          <a:bodyPr/>
          <a:lstStyle/>
          <a:p>
            <a:fld id="{E650B44B-F575-4A24-8638-3566DE73FE45}" type="slidenum">
              <a:rPr lang="en-US" smtClean="0"/>
              <a:t>18</a:t>
            </a:fld>
            <a:endParaRPr lang="en-US"/>
          </a:p>
        </p:txBody>
      </p:sp>
      <p:sp>
        <p:nvSpPr>
          <p:cNvPr id="6" name="Rectangle 5"/>
          <p:cNvSpPr/>
          <p:nvPr/>
        </p:nvSpPr>
        <p:spPr>
          <a:xfrm>
            <a:off x="7803336" y="1882666"/>
            <a:ext cx="3992880" cy="73724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Bài</a:t>
            </a:r>
            <a:r>
              <a:rPr lang="en-US" sz="2400" dirty="0"/>
              <a:t> 1, 2, 4, 7, 9, 10</a:t>
            </a:r>
          </a:p>
        </p:txBody>
      </p:sp>
      <p:sp>
        <p:nvSpPr>
          <p:cNvPr id="10" name="Rectangle 9"/>
          <p:cNvSpPr/>
          <p:nvPr/>
        </p:nvSpPr>
        <p:spPr>
          <a:xfrm>
            <a:off x="7823884" y="4109203"/>
            <a:ext cx="3992880" cy="58608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Bài</a:t>
            </a:r>
            <a:r>
              <a:rPr lang="en-US" sz="2400" dirty="0"/>
              <a:t> 3, 6</a:t>
            </a:r>
          </a:p>
        </p:txBody>
      </p:sp>
      <p:pic>
        <p:nvPicPr>
          <p:cNvPr id="9" name="Picture 8"/>
          <p:cNvPicPr>
            <a:picLocks noChangeAspect="1"/>
          </p:cNvPicPr>
          <p:nvPr/>
        </p:nvPicPr>
        <p:blipFill>
          <a:blip r:embed="rId2"/>
          <a:stretch>
            <a:fillRect/>
          </a:stretch>
        </p:blipFill>
        <p:spPr>
          <a:xfrm>
            <a:off x="193961" y="636296"/>
            <a:ext cx="6978771" cy="3272411"/>
          </a:xfrm>
          <a:prstGeom prst="rect">
            <a:avLst/>
          </a:prstGeom>
        </p:spPr>
      </p:pic>
      <p:sp>
        <p:nvSpPr>
          <p:cNvPr id="3" name="Right Brace 2"/>
          <p:cNvSpPr/>
          <p:nvPr/>
        </p:nvSpPr>
        <p:spPr>
          <a:xfrm>
            <a:off x="7294481" y="821226"/>
            <a:ext cx="554298" cy="2803137"/>
          </a:xfrm>
          <a:prstGeom prst="rightBrace">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7" name="Right Brace 6"/>
          <p:cNvSpPr/>
          <p:nvPr/>
        </p:nvSpPr>
        <p:spPr>
          <a:xfrm>
            <a:off x="7398666" y="4086704"/>
            <a:ext cx="294640" cy="721143"/>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150092" y="3905302"/>
            <a:ext cx="7144389" cy="1170139"/>
          </a:xfrm>
          <a:prstGeom prst="rect">
            <a:avLst/>
          </a:prstGeom>
        </p:spPr>
      </p:pic>
      <p:pic>
        <p:nvPicPr>
          <p:cNvPr id="12" name="Picture 11"/>
          <p:cNvPicPr>
            <a:picLocks noChangeAspect="1"/>
          </p:cNvPicPr>
          <p:nvPr/>
        </p:nvPicPr>
        <p:blipFill>
          <a:blip r:embed="rId4"/>
          <a:stretch>
            <a:fillRect/>
          </a:stretch>
        </p:blipFill>
        <p:spPr>
          <a:xfrm>
            <a:off x="5020049" y="4814906"/>
            <a:ext cx="6991819" cy="2226286"/>
          </a:xfrm>
          <a:prstGeom prst="rect">
            <a:avLst/>
          </a:prstGeom>
        </p:spPr>
      </p:pic>
      <p:sp>
        <p:nvSpPr>
          <p:cNvPr id="13" name="Rectangle 12"/>
          <p:cNvSpPr/>
          <p:nvPr/>
        </p:nvSpPr>
        <p:spPr>
          <a:xfrm>
            <a:off x="548052" y="5432857"/>
            <a:ext cx="3992880" cy="58608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Bài</a:t>
            </a:r>
            <a:r>
              <a:rPr lang="en-US" sz="2400" dirty="0"/>
              <a:t> 5, 8</a:t>
            </a:r>
          </a:p>
        </p:txBody>
      </p:sp>
    </p:spTree>
    <p:extLst>
      <p:ext uri="{BB962C8B-B14F-4D97-AF65-F5344CB8AC3E}">
        <p14:creationId xmlns:p14="http://schemas.microsoft.com/office/powerpoint/2010/main" val="122731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0" y="260023"/>
            <a:ext cx="3587926" cy="3972929"/>
          </a:xfrm>
        </p:spPr>
        <p:txBody>
          <a:bodyPr>
            <a:normAutofit/>
          </a:bodyPr>
          <a:lstStyle/>
          <a:p>
            <a:pPr algn="ctr"/>
            <a:r>
              <a:rPr lang="en-US" dirty="0" err="1">
                <a:solidFill>
                  <a:srgbClr val="C00000"/>
                </a:solidFill>
                <a:highlight>
                  <a:srgbClr val="00FF00"/>
                </a:highlight>
                <a:latin typeface="Arial" panose="020B0604020202020204" pitchFamily="34" charset="0"/>
                <a:cs typeface="Arial" panose="020B0604020202020204" pitchFamily="34" charset="0"/>
              </a:rPr>
              <a:t>Các</a:t>
            </a:r>
            <a:r>
              <a:rPr lang="en-US" dirty="0">
                <a:solidFill>
                  <a:srgbClr val="C00000"/>
                </a:solidFill>
                <a:highlight>
                  <a:srgbClr val="00FF00"/>
                </a:highlight>
                <a:latin typeface="Arial" panose="020B0604020202020204" pitchFamily="34" charset="0"/>
                <a:cs typeface="Arial" panose="020B0604020202020204" pitchFamily="34" charset="0"/>
              </a:rPr>
              <a:t> YCCĐ</a:t>
            </a:r>
            <a:br>
              <a:rPr lang="en-US" dirty="0">
                <a:solidFill>
                  <a:srgbClr val="C00000"/>
                </a:solidFill>
                <a:highlight>
                  <a:srgbClr val="00FF00"/>
                </a:highlight>
                <a:latin typeface="Arial" panose="020B0604020202020204" pitchFamily="34" charset="0"/>
                <a:cs typeface="Arial" panose="020B0604020202020204" pitchFamily="34" charset="0"/>
              </a:rPr>
            </a:br>
            <a:r>
              <a:rPr lang="en-US" dirty="0">
                <a:solidFill>
                  <a:srgbClr val="C00000"/>
                </a:solidFill>
                <a:highlight>
                  <a:srgbClr val="00FF00"/>
                </a:highlight>
                <a:latin typeface="Arial" panose="020B0604020202020204" pitchFamily="34" charset="0"/>
                <a:cs typeface="Arial" panose="020B0604020202020204" pitchFamily="34" charset="0"/>
              </a:rPr>
              <a:t> </a:t>
            </a:r>
            <a:r>
              <a:rPr lang="en-US" dirty="0" err="1">
                <a:solidFill>
                  <a:srgbClr val="C00000"/>
                </a:solidFill>
                <a:highlight>
                  <a:srgbClr val="00FF00"/>
                </a:highlight>
                <a:latin typeface="Arial" panose="020B0604020202020204" pitchFamily="34" charset="0"/>
                <a:cs typeface="Arial" panose="020B0604020202020204" pitchFamily="34" charset="0"/>
              </a:rPr>
              <a:t>về</a:t>
            </a:r>
            <a:r>
              <a:rPr lang="en-US" dirty="0">
                <a:solidFill>
                  <a:srgbClr val="C00000"/>
                </a:solidFill>
                <a:highlight>
                  <a:srgbClr val="00FF00"/>
                </a:highlight>
                <a:latin typeface="Arial" panose="020B0604020202020204" pitchFamily="34" charset="0"/>
                <a:cs typeface="Arial" panose="020B0604020202020204" pitchFamily="34" charset="0"/>
              </a:rPr>
              <a:t> </a:t>
            </a:r>
            <a:r>
              <a:rPr lang="en-US" dirty="0" err="1">
                <a:solidFill>
                  <a:srgbClr val="C00000"/>
                </a:solidFill>
                <a:highlight>
                  <a:srgbClr val="00FF00"/>
                </a:highlight>
                <a:latin typeface="Arial" panose="020B0604020202020204" pitchFamily="34" charset="0"/>
                <a:cs typeface="Arial" panose="020B0604020202020204" pitchFamily="34" charset="0"/>
              </a:rPr>
              <a:t>kĩ</a:t>
            </a:r>
            <a:r>
              <a:rPr lang="en-US" dirty="0">
                <a:solidFill>
                  <a:srgbClr val="C00000"/>
                </a:solidFill>
                <a:highlight>
                  <a:srgbClr val="00FF00"/>
                </a:highlight>
                <a:latin typeface="Arial" panose="020B0604020202020204" pitchFamily="34" charset="0"/>
                <a:cs typeface="Arial" panose="020B0604020202020204" pitchFamily="34" charset="0"/>
              </a:rPr>
              <a:t> </a:t>
            </a:r>
            <a:r>
              <a:rPr lang="en-US" dirty="0" err="1">
                <a:solidFill>
                  <a:srgbClr val="C00000"/>
                </a:solidFill>
                <a:highlight>
                  <a:srgbClr val="00FF00"/>
                </a:highlight>
                <a:latin typeface="Arial" panose="020B0604020202020204" pitchFamily="34" charset="0"/>
                <a:cs typeface="Arial" panose="020B0604020202020204" pitchFamily="34" charset="0"/>
              </a:rPr>
              <a:t>năng</a:t>
            </a:r>
            <a:r>
              <a:rPr lang="en-US" dirty="0">
                <a:solidFill>
                  <a:srgbClr val="C00000"/>
                </a:solidFill>
                <a:highlight>
                  <a:srgbClr val="00FF00"/>
                </a:highlight>
                <a:latin typeface="Arial" panose="020B0604020202020204" pitchFamily="34" charset="0"/>
                <a:cs typeface="Arial" panose="020B0604020202020204" pitchFamily="34" charset="0"/>
              </a:rPr>
              <a:t> </a:t>
            </a:r>
            <a:r>
              <a:rPr lang="en-US" dirty="0" err="1">
                <a:solidFill>
                  <a:srgbClr val="C00000"/>
                </a:solidFill>
                <a:highlight>
                  <a:srgbClr val="00FF00"/>
                </a:highlight>
                <a:latin typeface="Arial" panose="020B0604020202020204" pitchFamily="34" charset="0"/>
                <a:cs typeface="Arial" panose="020B0604020202020204" pitchFamily="34" charset="0"/>
              </a:rPr>
              <a:t>viết</a:t>
            </a:r>
            <a:br>
              <a:rPr lang="en-US" dirty="0">
                <a:solidFill>
                  <a:srgbClr val="C00000"/>
                </a:solidFill>
                <a:highlight>
                  <a:srgbClr val="00FF00"/>
                </a:highlight>
                <a:latin typeface="Arial" panose="020B0604020202020204" pitchFamily="34" charset="0"/>
                <a:cs typeface="Arial" panose="020B0604020202020204" pitchFamily="34" charset="0"/>
              </a:rPr>
            </a:br>
            <a:r>
              <a:rPr lang="en-US" dirty="0">
                <a:solidFill>
                  <a:srgbClr val="C00000"/>
                </a:solidFill>
                <a:highlight>
                  <a:srgbClr val="00FF00"/>
                </a:highlight>
                <a:latin typeface="Arial" panose="020B0604020202020204" pitchFamily="34" charset="0"/>
                <a:cs typeface="Arial" panose="020B0604020202020204" pitchFamily="34" charset="0"/>
              </a:rPr>
              <a:t>(CTGDPT </a:t>
            </a:r>
            <a:r>
              <a:rPr lang="en-US" dirty="0" err="1">
                <a:solidFill>
                  <a:srgbClr val="C00000"/>
                </a:solidFill>
                <a:highlight>
                  <a:srgbClr val="00FF00"/>
                </a:highlight>
                <a:latin typeface="Arial" panose="020B0604020202020204" pitchFamily="34" charset="0"/>
                <a:cs typeface="Arial" panose="020B0604020202020204" pitchFamily="34" charset="0"/>
              </a:rPr>
              <a:t>môn</a:t>
            </a:r>
            <a:r>
              <a:rPr lang="en-US" dirty="0">
                <a:solidFill>
                  <a:srgbClr val="C00000"/>
                </a:solidFill>
                <a:highlight>
                  <a:srgbClr val="00FF00"/>
                </a:highlight>
                <a:latin typeface="Arial" panose="020B0604020202020204" pitchFamily="34" charset="0"/>
                <a:cs typeface="Arial" panose="020B0604020202020204" pitchFamily="34" charset="0"/>
              </a:rPr>
              <a:t> NV, 2018)</a:t>
            </a:r>
            <a:endParaRPr lang="en-US" dirty="0">
              <a:highlight>
                <a:srgbClr val="00FF00"/>
              </a:highlight>
            </a:endParaRPr>
          </a:p>
        </p:txBody>
      </p:sp>
      <p:sp>
        <p:nvSpPr>
          <p:cNvPr id="4" name="Date Placeholder 3"/>
          <p:cNvSpPr>
            <a:spLocks noGrp="1"/>
          </p:cNvSpPr>
          <p:nvPr>
            <p:ph type="dt" sz="half" idx="10"/>
          </p:nvPr>
        </p:nvSpPr>
        <p:spPr/>
        <p:txBody>
          <a:bodyPr/>
          <a:lstStyle/>
          <a:p>
            <a:fld id="{03D0EA11-F8BE-416E-9F9B-FFD16A43208C}" type="datetime1">
              <a:rPr lang="en-US" smtClean="0"/>
              <a:t>16/01/2023</a:t>
            </a:fld>
            <a:endParaRPr lang="en-US"/>
          </a:p>
        </p:txBody>
      </p:sp>
      <p:sp>
        <p:nvSpPr>
          <p:cNvPr id="5" name="Slide Number Placeholder 4"/>
          <p:cNvSpPr>
            <a:spLocks noGrp="1"/>
          </p:cNvSpPr>
          <p:nvPr>
            <p:ph type="sldNum" sz="quarter" idx="12"/>
          </p:nvPr>
        </p:nvSpPr>
        <p:spPr/>
        <p:txBody>
          <a:bodyPr/>
          <a:lstStyle/>
          <a:p>
            <a:fld id="{E650B44B-F575-4A24-8638-3566DE73FE45}" type="slidenum">
              <a:rPr lang="en-US" smtClean="0"/>
              <a:t>19</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p:blipFill>
        <p:spPr>
          <a:xfrm>
            <a:off x="555865" y="849384"/>
            <a:ext cx="7478526" cy="5394704"/>
          </a:xfrm>
          <a:prstGeom prst="rect">
            <a:avLst/>
          </a:prstGeom>
        </p:spPr>
      </p:pic>
    </p:spTree>
    <p:extLst>
      <p:ext uri="{BB962C8B-B14F-4D97-AF65-F5344CB8AC3E}">
        <p14:creationId xmlns:p14="http://schemas.microsoft.com/office/powerpoint/2010/main" val="26155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2121902" y="1215483"/>
            <a:ext cx="8449453" cy="3993349"/>
          </a:xfrm>
        </p:spPr>
        <p:txBody>
          <a:bodyPr>
            <a:normAutofit fontScale="90000"/>
          </a:bodyPr>
          <a:lstStyle/>
          <a:p>
            <a:r>
              <a:rPr lang="en-US" dirty="0"/>
              <a:t>		</a:t>
            </a:r>
            <a:r>
              <a:rPr lang="en-US" sz="4000" dirty="0">
                <a:solidFill>
                  <a:srgbClr val="C00000"/>
                </a:solidFill>
              </a:rPr>
              <a:t>NỘI DUNG</a:t>
            </a:r>
            <a:br>
              <a:rPr lang="en-US" dirty="0"/>
            </a:br>
            <a:br>
              <a:rPr lang="en-US" sz="3100" dirty="0"/>
            </a:br>
            <a:r>
              <a:rPr lang="en-US" sz="3100" dirty="0">
                <a:latin typeface="Arial" panose="020B0604020202020204" pitchFamily="34" charset="0"/>
                <a:cs typeface="Arial" panose="020B0604020202020204" pitchFamily="34" charset="0"/>
              </a:rPr>
              <a:t>1. </a:t>
            </a:r>
            <a:r>
              <a:rPr lang="en-US" sz="3100" dirty="0" err="1">
                <a:latin typeface="Arial" panose="020B0604020202020204" pitchFamily="34" charset="0"/>
                <a:cs typeface="Arial" panose="020B0604020202020204" pitchFamily="34" charset="0"/>
              </a:rPr>
              <a:t>Cấu</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trúc</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sách</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và</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bài</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học</a:t>
            </a:r>
            <a:br>
              <a:rPr lang="en-US" sz="3100" dirty="0">
                <a:latin typeface="Arial" panose="020B0604020202020204" pitchFamily="34" charset="0"/>
                <a:cs typeface="Arial" panose="020B0604020202020204" pitchFamily="34" charset="0"/>
              </a:rPr>
            </a:b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2. </a:t>
            </a:r>
            <a:r>
              <a:rPr lang="en-US" sz="3100" dirty="0" err="1">
                <a:latin typeface="Arial" panose="020B0604020202020204" pitchFamily="34" charset="0"/>
                <a:cs typeface="Arial" panose="020B0604020202020204" pitchFamily="34" charset="0"/>
              </a:rPr>
              <a:t>QUAN</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ĐIỂM</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BIÊN</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SOẠN</a:t>
            </a:r>
            <a:br>
              <a:rPr lang="en-US" sz="3100" dirty="0">
                <a:latin typeface="Arial" panose="020B0604020202020204" pitchFamily="34" charset="0"/>
                <a:cs typeface="Arial" panose="020B0604020202020204" pitchFamily="34" charset="0"/>
              </a:rPr>
            </a:b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3. </a:t>
            </a:r>
            <a:r>
              <a:rPr lang="en-US" sz="3100" dirty="0" err="1">
                <a:latin typeface="Arial" panose="020B0604020202020204" pitchFamily="34" charset="0"/>
                <a:cs typeface="Arial" panose="020B0604020202020204" pitchFamily="34" charset="0"/>
              </a:rPr>
              <a:t>Những</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thuận</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lợi</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trong</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sử</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Dụng</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sách</a:t>
            </a:r>
            <a:br>
              <a:rPr lang="en-US" sz="3100" dirty="0">
                <a:latin typeface="Arial" panose="020B0604020202020204" pitchFamily="34" charset="0"/>
                <a:cs typeface="Arial" panose="020B0604020202020204" pitchFamily="34" charset="0"/>
              </a:rPr>
            </a:b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4. </a:t>
            </a:r>
            <a:r>
              <a:rPr lang="en-US" sz="3100" dirty="0" err="1">
                <a:latin typeface="Arial" panose="020B0604020202020204" pitchFamily="34" charset="0"/>
                <a:cs typeface="Arial" panose="020B0604020202020204" pitchFamily="34" charset="0"/>
              </a:rPr>
              <a:t>thực</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nghiệm</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sgk</a:t>
            </a:r>
            <a:br>
              <a:rPr lang="en-US" sz="3100" dirty="0"/>
            </a:br>
            <a:endParaRPr lang="en-US" sz="3100" dirty="0"/>
          </a:p>
        </p:txBody>
      </p:sp>
      <p:sp>
        <p:nvSpPr>
          <p:cNvPr id="4" name="Date Placeholder 3"/>
          <p:cNvSpPr>
            <a:spLocks noGrp="1"/>
          </p:cNvSpPr>
          <p:nvPr>
            <p:ph type="dt" sz="half" idx="2"/>
          </p:nvPr>
        </p:nvSpPr>
        <p:spPr/>
        <p:txBody>
          <a:bodyPr/>
          <a:lstStyle/>
          <a:p>
            <a:fld id="{5B40D6F2-2912-4CAC-ADE2-FD9E875697CE}" type="datetime1">
              <a:rPr lang="en-US" smtClean="0"/>
              <a:pPr/>
              <a:t>16/01/2023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2</a:t>
            </a:fld>
            <a:endParaRPr lang="en-US"/>
          </a:p>
        </p:txBody>
      </p:sp>
    </p:spTree>
    <p:extLst>
      <p:ext uri="{BB962C8B-B14F-4D97-AF65-F5344CB8AC3E}">
        <p14:creationId xmlns:p14="http://schemas.microsoft.com/office/powerpoint/2010/main" val="400155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86990" y="1133561"/>
            <a:ext cx="8872085" cy="4976159"/>
          </a:xfrm>
          <a:prstGeom prst="rect">
            <a:avLst/>
          </a:prstGeom>
        </p:spPr>
      </p:pic>
      <p:sp>
        <p:nvSpPr>
          <p:cNvPr id="4" name="Date Placeholder 3"/>
          <p:cNvSpPr>
            <a:spLocks noGrp="1"/>
          </p:cNvSpPr>
          <p:nvPr>
            <p:ph type="dt" sz="half" idx="10"/>
          </p:nvPr>
        </p:nvSpPr>
        <p:spPr/>
        <p:txBody>
          <a:bodyPr/>
          <a:lstStyle/>
          <a:p>
            <a:fld id="{F3FAAF84-158E-4159-ACE2-AFFDF052E323}" type="datetime1">
              <a:rPr lang="en-US" smtClean="0"/>
              <a:t>16/01/2023</a:t>
            </a:fld>
            <a:endParaRPr lang="en-US"/>
          </a:p>
        </p:txBody>
      </p:sp>
      <p:sp>
        <p:nvSpPr>
          <p:cNvPr id="5" name="Slide Number Placeholder 4"/>
          <p:cNvSpPr>
            <a:spLocks noGrp="1"/>
          </p:cNvSpPr>
          <p:nvPr>
            <p:ph type="sldNum" sz="quarter" idx="12"/>
          </p:nvPr>
        </p:nvSpPr>
        <p:spPr/>
        <p:txBody>
          <a:bodyPr/>
          <a:lstStyle/>
          <a:p>
            <a:fld id="{91667C26-B633-48F6-87B8-FF398841F89F}" type="slidenum">
              <a:rPr lang="en-US" smtClean="0"/>
              <a:t>20</a:t>
            </a:fld>
            <a:endParaRPr lang="en-US"/>
          </a:p>
        </p:txBody>
      </p:sp>
      <p:sp>
        <p:nvSpPr>
          <p:cNvPr id="8" name="Title 1"/>
          <p:cNvSpPr>
            <a:spLocks noGrp="1"/>
          </p:cNvSpPr>
          <p:nvPr>
            <p:ph type="title"/>
          </p:nvPr>
        </p:nvSpPr>
        <p:spPr>
          <a:xfrm>
            <a:off x="9236467" y="763457"/>
            <a:ext cx="2622155" cy="3942107"/>
          </a:xfrm>
        </p:spPr>
        <p:txBody>
          <a:bodyPr>
            <a:normAutofit/>
          </a:bodyPr>
          <a:lstStyle/>
          <a:p>
            <a:pPr algn="ctr"/>
            <a:r>
              <a:rPr lang="en-US" dirty="0" err="1">
                <a:solidFill>
                  <a:srgbClr val="C00000"/>
                </a:solidFill>
                <a:latin typeface="Arial" panose="020B0604020202020204" pitchFamily="34" charset="0"/>
                <a:cs typeface="Arial" panose="020B0604020202020204" pitchFamily="34" charset="0"/>
              </a:rPr>
              <a:t>Các</a:t>
            </a:r>
            <a:r>
              <a:rPr lang="en-US" dirty="0">
                <a:solidFill>
                  <a:srgbClr val="C00000"/>
                </a:solidFill>
                <a:latin typeface="Arial" panose="020B0604020202020204" pitchFamily="34" charset="0"/>
                <a:cs typeface="Arial" panose="020B0604020202020204" pitchFamily="34" charset="0"/>
              </a:rPr>
              <a:t> YCCĐ</a:t>
            </a:r>
            <a:br>
              <a:rPr lang="en-US" dirty="0">
                <a:solidFill>
                  <a:srgbClr val="C00000"/>
                </a:solidFill>
                <a:latin typeface="Arial" panose="020B0604020202020204" pitchFamily="34" charset="0"/>
                <a:cs typeface="Arial" panose="020B0604020202020204" pitchFamily="34" charset="0"/>
              </a:rPr>
            </a:b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về</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kĩ</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năng</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Nói</a:t>
            </a:r>
            <a:r>
              <a:rPr lang="en-US" dirty="0">
                <a:solidFill>
                  <a:srgbClr val="C00000"/>
                </a:solidFill>
                <a:latin typeface="Arial" panose="020B0604020202020204" pitchFamily="34" charset="0"/>
                <a:cs typeface="Arial" panose="020B0604020202020204" pitchFamily="34" charset="0"/>
              </a:rPr>
              <a:t> - </a:t>
            </a:r>
            <a:r>
              <a:rPr lang="en-US" dirty="0" err="1">
                <a:solidFill>
                  <a:srgbClr val="C00000"/>
                </a:solidFill>
                <a:latin typeface="Arial" panose="020B0604020202020204" pitchFamily="34" charset="0"/>
                <a:cs typeface="Arial" panose="020B0604020202020204" pitchFamily="34" charset="0"/>
              </a:rPr>
              <a:t>Nghe</a:t>
            </a:r>
            <a:br>
              <a:rPr lang="en-US" dirty="0">
                <a:solidFill>
                  <a:srgbClr val="C00000"/>
                </a:solidFill>
                <a:latin typeface="Arial" panose="020B0604020202020204" pitchFamily="34" charset="0"/>
                <a:cs typeface="Arial" panose="020B0604020202020204" pitchFamily="34" charset="0"/>
              </a:rPr>
            </a:br>
            <a:r>
              <a:rPr lang="en-US" dirty="0">
                <a:solidFill>
                  <a:srgbClr val="C00000"/>
                </a:solidFill>
                <a:latin typeface="Arial" panose="020B0604020202020204" pitchFamily="34" charset="0"/>
                <a:cs typeface="Arial" panose="020B0604020202020204" pitchFamily="34" charset="0"/>
              </a:rPr>
              <a:t>(CTGDPT </a:t>
            </a:r>
            <a:r>
              <a:rPr lang="en-US" dirty="0" err="1">
                <a:solidFill>
                  <a:srgbClr val="C00000"/>
                </a:solidFill>
                <a:latin typeface="Arial" panose="020B0604020202020204" pitchFamily="34" charset="0"/>
                <a:cs typeface="Arial" panose="020B0604020202020204" pitchFamily="34" charset="0"/>
              </a:rPr>
              <a:t>môn</a:t>
            </a:r>
            <a:r>
              <a:rPr lang="en-US" dirty="0">
                <a:solidFill>
                  <a:srgbClr val="C00000"/>
                </a:solidFill>
                <a:latin typeface="Arial" panose="020B0604020202020204" pitchFamily="34" charset="0"/>
                <a:cs typeface="Arial" panose="020B0604020202020204" pitchFamily="34" charset="0"/>
              </a:rPr>
              <a:t> NV, 2018)</a:t>
            </a:r>
            <a:endParaRPr lang="en-US" dirty="0"/>
          </a:p>
        </p:txBody>
      </p:sp>
    </p:spTree>
    <p:extLst>
      <p:ext uri="{BB962C8B-B14F-4D97-AF65-F5344CB8AC3E}">
        <p14:creationId xmlns:p14="http://schemas.microsoft.com/office/powerpoint/2010/main" val="1004837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none" dirty="0" err="1">
                <a:solidFill>
                  <a:srgbClr val="FF0000"/>
                </a:solidFill>
              </a:rPr>
              <a:t>Các</a:t>
            </a:r>
            <a:r>
              <a:rPr lang="en-US" sz="3200" cap="none" dirty="0">
                <a:solidFill>
                  <a:srgbClr val="FF0000"/>
                </a:solidFill>
              </a:rPr>
              <a:t> </a:t>
            </a:r>
            <a:r>
              <a:rPr lang="en-US" sz="3200" cap="none" dirty="0" err="1">
                <a:solidFill>
                  <a:srgbClr val="FF0000"/>
                </a:solidFill>
              </a:rPr>
              <a:t>nhiệm</a:t>
            </a:r>
            <a:r>
              <a:rPr lang="en-US" sz="3200" cap="none" dirty="0">
                <a:solidFill>
                  <a:srgbClr val="FF0000"/>
                </a:solidFill>
              </a:rPr>
              <a:t> </a:t>
            </a:r>
            <a:r>
              <a:rPr lang="en-US" sz="3200" cap="none" dirty="0" err="1">
                <a:solidFill>
                  <a:srgbClr val="FF0000"/>
                </a:solidFill>
              </a:rPr>
              <a:t>vụ</a:t>
            </a:r>
            <a:r>
              <a:rPr lang="en-US" sz="3200" cap="none" dirty="0">
                <a:solidFill>
                  <a:srgbClr val="FF0000"/>
                </a:solidFill>
              </a:rPr>
              <a:t> </a:t>
            </a:r>
            <a:r>
              <a:rPr lang="en-US" sz="3200" cap="none" dirty="0" err="1">
                <a:solidFill>
                  <a:srgbClr val="FF0000"/>
                </a:solidFill>
              </a:rPr>
              <a:t>học</a:t>
            </a:r>
            <a:r>
              <a:rPr lang="en-US" sz="3200" cap="none" dirty="0">
                <a:solidFill>
                  <a:srgbClr val="FF0000"/>
                </a:solidFill>
              </a:rPr>
              <a:t> </a:t>
            </a:r>
            <a:r>
              <a:rPr lang="en-US" sz="3200" cap="none" dirty="0" err="1">
                <a:solidFill>
                  <a:srgbClr val="FF0000"/>
                </a:solidFill>
              </a:rPr>
              <a:t>tập</a:t>
            </a:r>
            <a:r>
              <a:rPr lang="en-US" sz="3200" cap="none" dirty="0">
                <a:solidFill>
                  <a:srgbClr val="FF0000"/>
                </a:solidFill>
              </a:rPr>
              <a:t> </a:t>
            </a:r>
            <a:r>
              <a:rPr lang="en-US" sz="3200" cap="none" dirty="0" err="1">
                <a:solidFill>
                  <a:srgbClr val="FF0000"/>
                </a:solidFill>
              </a:rPr>
              <a:t>phần</a:t>
            </a:r>
            <a:r>
              <a:rPr lang="en-US" sz="3200" cap="none" dirty="0">
                <a:solidFill>
                  <a:srgbClr val="FF0000"/>
                </a:solidFill>
              </a:rPr>
              <a:t> </a:t>
            </a:r>
            <a:r>
              <a:rPr lang="en-US" sz="3200" dirty="0">
                <a:solidFill>
                  <a:srgbClr val="7030A0"/>
                </a:solidFill>
              </a:rPr>
              <a:t>ĐỌC </a:t>
            </a:r>
          </a:p>
        </p:txBody>
      </p:sp>
      <p:sp>
        <p:nvSpPr>
          <p:cNvPr id="3" name="Content Placeholder 2"/>
          <p:cNvSpPr>
            <a:spLocks noGrp="1"/>
          </p:cNvSpPr>
          <p:nvPr>
            <p:ph idx="1"/>
          </p:nvPr>
        </p:nvSpPr>
        <p:spPr/>
        <p:txBody>
          <a:bodyPr>
            <a:normAutofit/>
          </a:bodyPr>
          <a:lstStyle/>
          <a:p>
            <a:pPr marL="0" indent="0">
              <a:buNone/>
              <a:defRPr/>
            </a:pPr>
            <a:endParaRPr lang="en-US" dirty="0">
              <a:ea typeface="Cambria" panose="02040503050406030204" pitchFamily="18" charset="0"/>
              <a:cs typeface="Times New Roman" panose="02020603050405020304" pitchFamily="18" charset="0"/>
            </a:endParaRPr>
          </a:p>
          <a:p>
            <a:pPr>
              <a:defRPr/>
            </a:pP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Được</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thiết</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kế</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theo</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ba</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giai</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đoạn</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của</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tiến</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trình</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đọc</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a:t>
            </a:r>
          </a:p>
          <a:p>
            <a:pPr marL="0" indent="0">
              <a:buFont typeface="Arial" panose="020B0604020202020204" pitchFamily="34" charset="0"/>
              <a:buNone/>
              <a:defRPr/>
            </a:pP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trước</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khi</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đọc</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C</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huẩn</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bị</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đọc</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a:t>
            </a:r>
            <a:endParaRPr lang="en-US" sz="2400" dirty="0">
              <a:solidFill>
                <a:schemeClr val="accent5">
                  <a:lumMod val="50000"/>
                </a:schemeClr>
              </a:solidFill>
              <a:latin typeface="Aarial"/>
              <a:ea typeface="Cambria" panose="02040503050406030204" pitchFamily="18" charset="0"/>
              <a:cs typeface="Times New Roman" panose="02020603050405020304" pitchFamily="18" charset="0"/>
            </a:endParaRPr>
          </a:p>
          <a:p>
            <a:pPr marL="0" indent="0">
              <a:buFont typeface="Arial" panose="020B0604020202020204" pitchFamily="34" charset="0"/>
              <a:buNone/>
              <a:defRPr/>
            </a:pP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trong</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khi</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đọc</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Trải</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nghiệm</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cùng</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VB)</a:t>
            </a:r>
          </a:p>
          <a:p>
            <a:pPr marL="0" indent="0">
              <a:buFont typeface="Arial" panose="020B0604020202020204" pitchFamily="34" charset="0"/>
              <a:buNone/>
              <a:defRPr/>
            </a:pP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sau</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khi</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đọc</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Suy</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ngẫm</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và</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phản</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hồi</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a:t>
            </a:r>
          </a:p>
        </p:txBody>
      </p:sp>
      <p:sp>
        <p:nvSpPr>
          <p:cNvPr id="4" name="Date Placeholder 3"/>
          <p:cNvSpPr>
            <a:spLocks noGrp="1"/>
          </p:cNvSpPr>
          <p:nvPr>
            <p:ph type="dt" sz="half" idx="2"/>
          </p:nvPr>
        </p:nvSpPr>
        <p:spPr/>
        <p:txBody>
          <a:bodyPr/>
          <a:lstStyle/>
          <a:p>
            <a:fld id="{029B6D15-5ECA-428F-B7D0-A8FAF5B3A2DC}" type="datetime1">
              <a:rPr lang="en-US" smtClean="0"/>
              <a:t>16/01/2023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21</a:t>
            </a:fld>
            <a:endParaRPr lang="en-US"/>
          </a:p>
        </p:txBody>
      </p:sp>
      <p:sp>
        <p:nvSpPr>
          <p:cNvPr id="6" name="Right Brace 5"/>
          <p:cNvSpPr/>
          <p:nvPr/>
        </p:nvSpPr>
        <p:spPr>
          <a:xfrm>
            <a:off x="7423222" y="2931318"/>
            <a:ext cx="436508" cy="1373553"/>
          </a:xfrm>
          <a:prstGeom prst="rightBrace">
            <a:avLst/>
          </a:prstGeom>
          <a:ln/>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n-US">
              <a:latin typeface="Myriad Pro" pitchFamily="34" charset="0"/>
              <a:ea typeface="Cambria" panose="02040503050406030204" pitchFamily="18" charset="0"/>
            </a:endParaRPr>
          </a:p>
        </p:txBody>
      </p:sp>
      <p:sp>
        <p:nvSpPr>
          <p:cNvPr id="7" name="Rounded Rectangle 6"/>
          <p:cNvSpPr/>
          <p:nvPr/>
        </p:nvSpPr>
        <p:spPr>
          <a:xfrm>
            <a:off x="8279495" y="2962140"/>
            <a:ext cx="2392363" cy="120173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latin typeface="Myriad Pro" pitchFamily="34" charset="0"/>
                <a:ea typeface="Cambria" panose="02040503050406030204" pitchFamily="18" charset="0"/>
              </a:rPr>
              <a:t>Hình</a:t>
            </a:r>
            <a:r>
              <a:rPr lang="en-US" sz="2400" dirty="0">
                <a:solidFill>
                  <a:schemeClr val="tx1"/>
                </a:solidFill>
                <a:latin typeface="Myriad Pro" pitchFamily="34" charset="0"/>
                <a:ea typeface="Cambria" panose="02040503050406030204" pitchFamily="18" charset="0"/>
              </a:rPr>
              <a:t> </a:t>
            </a:r>
            <a:r>
              <a:rPr lang="en-US" sz="2400" dirty="0" err="1">
                <a:solidFill>
                  <a:schemeClr val="tx1"/>
                </a:solidFill>
                <a:latin typeface="Myriad Pro" pitchFamily="34" charset="0"/>
                <a:ea typeface="Cambria" panose="02040503050406030204" pitchFamily="18" charset="0"/>
              </a:rPr>
              <a:t>thành</a:t>
            </a:r>
            <a:r>
              <a:rPr lang="en-US" sz="2400" dirty="0">
                <a:solidFill>
                  <a:schemeClr val="tx1"/>
                </a:solidFill>
                <a:latin typeface="Myriad Pro" pitchFamily="34" charset="0"/>
                <a:ea typeface="Cambria" panose="02040503050406030204" pitchFamily="18" charset="0"/>
              </a:rPr>
              <a:t> </a:t>
            </a:r>
            <a:r>
              <a:rPr lang="en-US" sz="2400" dirty="0" err="1">
                <a:solidFill>
                  <a:schemeClr val="tx1"/>
                </a:solidFill>
                <a:latin typeface="Myriad Pro" pitchFamily="34" charset="0"/>
                <a:ea typeface="Cambria" panose="02040503050406030204" pitchFamily="18" charset="0"/>
              </a:rPr>
              <a:t>các</a:t>
            </a:r>
            <a:r>
              <a:rPr lang="en-US" sz="2400" dirty="0">
                <a:solidFill>
                  <a:schemeClr val="tx1"/>
                </a:solidFill>
                <a:latin typeface="Myriad Pro" pitchFamily="34" charset="0"/>
                <a:ea typeface="Cambria" panose="02040503050406030204" pitchFamily="18" charset="0"/>
              </a:rPr>
              <a:t> </a:t>
            </a:r>
            <a:r>
              <a:rPr lang="en-US" sz="2400" dirty="0" err="1">
                <a:solidFill>
                  <a:schemeClr val="tx1"/>
                </a:solidFill>
                <a:latin typeface="Myriad Pro" pitchFamily="34" charset="0"/>
                <a:ea typeface="Cambria" panose="02040503050406030204" pitchFamily="18" charset="0"/>
              </a:rPr>
              <a:t>kĩ</a:t>
            </a:r>
            <a:r>
              <a:rPr lang="en-US" sz="2400" dirty="0">
                <a:solidFill>
                  <a:schemeClr val="tx1"/>
                </a:solidFill>
                <a:latin typeface="Myriad Pro" pitchFamily="34" charset="0"/>
                <a:ea typeface="Cambria" panose="02040503050406030204" pitchFamily="18" charset="0"/>
              </a:rPr>
              <a:t> </a:t>
            </a:r>
            <a:r>
              <a:rPr lang="en-US" sz="2400" dirty="0" err="1">
                <a:solidFill>
                  <a:schemeClr val="tx1"/>
                </a:solidFill>
                <a:latin typeface="Myriad Pro" pitchFamily="34" charset="0"/>
                <a:ea typeface="Cambria" panose="02040503050406030204" pitchFamily="18" charset="0"/>
              </a:rPr>
              <a:t>năng</a:t>
            </a:r>
            <a:r>
              <a:rPr lang="en-US" sz="2400" dirty="0">
                <a:solidFill>
                  <a:schemeClr val="tx1"/>
                </a:solidFill>
                <a:latin typeface="Myriad Pro" pitchFamily="34" charset="0"/>
                <a:ea typeface="Cambria" panose="02040503050406030204" pitchFamily="18" charset="0"/>
              </a:rPr>
              <a:t> </a:t>
            </a:r>
            <a:r>
              <a:rPr lang="en-US" sz="2400" dirty="0" err="1">
                <a:solidFill>
                  <a:schemeClr val="tx1"/>
                </a:solidFill>
                <a:latin typeface="Myriad Pro" pitchFamily="34" charset="0"/>
                <a:ea typeface="Cambria" panose="02040503050406030204" pitchFamily="18" charset="0"/>
              </a:rPr>
              <a:t>đọc</a:t>
            </a:r>
            <a:endParaRPr lang="en-US" sz="2400" dirty="0">
              <a:solidFill>
                <a:schemeClr val="tx1"/>
              </a:solidFill>
              <a:latin typeface="Myriad Pro" pitchFamily="34" charset="0"/>
              <a:ea typeface="Cambria" panose="02040503050406030204" pitchFamily="18" charset="0"/>
            </a:endParaRPr>
          </a:p>
        </p:txBody>
      </p:sp>
    </p:spTree>
    <p:extLst>
      <p:ext uri="{BB962C8B-B14F-4D97-AF65-F5344CB8AC3E}">
        <p14:creationId xmlns:p14="http://schemas.microsoft.com/office/powerpoint/2010/main" val="416933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11330469" y="3177309"/>
            <a:ext cx="45719" cy="45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350773" y="2908018"/>
            <a:ext cx="11841227" cy="4121474"/>
          </a:xfrm>
          <a:prstGeom prst="rect">
            <a:avLst/>
          </a:prstGeom>
        </p:spPr>
      </p:pic>
      <p:pic>
        <p:nvPicPr>
          <p:cNvPr id="7" name="Picture 6"/>
          <p:cNvPicPr>
            <a:picLocks noChangeAspect="1"/>
          </p:cNvPicPr>
          <p:nvPr/>
        </p:nvPicPr>
        <p:blipFill>
          <a:blip r:embed="rId3"/>
          <a:stretch>
            <a:fillRect/>
          </a:stretch>
        </p:blipFill>
        <p:spPr>
          <a:xfrm>
            <a:off x="834947" y="-58605"/>
            <a:ext cx="10281692" cy="2776335"/>
          </a:xfrm>
          <a:prstGeom prst="rect">
            <a:avLst/>
          </a:prstGeom>
        </p:spPr>
      </p:pic>
    </p:spTree>
    <p:extLst>
      <p:ext uri="{BB962C8B-B14F-4D97-AF65-F5344CB8AC3E}">
        <p14:creationId xmlns:p14="http://schemas.microsoft.com/office/powerpoint/2010/main" val="232678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2487" y="2529694"/>
            <a:ext cx="2547467" cy="1508049"/>
          </a:xfrm>
        </p:spPr>
        <p:txBody>
          <a:bodyPr>
            <a:normAutofit fontScale="90000"/>
          </a:bodyPr>
          <a:lstStyle/>
          <a:p>
            <a:pPr algn="ctr"/>
            <a:r>
              <a:rPr lang="en-US" sz="3200" cap="none" dirty="0" err="1">
                <a:solidFill>
                  <a:srgbClr val="C00000"/>
                </a:solidFill>
                <a:highlight>
                  <a:srgbClr val="00FF00"/>
                </a:highlight>
              </a:rPr>
              <a:t>Hướng</a:t>
            </a:r>
            <a:r>
              <a:rPr lang="en-US" sz="3200" cap="none" dirty="0">
                <a:solidFill>
                  <a:srgbClr val="C00000"/>
                </a:solidFill>
                <a:highlight>
                  <a:srgbClr val="00FF00"/>
                </a:highlight>
              </a:rPr>
              <a:t> </a:t>
            </a:r>
            <a:r>
              <a:rPr lang="en-US" sz="3200" cap="none" dirty="0" err="1">
                <a:solidFill>
                  <a:srgbClr val="C00000"/>
                </a:solidFill>
                <a:highlight>
                  <a:srgbClr val="00FF00"/>
                </a:highlight>
              </a:rPr>
              <a:t>dẫn</a:t>
            </a:r>
            <a:r>
              <a:rPr lang="en-US" sz="3200" cap="none" dirty="0">
                <a:solidFill>
                  <a:srgbClr val="C00000"/>
                </a:solidFill>
                <a:highlight>
                  <a:srgbClr val="00FF00"/>
                </a:highlight>
              </a:rPr>
              <a:t> HS </a:t>
            </a:r>
            <a:r>
              <a:rPr lang="en-US" sz="3200" cap="none" dirty="0" err="1">
                <a:solidFill>
                  <a:srgbClr val="C00000"/>
                </a:solidFill>
                <a:highlight>
                  <a:srgbClr val="00FF00"/>
                </a:highlight>
              </a:rPr>
              <a:t>thực</a:t>
            </a:r>
            <a:r>
              <a:rPr lang="en-US" sz="3200" cap="none" dirty="0">
                <a:solidFill>
                  <a:srgbClr val="C00000"/>
                </a:solidFill>
                <a:highlight>
                  <a:srgbClr val="00FF00"/>
                </a:highlight>
              </a:rPr>
              <a:t> </a:t>
            </a:r>
            <a:r>
              <a:rPr lang="en-US" sz="3200" cap="none" dirty="0" err="1">
                <a:solidFill>
                  <a:srgbClr val="C00000"/>
                </a:solidFill>
                <a:highlight>
                  <a:srgbClr val="00FF00"/>
                </a:highlight>
              </a:rPr>
              <a:t>hành</a:t>
            </a:r>
            <a:r>
              <a:rPr lang="en-US" sz="3200" cap="none" dirty="0">
                <a:solidFill>
                  <a:srgbClr val="C00000"/>
                </a:solidFill>
                <a:highlight>
                  <a:srgbClr val="00FF00"/>
                </a:highlight>
              </a:rPr>
              <a:t> </a:t>
            </a:r>
            <a:br>
              <a:rPr lang="en-US" sz="3200" cap="none" dirty="0">
                <a:solidFill>
                  <a:srgbClr val="C00000"/>
                </a:solidFill>
                <a:highlight>
                  <a:srgbClr val="00FF00"/>
                </a:highlight>
              </a:rPr>
            </a:br>
            <a:r>
              <a:rPr lang="en-US" sz="3200" cap="none" dirty="0" err="1">
                <a:solidFill>
                  <a:srgbClr val="C00000"/>
                </a:solidFill>
                <a:highlight>
                  <a:srgbClr val="00FF00"/>
                </a:highlight>
              </a:rPr>
              <a:t>kĩ</a:t>
            </a:r>
            <a:r>
              <a:rPr lang="en-US" sz="3200" cap="none" dirty="0">
                <a:solidFill>
                  <a:srgbClr val="C00000"/>
                </a:solidFill>
                <a:highlight>
                  <a:srgbClr val="00FF00"/>
                </a:highlight>
              </a:rPr>
              <a:t> </a:t>
            </a:r>
            <a:r>
              <a:rPr lang="en-US" sz="3200" cap="none" dirty="0" err="1">
                <a:solidFill>
                  <a:srgbClr val="C00000"/>
                </a:solidFill>
                <a:highlight>
                  <a:srgbClr val="00FF00"/>
                </a:highlight>
              </a:rPr>
              <a:t>năng</a:t>
            </a:r>
            <a:r>
              <a:rPr lang="en-US" sz="3200" cap="none" dirty="0">
                <a:solidFill>
                  <a:srgbClr val="C00000"/>
                </a:solidFill>
                <a:highlight>
                  <a:srgbClr val="00FF00"/>
                </a:highlight>
              </a:rPr>
              <a:t> </a:t>
            </a:r>
            <a:r>
              <a:rPr lang="en-US" sz="3200" cap="none" dirty="0" err="1">
                <a:solidFill>
                  <a:srgbClr val="C00000"/>
                </a:solidFill>
                <a:highlight>
                  <a:srgbClr val="00FF00"/>
                </a:highlight>
              </a:rPr>
              <a:t>đọc</a:t>
            </a:r>
            <a:endParaRPr lang="en-US" sz="3200" cap="none" dirty="0">
              <a:solidFill>
                <a:srgbClr val="C00000"/>
              </a:solidFill>
              <a:highlight>
                <a:srgbClr val="00FF00"/>
              </a:highlight>
            </a:endParaRPr>
          </a:p>
        </p:txBody>
      </p:sp>
      <p:sp>
        <p:nvSpPr>
          <p:cNvPr id="4" name="Date Placeholder 3"/>
          <p:cNvSpPr>
            <a:spLocks noGrp="1"/>
          </p:cNvSpPr>
          <p:nvPr>
            <p:ph type="dt" sz="half" idx="2"/>
          </p:nvPr>
        </p:nvSpPr>
        <p:spPr/>
        <p:txBody>
          <a:bodyPr/>
          <a:lstStyle/>
          <a:p>
            <a:fld id="{029B6D15-5ECA-428F-B7D0-A8FAF5B3A2DC}" type="datetime1">
              <a:rPr lang="en-US" smtClean="0"/>
              <a:t>16/01/2023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23</a:t>
            </a:fld>
            <a:endParaRPr lang="en-US"/>
          </a:p>
        </p:txBody>
      </p:sp>
      <p:pic>
        <p:nvPicPr>
          <p:cNvPr id="7" name="Picture 6"/>
          <p:cNvPicPr>
            <a:picLocks noChangeAspect="1"/>
          </p:cNvPicPr>
          <p:nvPr/>
        </p:nvPicPr>
        <p:blipFill>
          <a:blip r:embed="rId2"/>
          <a:stretch>
            <a:fillRect/>
          </a:stretch>
        </p:blipFill>
        <p:spPr>
          <a:xfrm>
            <a:off x="82192" y="839231"/>
            <a:ext cx="9648195" cy="5253344"/>
          </a:xfrm>
          <a:prstGeom prst="rect">
            <a:avLst/>
          </a:prstGeom>
        </p:spPr>
      </p:pic>
    </p:spTree>
    <p:extLst>
      <p:ext uri="{BB962C8B-B14F-4D97-AF65-F5344CB8AC3E}">
        <p14:creationId xmlns:p14="http://schemas.microsoft.com/office/powerpoint/2010/main" val="111921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765" y="500624"/>
            <a:ext cx="11473070" cy="756410"/>
          </a:xfrm>
        </p:spPr>
        <p:txBody>
          <a:bodyPr>
            <a:normAutofit/>
          </a:bodyPr>
          <a:lstStyle/>
          <a:p>
            <a:r>
              <a:rPr lang="en-US" sz="3200" cap="none" dirty="0" err="1">
                <a:solidFill>
                  <a:srgbClr val="FF0000"/>
                </a:solidFill>
                <a:highlight>
                  <a:srgbClr val="00FF00"/>
                </a:highlight>
              </a:rPr>
              <a:t>Các</a:t>
            </a:r>
            <a:r>
              <a:rPr lang="en-US" sz="3200" cap="none" dirty="0">
                <a:solidFill>
                  <a:srgbClr val="FF0000"/>
                </a:solidFill>
                <a:highlight>
                  <a:srgbClr val="00FF00"/>
                </a:highlight>
              </a:rPr>
              <a:t> </a:t>
            </a:r>
            <a:r>
              <a:rPr lang="en-US" sz="3200" cap="none" dirty="0" err="1">
                <a:solidFill>
                  <a:srgbClr val="FF0000"/>
                </a:solidFill>
                <a:highlight>
                  <a:srgbClr val="00FF00"/>
                </a:highlight>
              </a:rPr>
              <a:t>nhiệm</a:t>
            </a:r>
            <a:r>
              <a:rPr lang="en-US" sz="3200" cap="none" dirty="0">
                <a:solidFill>
                  <a:srgbClr val="FF0000"/>
                </a:solidFill>
                <a:highlight>
                  <a:srgbClr val="00FF00"/>
                </a:highlight>
              </a:rPr>
              <a:t> </a:t>
            </a:r>
            <a:r>
              <a:rPr lang="en-US" sz="3200" cap="none" dirty="0" err="1">
                <a:solidFill>
                  <a:srgbClr val="FF0000"/>
                </a:solidFill>
                <a:highlight>
                  <a:srgbClr val="00FF00"/>
                </a:highlight>
              </a:rPr>
              <a:t>vụ</a:t>
            </a:r>
            <a:r>
              <a:rPr lang="en-US" sz="3200" cap="none" dirty="0">
                <a:solidFill>
                  <a:srgbClr val="FF0000"/>
                </a:solidFill>
                <a:highlight>
                  <a:srgbClr val="00FF00"/>
                </a:highlight>
              </a:rPr>
              <a:t> </a:t>
            </a:r>
            <a:r>
              <a:rPr lang="en-US" sz="3200" cap="none" dirty="0" err="1">
                <a:solidFill>
                  <a:srgbClr val="FF0000"/>
                </a:solidFill>
                <a:highlight>
                  <a:srgbClr val="00FF00"/>
                </a:highlight>
              </a:rPr>
              <a:t>học</a:t>
            </a:r>
            <a:r>
              <a:rPr lang="en-US" sz="3200" cap="none" dirty="0">
                <a:solidFill>
                  <a:srgbClr val="FF0000"/>
                </a:solidFill>
                <a:highlight>
                  <a:srgbClr val="00FF00"/>
                </a:highlight>
              </a:rPr>
              <a:t> </a:t>
            </a:r>
            <a:r>
              <a:rPr lang="en-US" sz="3200" cap="none" dirty="0" err="1">
                <a:solidFill>
                  <a:srgbClr val="FF0000"/>
                </a:solidFill>
                <a:highlight>
                  <a:srgbClr val="00FF00"/>
                </a:highlight>
              </a:rPr>
              <a:t>tập</a:t>
            </a:r>
            <a:r>
              <a:rPr lang="en-US" sz="3200" cap="none" dirty="0">
                <a:solidFill>
                  <a:srgbClr val="FF0000"/>
                </a:solidFill>
                <a:highlight>
                  <a:srgbClr val="00FF00"/>
                </a:highlight>
              </a:rPr>
              <a:t> </a:t>
            </a:r>
            <a:r>
              <a:rPr lang="en-US" sz="3200" dirty="0">
                <a:solidFill>
                  <a:srgbClr val="7030A0"/>
                </a:solidFill>
                <a:highlight>
                  <a:srgbClr val="00FF00"/>
                </a:highlight>
              </a:rPr>
              <a:t>THỰC HÀNH TIẾNG VIỆT</a:t>
            </a:r>
          </a:p>
        </p:txBody>
      </p:sp>
      <p:sp>
        <p:nvSpPr>
          <p:cNvPr id="3" name="Content Placeholder 2"/>
          <p:cNvSpPr>
            <a:spLocks noGrp="1"/>
          </p:cNvSpPr>
          <p:nvPr>
            <p:ph idx="1"/>
          </p:nvPr>
        </p:nvSpPr>
        <p:spPr>
          <a:xfrm>
            <a:off x="473765" y="1257034"/>
            <a:ext cx="11473070" cy="4486275"/>
          </a:xfrm>
        </p:spPr>
        <p:txBody>
          <a:bodyPr>
            <a:normAutofit/>
          </a:bodyPr>
          <a:lstStyle/>
          <a:p>
            <a:pPr>
              <a:defRPr/>
            </a:pPr>
            <a:r>
              <a:rPr lang="vi-VN" b="1" dirty="0">
                <a:latin typeface="+mn-lt"/>
                <a:ea typeface="Cambria" panose="02040503050406030204" pitchFamily="18" charset="0"/>
                <a:cs typeface="Times New Roman" panose="02020603050405020304" pitchFamily="18" charset="0"/>
              </a:rPr>
              <a:t>Thực hành các hiện tượng TV trong VB đọc </a:t>
            </a:r>
            <a:r>
              <a:rPr lang="en-US" b="1" dirty="0">
                <a:latin typeface="+mn-lt"/>
                <a:ea typeface="Cambria" panose="02040503050406030204" pitchFamily="18" charset="0"/>
                <a:cs typeface="Times New Roman" panose="02020603050405020304" pitchFamily="18" charset="0"/>
                <a:sym typeface="Wingdings" panose="05000000000000000000" pitchFamily="2" charset="2"/>
              </a:rPr>
              <a:t></a:t>
            </a:r>
            <a:r>
              <a:rPr lang="vi-VN" b="1" dirty="0">
                <a:latin typeface="+mn-lt"/>
                <a:ea typeface="Cambria" panose="02040503050406030204" pitchFamily="18" charset="0"/>
                <a:cs typeface="Times New Roman" panose="02020603050405020304" pitchFamily="18" charset="0"/>
              </a:rPr>
              <a:t> đọc VB tốt hơn; </a:t>
            </a:r>
          </a:p>
          <a:p>
            <a:pPr>
              <a:defRPr/>
            </a:pPr>
            <a:r>
              <a:rPr lang="vi-VN" b="1" dirty="0">
                <a:latin typeface="+mn-lt"/>
                <a:ea typeface="Cambria" panose="02040503050406030204" pitchFamily="18" charset="0"/>
                <a:cs typeface="Times New Roman" panose="02020603050405020304" pitchFamily="18" charset="0"/>
              </a:rPr>
              <a:t>Thực hành mở rộng: ôn lại các kiến thức đã học</a:t>
            </a:r>
            <a:r>
              <a:rPr lang="en-US" b="1" dirty="0">
                <a:latin typeface="Aarial"/>
                <a:ea typeface="Cambria" panose="02040503050406030204" pitchFamily="18" charset="0"/>
                <a:cs typeface="Times New Roman" panose="02020603050405020304" pitchFamily="18" charset="0"/>
              </a:rPr>
              <a:t>.</a:t>
            </a:r>
          </a:p>
          <a:p>
            <a:pPr marL="0" indent="0">
              <a:buNone/>
              <a:defRPr/>
            </a:pPr>
            <a:endParaRPr lang="vi-VN" dirty="0">
              <a:latin typeface="+mn-lt"/>
              <a:ea typeface="Cambria" panose="02040503050406030204" pitchFamily="18" charset="0"/>
              <a:cs typeface="Times New Roman" panose="02020603050405020304" pitchFamily="18" charset="0"/>
            </a:endParaRPr>
          </a:p>
        </p:txBody>
      </p:sp>
      <p:sp>
        <p:nvSpPr>
          <p:cNvPr id="4" name="Date Placeholder 3"/>
          <p:cNvSpPr>
            <a:spLocks noGrp="1"/>
          </p:cNvSpPr>
          <p:nvPr>
            <p:ph type="dt" sz="half" idx="2"/>
          </p:nvPr>
        </p:nvSpPr>
        <p:spPr/>
        <p:txBody>
          <a:bodyPr/>
          <a:lstStyle/>
          <a:p>
            <a:fld id="{029B6D15-5ECA-428F-B7D0-A8FAF5B3A2DC}" type="datetime1">
              <a:rPr lang="en-US" smtClean="0"/>
              <a:t>16/01/2023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24</a:t>
            </a:fld>
            <a:endParaRPr lang="en-US"/>
          </a:p>
        </p:txBody>
      </p:sp>
      <p:pic>
        <p:nvPicPr>
          <p:cNvPr id="6" name="Picture 5"/>
          <p:cNvPicPr>
            <a:picLocks noChangeAspect="1"/>
          </p:cNvPicPr>
          <p:nvPr/>
        </p:nvPicPr>
        <p:blipFill>
          <a:blip r:embed="rId2"/>
          <a:stretch>
            <a:fillRect/>
          </a:stretch>
        </p:blipFill>
        <p:spPr>
          <a:xfrm>
            <a:off x="566232" y="2482200"/>
            <a:ext cx="10474543" cy="4239275"/>
          </a:xfrm>
          <a:prstGeom prst="rect">
            <a:avLst/>
          </a:prstGeom>
        </p:spPr>
      </p:pic>
    </p:spTree>
    <p:extLst>
      <p:ext uri="{BB962C8B-B14F-4D97-AF65-F5344CB8AC3E}">
        <p14:creationId xmlns:p14="http://schemas.microsoft.com/office/powerpoint/2010/main" val="150170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none" dirty="0" err="1">
                <a:solidFill>
                  <a:srgbClr val="C00000"/>
                </a:solidFill>
                <a:latin typeface="Aarial"/>
              </a:rPr>
              <a:t>Các</a:t>
            </a:r>
            <a:r>
              <a:rPr lang="en-US" sz="3200" cap="none" dirty="0">
                <a:solidFill>
                  <a:srgbClr val="C00000"/>
                </a:solidFill>
                <a:latin typeface="Aarial"/>
              </a:rPr>
              <a:t> </a:t>
            </a:r>
            <a:r>
              <a:rPr lang="en-US" sz="3200" cap="none" dirty="0" err="1">
                <a:solidFill>
                  <a:srgbClr val="C00000"/>
                </a:solidFill>
                <a:latin typeface="Aarial"/>
              </a:rPr>
              <a:t>nhiệm</a:t>
            </a:r>
            <a:r>
              <a:rPr lang="en-US" sz="3200" cap="none" dirty="0">
                <a:solidFill>
                  <a:srgbClr val="C00000"/>
                </a:solidFill>
                <a:latin typeface="Aarial"/>
              </a:rPr>
              <a:t> </a:t>
            </a:r>
            <a:r>
              <a:rPr lang="en-US" sz="3200" cap="none" dirty="0" err="1">
                <a:solidFill>
                  <a:srgbClr val="C00000"/>
                </a:solidFill>
                <a:latin typeface="Aarial"/>
              </a:rPr>
              <a:t>vụ</a:t>
            </a:r>
            <a:r>
              <a:rPr lang="en-US" sz="3200" cap="none" dirty="0">
                <a:solidFill>
                  <a:srgbClr val="C00000"/>
                </a:solidFill>
                <a:latin typeface="Aarial"/>
              </a:rPr>
              <a:t> </a:t>
            </a:r>
            <a:r>
              <a:rPr lang="en-US" sz="3200" cap="none" dirty="0" err="1">
                <a:solidFill>
                  <a:srgbClr val="C00000"/>
                </a:solidFill>
                <a:latin typeface="Aarial"/>
              </a:rPr>
              <a:t>học</a:t>
            </a:r>
            <a:r>
              <a:rPr lang="en-US" sz="3200" cap="none" dirty="0">
                <a:solidFill>
                  <a:srgbClr val="C00000"/>
                </a:solidFill>
                <a:latin typeface="Aarial"/>
              </a:rPr>
              <a:t> </a:t>
            </a:r>
            <a:r>
              <a:rPr lang="en-US" sz="3200" cap="none" dirty="0" err="1">
                <a:solidFill>
                  <a:srgbClr val="C00000"/>
                </a:solidFill>
                <a:latin typeface="Aarial"/>
              </a:rPr>
              <a:t>tập</a:t>
            </a:r>
            <a:r>
              <a:rPr lang="en-US" sz="3200" cap="none" dirty="0">
                <a:solidFill>
                  <a:srgbClr val="C00000"/>
                </a:solidFill>
                <a:latin typeface="Aarial"/>
              </a:rPr>
              <a:t> </a:t>
            </a:r>
            <a:r>
              <a:rPr lang="en-US" sz="3200" cap="none" dirty="0" err="1">
                <a:solidFill>
                  <a:srgbClr val="C00000"/>
                </a:solidFill>
                <a:latin typeface="Aarial"/>
              </a:rPr>
              <a:t>phần</a:t>
            </a:r>
            <a:r>
              <a:rPr lang="en-US" sz="3200" cap="none" dirty="0">
                <a:solidFill>
                  <a:srgbClr val="C00000"/>
                </a:solidFill>
                <a:latin typeface="Aarial"/>
              </a:rPr>
              <a:t> </a:t>
            </a:r>
            <a:r>
              <a:rPr lang="en-US" sz="3200" cap="none" dirty="0">
                <a:solidFill>
                  <a:srgbClr val="7030A0"/>
                </a:solidFill>
                <a:latin typeface="Aarial"/>
              </a:rPr>
              <a:t>VIẾT</a:t>
            </a:r>
            <a:r>
              <a:rPr lang="en-US" sz="3200" i="1" cap="none" dirty="0">
                <a:solidFill>
                  <a:srgbClr val="C00000"/>
                </a:solidFill>
                <a:latin typeface="Aarial"/>
              </a:rPr>
              <a:t> </a:t>
            </a:r>
          </a:p>
        </p:txBody>
      </p:sp>
      <p:sp>
        <p:nvSpPr>
          <p:cNvPr id="4" name="Date Placeholder 3"/>
          <p:cNvSpPr>
            <a:spLocks noGrp="1"/>
          </p:cNvSpPr>
          <p:nvPr>
            <p:ph type="dt" sz="half" idx="2"/>
          </p:nvPr>
        </p:nvSpPr>
        <p:spPr/>
        <p:txBody>
          <a:bodyPr/>
          <a:lstStyle/>
          <a:p>
            <a:fld id="{029B6D15-5ECA-428F-B7D0-A8FAF5B3A2DC}" type="datetime1">
              <a:rPr lang="en-US" smtClean="0"/>
              <a:t>16/01/2023</a:t>
            </a:fld>
            <a:endParaRPr lang="en-US"/>
          </a:p>
        </p:txBody>
      </p:sp>
      <p:sp>
        <p:nvSpPr>
          <p:cNvPr id="3" name="Content Placeholder 2"/>
          <p:cNvSpPr>
            <a:spLocks noGrp="1"/>
          </p:cNvSpPr>
          <p:nvPr>
            <p:ph idx="1"/>
          </p:nvPr>
        </p:nvSpPr>
        <p:spPr/>
        <p:txBody>
          <a:bodyPr>
            <a:normAutofit/>
          </a:bodyPr>
          <a:lstStyle/>
          <a:p>
            <a:r>
              <a:rPr lang="vi-VN" sz="2400" dirty="0">
                <a:latin typeface="+mn-lt"/>
              </a:rPr>
              <a:t>Gắn với thể loại VB đọc (trong một số trường hợp).</a:t>
            </a:r>
          </a:p>
          <a:p>
            <a:r>
              <a:rPr lang="vi-VN" sz="2400" dirty="0">
                <a:latin typeface="+mn-lt"/>
              </a:rPr>
              <a:t>Gồm: </a:t>
            </a:r>
          </a:p>
          <a:p>
            <a:pPr lvl="1"/>
            <a:r>
              <a:rPr lang="vi-VN" sz="2400" dirty="0">
                <a:latin typeface="+mn-lt"/>
              </a:rPr>
              <a:t>Tri thức về kiểu bài → cung cấp tri thức công cụ; </a:t>
            </a:r>
          </a:p>
          <a:p>
            <a:pPr lvl="1"/>
            <a:r>
              <a:rPr lang="vi-VN" sz="2400" dirty="0">
                <a:latin typeface="+mn-lt"/>
              </a:rPr>
              <a:t>VB “mẫu” về kiểu bài + các câu hỏi → Hướng dẫn HS quan sát “</a:t>
            </a:r>
            <a:r>
              <a:rPr lang="vi-VN" sz="2400" dirty="0" err="1">
                <a:latin typeface="+mn-lt"/>
              </a:rPr>
              <a:t>mẫu</a:t>
            </a:r>
            <a:r>
              <a:rPr lang="vi-VN" sz="2400" dirty="0">
                <a:latin typeface="+mn-lt"/>
              </a:rPr>
              <a:t>”,</a:t>
            </a:r>
            <a:r>
              <a:rPr lang="en-US" sz="2400" dirty="0">
                <a:latin typeface="+mn-lt"/>
              </a:rPr>
              <a:t> </a:t>
            </a:r>
            <a:r>
              <a:rPr lang="en-US" sz="2400" dirty="0" err="1">
                <a:latin typeface="Arial" panose="020B0604020202020204" pitchFamily="34" charset="0"/>
                <a:cs typeface="Arial" panose="020B0604020202020204" pitchFamily="34" charset="0"/>
              </a:rPr>
              <a:t>rút</a:t>
            </a:r>
            <a:r>
              <a:rPr lang="en-US" sz="2400" dirty="0">
                <a:latin typeface="Arial" panose="020B0604020202020204" pitchFamily="34" charset="0"/>
                <a:cs typeface="Arial" panose="020B0604020202020204" pitchFamily="34" charset="0"/>
              </a:rPr>
              <a:t> ra </a:t>
            </a:r>
            <a:r>
              <a:rPr lang="en-US" sz="2400" dirty="0" err="1">
                <a:latin typeface="Arial" panose="020B0604020202020204" pitchFamily="34" charset="0"/>
                <a:cs typeface="Arial" panose="020B0604020202020204" pitchFamily="34" charset="0"/>
              </a:rPr>
              <a:t>đặc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mẫu</a:t>
            </a:r>
            <a:r>
              <a:rPr lang="en-US" sz="2400" dirty="0">
                <a:latin typeface="+mn-lt"/>
              </a:rPr>
              <a:t>”, </a:t>
            </a:r>
            <a:r>
              <a:rPr lang="vi-VN" sz="2400" dirty="0">
                <a:latin typeface="+mn-lt"/>
              </a:rPr>
              <a:t> học </a:t>
            </a:r>
            <a:r>
              <a:rPr lang="vi-VN" sz="2400" dirty="0" err="1">
                <a:latin typeface="+mn-lt"/>
              </a:rPr>
              <a:t>cách</a:t>
            </a:r>
            <a:r>
              <a:rPr lang="vi-VN" sz="2400" dirty="0">
                <a:latin typeface="+mn-lt"/>
              </a:rPr>
              <a:t> tạo lập VB tương tự về kiểu loại; </a:t>
            </a:r>
          </a:p>
          <a:p>
            <a:pPr lvl="1"/>
            <a:r>
              <a:rPr lang="vi-VN" sz="2400" dirty="0">
                <a:latin typeface="+mn-lt"/>
              </a:rPr>
              <a:t>Đề bài + các </a:t>
            </a:r>
            <a:r>
              <a:rPr lang="vi-VN" sz="2400" dirty="0" err="1">
                <a:latin typeface="+mn-lt"/>
              </a:rPr>
              <a:t>hướng</a:t>
            </a:r>
            <a:r>
              <a:rPr lang="vi-VN" sz="2400" dirty="0">
                <a:latin typeface="+mn-lt"/>
              </a:rPr>
              <a:t> </a:t>
            </a:r>
            <a:r>
              <a:rPr lang="vi-VN" sz="2400" dirty="0" err="1">
                <a:latin typeface="+mn-lt"/>
              </a:rPr>
              <a:t>dẫn</a:t>
            </a:r>
            <a:r>
              <a:rPr lang="en-US" sz="2400" dirty="0">
                <a:latin typeface="+mn-lt"/>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lập</a:t>
            </a:r>
            <a:r>
              <a:rPr lang="en-US" sz="2400" dirty="0">
                <a:latin typeface="Arial" panose="020B0604020202020204" pitchFamily="34" charset="0"/>
                <a:cs typeface="Arial" panose="020B0604020202020204" pitchFamily="34" charset="0"/>
              </a:rPr>
              <a:t> VB</a:t>
            </a:r>
            <a:r>
              <a:rPr lang="vi-VN"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mn-lt"/>
              </a:rPr>
              <a:t> </a:t>
            </a:r>
            <a:r>
              <a:rPr lang="vi-VN" sz="2400" dirty="0">
                <a:latin typeface="+mn-lt"/>
              </a:rPr>
              <a:t>quy </a:t>
            </a:r>
            <a:r>
              <a:rPr lang="vi-VN" sz="2400" dirty="0" err="1">
                <a:latin typeface="+mn-lt"/>
              </a:rPr>
              <a:t>trình</a:t>
            </a:r>
            <a:r>
              <a:rPr lang="vi-VN" sz="2400" dirty="0">
                <a:latin typeface="+mn-lt"/>
              </a:rPr>
              <a:t> viết → học bằng cách làm; </a:t>
            </a:r>
          </a:p>
          <a:p>
            <a:pPr lvl="1"/>
            <a:r>
              <a:rPr lang="vi-VN" sz="2400" dirty="0">
                <a:latin typeface="+mn-lt"/>
              </a:rPr>
              <a:t>Các bảng kiểm: được xây dựng dựa trên yêu cầu về kiểu bài → tự kiểm soát bài viết của bản thân.</a:t>
            </a:r>
          </a:p>
        </p:txBody>
      </p:sp>
      <p:sp>
        <p:nvSpPr>
          <p:cNvPr id="5" name="Slide Number Placeholder 4"/>
          <p:cNvSpPr>
            <a:spLocks noGrp="1"/>
          </p:cNvSpPr>
          <p:nvPr>
            <p:ph type="sldNum" sz="quarter" idx="4"/>
          </p:nvPr>
        </p:nvSpPr>
        <p:spPr/>
        <p:txBody>
          <a:bodyPr/>
          <a:lstStyle/>
          <a:p>
            <a:fld id="{74A3404E-108D-4C83-932E-0A353F71BD4D}" type="slidenum">
              <a:rPr lang="en-US" smtClean="0"/>
              <a:pPr/>
              <a:t>25</a:t>
            </a:fld>
            <a:endParaRPr lang="en-US"/>
          </a:p>
        </p:txBody>
      </p:sp>
    </p:spTree>
    <p:extLst>
      <p:ext uri="{BB962C8B-B14F-4D97-AF65-F5344CB8AC3E}">
        <p14:creationId xmlns:p14="http://schemas.microsoft.com/office/powerpoint/2010/main" val="49309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868" y="-935"/>
            <a:ext cx="8031732" cy="3095563"/>
          </a:xfrm>
          <a:prstGeom prst="rect">
            <a:avLst/>
          </a:prstGeom>
        </p:spPr>
      </p:pic>
      <p:pic>
        <p:nvPicPr>
          <p:cNvPr id="3" name="Picture 2"/>
          <p:cNvPicPr>
            <a:picLocks noChangeAspect="1"/>
          </p:cNvPicPr>
          <p:nvPr/>
        </p:nvPicPr>
        <p:blipFill>
          <a:blip r:embed="rId3"/>
          <a:stretch>
            <a:fillRect/>
          </a:stretch>
        </p:blipFill>
        <p:spPr>
          <a:xfrm>
            <a:off x="3552722" y="2855313"/>
            <a:ext cx="8379098" cy="3884536"/>
          </a:xfrm>
          <a:prstGeom prst="rect">
            <a:avLst/>
          </a:prstGeom>
        </p:spPr>
      </p:pic>
    </p:spTree>
    <p:extLst>
      <p:ext uri="{BB962C8B-B14F-4D97-AF65-F5344CB8AC3E}">
        <p14:creationId xmlns:p14="http://schemas.microsoft.com/office/powerpoint/2010/main" val="36782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266" y="61644"/>
            <a:ext cx="8335453" cy="5393933"/>
          </a:xfrm>
          <a:prstGeom prst="rect">
            <a:avLst/>
          </a:prstGeom>
        </p:spPr>
      </p:pic>
      <p:pic>
        <p:nvPicPr>
          <p:cNvPr id="3" name="Picture 2"/>
          <p:cNvPicPr>
            <a:picLocks noChangeAspect="1"/>
          </p:cNvPicPr>
          <p:nvPr/>
        </p:nvPicPr>
        <p:blipFill>
          <a:blip r:embed="rId3"/>
          <a:stretch>
            <a:fillRect/>
          </a:stretch>
        </p:blipFill>
        <p:spPr>
          <a:xfrm>
            <a:off x="4859676" y="3170461"/>
            <a:ext cx="7332324" cy="3638458"/>
          </a:xfrm>
          <a:prstGeom prst="rect">
            <a:avLst/>
          </a:prstGeom>
        </p:spPr>
      </p:pic>
    </p:spTree>
    <p:extLst>
      <p:ext uri="{BB962C8B-B14F-4D97-AF65-F5344CB8AC3E}">
        <p14:creationId xmlns:p14="http://schemas.microsoft.com/office/powerpoint/2010/main" val="111755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none" dirty="0" err="1">
                <a:solidFill>
                  <a:srgbClr val="C00000"/>
                </a:solidFill>
                <a:latin typeface="Aarial"/>
              </a:rPr>
              <a:t>Các</a:t>
            </a:r>
            <a:r>
              <a:rPr lang="en-US" sz="3200" cap="none" dirty="0">
                <a:solidFill>
                  <a:srgbClr val="C00000"/>
                </a:solidFill>
                <a:latin typeface="Aarial"/>
              </a:rPr>
              <a:t> </a:t>
            </a:r>
            <a:r>
              <a:rPr lang="en-US" sz="3200" cap="none" dirty="0" err="1">
                <a:solidFill>
                  <a:srgbClr val="C00000"/>
                </a:solidFill>
                <a:latin typeface="Aarial"/>
              </a:rPr>
              <a:t>nhiệm</a:t>
            </a:r>
            <a:r>
              <a:rPr lang="en-US" sz="3200" cap="none" dirty="0">
                <a:solidFill>
                  <a:srgbClr val="C00000"/>
                </a:solidFill>
                <a:latin typeface="Aarial"/>
              </a:rPr>
              <a:t> </a:t>
            </a:r>
            <a:r>
              <a:rPr lang="en-US" sz="3200" cap="none" dirty="0" err="1">
                <a:solidFill>
                  <a:srgbClr val="C00000"/>
                </a:solidFill>
                <a:latin typeface="Aarial"/>
              </a:rPr>
              <a:t>vụ</a:t>
            </a:r>
            <a:r>
              <a:rPr lang="en-US" sz="3200" cap="none" dirty="0">
                <a:solidFill>
                  <a:srgbClr val="C00000"/>
                </a:solidFill>
                <a:latin typeface="Aarial"/>
              </a:rPr>
              <a:t> </a:t>
            </a:r>
            <a:r>
              <a:rPr lang="en-US" sz="3200" cap="none" dirty="0" err="1">
                <a:solidFill>
                  <a:srgbClr val="C00000"/>
                </a:solidFill>
                <a:latin typeface="Aarial"/>
              </a:rPr>
              <a:t>học</a:t>
            </a:r>
            <a:r>
              <a:rPr lang="en-US" sz="3200" cap="none" dirty="0">
                <a:solidFill>
                  <a:srgbClr val="C00000"/>
                </a:solidFill>
                <a:latin typeface="Aarial"/>
              </a:rPr>
              <a:t> </a:t>
            </a:r>
            <a:r>
              <a:rPr lang="en-US" sz="3200" cap="none" dirty="0" err="1">
                <a:solidFill>
                  <a:srgbClr val="C00000"/>
                </a:solidFill>
                <a:latin typeface="Aarial"/>
              </a:rPr>
              <a:t>tập</a:t>
            </a:r>
            <a:r>
              <a:rPr lang="en-US" sz="3200" cap="none" dirty="0">
                <a:solidFill>
                  <a:srgbClr val="C00000"/>
                </a:solidFill>
                <a:latin typeface="Aarial"/>
              </a:rPr>
              <a:t> </a:t>
            </a:r>
            <a:r>
              <a:rPr lang="en-US" sz="3200" cap="none" dirty="0" err="1">
                <a:solidFill>
                  <a:srgbClr val="C00000"/>
                </a:solidFill>
                <a:latin typeface="Aarial"/>
              </a:rPr>
              <a:t>phần</a:t>
            </a:r>
            <a:r>
              <a:rPr lang="en-US" sz="3200" cap="none" dirty="0">
                <a:solidFill>
                  <a:srgbClr val="C00000"/>
                </a:solidFill>
                <a:latin typeface="Aarial"/>
              </a:rPr>
              <a:t> NÓI – NGHE</a:t>
            </a:r>
          </a:p>
        </p:txBody>
      </p:sp>
      <p:sp>
        <p:nvSpPr>
          <p:cNvPr id="3" name="Content Placeholder 2"/>
          <p:cNvSpPr>
            <a:spLocks noGrp="1"/>
          </p:cNvSpPr>
          <p:nvPr>
            <p:ph idx="1"/>
          </p:nvPr>
        </p:nvSpPr>
        <p:spPr/>
        <p:txBody>
          <a:bodyPr>
            <a:normAutofit fontScale="92500"/>
          </a:bodyPr>
          <a:lstStyle/>
          <a:p>
            <a:endParaRPr lang="vi-VN" dirty="0"/>
          </a:p>
          <a:p>
            <a:r>
              <a:rPr lang="vi-VN" sz="2800" b="1" dirty="0">
                <a:solidFill>
                  <a:srgbClr val="002060"/>
                </a:solidFill>
                <a:latin typeface="+mn-lt"/>
              </a:rPr>
              <a:t>Gồm</a:t>
            </a:r>
            <a:r>
              <a:rPr lang="vi-VN" sz="2800" dirty="0">
                <a:solidFill>
                  <a:srgbClr val="002060"/>
                </a:solidFill>
                <a:latin typeface="+mn-lt"/>
              </a:rPr>
              <a:t>:</a:t>
            </a:r>
          </a:p>
          <a:p>
            <a:pPr lvl="1"/>
            <a:r>
              <a:rPr lang="vi-VN" sz="2800" dirty="0">
                <a:solidFill>
                  <a:srgbClr val="002060"/>
                </a:solidFill>
                <a:latin typeface="+mn-lt"/>
              </a:rPr>
              <a:t>Yêu </a:t>
            </a:r>
            <a:r>
              <a:rPr lang="vi-VN" sz="2800" dirty="0" err="1">
                <a:solidFill>
                  <a:srgbClr val="002060"/>
                </a:solidFill>
                <a:latin typeface="+mn-lt"/>
              </a:rPr>
              <a:t>cầu</a:t>
            </a:r>
            <a:r>
              <a:rPr lang="vi-VN" sz="2800" dirty="0">
                <a:solidFill>
                  <a:srgbClr val="002060"/>
                </a:solidFill>
                <a:latin typeface="+mn-lt"/>
              </a:rPr>
              <a:t> </a:t>
            </a:r>
            <a:r>
              <a:rPr lang="vi-VN" sz="2800" dirty="0" err="1">
                <a:solidFill>
                  <a:srgbClr val="002060"/>
                </a:solidFill>
                <a:latin typeface="+mn-lt"/>
              </a:rPr>
              <a:t>nói</a:t>
            </a:r>
            <a:r>
              <a:rPr lang="vi-VN" sz="2800" dirty="0">
                <a:solidFill>
                  <a:srgbClr val="002060"/>
                </a:solidFill>
                <a:latin typeface="+mn-lt"/>
              </a:rPr>
              <a:t> (</a:t>
            </a:r>
            <a:r>
              <a:rPr lang="vi-VN" sz="2800" dirty="0" err="1">
                <a:solidFill>
                  <a:srgbClr val="002060"/>
                </a:solidFill>
                <a:latin typeface="+mn-lt"/>
              </a:rPr>
              <a:t>gắn</a:t>
            </a:r>
            <a:r>
              <a:rPr lang="vi-VN" sz="2800" dirty="0">
                <a:solidFill>
                  <a:srgbClr val="002060"/>
                </a:solidFill>
                <a:latin typeface="+mn-lt"/>
              </a:rPr>
              <a:t> </a:t>
            </a:r>
            <a:r>
              <a:rPr lang="vi-VN" sz="2800" dirty="0" err="1">
                <a:solidFill>
                  <a:srgbClr val="002060"/>
                </a:solidFill>
                <a:latin typeface="+mn-lt"/>
              </a:rPr>
              <a:t>với</a:t>
            </a:r>
            <a:r>
              <a:rPr lang="vi-VN" sz="2800" dirty="0">
                <a:solidFill>
                  <a:srgbClr val="002060"/>
                </a:solidFill>
                <a:latin typeface="+mn-lt"/>
              </a:rPr>
              <a:t> </a:t>
            </a:r>
            <a:r>
              <a:rPr lang="vi-VN" sz="2800" dirty="0" err="1">
                <a:solidFill>
                  <a:srgbClr val="002060"/>
                </a:solidFill>
                <a:latin typeface="+mn-lt"/>
              </a:rPr>
              <a:t>bài</a:t>
            </a:r>
            <a:r>
              <a:rPr lang="vi-VN" sz="2800" dirty="0">
                <a:solidFill>
                  <a:srgbClr val="002060"/>
                </a:solidFill>
                <a:latin typeface="+mn-lt"/>
              </a:rPr>
              <a:t> văn </a:t>
            </a:r>
            <a:r>
              <a:rPr lang="vi-VN" sz="2800" dirty="0" err="1">
                <a:solidFill>
                  <a:srgbClr val="002060"/>
                </a:solidFill>
                <a:latin typeface="+mn-lt"/>
              </a:rPr>
              <a:t>đã</a:t>
            </a:r>
            <a:r>
              <a:rPr lang="vi-VN" sz="2800" dirty="0">
                <a:solidFill>
                  <a:srgbClr val="002060"/>
                </a:solidFill>
                <a:latin typeface="+mn-lt"/>
              </a:rPr>
              <a:t> </a:t>
            </a:r>
            <a:r>
              <a:rPr lang="vi-VN" sz="2800" dirty="0" err="1">
                <a:solidFill>
                  <a:srgbClr val="002060"/>
                </a:solidFill>
                <a:latin typeface="+mn-lt"/>
              </a:rPr>
              <a:t>viết</a:t>
            </a:r>
            <a:r>
              <a:rPr lang="vi-VN" sz="2800" dirty="0">
                <a:solidFill>
                  <a:srgbClr val="002060"/>
                </a:solidFill>
                <a:latin typeface="+mn-lt"/>
              </a:rPr>
              <a:t>) → HS </a:t>
            </a:r>
            <a:r>
              <a:rPr lang="vi-VN" sz="2800" dirty="0" err="1">
                <a:solidFill>
                  <a:srgbClr val="002060"/>
                </a:solidFill>
                <a:latin typeface="+mn-lt"/>
              </a:rPr>
              <a:t>có</a:t>
            </a:r>
            <a:r>
              <a:rPr lang="vi-VN" sz="2800" dirty="0">
                <a:solidFill>
                  <a:srgbClr val="002060"/>
                </a:solidFill>
                <a:latin typeface="+mn-lt"/>
              </a:rPr>
              <a:t> cơ </a:t>
            </a:r>
            <a:r>
              <a:rPr lang="vi-VN" sz="2800" dirty="0" err="1">
                <a:solidFill>
                  <a:srgbClr val="002060"/>
                </a:solidFill>
                <a:latin typeface="+mn-lt"/>
              </a:rPr>
              <a:t>hội</a:t>
            </a:r>
            <a:r>
              <a:rPr lang="vi-VN" sz="2800" dirty="0">
                <a:solidFill>
                  <a:srgbClr val="002060"/>
                </a:solidFill>
                <a:latin typeface="+mn-lt"/>
              </a:rPr>
              <a:t> chia </a:t>
            </a:r>
            <a:r>
              <a:rPr lang="vi-VN" sz="2800" dirty="0" err="1">
                <a:solidFill>
                  <a:srgbClr val="002060"/>
                </a:solidFill>
                <a:latin typeface="+mn-lt"/>
              </a:rPr>
              <a:t>sẻ</a:t>
            </a:r>
            <a:r>
              <a:rPr lang="vi-VN" sz="2800" dirty="0">
                <a:solidFill>
                  <a:srgbClr val="002060"/>
                </a:solidFill>
                <a:latin typeface="+mn-lt"/>
              </a:rPr>
              <a:t> </a:t>
            </a:r>
            <a:r>
              <a:rPr lang="vi-VN" sz="2800" dirty="0" err="1">
                <a:solidFill>
                  <a:srgbClr val="002060"/>
                </a:solidFill>
                <a:latin typeface="+mn-lt"/>
              </a:rPr>
              <a:t>bài</a:t>
            </a:r>
            <a:r>
              <a:rPr lang="vi-VN" sz="2800" dirty="0">
                <a:solidFill>
                  <a:srgbClr val="002060"/>
                </a:solidFill>
                <a:latin typeface="+mn-lt"/>
              </a:rPr>
              <a:t> </a:t>
            </a:r>
            <a:r>
              <a:rPr lang="vi-VN" sz="2800" dirty="0" err="1">
                <a:solidFill>
                  <a:srgbClr val="002060"/>
                </a:solidFill>
                <a:latin typeface="+mn-lt"/>
              </a:rPr>
              <a:t>viết</a:t>
            </a:r>
            <a:r>
              <a:rPr lang="vi-VN" sz="2800" dirty="0">
                <a:solidFill>
                  <a:srgbClr val="002060"/>
                </a:solidFill>
                <a:latin typeface="+mn-lt"/>
              </a:rPr>
              <a:t> + </a:t>
            </a:r>
            <a:r>
              <a:rPr lang="vi-VN" sz="2800" dirty="0" err="1">
                <a:solidFill>
                  <a:srgbClr val="002060"/>
                </a:solidFill>
                <a:latin typeface="+mn-lt"/>
              </a:rPr>
              <a:t>nhận</a:t>
            </a:r>
            <a:r>
              <a:rPr lang="vi-VN" sz="2800" dirty="0">
                <a:solidFill>
                  <a:srgbClr val="002060"/>
                </a:solidFill>
                <a:latin typeface="+mn-lt"/>
              </a:rPr>
              <a:t> </a:t>
            </a:r>
            <a:r>
              <a:rPr lang="vi-VN" sz="2800" dirty="0" err="1">
                <a:solidFill>
                  <a:srgbClr val="002060"/>
                </a:solidFill>
                <a:latin typeface="+mn-lt"/>
              </a:rPr>
              <a:t>biết</a:t>
            </a:r>
            <a:r>
              <a:rPr lang="vi-VN" sz="2800" dirty="0">
                <a:solidFill>
                  <a:srgbClr val="002060"/>
                </a:solidFill>
                <a:latin typeface="+mn-lt"/>
              </a:rPr>
              <a:t> </a:t>
            </a:r>
            <a:r>
              <a:rPr lang="vi-VN" sz="2800" dirty="0" err="1">
                <a:solidFill>
                  <a:srgbClr val="002060"/>
                </a:solidFill>
                <a:latin typeface="+mn-lt"/>
              </a:rPr>
              <a:t>nói</a:t>
            </a:r>
            <a:r>
              <a:rPr lang="vi-VN" sz="2800" dirty="0">
                <a:solidFill>
                  <a:srgbClr val="002060"/>
                </a:solidFill>
                <a:latin typeface="+mn-lt"/>
              </a:rPr>
              <a:t> không </a:t>
            </a:r>
            <a:r>
              <a:rPr lang="vi-VN" sz="2800" dirty="0" err="1">
                <a:solidFill>
                  <a:srgbClr val="002060"/>
                </a:solidFill>
                <a:latin typeface="+mn-lt"/>
              </a:rPr>
              <a:t>hoàn</a:t>
            </a:r>
            <a:r>
              <a:rPr lang="vi-VN" sz="2800" dirty="0">
                <a:solidFill>
                  <a:srgbClr val="002060"/>
                </a:solidFill>
                <a:latin typeface="+mn-lt"/>
              </a:rPr>
              <a:t> </a:t>
            </a:r>
            <a:r>
              <a:rPr lang="vi-VN" sz="2800" dirty="0" err="1">
                <a:solidFill>
                  <a:srgbClr val="002060"/>
                </a:solidFill>
                <a:latin typeface="+mn-lt"/>
              </a:rPr>
              <a:t>toàn</a:t>
            </a:r>
            <a:r>
              <a:rPr lang="vi-VN" sz="2800" dirty="0">
                <a:solidFill>
                  <a:srgbClr val="002060"/>
                </a:solidFill>
                <a:latin typeface="+mn-lt"/>
              </a:rPr>
              <a:t> </a:t>
            </a:r>
            <a:r>
              <a:rPr lang="vi-VN" sz="2800" dirty="0" err="1">
                <a:solidFill>
                  <a:srgbClr val="002060"/>
                </a:solidFill>
                <a:latin typeface="+mn-lt"/>
              </a:rPr>
              <a:t>giống</a:t>
            </a:r>
            <a:r>
              <a:rPr lang="vi-VN" sz="2800" dirty="0">
                <a:solidFill>
                  <a:srgbClr val="002060"/>
                </a:solidFill>
                <a:latin typeface="+mn-lt"/>
              </a:rPr>
              <a:t> </a:t>
            </a:r>
            <a:r>
              <a:rPr lang="vi-VN" sz="2800" dirty="0" err="1">
                <a:solidFill>
                  <a:srgbClr val="002060"/>
                </a:solidFill>
                <a:latin typeface="+mn-lt"/>
              </a:rPr>
              <a:t>với</a:t>
            </a:r>
            <a:r>
              <a:rPr lang="vi-VN" sz="2800" dirty="0">
                <a:solidFill>
                  <a:srgbClr val="002060"/>
                </a:solidFill>
                <a:latin typeface="+mn-lt"/>
              </a:rPr>
              <a:t> </a:t>
            </a:r>
            <a:r>
              <a:rPr lang="vi-VN" sz="2800" dirty="0" err="1">
                <a:solidFill>
                  <a:srgbClr val="002060"/>
                </a:solidFill>
                <a:latin typeface="+mn-lt"/>
              </a:rPr>
              <a:t>viết</a:t>
            </a:r>
            <a:r>
              <a:rPr lang="vi-VN" sz="2800" dirty="0">
                <a:solidFill>
                  <a:srgbClr val="002060"/>
                </a:solidFill>
                <a:latin typeface="+mn-lt"/>
              </a:rPr>
              <a:t>;</a:t>
            </a:r>
          </a:p>
          <a:p>
            <a:pPr lvl="1"/>
            <a:r>
              <a:rPr lang="vi-VN" sz="2800" dirty="0">
                <a:solidFill>
                  <a:srgbClr val="002060"/>
                </a:solidFill>
                <a:latin typeface="+mn-lt"/>
              </a:rPr>
              <a:t>Hướng dẫn nội dung quy trình nói </a:t>
            </a:r>
            <a:r>
              <a:rPr lang="en-US" sz="2800" dirty="0" err="1">
                <a:solidFill>
                  <a:srgbClr val="002060"/>
                </a:solidFill>
                <a:latin typeface="+mn-lt"/>
              </a:rPr>
              <a:t>và</a:t>
            </a:r>
            <a:r>
              <a:rPr lang="vi-VN" sz="2800" dirty="0">
                <a:solidFill>
                  <a:srgbClr val="002060"/>
                </a:solidFill>
                <a:latin typeface="+mn-lt"/>
              </a:rPr>
              <a:t> nghe → </a:t>
            </a:r>
            <a:r>
              <a:rPr lang="vi-VN" sz="2800" dirty="0" err="1">
                <a:solidFill>
                  <a:srgbClr val="002060"/>
                </a:solidFill>
                <a:latin typeface="+mn-lt"/>
              </a:rPr>
              <a:t>học</a:t>
            </a:r>
            <a:r>
              <a:rPr lang="vi-VN" sz="2800" dirty="0">
                <a:solidFill>
                  <a:srgbClr val="002060"/>
                </a:solidFill>
                <a:latin typeface="+mn-lt"/>
              </a:rPr>
              <a:t> </a:t>
            </a:r>
            <a:r>
              <a:rPr lang="vi-VN" sz="2800" dirty="0" err="1">
                <a:solidFill>
                  <a:srgbClr val="002060"/>
                </a:solidFill>
                <a:latin typeface="+mn-lt"/>
              </a:rPr>
              <a:t>cách</a:t>
            </a:r>
            <a:r>
              <a:rPr lang="vi-VN" sz="2800" dirty="0">
                <a:solidFill>
                  <a:srgbClr val="002060"/>
                </a:solidFill>
                <a:latin typeface="+mn-lt"/>
              </a:rPr>
              <a:t> </a:t>
            </a:r>
            <a:r>
              <a:rPr lang="vi-VN" sz="2800" dirty="0" err="1">
                <a:solidFill>
                  <a:srgbClr val="002060"/>
                </a:solidFill>
                <a:latin typeface="+mn-lt"/>
              </a:rPr>
              <a:t>nói</a:t>
            </a:r>
            <a:r>
              <a:rPr lang="vi-VN" sz="2800" dirty="0">
                <a:solidFill>
                  <a:srgbClr val="002060"/>
                </a:solidFill>
                <a:latin typeface="+mn-lt"/>
              </a:rPr>
              <a:t> </a:t>
            </a:r>
            <a:r>
              <a:rPr lang="en-US" sz="2800" dirty="0" err="1">
                <a:solidFill>
                  <a:srgbClr val="002060"/>
                </a:solidFill>
                <a:latin typeface="+mn-lt"/>
              </a:rPr>
              <a:t>và</a:t>
            </a:r>
            <a:r>
              <a:rPr lang="vi-VN" sz="2800" dirty="0">
                <a:solidFill>
                  <a:srgbClr val="002060"/>
                </a:solidFill>
                <a:latin typeface="+mn-lt"/>
              </a:rPr>
              <a:t> nghe;</a:t>
            </a:r>
          </a:p>
          <a:p>
            <a:pPr lvl="1"/>
            <a:r>
              <a:rPr lang="vi-VN" sz="2800" dirty="0">
                <a:solidFill>
                  <a:srgbClr val="002060"/>
                </a:solidFill>
                <a:latin typeface="+mn-lt"/>
              </a:rPr>
              <a:t>Các bảng kiểm được xây dựng dựa trên yêu cầu về kiểu bài nói → tự kiểm soát</a:t>
            </a:r>
            <a:r>
              <a:rPr lang="en-US" sz="2800" dirty="0">
                <a:solidFill>
                  <a:srgbClr val="002060"/>
                </a:solidFill>
                <a:latin typeface="+mn-lt"/>
              </a:rPr>
              <a:t>/ </a:t>
            </a:r>
            <a:r>
              <a:rPr lang="en-US" sz="2800" dirty="0" err="1">
                <a:solidFill>
                  <a:srgbClr val="002060"/>
                </a:solidFill>
                <a:latin typeface="+mn-lt"/>
              </a:rPr>
              <a:t>đánh</a:t>
            </a:r>
            <a:r>
              <a:rPr lang="en-US" sz="2800" dirty="0">
                <a:solidFill>
                  <a:srgbClr val="002060"/>
                </a:solidFill>
                <a:latin typeface="+mn-lt"/>
              </a:rPr>
              <a:t> </a:t>
            </a:r>
            <a:r>
              <a:rPr lang="en-US" sz="2800" dirty="0" err="1">
                <a:solidFill>
                  <a:srgbClr val="002060"/>
                </a:solidFill>
                <a:latin typeface="+mn-lt"/>
              </a:rPr>
              <a:t>giá</a:t>
            </a:r>
            <a:r>
              <a:rPr lang="en-US" sz="2800" dirty="0">
                <a:solidFill>
                  <a:srgbClr val="002060"/>
                </a:solidFill>
                <a:latin typeface="+mn-lt"/>
              </a:rPr>
              <a:t> </a:t>
            </a:r>
            <a:r>
              <a:rPr lang="vi-VN" sz="2800" dirty="0" err="1">
                <a:solidFill>
                  <a:srgbClr val="002060"/>
                </a:solidFill>
                <a:latin typeface="+mn-lt"/>
              </a:rPr>
              <a:t>bài</a:t>
            </a:r>
            <a:r>
              <a:rPr lang="vi-VN" sz="2800" dirty="0">
                <a:solidFill>
                  <a:srgbClr val="002060"/>
                </a:solidFill>
                <a:latin typeface="+mn-lt"/>
              </a:rPr>
              <a:t> </a:t>
            </a:r>
            <a:r>
              <a:rPr lang="vi-VN" sz="2800" dirty="0" err="1">
                <a:solidFill>
                  <a:srgbClr val="002060"/>
                </a:solidFill>
                <a:latin typeface="+mn-lt"/>
              </a:rPr>
              <a:t>nói</a:t>
            </a:r>
            <a:r>
              <a:rPr lang="vi-VN" sz="2800" dirty="0">
                <a:solidFill>
                  <a:srgbClr val="002060"/>
                </a:solidFill>
                <a:latin typeface="+mn-lt"/>
              </a:rPr>
              <a:t> </a:t>
            </a:r>
            <a:r>
              <a:rPr lang="vi-VN" sz="2800" dirty="0" err="1">
                <a:solidFill>
                  <a:srgbClr val="002060"/>
                </a:solidFill>
                <a:latin typeface="+mn-lt"/>
              </a:rPr>
              <a:t>của</a:t>
            </a:r>
            <a:r>
              <a:rPr lang="vi-VN" sz="2800" dirty="0">
                <a:solidFill>
                  <a:srgbClr val="002060"/>
                </a:solidFill>
                <a:latin typeface="+mn-lt"/>
              </a:rPr>
              <a:t> </a:t>
            </a:r>
            <a:r>
              <a:rPr lang="vi-VN" sz="2800" dirty="0" err="1">
                <a:solidFill>
                  <a:srgbClr val="002060"/>
                </a:solidFill>
                <a:latin typeface="+mn-lt"/>
              </a:rPr>
              <a:t>bản</a:t>
            </a:r>
            <a:r>
              <a:rPr lang="vi-VN" sz="2800" dirty="0">
                <a:solidFill>
                  <a:srgbClr val="002060"/>
                </a:solidFill>
                <a:latin typeface="+mn-lt"/>
              </a:rPr>
              <a:t> thân </a:t>
            </a:r>
            <a:r>
              <a:rPr lang="vi-VN" sz="2800" dirty="0" err="1">
                <a:solidFill>
                  <a:srgbClr val="002060"/>
                </a:solidFill>
                <a:latin typeface="+mn-lt"/>
              </a:rPr>
              <a:t>và</a:t>
            </a:r>
            <a:r>
              <a:rPr lang="vi-VN" sz="2800" dirty="0">
                <a:solidFill>
                  <a:srgbClr val="002060"/>
                </a:solidFill>
                <a:latin typeface="+mn-lt"/>
              </a:rPr>
              <a:t> </a:t>
            </a:r>
            <a:r>
              <a:rPr lang="vi-VN" sz="2800" dirty="0" err="1">
                <a:solidFill>
                  <a:srgbClr val="002060"/>
                </a:solidFill>
                <a:latin typeface="+mn-lt"/>
              </a:rPr>
              <a:t>góp</a:t>
            </a:r>
            <a:r>
              <a:rPr lang="vi-VN" sz="2800" dirty="0">
                <a:solidFill>
                  <a:srgbClr val="002060"/>
                </a:solidFill>
                <a:latin typeface="+mn-lt"/>
              </a:rPr>
              <a:t> ý cho </a:t>
            </a:r>
            <a:r>
              <a:rPr lang="vi-VN" sz="2800" dirty="0" err="1">
                <a:solidFill>
                  <a:srgbClr val="002060"/>
                </a:solidFill>
                <a:latin typeface="+mn-lt"/>
              </a:rPr>
              <a:t>bài</a:t>
            </a:r>
            <a:r>
              <a:rPr lang="vi-VN" sz="2800" dirty="0">
                <a:solidFill>
                  <a:srgbClr val="002060"/>
                </a:solidFill>
                <a:latin typeface="+mn-lt"/>
              </a:rPr>
              <a:t> </a:t>
            </a:r>
            <a:r>
              <a:rPr lang="vi-VN" sz="2800" dirty="0" err="1">
                <a:solidFill>
                  <a:srgbClr val="002060"/>
                </a:solidFill>
                <a:latin typeface="+mn-lt"/>
              </a:rPr>
              <a:t>nói</a:t>
            </a:r>
            <a:r>
              <a:rPr lang="vi-VN" sz="2800" dirty="0">
                <a:solidFill>
                  <a:srgbClr val="002060"/>
                </a:solidFill>
                <a:latin typeface="+mn-lt"/>
              </a:rPr>
              <a:t> </a:t>
            </a:r>
            <a:r>
              <a:rPr lang="vi-VN" sz="2800" dirty="0" err="1">
                <a:solidFill>
                  <a:srgbClr val="002060"/>
                </a:solidFill>
                <a:latin typeface="+mn-lt"/>
              </a:rPr>
              <a:t>của</a:t>
            </a:r>
            <a:r>
              <a:rPr lang="vi-VN" sz="2800" dirty="0">
                <a:solidFill>
                  <a:srgbClr val="002060"/>
                </a:solidFill>
                <a:latin typeface="+mn-lt"/>
              </a:rPr>
              <a:t> </a:t>
            </a:r>
            <a:r>
              <a:rPr lang="vi-VN" sz="2800" dirty="0" err="1">
                <a:solidFill>
                  <a:srgbClr val="002060"/>
                </a:solidFill>
                <a:latin typeface="+mn-lt"/>
              </a:rPr>
              <a:t>bạn</a:t>
            </a:r>
            <a:r>
              <a:rPr lang="vi-VN" sz="2800" dirty="0">
                <a:solidFill>
                  <a:srgbClr val="002060"/>
                </a:solidFill>
                <a:latin typeface="+mn-lt"/>
              </a:rPr>
              <a:t>.</a:t>
            </a:r>
          </a:p>
        </p:txBody>
      </p:sp>
      <p:sp>
        <p:nvSpPr>
          <p:cNvPr id="4" name="Date Placeholder 3"/>
          <p:cNvSpPr>
            <a:spLocks noGrp="1"/>
          </p:cNvSpPr>
          <p:nvPr>
            <p:ph type="dt" sz="half" idx="2"/>
          </p:nvPr>
        </p:nvSpPr>
        <p:spPr/>
        <p:txBody>
          <a:bodyPr/>
          <a:lstStyle/>
          <a:p>
            <a:fld id="{029B6D15-5ECA-428F-B7D0-A8FAF5B3A2DC}" type="datetime1">
              <a:rPr lang="en-US" smtClean="0"/>
              <a:t>16/01/2023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28</a:t>
            </a:fld>
            <a:endParaRPr lang="en-US"/>
          </a:p>
        </p:txBody>
      </p:sp>
    </p:spTree>
    <p:extLst>
      <p:ext uri="{BB962C8B-B14F-4D97-AF65-F5344CB8AC3E}">
        <p14:creationId xmlns:p14="http://schemas.microsoft.com/office/powerpoint/2010/main" val="189321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339882" y="621175"/>
            <a:ext cx="8741463" cy="5827642"/>
          </a:xfrm>
          <a:prstGeom prst="rect">
            <a:avLst/>
          </a:prstGeom>
        </p:spPr>
      </p:pic>
      <p:sp>
        <p:nvSpPr>
          <p:cNvPr id="2" name="Title 1"/>
          <p:cNvSpPr>
            <a:spLocks noGrp="1"/>
          </p:cNvSpPr>
          <p:nvPr>
            <p:ph type="title"/>
          </p:nvPr>
        </p:nvSpPr>
        <p:spPr>
          <a:xfrm>
            <a:off x="328773" y="934278"/>
            <a:ext cx="3421294" cy="2209614"/>
          </a:xfrm>
        </p:spPr>
        <p:txBody>
          <a:bodyPr>
            <a:normAutofit/>
          </a:bodyPr>
          <a:lstStyle/>
          <a:p>
            <a:r>
              <a:rPr lang="en-US" sz="2800" cap="none" dirty="0" err="1">
                <a:solidFill>
                  <a:srgbClr val="C00000"/>
                </a:solidFill>
                <a:highlight>
                  <a:srgbClr val="00FF00"/>
                </a:highlight>
                <a:latin typeface="Aarial"/>
              </a:rPr>
              <a:t>Đề</a:t>
            </a:r>
            <a:r>
              <a:rPr lang="en-US" sz="2800" cap="none" dirty="0">
                <a:solidFill>
                  <a:srgbClr val="C00000"/>
                </a:solidFill>
                <a:highlight>
                  <a:srgbClr val="00FF00"/>
                </a:highlight>
                <a:latin typeface="Aarial"/>
              </a:rPr>
              <a:t> </a:t>
            </a:r>
            <a:r>
              <a:rPr lang="en-US" sz="2800" cap="none" dirty="0" err="1">
                <a:solidFill>
                  <a:srgbClr val="C00000"/>
                </a:solidFill>
                <a:highlight>
                  <a:srgbClr val="00FF00"/>
                </a:highlight>
                <a:latin typeface="Aarial"/>
              </a:rPr>
              <a:t>tài</a:t>
            </a:r>
            <a:r>
              <a:rPr lang="en-US" sz="2800" cap="none" dirty="0">
                <a:solidFill>
                  <a:srgbClr val="C00000"/>
                </a:solidFill>
                <a:highlight>
                  <a:srgbClr val="00FF00"/>
                </a:highlight>
                <a:latin typeface="Aarial"/>
              </a:rPr>
              <a:t> </a:t>
            </a:r>
            <a:r>
              <a:rPr lang="en-US" sz="2800" cap="none" dirty="0" err="1">
                <a:solidFill>
                  <a:srgbClr val="C00000"/>
                </a:solidFill>
                <a:highlight>
                  <a:srgbClr val="00FF00"/>
                </a:highlight>
                <a:latin typeface="Aarial"/>
              </a:rPr>
              <a:t>mở</a:t>
            </a:r>
            <a:r>
              <a:rPr lang="en-US" sz="2800" cap="none" dirty="0">
                <a:solidFill>
                  <a:srgbClr val="C00000"/>
                </a:solidFill>
                <a:highlight>
                  <a:srgbClr val="00FF00"/>
                </a:highlight>
                <a:latin typeface="Aarial"/>
              </a:rPr>
              <a:t>, </a:t>
            </a:r>
            <a:br>
              <a:rPr lang="en-US" sz="2800" cap="none" dirty="0">
                <a:solidFill>
                  <a:srgbClr val="C00000"/>
                </a:solidFill>
                <a:highlight>
                  <a:srgbClr val="00FF00"/>
                </a:highlight>
                <a:latin typeface="Aarial"/>
              </a:rPr>
            </a:br>
            <a:r>
              <a:rPr lang="en-US" sz="2800" cap="none" dirty="0" err="1">
                <a:solidFill>
                  <a:srgbClr val="C00000"/>
                </a:solidFill>
                <a:highlight>
                  <a:srgbClr val="00FF00"/>
                </a:highlight>
                <a:latin typeface="Aarial"/>
              </a:rPr>
              <a:t>gắn</a:t>
            </a:r>
            <a:r>
              <a:rPr lang="en-US" sz="2800" cap="none" dirty="0">
                <a:solidFill>
                  <a:srgbClr val="C00000"/>
                </a:solidFill>
                <a:highlight>
                  <a:srgbClr val="00FF00"/>
                </a:highlight>
                <a:latin typeface="Aarial"/>
              </a:rPr>
              <a:t> </a:t>
            </a:r>
            <a:r>
              <a:rPr lang="en-US" sz="2800" cap="none" dirty="0" err="1">
                <a:solidFill>
                  <a:srgbClr val="C00000"/>
                </a:solidFill>
                <a:highlight>
                  <a:srgbClr val="00FF00"/>
                </a:highlight>
                <a:latin typeface="Aarial"/>
              </a:rPr>
              <a:t>với</a:t>
            </a:r>
            <a:r>
              <a:rPr lang="en-US" sz="2800" cap="none" dirty="0">
                <a:solidFill>
                  <a:srgbClr val="C00000"/>
                </a:solidFill>
                <a:highlight>
                  <a:srgbClr val="00FF00"/>
                </a:highlight>
                <a:latin typeface="Aarial"/>
              </a:rPr>
              <a:t> </a:t>
            </a:r>
            <a:r>
              <a:rPr lang="en-US" sz="2800" cap="none" dirty="0" err="1">
                <a:solidFill>
                  <a:srgbClr val="C00000"/>
                </a:solidFill>
                <a:highlight>
                  <a:srgbClr val="00FF00"/>
                </a:highlight>
                <a:latin typeface="Aarial"/>
              </a:rPr>
              <a:t>tình</a:t>
            </a:r>
            <a:r>
              <a:rPr lang="en-US" sz="2800" cap="none" dirty="0">
                <a:solidFill>
                  <a:srgbClr val="C00000"/>
                </a:solidFill>
                <a:highlight>
                  <a:srgbClr val="00FF00"/>
                </a:highlight>
                <a:latin typeface="Aarial"/>
              </a:rPr>
              <a:t> </a:t>
            </a:r>
            <a:r>
              <a:rPr lang="en-US" sz="2800" cap="none" dirty="0" err="1">
                <a:solidFill>
                  <a:srgbClr val="C00000"/>
                </a:solidFill>
                <a:highlight>
                  <a:srgbClr val="00FF00"/>
                </a:highlight>
                <a:latin typeface="Aarial"/>
              </a:rPr>
              <a:t>huống</a:t>
            </a:r>
            <a:r>
              <a:rPr lang="en-US" sz="2800" cap="none" dirty="0">
                <a:solidFill>
                  <a:srgbClr val="C00000"/>
                </a:solidFill>
                <a:highlight>
                  <a:srgbClr val="00FF00"/>
                </a:highlight>
                <a:latin typeface="Aarial"/>
              </a:rPr>
              <a:t> </a:t>
            </a:r>
            <a:r>
              <a:rPr lang="en-US" sz="2800" cap="none" dirty="0" err="1">
                <a:solidFill>
                  <a:srgbClr val="C00000"/>
                </a:solidFill>
                <a:highlight>
                  <a:srgbClr val="00FF00"/>
                </a:highlight>
                <a:latin typeface="Aarial"/>
              </a:rPr>
              <a:t>thực</a:t>
            </a:r>
            <a:r>
              <a:rPr lang="en-US" sz="2800" cap="none" dirty="0">
                <a:solidFill>
                  <a:srgbClr val="C00000"/>
                </a:solidFill>
                <a:highlight>
                  <a:srgbClr val="00FF00"/>
                </a:highlight>
                <a:latin typeface="Aarial"/>
              </a:rPr>
              <a:t> </a:t>
            </a:r>
            <a:r>
              <a:rPr lang="en-US" sz="2800" cap="none" dirty="0" err="1">
                <a:solidFill>
                  <a:srgbClr val="C00000"/>
                </a:solidFill>
                <a:highlight>
                  <a:srgbClr val="00FF00"/>
                </a:highlight>
                <a:latin typeface="Aarial"/>
              </a:rPr>
              <a:t>tế</a:t>
            </a:r>
            <a:endParaRPr lang="en-US" sz="2800" cap="none" dirty="0">
              <a:solidFill>
                <a:srgbClr val="C00000"/>
              </a:solidFill>
              <a:highlight>
                <a:srgbClr val="00FF00"/>
              </a:highlight>
              <a:latin typeface="Aarial"/>
            </a:endParaRPr>
          </a:p>
        </p:txBody>
      </p:sp>
      <p:sp>
        <p:nvSpPr>
          <p:cNvPr id="4" name="Date Placeholder 3"/>
          <p:cNvSpPr>
            <a:spLocks noGrp="1"/>
          </p:cNvSpPr>
          <p:nvPr>
            <p:ph type="dt" sz="half" idx="2"/>
          </p:nvPr>
        </p:nvSpPr>
        <p:spPr/>
        <p:txBody>
          <a:bodyPr/>
          <a:lstStyle/>
          <a:p>
            <a:fld id="{029B6D15-5ECA-428F-B7D0-A8FAF5B3A2DC}" type="datetime1">
              <a:rPr lang="en-US" smtClean="0"/>
              <a:t>16/01/2023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29</a:t>
            </a:fld>
            <a:endParaRPr lang="en-US"/>
          </a:p>
        </p:txBody>
      </p:sp>
    </p:spTree>
    <p:extLst>
      <p:ext uri="{BB962C8B-B14F-4D97-AF65-F5344CB8AC3E}">
        <p14:creationId xmlns:p14="http://schemas.microsoft.com/office/powerpoint/2010/main" val="305636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5B40D6F2-2912-4CAC-ADE2-FD9E875697CE}" type="datetime1">
              <a:rPr lang="en-US" smtClean="0"/>
              <a:t>16/01/2023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t>3</a:t>
            </a:fld>
            <a:endParaRPr lang="en-US"/>
          </a:p>
        </p:txBody>
      </p:sp>
      <p:sp>
        <p:nvSpPr>
          <p:cNvPr id="28" name="Rounded Rectangle 27"/>
          <p:cNvSpPr/>
          <p:nvPr/>
        </p:nvSpPr>
        <p:spPr>
          <a:xfrm>
            <a:off x="3433850" y="319379"/>
            <a:ext cx="5929745" cy="106680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rPr>
              <a:t>1. CẤU TRÚC SÁCH NGỮ VĂN 8</a:t>
            </a:r>
          </a:p>
        </p:txBody>
      </p:sp>
      <p:sp>
        <p:nvSpPr>
          <p:cNvPr id="29" name="Rounded Rectangle 28"/>
          <p:cNvSpPr/>
          <p:nvPr/>
        </p:nvSpPr>
        <p:spPr>
          <a:xfrm>
            <a:off x="4006507" y="1570913"/>
            <a:ext cx="4839856" cy="90516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rPr>
              <a:t>Hướng</a:t>
            </a:r>
            <a:r>
              <a:rPr lang="en-US" sz="2400" b="1" dirty="0">
                <a:solidFill>
                  <a:srgbClr val="002060"/>
                </a:solidFill>
              </a:rPr>
              <a:t> </a:t>
            </a:r>
            <a:r>
              <a:rPr lang="en-US" sz="2400" b="1" dirty="0" err="1">
                <a:solidFill>
                  <a:srgbClr val="002060"/>
                </a:solidFill>
              </a:rPr>
              <a:t>dẫn</a:t>
            </a:r>
            <a:r>
              <a:rPr lang="en-US" sz="2400" b="1" dirty="0">
                <a:solidFill>
                  <a:srgbClr val="002060"/>
                </a:solidFill>
              </a:rPr>
              <a:t> </a:t>
            </a:r>
            <a:r>
              <a:rPr lang="en-US" sz="2400" b="1" dirty="0" err="1">
                <a:solidFill>
                  <a:srgbClr val="002060"/>
                </a:solidFill>
              </a:rPr>
              <a:t>sử</a:t>
            </a:r>
            <a:r>
              <a:rPr lang="en-US" sz="2400" b="1" dirty="0">
                <a:solidFill>
                  <a:srgbClr val="002060"/>
                </a:solidFill>
              </a:rPr>
              <a:t> </a:t>
            </a:r>
            <a:r>
              <a:rPr lang="en-US" sz="2400" b="1" dirty="0" err="1">
                <a:solidFill>
                  <a:srgbClr val="002060"/>
                </a:solidFill>
              </a:rPr>
              <a:t>dụng</a:t>
            </a:r>
            <a:r>
              <a:rPr lang="en-US" sz="2400" b="1" dirty="0">
                <a:solidFill>
                  <a:srgbClr val="002060"/>
                </a:solidFill>
              </a:rPr>
              <a:t> </a:t>
            </a:r>
            <a:r>
              <a:rPr lang="en-US" sz="2400" b="1" dirty="0" err="1">
                <a:solidFill>
                  <a:srgbClr val="002060"/>
                </a:solidFill>
              </a:rPr>
              <a:t>sách</a:t>
            </a:r>
            <a:endParaRPr lang="en-US" sz="2400" b="1" dirty="0">
              <a:solidFill>
                <a:srgbClr val="002060"/>
              </a:solidFill>
            </a:endParaRPr>
          </a:p>
        </p:txBody>
      </p:sp>
      <p:sp>
        <p:nvSpPr>
          <p:cNvPr id="30" name="Rounded Rectangle 29"/>
          <p:cNvSpPr/>
          <p:nvPr/>
        </p:nvSpPr>
        <p:spPr>
          <a:xfrm>
            <a:off x="4006507" y="2674664"/>
            <a:ext cx="4844480" cy="90516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err="1">
                <a:solidFill>
                  <a:srgbClr val="002060"/>
                </a:solidFill>
              </a:rPr>
              <a:t>Mười</a:t>
            </a:r>
            <a:r>
              <a:rPr lang="en-US" sz="2400" b="1" dirty="0">
                <a:solidFill>
                  <a:srgbClr val="002060"/>
                </a:solidFill>
              </a:rPr>
              <a:t> </a:t>
            </a:r>
            <a:r>
              <a:rPr lang="en-US" sz="2400" b="1" dirty="0" err="1">
                <a:solidFill>
                  <a:srgbClr val="002060"/>
                </a:solidFill>
              </a:rPr>
              <a:t>bài</a:t>
            </a:r>
            <a:r>
              <a:rPr lang="en-US" sz="2400" b="1" dirty="0">
                <a:solidFill>
                  <a:srgbClr val="002060"/>
                </a:solidFill>
              </a:rPr>
              <a:t> </a:t>
            </a:r>
            <a:r>
              <a:rPr lang="en-US" sz="2400" b="1" dirty="0" err="1">
                <a:solidFill>
                  <a:srgbClr val="002060"/>
                </a:solidFill>
              </a:rPr>
              <a:t>học</a:t>
            </a:r>
            <a:endParaRPr lang="en-US" sz="2400" b="1" dirty="0">
              <a:solidFill>
                <a:srgbClr val="002060"/>
              </a:solidFill>
            </a:endParaRPr>
          </a:p>
        </p:txBody>
      </p:sp>
      <p:sp>
        <p:nvSpPr>
          <p:cNvPr id="31" name="Rounded Rectangle 30"/>
          <p:cNvSpPr/>
          <p:nvPr/>
        </p:nvSpPr>
        <p:spPr>
          <a:xfrm>
            <a:off x="4006507" y="3755312"/>
            <a:ext cx="4844478" cy="90516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rPr>
              <a:t>Ôn</a:t>
            </a:r>
            <a:r>
              <a:rPr lang="en-US" sz="2400" b="1" dirty="0">
                <a:solidFill>
                  <a:srgbClr val="002060"/>
                </a:solidFill>
              </a:rPr>
              <a:t> </a:t>
            </a:r>
            <a:r>
              <a:rPr lang="en-US" sz="2400" b="1" dirty="0" err="1">
                <a:solidFill>
                  <a:srgbClr val="002060"/>
                </a:solidFill>
              </a:rPr>
              <a:t>tập</a:t>
            </a:r>
            <a:r>
              <a:rPr lang="en-US" sz="2400" b="1" dirty="0">
                <a:solidFill>
                  <a:srgbClr val="002060"/>
                </a:solidFill>
              </a:rPr>
              <a:t> </a:t>
            </a:r>
            <a:r>
              <a:rPr lang="en-US" sz="2400" b="1" dirty="0" err="1">
                <a:solidFill>
                  <a:srgbClr val="002060"/>
                </a:solidFill>
              </a:rPr>
              <a:t>cuối</a:t>
            </a:r>
            <a:r>
              <a:rPr lang="en-US" sz="2400" b="1" dirty="0">
                <a:solidFill>
                  <a:srgbClr val="002060"/>
                </a:solidFill>
              </a:rPr>
              <a:t> HK</a:t>
            </a:r>
          </a:p>
        </p:txBody>
      </p:sp>
      <p:sp>
        <p:nvSpPr>
          <p:cNvPr id="32" name="Rounded Rectangle 31"/>
          <p:cNvSpPr/>
          <p:nvPr/>
        </p:nvSpPr>
        <p:spPr>
          <a:xfrm>
            <a:off x="4006506" y="4872904"/>
            <a:ext cx="4844479" cy="140855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err="1">
                <a:solidFill>
                  <a:srgbClr val="002060"/>
                </a:solidFill>
              </a:rPr>
              <a:t>Các</a:t>
            </a:r>
            <a:r>
              <a:rPr lang="en-US" sz="2400" b="1" dirty="0">
                <a:solidFill>
                  <a:srgbClr val="002060"/>
                </a:solidFill>
              </a:rPr>
              <a:t> </a:t>
            </a:r>
            <a:r>
              <a:rPr lang="en-US" sz="2400" b="1" dirty="0" err="1">
                <a:solidFill>
                  <a:srgbClr val="002060"/>
                </a:solidFill>
              </a:rPr>
              <a:t>phụ</a:t>
            </a:r>
            <a:r>
              <a:rPr lang="en-US" sz="2400" b="1" dirty="0">
                <a:solidFill>
                  <a:srgbClr val="002060"/>
                </a:solidFill>
              </a:rPr>
              <a:t> </a:t>
            </a:r>
            <a:r>
              <a:rPr lang="en-US" sz="2400" b="1" dirty="0" err="1">
                <a:solidFill>
                  <a:srgbClr val="002060"/>
                </a:solidFill>
              </a:rPr>
              <a:t>lục</a:t>
            </a:r>
            <a:r>
              <a:rPr lang="en-US" sz="2400" b="1" dirty="0">
                <a:solidFill>
                  <a:srgbClr val="002060"/>
                </a:solidFill>
              </a:rPr>
              <a:t>: </a:t>
            </a:r>
          </a:p>
          <a:p>
            <a:pPr lvl="0" algn="ctr"/>
            <a:r>
              <a:rPr lang="en-US" sz="2200" b="1" dirty="0" err="1">
                <a:solidFill>
                  <a:srgbClr val="002060"/>
                </a:solidFill>
              </a:rPr>
              <a:t>Hướng</a:t>
            </a:r>
            <a:r>
              <a:rPr lang="en-US" sz="2200" b="1" dirty="0">
                <a:solidFill>
                  <a:srgbClr val="002060"/>
                </a:solidFill>
              </a:rPr>
              <a:t> </a:t>
            </a:r>
            <a:r>
              <a:rPr lang="en-US" sz="2200" b="1" dirty="0" err="1">
                <a:solidFill>
                  <a:srgbClr val="002060"/>
                </a:solidFill>
              </a:rPr>
              <a:t>dẫn</a:t>
            </a:r>
            <a:r>
              <a:rPr lang="en-US" sz="2200" b="1" dirty="0">
                <a:solidFill>
                  <a:srgbClr val="002060"/>
                </a:solidFill>
              </a:rPr>
              <a:t> </a:t>
            </a:r>
            <a:r>
              <a:rPr lang="en-US" sz="2200" b="1" dirty="0" err="1">
                <a:solidFill>
                  <a:srgbClr val="002060"/>
                </a:solidFill>
              </a:rPr>
              <a:t>kĩ</a:t>
            </a:r>
            <a:r>
              <a:rPr lang="en-US" sz="2200" b="1" dirty="0">
                <a:solidFill>
                  <a:srgbClr val="002060"/>
                </a:solidFill>
              </a:rPr>
              <a:t> </a:t>
            </a:r>
            <a:r>
              <a:rPr lang="en-US" sz="2200" b="1" dirty="0" err="1">
                <a:solidFill>
                  <a:srgbClr val="002060"/>
                </a:solidFill>
              </a:rPr>
              <a:t>năng</a:t>
            </a:r>
            <a:r>
              <a:rPr lang="en-US" sz="2200" b="1" dirty="0">
                <a:solidFill>
                  <a:srgbClr val="002060"/>
                </a:solidFill>
              </a:rPr>
              <a:t> </a:t>
            </a:r>
            <a:r>
              <a:rPr lang="en-US" sz="2200" b="1" dirty="0" err="1">
                <a:solidFill>
                  <a:srgbClr val="002060"/>
                </a:solidFill>
              </a:rPr>
              <a:t>viết</a:t>
            </a:r>
            <a:endParaRPr lang="en-US" sz="2200" b="1" dirty="0">
              <a:solidFill>
                <a:srgbClr val="002060"/>
              </a:solidFill>
            </a:endParaRPr>
          </a:p>
          <a:p>
            <a:pPr lvl="0" algn="ctr"/>
            <a:r>
              <a:rPr lang="en-US" sz="2200" b="1" dirty="0" err="1">
                <a:solidFill>
                  <a:srgbClr val="002060"/>
                </a:solidFill>
              </a:rPr>
              <a:t>Bảng</a:t>
            </a:r>
            <a:r>
              <a:rPr lang="en-US" sz="2200" b="1" dirty="0">
                <a:solidFill>
                  <a:srgbClr val="002060"/>
                </a:solidFill>
              </a:rPr>
              <a:t> </a:t>
            </a:r>
            <a:r>
              <a:rPr lang="en-US" sz="2200" b="1" dirty="0" err="1">
                <a:solidFill>
                  <a:srgbClr val="002060"/>
                </a:solidFill>
              </a:rPr>
              <a:t>tra</a:t>
            </a:r>
            <a:r>
              <a:rPr lang="en-US" sz="2200" b="1" dirty="0">
                <a:solidFill>
                  <a:srgbClr val="002060"/>
                </a:solidFill>
              </a:rPr>
              <a:t> </a:t>
            </a:r>
            <a:r>
              <a:rPr lang="en-US" sz="2200" b="1" dirty="0" err="1">
                <a:solidFill>
                  <a:srgbClr val="002060"/>
                </a:solidFill>
              </a:rPr>
              <a:t>cứu</a:t>
            </a:r>
            <a:r>
              <a:rPr lang="en-US" sz="2200" b="1" dirty="0">
                <a:solidFill>
                  <a:srgbClr val="002060"/>
                </a:solidFill>
              </a:rPr>
              <a:t> </a:t>
            </a:r>
            <a:r>
              <a:rPr lang="en-US" sz="2200" b="1" dirty="0" err="1">
                <a:solidFill>
                  <a:srgbClr val="002060"/>
                </a:solidFill>
              </a:rPr>
              <a:t>thuật</a:t>
            </a:r>
            <a:r>
              <a:rPr lang="en-US" sz="2200" b="1" dirty="0">
                <a:solidFill>
                  <a:srgbClr val="002060"/>
                </a:solidFill>
              </a:rPr>
              <a:t> </a:t>
            </a:r>
            <a:r>
              <a:rPr lang="en-US" sz="2200" b="1" dirty="0" err="1">
                <a:solidFill>
                  <a:srgbClr val="002060"/>
                </a:solidFill>
              </a:rPr>
              <a:t>ngữ</a:t>
            </a:r>
            <a:r>
              <a:rPr lang="en-US" sz="2200" b="1" dirty="0">
                <a:solidFill>
                  <a:srgbClr val="002060"/>
                </a:solidFill>
              </a:rPr>
              <a:t>, </a:t>
            </a:r>
          </a:p>
          <a:p>
            <a:pPr lvl="0" algn="ctr"/>
            <a:r>
              <a:rPr lang="en-US" sz="2200" b="1" dirty="0" err="1">
                <a:solidFill>
                  <a:srgbClr val="002060"/>
                </a:solidFill>
              </a:rPr>
              <a:t>Bảng</a:t>
            </a:r>
            <a:r>
              <a:rPr lang="en-US" sz="2200" b="1" dirty="0">
                <a:solidFill>
                  <a:srgbClr val="002060"/>
                </a:solidFill>
              </a:rPr>
              <a:t> </a:t>
            </a:r>
            <a:r>
              <a:rPr lang="en-US" sz="2200" b="1" dirty="0" err="1">
                <a:solidFill>
                  <a:srgbClr val="002060"/>
                </a:solidFill>
              </a:rPr>
              <a:t>tra</a:t>
            </a:r>
            <a:r>
              <a:rPr lang="en-US" sz="2200" b="1" dirty="0">
                <a:solidFill>
                  <a:srgbClr val="002060"/>
                </a:solidFill>
              </a:rPr>
              <a:t> </a:t>
            </a:r>
            <a:r>
              <a:rPr lang="en-US" sz="2200" b="1" dirty="0" err="1">
                <a:solidFill>
                  <a:srgbClr val="002060"/>
                </a:solidFill>
              </a:rPr>
              <a:t>cứu</a:t>
            </a:r>
            <a:r>
              <a:rPr lang="en-US" sz="2200" b="1" dirty="0">
                <a:solidFill>
                  <a:srgbClr val="002060"/>
                </a:solidFill>
              </a:rPr>
              <a:t> </a:t>
            </a:r>
            <a:r>
              <a:rPr lang="en-US" sz="2200" b="1" dirty="0" err="1">
                <a:solidFill>
                  <a:srgbClr val="002060"/>
                </a:solidFill>
              </a:rPr>
              <a:t>tiếng</a:t>
            </a:r>
            <a:r>
              <a:rPr lang="en-US" sz="2200" b="1" dirty="0">
                <a:solidFill>
                  <a:srgbClr val="002060"/>
                </a:solidFill>
              </a:rPr>
              <a:t> </a:t>
            </a:r>
            <a:r>
              <a:rPr lang="en-US" sz="2200" b="1" dirty="0" err="1">
                <a:solidFill>
                  <a:srgbClr val="002060"/>
                </a:solidFill>
              </a:rPr>
              <a:t>nước</a:t>
            </a:r>
            <a:r>
              <a:rPr lang="en-US" sz="2200" b="1" dirty="0">
                <a:solidFill>
                  <a:srgbClr val="002060"/>
                </a:solidFill>
              </a:rPr>
              <a:t> </a:t>
            </a:r>
            <a:r>
              <a:rPr lang="en-US" sz="2200" b="1" dirty="0" err="1">
                <a:solidFill>
                  <a:srgbClr val="002060"/>
                </a:solidFill>
              </a:rPr>
              <a:t>ngoài</a:t>
            </a:r>
            <a:r>
              <a:rPr lang="en-US" sz="2200" b="1" dirty="0">
                <a:solidFill>
                  <a:srgbClr val="002060"/>
                </a:solidFill>
              </a:rPr>
              <a:t> </a:t>
            </a:r>
          </a:p>
        </p:txBody>
      </p:sp>
    </p:spTree>
    <p:extLst>
      <p:ext uri="{BB962C8B-B14F-4D97-AF65-F5344CB8AC3E}">
        <p14:creationId xmlns:p14="http://schemas.microsoft.com/office/powerpoint/2010/main" val="55309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27225" y="158118"/>
            <a:ext cx="9140771" cy="6396791"/>
          </a:xfrm>
          <a:prstGeom prst="rect">
            <a:avLst/>
          </a:prstGeom>
        </p:spPr>
      </p:pic>
    </p:spTree>
    <p:extLst>
      <p:ext uri="{BB962C8B-B14F-4D97-AF65-F5344CB8AC3E}">
        <p14:creationId xmlns:p14="http://schemas.microsoft.com/office/powerpoint/2010/main" val="6365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2"/>
          </p:nvPr>
        </p:nvSpPr>
        <p:spPr/>
        <p:txBody>
          <a:bodyPr/>
          <a:lstStyle/>
          <a:p>
            <a:fld id="{029B6D15-5ECA-428F-B7D0-A8FAF5B3A2DC}" type="datetime1">
              <a:rPr lang="en-US" smtClean="0"/>
              <a:t>16/01/2023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31</a:t>
            </a:fld>
            <a:endParaRPr lang="en-US"/>
          </a:p>
        </p:txBody>
      </p:sp>
      <p:pic>
        <p:nvPicPr>
          <p:cNvPr id="6" name="Content Placeholder 5"/>
          <p:cNvPicPr>
            <a:picLocks noGrp="1" noChangeAspect="1"/>
          </p:cNvPicPr>
          <p:nvPr>
            <p:ph idx="1"/>
          </p:nvPr>
        </p:nvPicPr>
        <p:blipFill>
          <a:blip r:embed="rId2"/>
          <a:stretch>
            <a:fillRect/>
          </a:stretch>
        </p:blipFill>
        <p:spPr>
          <a:xfrm>
            <a:off x="473765" y="606608"/>
            <a:ext cx="7816978" cy="5642274"/>
          </a:xfrm>
          <a:prstGeom prst="rect">
            <a:avLst/>
          </a:prstGeom>
        </p:spPr>
      </p:pic>
    </p:spTree>
    <p:extLst>
      <p:ext uri="{BB962C8B-B14F-4D97-AF65-F5344CB8AC3E}">
        <p14:creationId xmlns:p14="http://schemas.microsoft.com/office/powerpoint/2010/main" val="12060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2312501"/>
            <a:ext cx="11961232" cy="3094381"/>
          </a:xfrm>
        </p:spPr>
        <p:txBody>
          <a:bodyPr/>
          <a:lstStyle/>
          <a:p>
            <a:pPr algn="ctr"/>
            <a:r>
              <a:rPr lang="en-US" dirty="0"/>
              <a:t>3. </a:t>
            </a:r>
            <a:r>
              <a:rPr lang="en-US" dirty="0" err="1"/>
              <a:t>Những</a:t>
            </a:r>
            <a:r>
              <a:rPr lang="en-US" dirty="0"/>
              <a:t> </a:t>
            </a:r>
            <a:r>
              <a:rPr lang="en-US" dirty="0" err="1"/>
              <a:t>Thuận</a:t>
            </a:r>
            <a:r>
              <a:rPr lang="en-US" dirty="0"/>
              <a:t> </a:t>
            </a:r>
            <a:r>
              <a:rPr lang="en-US" dirty="0" err="1"/>
              <a:t>lợi</a:t>
            </a:r>
            <a:r>
              <a:rPr lang="en-US" dirty="0"/>
              <a:t> </a:t>
            </a:r>
            <a:r>
              <a:rPr lang="en-US" dirty="0" err="1"/>
              <a:t>TRONG</a:t>
            </a:r>
            <a:r>
              <a:rPr lang="en-US" dirty="0"/>
              <a:t> </a:t>
            </a:r>
            <a:r>
              <a:rPr lang="en-US" dirty="0" err="1"/>
              <a:t>sử</a:t>
            </a:r>
            <a:r>
              <a:rPr lang="en-US" dirty="0"/>
              <a:t> </a:t>
            </a:r>
            <a:r>
              <a:rPr lang="en-US" dirty="0" err="1"/>
              <a:t>dụng</a:t>
            </a:r>
            <a:r>
              <a:rPr lang="en-US" dirty="0"/>
              <a:t> </a:t>
            </a:r>
            <a:r>
              <a:rPr lang="vi-VN" dirty="0"/>
              <a:t>SÁCH</a:t>
            </a:r>
            <a:endParaRPr lang="en-US" dirty="0"/>
          </a:p>
        </p:txBody>
      </p:sp>
      <p:sp>
        <p:nvSpPr>
          <p:cNvPr id="5" name="Text Placeholder 4"/>
          <p:cNvSpPr>
            <a:spLocks noGrp="1"/>
          </p:cNvSpPr>
          <p:nvPr>
            <p:ph type="body" idx="1"/>
          </p:nvPr>
        </p:nvSpPr>
        <p:spPr/>
        <p:txBody>
          <a:bodyPr/>
          <a:lstStyle/>
          <a:p>
            <a:endParaRPr lang="en-US" dirty="0">
              <a:solidFill>
                <a:srgbClr val="C00000"/>
              </a:solidFill>
            </a:endParaRPr>
          </a:p>
        </p:txBody>
      </p:sp>
      <p:sp>
        <p:nvSpPr>
          <p:cNvPr id="10" name="Slide Number Placeholder 9"/>
          <p:cNvSpPr>
            <a:spLocks noGrp="1"/>
          </p:cNvSpPr>
          <p:nvPr>
            <p:ph type="sldNum" sz="quarter" idx="12"/>
          </p:nvPr>
        </p:nvSpPr>
        <p:spPr/>
        <p:txBody>
          <a:bodyPr/>
          <a:lstStyle/>
          <a:p>
            <a:fld id="{74A3404E-108D-4C83-932E-0A353F71BD4D}" type="slidenum">
              <a:rPr lang="en-US" smtClean="0"/>
              <a:t>32</a:t>
            </a:fld>
            <a:endParaRPr lang="en-US"/>
          </a:p>
        </p:txBody>
      </p:sp>
      <p:sp>
        <p:nvSpPr>
          <p:cNvPr id="2" name="Date Placeholder 1"/>
          <p:cNvSpPr>
            <a:spLocks noGrp="1"/>
          </p:cNvSpPr>
          <p:nvPr>
            <p:ph type="dt" sz="half" idx="10"/>
          </p:nvPr>
        </p:nvSpPr>
        <p:spPr/>
        <p:txBody>
          <a:bodyPr/>
          <a:lstStyle/>
          <a:p>
            <a:fld id="{D76B5935-FB1B-4DEA-ACED-6B972CC292C8}" type="datetime1">
              <a:rPr lang="en-US" smtClean="0"/>
              <a:t>16/01/2023</a:t>
            </a:fld>
            <a:endParaRPr lang="en-US"/>
          </a:p>
        </p:txBody>
      </p:sp>
    </p:spTree>
    <p:extLst>
      <p:ext uri="{BB962C8B-B14F-4D97-AF65-F5344CB8AC3E}">
        <p14:creationId xmlns:p14="http://schemas.microsoft.com/office/powerpoint/2010/main" val="3882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Những thuận lợi cho hoạt động dạy – học</a:t>
            </a:r>
          </a:p>
        </p:txBody>
      </p:sp>
      <p:sp>
        <p:nvSpPr>
          <p:cNvPr id="4" name="Date Placeholder 3"/>
          <p:cNvSpPr>
            <a:spLocks noGrp="1"/>
          </p:cNvSpPr>
          <p:nvPr>
            <p:ph type="dt" sz="half" idx="2"/>
          </p:nvPr>
        </p:nvSpPr>
        <p:spPr/>
        <p:txBody>
          <a:bodyPr/>
          <a:lstStyle/>
          <a:p>
            <a:fld id="{5B40D6F2-2912-4CAC-ADE2-FD9E875697CE}" type="datetime1">
              <a:rPr lang="en-US" smtClean="0"/>
              <a:t>16/01/2023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t>33</a:t>
            </a:fld>
            <a:endParaRPr lang="en-US"/>
          </a:p>
        </p:txBody>
      </p:sp>
      <p:sp>
        <p:nvSpPr>
          <p:cNvPr id="8" name="Content Placeholder 7"/>
          <p:cNvSpPr>
            <a:spLocks noGrp="1"/>
          </p:cNvSpPr>
          <p:nvPr>
            <p:ph idx="1"/>
          </p:nvPr>
        </p:nvSpPr>
        <p:spPr/>
        <p:txBody>
          <a:bodyPr/>
          <a:lstStyle/>
          <a:p>
            <a:r>
              <a:rPr lang="vi-VN" b="1" dirty="0">
                <a:solidFill>
                  <a:srgbClr val="0070C0"/>
                </a:solidFill>
                <a:latin typeface="+mn-lt"/>
              </a:rPr>
              <a:t>Tổ chuyên môn thuận lợi trong xây </a:t>
            </a:r>
            <a:r>
              <a:rPr lang="vi-VN" b="1" dirty="0" err="1">
                <a:solidFill>
                  <a:srgbClr val="0070C0"/>
                </a:solidFill>
                <a:latin typeface="+mn-lt"/>
              </a:rPr>
              <a:t>dựng</a:t>
            </a:r>
            <a:r>
              <a:rPr lang="vi-VN" b="1" dirty="0">
                <a:solidFill>
                  <a:srgbClr val="0070C0"/>
                </a:solidFill>
                <a:latin typeface="+mn-lt"/>
              </a:rPr>
              <a:t> </a:t>
            </a:r>
            <a:r>
              <a:rPr lang="en-US" b="1" i="1" dirty="0">
                <a:solidFill>
                  <a:srgbClr val="0070C0"/>
                </a:solidFill>
                <a:latin typeface="+mn-lt"/>
              </a:rPr>
              <a:t>k</a:t>
            </a:r>
            <a:r>
              <a:rPr lang="vi-VN" b="1" i="1" dirty="0">
                <a:solidFill>
                  <a:srgbClr val="0070C0"/>
                </a:solidFill>
                <a:latin typeface="+mn-lt"/>
              </a:rPr>
              <a:t>ế hoạch giáo dục môn học </a:t>
            </a:r>
            <a:r>
              <a:rPr lang="vi-VN" b="1" dirty="0">
                <a:solidFill>
                  <a:srgbClr val="0070C0"/>
                </a:solidFill>
                <a:latin typeface="+mn-lt"/>
              </a:rPr>
              <a:t>- Giáo viên thuận lợi trong xây dựng </a:t>
            </a:r>
            <a:r>
              <a:rPr lang="vi-VN" b="1" i="1" dirty="0">
                <a:solidFill>
                  <a:srgbClr val="0070C0"/>
                </a:solidFill>
                <a:latin typeface="+mn-lt"/>
              </a:rPr>
              <a:t>kế hoạch bài</a:t>
            </a:r>
            <a:r>
              <a:rPr lang="en-US" b="1" i="1" dirty="0">
                <a:solidFill>
                  <a:srgbClr val="0070C0"/>
                </a:solidFill>
                <a:latin typeface="+mn-lt"/>
              </a:rPr>
              <a:t> </a:t>
            </a:r>
            <a:r>
              <a:rPr lang="en-US" b="1" i="1" dirty="0" err="1">
                <a:solidFill>
                  <a:srgbClr val="0070C0"/>
                </a:solidFill>
                <a:latin typeface="Arial" panose="020B0604020202020204" pitchFamily="34" charset="0"/>
                <a:cs typeface="Arial" panose="020B0604020202020204" pitchFamily="34" charset="0"/>
              </a:rPr>
              <a:t>dạy</a:t>
            </a:r>
            <a:r>
              <a:rPr lang="vi-VN" b="1" i="1" dirty="0">
                <a:solidFill>
                  <a:srgbClr val="0070C0"/>
                </a:solidFill>
                <a:latin typeface="+mn-lt"/>
              </a:rPr>
              <a:t> </a:t>
            </a:r>
            <a:r>
              <a:rPr lang="vi-VN" b="1" dirty="0">
                <a:solidFill>
                  <a:srgbClr val="0070C0"/>
                </a:solidFill>
                <a:latin typeface="+mn-lt"/>
              </a:rPr>
              <a:t>(nhờ SHS, SGV…)­- Học sinh dễ dàng thực hiện </a:t>
            </a:r>
            <a:r>
              <a:rPr lang="vi-VN" b="1" i="1" dirty="0">
                <a:solidFill>
                  <a:srgbClr val="0070C0"/>
                </a:solidFill>
                <a:latin typeface="+mn-lt"/>
              </a:rPr>
              <a:t>kế hoạch học tập</a:t>
            </a:r>
            <a:r>
              <a:rPr lang="vi-VN" i="1" dirty="0">
                <a:solidFill>
                  <a:srgbClr val="0070C0"/>
                </a:solidFill>
                <a:latin typeface="+mn-lt"/>
              </a:rPr>
              <a:t> </a:t>
            </a:r>
            <a:r>
              <a:rPr lang="vi-VN" dirty="0">
                <a:solidFill>
                  <a:srgbClr val="0070C0"/>
                </a:solidFill>
                <a:latin typeface="+mn-lt"/>
              </a:rPr>
              <a:t>với phân phối chương trình đều cho các bài học. </a:t>
            </a:r>
          </a:p>
          <a:p>
            <a:r>
              <a:rPr lang="vi-VN" b="1" dirty="0">
                <a:solidFill>
                  <a:srgbClr val="0070C0"/>
                </a:solidFill>
                <a:latin typeface="+mn-lt"/>
              </a:rPr>
              <a:t>Đáp ứng mọi điều kiện cơ sở vật chất và đối tượng giáo viên, học sinh</a:t>
            </a:r>
            <a:r>
              <a:rPr lang="vi-VN" dirty="0">
                <a:solidFill>
                  <a:srgbClr val="0070C0"/>
                </a:solidFill>
                <a:latin typeface="+mn-lt"/>
              </a:rPr>
              <a:t> trên cả nước. Mỗi bài học </a:t>
            </a:r>
            <a:r>
              <a:rPr lang="en-US" dirty="0" err="1">
                <a:solidFill>
                  <a:srgbClr val="0070C0"/>
                </a:solidFill>
                <a:latin typeface="+mn-lt"/>
              </a:rPr>
              <a:t>có</a:t>
            </a:r>
            <a:r>
              <a:rPr lang="en-US" dirty="0">
                <a:solidFill>
                  <a:srgbClr val="0070C0"/>
                </a:solidFill>
                <a:latin typeface="+mn-lt"/>
              </a:rPr>
              <a:t> </a:t>
            </a:r>
            <a:r>
              <a:rPr lang="en-US" dirty="0" err="1">
                <a:solidFill>
                  <a:srgbClr val="0070C0"/>
                </a:solidFill>
                <a:latin typeface="+mn-lt"/>
              </a:rPr>
              <a:t>thể</a:t>
            </a:r>
            <a:r>
              <a:rPr lang="en-US" dirty="0">
                <a:solidFill>
                  <a:srgbClr val="0070C0"/>
                </a:solidFill>
                <a:latin typeface="+mn-lt"/>
              </a:rPr>
              <a:t> </a:t>
            </a:r>
            <a:r>
              <a:rPr lang="vi-VN" dirty="0">
                <a:solidFill>
                  <a:srgbClr val="0070C0"/>
                </a:solidFill>
                <a:latin typeface="+mn-lt"/>
              </a:rPr>
              <a:t>được </a:t>
            </a:r>
            <a:r>
              <a:rPr lang="en-US" dirty="0" err="1">
                <a:solidFill>
                  <a:srgbClr val="0070C0"/>
                </a:solidFill>
                <a:latin typeface="+mn-lt"/>
              </a:rPr>
              <a:t>triển</a:t>
            </a:r>
            <a:r>
              <a:rPr lang="en-US" dirty="0">
                <a:solidFill>
                  <a:srgbClr val="0070C0"/>
                </a:solidFill>
                <a:latin typeface="+mn-lt"/>
              </a:rPr>
              <a:t> </a:t>
            </a:r>
            <a:r>
              <a:rPr lang="en-US" dirty="0" err="1">
                <a:solidFill>
                  <a:srgbClr val="0070C0"/>
                </a:solidFill>
                <a:latin typeface="+mn-lt"/>
              </a:rPr>
              <a:t>khai</a:t>
            </a:r>
            <a:r>
              <a:rPr lang="vi-VN" dirty="0">
                <a:solidFill>
                  <a:srgbClr val="0070C0"/>
                </a:solidFill>
                <a:latin typeface="+mn-lt"/>
              </a:rPr>
              <a:t> với các </a:t>
            </a:r>
            <a:r>
              <a:rPr lang="en-US" dirty="0" err="1">
                <a:solidFill>
                  <a:srgbClr val="0070C0"/>
                </a:solidFill>
                <a:latin typeface="+mn-lt"/>
              </a:rPr>
              <a:t>tư</a:t>
            </a:r>
            <a:r>
              <a:rPr lang="vi-VN" dirty="0">
                <a:solidFill>
                  <a:srgbClr val="0070C0"/>
                </a:solidFill>
                <a:latin typeface="+mn-lt"/>
              </a:rPr>
              <a:t> liệu mở, sẵn có, dễ tìm, đa dạng,… ở địa phương. Hoạt động học linh hoạt theo hình thức tổ chức mà giáo viên lựa chọn và mong muốn của học sinh.</a:t>
            </a:r>
          </a:p>
          <a:p>
            <a:r>
              <a:rPr lang="vi-VN" b="1" dirty="0">
                <a:solidFill>
                  <a:srgbClr val="0070C0"/>
                </a:solidFill>
                <a:latin typeface="+mn-lt"/>
              </a:rPr>
              <a:t>Tạo cơ hội tích hợp nội dung giáo dục địa phương</a:t>
            </a:r>
            <a:r>
              <a:rPr lang="vi-VN" dirty="0">
                <a:solidFill>
                  <a:srgbClr val="0070C0"/>
                </a:solidFill>
                <a:latin typeface="+mn-lt"/>
              </a:rPr>
              <a:t> về kinh tế - chính trị, văn hoá – xã hội, môi trường, nghề nghiệp trong các bài học.</a:t>
            </a:r>
          </a:p>
        </p:txBody>
      </p:sp>
    </p:spTree>
    <p:extLst>
      <p:ext uri="{BB962C8B-B14F-4D97-AF65-F5344CB8AC3E}">
        <p14:creationId xmlns:p14="http://schemas.microsoft.com/office/powerpoint/2010/main" val="75475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a:t>
            </a:r>
            <a:r>
              <a:rPr lang="en-US" dirty="0" err="1"/>
              <a:t>Những</a:t>
            </a:r>
            <a:r>
              <a:rPr lang="en-US" dirty="0"/>
              <a:t> </a:t>
            </a:r>
            <a:r>
              <a:rPr lang="en-US" dirty="0" err="1"/>
              <a:t>thuận</a:t>
            </a:r>
            <a:r>
              <a:rPr lang="en-US" dirty="0"/>
              <a:t> </a:t>
            </a:r>
            <a:r>
              <a:rPr lang="en-US" dirty="0" err="1"/>
              <a:t>lợi</a:t>
            </a:r>
            <a:r>
              <a:rPr lang="en-US" dirty="0"/>
              <a:t> </a:t>
            </a:r>
            <a:r>
              <a:rPr lang="en-US" dirty="0" err="1"/>
              <a:t>cho</a:t>
            </a:r>
            <a:r>
              <a:rPr lang="en-US" dirty="0"/>
              <a:t> </a:t>
            </a:r>
            <a:r>
              <a:rPr lang="en-US" dirty="0" err="1"/>
              <a:t>công</a:t>
            </a:r>
            <a:r>
              <a:rPr lang="en-US" dirty="0"/>
              <a:t> </a:t>
            </a:r>
            <a:r>
              <a:rPr lang="en-US" dirty="0" err="1"/>
              <a:t>tác</a:t>
            </a:r>
            <a:r>
              <a:rPr lang="en-US" dirty="0"/>
              <a:t> </a:t>
            </a:r>
            <a:r>
              <a:rPr lang="en-US" dirty="0" err="1"/>
              <a:t>đánh</a:t>
            </a:r>
            <a:r>
              <a:rPr lang="en-US" dirty="0"/>
              <a:t> </a:t>
            </a:r>
            <a:r>
              <a:rPr lang="en-US" dirty="0" err="1"/>
              <a:t>giá</a:t>
            </a:r>
            <a:r>
              <a:rPr lang="en-US" dirty="0"/>
              <a:t>, </a:t>
            </a:r>
            <a:r>
              <a:rPr lang="en-US" dirty="0" err="1"/>
              <a:t>hỗ</a:t>
            </a:r>
            <a:r>
              <a:rPr lang="en-US" dirty="0"/>
              <a:t> </a:t>
            </a:r>
            <a:r>
              <a:rPr lang="en-US" dirty="0" err="1"/>
              <a:t>trợ</a:t>
            </a:r>
            <a:r>
              <a:rPr lang="en-US" dirty="0"/>
              <a:t>, </a:t>
            </a:r>
            <a:r>
              <a:rPr lang="en-US" dirty="0" err="1"/>
              <a:t>tập</a:t>
            </a:r>
            <a:r>
              <a:rPr lang="en-US" dirty="0"/>
              <a:t> </a:t>
            </a:r>
            <a:r>
              <a:rPr lang="en-US" dirty="0" err="1"/>
              <a:t>huấn</a:t>
            </a:r>
            <a:endParaRPr lang="en-US" dirty="0"/>
          </a:p>
        </p:txBody>
      </p:sp>
      <p:sp>
        <p:nvSpPr>
          <p:cNvPr id="4" name="Date Placeholder 3"/>
          <p:cNvSpPr>
            <a:spLocks noGrp="1"/>
          </p:cNvSpPr>
          <p:nvPr>
            <p:ph type="dt" sz="half" idx="2"/>
          </p:nvPr>
        </p:nvSpPr>
        <p:spPr/>
        <p:txBody>
          <a:bodyPr/>
          <a:lstStyle/>
          <a:p>
            <a:fld id="{5B40D6F2-2912-4CAC-ADE2-FD9E875697CE}" type="datetime1">
              <a:rPr lang="en-US" smtClean="0"/>
              <a:t>16/01/2023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t>34</a:t>
            </a:fld>
            <a:endParaRPr lang="en-US"/>
          </a:p>
        </p:txBody>
      </p:sp>
      <p:sp>
        <p:nvSpPr>
          <p:cNvPr id="8" name="Content Placeholder 7"/>
          <p:cNvSpPr>
            <a:spLocks noGrp="1"/>
          </p:cNvSpPr>
          <p:nvPr>
            <p:ph idx="1"/>
          </p:nvPr>
        </p:nvSpPr>
        <p:spPr>
          <a:xfrm>
            <a:off x="473765" y="1825625"/>
            <a:ext cx="11052488" cy="4351338"/>
          </a:xfrm>
        </p:spPr>
        <p:txBody>
          <a:bodyPr/>
          <a:lstStyle/>
          <a:p>
            <a:pPr algn="just"/>
            <a:r>
              <a:rPr lang="vi-VN" b="1" dirty="0">
                <a:solidFill>
                  <a:srgbClr val="0070C0"/>
                </a:solidFill>
                <a:latin typeface="+mn-lt"/>
              </a:rPr>
              <a:t>Có thể sử dụng các yêu cầu học tập của SGK để đánh giá</a:t>
            </a:r>
            <a:r>
              <a:rPr lang="vi-VN" dirty="0">
                <a:solidFill>
                  <a:srgbClr val="0070C0"/>
                </a:solidFill>
                <a:latin typeface="+mn-lt"/>
              </a:rPr>
              <a:t> thường xuyên quá trình học tập của học sinh. Đồng thời, mức độ hoàn thành các yêu cầu này sẽ nhận được kết quả đánh giá định kì tại thời điểm tổng hợp. Bởi vì mỗi hoạt động học tập trong sách đã được thiết kế theo các yêu cầu cần đạt về năng lực và thang đánh giá theo quy định của Bộ Giáo dục và Đào tạo.</a:t>
            </a:r>
          </a:p>
          <a:p>
            <a:pPr algn="just"/>
            <a:r>
              <a:rPr lang="vi-VN" dirty="0">
                <a:solidFill>
                  <a:srgbClr val="0070C0"/>
                </a:solidFill>
                <a:latin typeface="+mn-lt"/>
              </a:rPr>
              <a:t>Sách được Nhà xuất bản Giáo dục Việt Nam </a:t>
            </a:r>
            <a:r>
              <a:rPr lang="vi-VN" b="1" dirty="0">
                <a:solidFill>
                  <a:srgbClr val="0070C0"/>
                </a:solidFill>
                <a:latin typeface="+mn-lt"/>
              </a:rPr>
              <a:t>hỗ trợ học liệu điện tử một cách tối đa </a:t>
            </a:r>
            <a:r>
              <a:rPr lang="vi-VN" dirty="0">
                <a:solidFill>
                  <a:srgbClr val="0070C0"/>
                </a:solidFill>
                <a:latin typeface="+mn-lt"/>
              </a:rPr>
              <a:t>trên website </a:t>
            </a:r>
            <a:r>
              <a:rPr lang="vi-VN" b="1" i="1" dirty="0">
                <a:solidFill>
                  <a:srgbClr val="0070C0"/>
                </a:solidFill>
                <a:latin typeface="+mn-lt"/>
              </a:rPr>
              <a:t>hanhtrangso.nxbgd.vn</a:t>
            </a:r>
            <a:r>
              <a:rPr lang="en-US" dirty="0">
                <a:solidFill>
                  <a:srgbClr val="0070C0"/>
                </a:solidFill>
                <a:latin typeface="+mn-lt"/>
              </a:rPr>
              <a:t>,</a:t>
            </a:r>
            <a:r>
              <a:rPr lang="vi-VN" dirty="0">
                <a:solidFill>
                  <a:srgbClr val="0070C0"/>
                </a:solidFill>
                <a:latin typeface="+mn-lt"/>
              </a:rPr>
              <a:t> </a:t>
            </a:r>
            <a:r>
              <a:rPr lang="en-US" dirty="0">
                <a:solidFill>
                  <a:srgbClr val="0070C0"/>
                </a:solidFill>
                <a:latin typeface="+mn-lt"/>
              </a:rPr>
              <a:t>qua </a:t>
            </a:r>
            <a:r>
              <a:rPr lang="en-US" dirty="0" err="1">
                <a:solidFill>
                  <a:srgbClr val="0070C0"/>
                </a:solidFill>
                <a:latin typeface="+mn-lt"/>
              </a:rPr>
              <a:t>đó</a:t>
            </a:r>
            <a:r>
              <a:rPr lang="en-US" dirty="0">
                <a:solidFill>
                  <a:srgbClr val="0070C0"/>
                </a:solidFill>
                <a:latin typeface="+mn-lt"/>
              </a:rPr>
              <a:t> </a:t>
            </a:r>
            <a:r>
              <a:rPr lang="vi-VN" dirty="0">
                <a:solidFill>
                  <a:srgbClr val="0070C0"/>
                </a:solidFill>
                <a:latin typeface="+mn-lt"/>
              </a:rPr>
              <a:t>hỗ trợ </a:t>
            </a:r>
            <a:r>
              <a:rPr lang="en-US" dirty="0" err="1">
                <a:solidFill>
                  <a:srgbClr val="0070C0"/>
                </a:solidFill>
                <a:latin typeface="+mn-lt"/>
              </a:rPr>
              <a:t>tích</a:t>
            </a:r>
            <a:r>
              <a:rPr lang="en-US" dirty="0">
                <a:solidFill>
                  <a:srgbClr val="0070C0"/>
                </a:solidFill>
                <a:latin typeface="+mn-lt"/>
              </a:rPr>
              <a:t> </a:t>
            </a:r>
            <a:r>
              <a:rPr lang="en-US" dirty="0" err="1">
                <a:solidFill>
                  <a:srgbClr val="0070C0"/>
                </a:solidFill>
                <a:latin typeface="+mn-lt"/>
              </a:rPr>
              <a:t>cực</a:t>
            </a:r>
            <a:r>
              <a:rPr lang="en-US" dirty="0">
                <a:solidFill>
                  <a:srgbClr val="0070C0"/>
                </a:solidFill>
                <a:latin typeface="+mn-lt"/>
              </a:rPr>
              <a:t> </a:t>
            </a:r>
            <a:r>
              <a:rPr lang="vi-VN" dirty="0">
                <a:solidFill>
                  <a:srgbClr val="0070C0"/>
                </a:solidFill>
                <a:latin typeface="+mn-lt"/>
              </a:rPr>
              <a:t>việc học tập và giảng dạy của học sinh và giáo viên.</a:t>
            </a:r>
          </a:p>
          <a:p>
            <a:pPr algn="just"/>
            <a:r>
              <a:rPr lang="vi-VN" dirty="0">
                <a:solidFill>
                  <a:srgbClr val="0070C0"/>
                </a:solidFill>
                <a:latin typeface="+mn-lt"/>
              </a:rPr>
              <a:t>Các tác giả </a:t>
            </a:r>
            <a:r>
              <a:rPr lang="vi-VN" b="1" dirty="0">
                <a:solidFill>
                  <a:srgbClr val="0070C0"/>
                </a:solidFill>
                <a:latin typeface="+mn-lt"/>
              </a:rPr>
              <a:t>luôn đồng hành </a:t>
            </a:r>
            <a:r>
              <a:rPr lang="vi-VN" dirty="0">
                <a:solidFill>
                  <a:srgbClr val="0070C0"/>
                </a:solidFill>
                <a:latin typeface="+mn-lt"/>
              </a:rPr>
              <a:t>cùng các thầy cô, học sinh,… trong quá trình tập huấn và sử dụng sách để đạt mục tiêu giáo dục.</a:t>
            </a:r>
          </a:p>
        </p:txBody>
      </p:sp>
    </p:spTree>
    <p:extLst>
      <p:ext uri="{BB962C8B-B14F-4D97-AF65-F5344CB8AC3E}">
        <p14:creationId xmlns:p14="http://schemas.microsoft.com/office/powerpoint/2010/main" val="368718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0" y="760413"/>
            <a:ext cx="12192000" cy="5568950"/>
          </a:xfrm>
          <a:noFill/>
          <a:ln>
            <a:noFill/>
          </a:ln>
          <a:effectLst/>
        </p:spPr>
        <p:style>
          <a:lnRef idx="1">
            <a:schemeClr val="accent2"/>
          </a:lnRef>
          <a:fillRef idx="3">
            <a:schemeClr val="accent2"/>
          </a:fillRef>
          <a:effectRef idx="2">
            <a:schemeClr val="accent2"/>
          </a:effectRef>
          <a:fontRef idx="minor">
            <a:schemeClr val="lt1"/>
          </a:fontRef>
        </p:style>
        <p:txBody>
          <a:bodyPr anchor="ctr">
            <a:normAutofit/>
          </a:bodyPr>
          <a:lstStyle/>
          <a:p>
            <a:pPr algn="ctr">
              <a:lnSpc>
                <a:spcPct val="130000"/>
              </a:lnSpc>
              <a:spcBef>
                <a:spcPts val="400"/>
              </a:spcBef>
              <a:spcAft>
                <a:spcPts val="400"/>
              </a:spcAft>
            </a:pPr>
            <a:r>
              <a:rPr lang="en-US" sz="4800" b="1" dirty="0">
                <a:ln w="3175">
                  <a:noFill/>
                </a:ln>
                <a:solidFill>
                  <a:srgbClr val="0070C0"/>
                </a:solidFill>
                <a:effectLst>
                  <a:outerShdw blurRad="38100" dist="38100" dir="2700000" algn="tl">
                    <a:srgbClr val="000000">
                      <a:alpha val="43137"/>
                    </a:srgbClr>
                  </a:outerShdw>
                </a:effectLst>
                <a:latin typeface="Myriad Pro" pitchFamily="34" charset="0"/>
                <a:ea typeface="Cambria" panose="02040503050406030204" pitchFamily="18" charset="0"/>
                <a:cs typeface="Calibri" panose="020F0502020204030204" pitchFamily="34" charset="0"/>
              </a:rPr>
              <a:t>HỆ TÀI NGUYÊN TRỰC TUYẾN</a:t>
            </a:r>
            <a:br>
              <a:rPr lang="en-US" sz="4800" b="1" dirty="0">
                <a:ln w="3175">
                  <a:noFill/>
                </a:ln>
                <a:solidFill>
                  <a:srgbClr val="0070C0"/>
                </a:solidFill>
                <a:effectLst>
                  <a:outerShdw blurRad="38100" dist="38100" dir="2700000" algn="tl">
                    <a:srgbClr val="000000">
                      <a:alpha val="43137"/>
                    </a:srgbClr>
                  </a:outerShdw>
                </a:effectLst>
                <a:latin typeface="Myriad Pro" pitchFamily="34" charset="0"/>
                <a:ea typeface="Cambria" panose="02040503050406030204" pitchFamily="18" charset="0"/>
                <a:cs typeface="Calibri" panose="020F0502020204030204" pitchFamily="34" charset="0"/>
              </a:rPr>
            </a:br>
            <a:r>
              <a:rPr lang="en-US" sz="3700" b="1" dirty="0">
                <a:ln w="3175">
                  <a:noFill/>
                </a:ln>
                <a:solidFill>
                  <a:srgbClr val="0070C0"/>
                </a:solidFill>
                <a:effectLst>
                  <a:outerShdw blurRad="38100" dist="38100" dir="2700000" algn="tl">
                    <a:srgbClr val="000000">
                      <a:alpha val="43137"/>
                    </a:srgbClr>
                  </a:outerShdw>
                </a:effectLst>
                <a:latin typeface="Myriad Pro" pitchFamily="34" charset="0"/>
                <a:ea typeface="Cambria" panose="02040503050406030204" pitchFamily="18" charset="0"/>
                <a:cs typeface="Calibri" panose="020F0502020204030204" pitchFamily="34" charset="0"/>
              </a:rPr>
              <a:t>VÀ </a:t>
            </a:r>
            <a:br>
              <a:rPr lang="en-US" sz="3700" b="1" dirty="0">
                <a:ln w="3175">
                  <a:noFill/>
                </a:ln>
                <a:solidFill>
                  <a:srgbClr val="0070C0"/>
                </a:solidFill>
                <a:effectLst>
                  <a:outerShdw blurRad="38100" dist="38100" dir="2700000" algn="tl">
                    <a:srgbClr val="000000">
                      <a:alpha val="43137"/>
                    </a:srgbClr>
                  </a:outerShdw>
                </a:effectLst>
                <a:latin typeface="Myriad Pro" pitchFamily="34" charset="0"/>
                <a:ea typeface="Cambria" panose="02040503050406030204" pitchFamily="18" charset="0"/>
                <a:cs typeface="Calibri" panose="020F0502020204030204" pitchFamily="34" charset="0"/>
              </a:rPr>
            </a:br>
            <a:r>
              <a:rPr lang="en-US" sz="4800" b="1" dirty="0">
                <a:ln w="3175">
                  <a:noFill/>
                </a:ln>
                <a:solidFill>
                  <a:srgbClr val="0070C0"/>
                </a:solidFill>
                <a:effectLst>
                  <a:outerShdw blurRad="38100" dist="38100" dir="2700000" algn="tl">
                    <a:srgbClr val="000000">
                      <a:alpha val="43137"/>
                    </a:srgbClr>
                  </a:outerShdw>
                </a:effectLst>
                <a:latin typeface="Myriad Pro" pitchFamily="34" charset="0"/>
                <a:ea typeface="Cambria" panose="02040503050406030204" pitchFamily="18" charset="0"/>
                <a:cs typeface="Calibri" panose="020F0502020204030204" pitchFamily="34" charset="0"/>
              </a:rPr>
              <a:t>GÓC HỖ TRỢ</a:t>
            </a:r>
            <a:endParaRPr lang="vi-VN" sz="4800" b="1" dirty="0">
              <a:ln w="3175">
                <a:noFill/>
              </a:ln>
              <a:solidFill>
                <a:srgbClr val="0070C0"/>
              </a:solidFill>
              <a:effectLst>
                <a:outerShdw blurRad="38100" dist="38100" dir="2700000" algn="tl">
                  <a:srgbClr val="000000">
                    <a:alpha val="43137"/>
                  </a:srgbClr>
                </a:outerShdw>
              </a:effectLst>
              <a:latin typeface="Myriad Pro" pitchFamily="34" charset="0"/>
              <a:ea typeface="Cambria" panose="02040503050406030204" pitchFamily="18" charset="0"/>
              <a:cs typeface="Calibri" panose="020F0502020204030204" pitchFamily="34" charset="0"/>
            </a:endParaRPr>
          </a:p>
        </p:txBody>
      </p:sp>
      <p:sp>
        <p:nvSpPr>
          <p:cNvPr id="2" name="Date Placeholder 1"/>
          <p:cNvSpPr>
            <a:spLocks noGrp="1"/>
          </p:cNvSpPr>
          <p:nvPr>
            <p:ph type="dt" sz="half" idx="2"/>
          </p:nvPr>
        </p:nvSpPr>
        <p:spPr/>
        <p:txBody>
          <a:bodyPr/>
          <a:lstStyle/>
          <a:p>
            <a:fld id="{2AE1104E-DE0E-44B0-85D7-7E5FBB40DBC1}" type="datetime1">
              <a:rPr lang="en-US" smtClean="0"/>
              <a:t>16/01/2023</a:t>
            </a:fld>
            <a:endParaRPr lang="en-US"/>
          </a:p>
        </p:txBody>
      </p:sp>
      <p:sp>
        <p:nvSpPr>
          <p:cNvPr id="3" name="Slide Number Placeholder 2"/>
          <p:cNvSpPr>
            <a:spLocks noGrp="1"/>
          </p:cNvSpPr>
          <p:nvPr>
            <p:ph type="sldNum" sz="quarter" idx="4"/>
          </p:nvPr>
        </p:nvSpPr>
        <p:spPr/>
        <p:txBody>
          <a:bodyPr/>
          <a:lstStyle/>
          <a:p>
            <a:fld id="{74A3404E-108D-4C83-932E-0A353F71BD4D}" type="slidenum">
              <a:rPr lang="en-US" smtClean="0"/>
              <a:pPr/>
              <a:t>35</a:t>
            </a:fld>
            <a:endParaRPr lang="en-US"/>
          </a:p>
        </p:txBody>
      </p:sp>
    </p:spTree>
    <p:extLst>
      <p:ext uri="{BB962C8B-B14F-4D97-AF65-F5344CB8AC3E}">
        <p14:creationId xmlns:p14="http://schemas.microsoft.com/office/powerpoint/2010/main" val="429345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4911" y="1667027"/>
            <a:ext cx="5049077" cy="4434030"/>
          </a:xfrm>
          <a:prstGeom prst="rect">
            <a:avLst/>
          </a:prstGeom>
          <a:noFill/>
        </p:spPr>
        <p:txBody>
          <a:bodyPr wrap="square" lIns="121917" tIns="60958" rIns="121917" bIns="60958" rtlCol="0">
            <a:spAutoFit/>
          </a:bodyPr>
          <a:lstStyle/>
          <a:p>
            <a:pPr marL="457178" indent="-457178">
              <a:lnSpc>
                <a:spcPct val="12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Giới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thiệu</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sách</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Hướng</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dẫn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sử</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dụng</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sách</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Ma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trận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kiến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thức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kĩ</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năng</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Phân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phối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chương</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trình</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Kế</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hoạch</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giảng</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dạy</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tham</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khảo</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Tài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liệu</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tập</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huấn</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Video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giới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thiệu</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bộ</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môn</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Video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minh</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hoạ</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tiết</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dạy</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tham</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khảo</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Video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phân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tích</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tiết</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dạy</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minh</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hoạ</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p:txBody>
      </p:sp>
      <p:sp>
        <p:nvSpPr>
          <p:cNvPr id="5" name="Title 4"/>
          <p:cNvSpPr>
            <a:spLocks noGrp="1"/>
          </p:cNvSpPr>
          <p:nvPr>
            <p:ph type="title"/>
          </p:nvPr>
        </p:nvSpPr>
        <p:spPr/>
        <p:txBody>
          <a:bodyPr/>
          <a:lstStyle/>
          <a:p>
            <a:r>
              <a:rPr lang="en-US" dirty="0"/>
              <a:t>HỆ TÀI NGUYÊN TRỰC TUYẾN</a:t>
            </a:r>
          </a:p>
        </p:txBody>
      </p:sp>
      <p:sp>
        <p:nvSpPr>
          <p:cNvPr id="7" name="Date Placeholder 6"/>
          <p:cNvSpPr>
            <a:spLocks noGrp="1"/>
          </p:cNvSpPr>
          <p:nvPr>
            <p:ph type="dt" sz="half" idx="2"/>
          </p:nvPr>
        </p:nvSpPr>
        <p:spPr/>
        <p:txBody>
          <a:bodyPr/>
          <a:lstStyle/>
          <a:p>
            <a:fld id="{CA7CE5C7-5C6D-4C4F-BEDF-328FB91C895B}" type="datetime1">
              <a:rPr lang="en-US" smtClean="0"/>
              <a:pPr/>
              <a:t>16/01/2023</a:t>
            </a:fld>
            <a:endParaRPr lang="en-US"/>
          </a:p>
        </p:txBody>
      </p:sp>
      <p:sp>
        <p:nvSpPr>
          <p:cNvPr id="8" name="Slide Number Placeholder 7"/>
          <p:cNvSpPr>
            <a:spLocks noGrp="1"/>
          </p:cNvSpPr>
          <p:nvPr>
            <p:ph type="sldNum" sz="quarter" idx="4"/>
          </p:nvPr>
        </p:nvSpPr>
        <p:spPr/>
        <p:txBody>
          <a:bodyPr/>
          <a:lstStyle/>
          <a:p>
            <a:fld id="{74A3404E-108D-4C83-932E-0A353F71BD4D}" type="slidenum">
              <a:rPr lang="en-US" smtClean="0"/>
              <a:pPr/>
              <a:t>36</a:t>
            </a:fld>
            <a:endParaRPr lang="en-US"/>
          </a:p>
        </p:txBody>
      </p:sp>
      <p:sp>
        <p:nvSpPr>
          <p:cNvPr id="11" name="TextBox 10"/>
          <p:cNvSpPr txBox="1"/>
          <p:nvPr/>
        </p:nvSpPr>
        <p:spPr>
          <a:xfrm>
            <a:off x="5105705" y="4149700"/>
            <a:ext cx="6461189" cy="702752"/>
          </a:xfrm>
          <a:prstGeom prst="rect">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wrap="square" lIns="121917" tIns="60958" rIns="121917" bIns="60958" rtlCol="0" anchor="ctr">
            <a:spAutoFit/>
          </a:bodyPr>
          <a:lstStyle/>
          <a:p>
            <a:pPr algn="ctr">
              <a:lnSpc>
                <a:spcPct val="130000"/>
              </a:lnSpc>
              <a:spcBef>
                <a:spcPts val="400"/>
              </a:spcBef>
              <a:spcAft>
                <a:spcPts val="400"/>
              </a:spcAft>
            </a:pPr>
            <a:r>
              <a:rPr lang="en-US" sz="3200" b="1" i="1" dirty="0">
                <a:solidFill>
                  <a:schemeClr val="bg1"/>
                </a:solidFill>
                <a:latin typeface="Myriad Pro" pitchFamily="34" charset="0"/>
                <a:ea typeface="Cambria" panose="02040503050406030204" pitchFamily="18" charset="0"/>
              </a:rPr>
              <a:t>www.chantroisangtao.vn</a:t>
            </a:r>
          </a:p>
        </p:txBody>
      </p:sp>
      <p:sp>
        <p:nvSpPr>
          <p:cNvPr id="9" name="TextBox 8"/>
          <p:cNvSpPr txBox="1"/>
          <p:nvPr/>
        </p:nvSpPr>
        <p:spPr>
          <a:xfrm>
            <a:off x="5105705" y="1944313"/>
            <a:ext cx="6461189" cy="702752"/>
          </a:xfrm>
          <a:prstGeom prst="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wrap="square" lIns="121917" tIns="60958" rIns="121917" bIns="60958" rtlCol="0" anchor="ctr">
            <a:spAutoFit/>
          </a:bodyPr>
          <a:lstStyle/>
          <a:p>
            <a:pPr algn="ctr">
              <a:lnSpc>
                <a:spcPct val="130000"/>
              </a:lnSpc>
              <a:spcBef>
                <a:spcPts val="400"/>
              </a:spcBef>
              <a:spcAft>
                <a:spcPts val="400"/>
              </a:spcAft>
            </a:pPr>
            <a:r>
              <a:rPr lang="en-US" sz="3200" b="1" i="1" dirty="0">
                <a:solidFill>
                  <a:srgbClr val="7030A0"/>
                </a:solidFill>
                <a:latin typeface="Myriad Pro" pitchFamily="34" charset="0"/>
                <a:ea typeface="Cambria" panose="02040503050406030204" pitchFamily="18" charset="0"/>
              </a:rPr>
              <a:t>taphuan.nxbgd.vn</a:t>
            </a:r>
          </a:p>
        </p:txBody>
      </p:sp>
      <p:sp>
        <p:nvSpPr>
          <p:cNvPr id="10" name="TextBox 9"/>
          <p:cNvSpPr txBox="1"/>
          <p:nvPr/>
        </p:nvSpPr>
        <p:spPr>
          <a:xfrm>
            <a:off x="5105705" y="3047007"/>
            <a:ext cx="6461189" cy="702752"/>
          </a:xfrm>
          <a:prstGeom prst="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wrap="square" lIns="121917" tIns="60958" rIns="121917" bIns="60958" rtlCol="0" anchor="ctr">
            <a:spAutoFit/>
          </a:bodyPr>
          <a:lstStyle/>
          <a:p>
            <a:pPr algn="ctr">
              <a:lnSpc>
                <a:spcPct val="130000"/>
              </a:lnSpc>
              <a:spcBef>
                <a:spcPts val="400"/>
              </a:spcBef>
              <a:spcAft>
                <a:spcPts val="400"/>
              </a:spcAft>
            </a:pPr>
            <a:r>
              <a:rPr lang="en-US" sz="3200" b="1" i="1" dirty="0">
                <a:solidFill>
                  <a:srgbClr val="7030A0"/>
                </a:solidFill>
                <a:latin typeface="Myriad Pro" pitchFamily="34" charset="0"/>
                <a:ea typeface="Cambria" panose="02040503050406030204" pitchFamily="18" charset="0"/>
              </a:rPr>
              <a:t>hanhtrangso.nxbgd.vn</a:t>
            </a:r>
          </a:p>
        </p:txBody>
      </p:sp>
    </p:spTree>
    <p:extLst>
      <p:ext uri="{BB962C8B-B14F-4D97-AF65-F5344CB8AC3E}">
        <p14:creationId xmlns:p14="http://schemas.microsoft.com/office/powerpoint/2010/main" val="354849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0400" y="1680554"/>
            <a:ext cx="11400293" cy="1965021"/>
          </a:xfrm>
          <a:prstGeom prst="rect">
            <a:avLst/>
          </a:prstGeom>
          <a:noFill/>
        </p:spPr>
        <p:txBody>
          <a:bodyPr wrap="square" lIns="121917" tIns="60958" rIns="121917" bIns="60958" rtlCol="0">
            <a:spAutoFit/>
          </a:bodyPr>
          <a:lstStyle/>
          <a:p>
            <a:pPr marL="457178" indent="-457178">
              <a:lnSpc>
                <a:spcPct val="13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Ghi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nhận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các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góp</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ý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của</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bạn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đọc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chuyển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đến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ban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biên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tập</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để</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tham</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khảo</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phản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biện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và</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chỉnh</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sửa</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a:t>
            </a:r>
          </a:p>
          <a:p>
            <a:pPr marL="457178" indent="-457178">
              <a:lnSpc>
                <a:spcPct val="13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Kết</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nối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tập</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huấn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giữa</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giáo</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viên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với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tác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giả</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chủ</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biên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tổng</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chủ</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biên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các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môn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học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a:t>
            </a:r>
          </a:p>
          <a:p>
            <a:pPr marL="457178" indent="-457178">
              <a:lnSpc>
                <a:spcPct val="13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Hỗ</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trợ</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phát</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hành</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và</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công</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tác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thư</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viện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a:t>
            </a:r>
          </a:p>
        </p:txBody>
      </p:sp>
      <p:sp>
        <p:nvSpPr>
          <p:cNvPr id="5" name="Title 4"/>
          <p:cNvSpPr>
            <a:spLocks noGrp="1"/>
          </p:cNvSpPr>
          <p:nvPr>
            <p:ph type="title"/>
          </p:nvPr>
        </p:nvSpPr>
        <p:spPr/>
        <p:txBody>
          <a:bodyPr/>
          <a:lstStyle/>
          <a:p>
            <a:r>
              <a:rPr lang="en-US"/>
              <a:t>GÓC HỖ TRỢ</a:t>
            </a:r>
          </a:p>
        </p:txBody>
      </p:sp>
      <p:sp>
        <p:nvSpPr>
          <p:cNvPr id="11" name="TextBox 10"/>
          <p:cNvSpPr txBox="1"/>
          <p:nvPr/>
        </p:nvSpPr>
        <p:spPr>
          <a:xfrm>
            <a:off x="4777553" y="3773186"/>
            <a:ext cx="6461189" cy="1600439"/>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wrap="square" lIns="121917" tIns="60958" rIns="121917" bIns="60958" rtlCol="0" anchor="ctr">
            <a:spAutoFit/>
          </a:bodyPr>
          <a:lstStyle/>
          <a:p>
            <a:pPr algn="ctr"/>
            <a:endParaRPr lang="en-US" sz="3200" b="1" i="1">
              <a:solidFill>
                <a:schemeClr val="bg1"/>
              </a:solidFill>
              <a:latin typeface="Myriad Pro" panose="020B0503030403020204" pitchFamily="34" charset="0"/>
              <a:ea typeface="Cambria" panose="02040503050406030204" pitchFamily="18" charset="0"/>
            </a:endParaRPr>
          </a:p>
          <a:p>
            <a:pPr algn="ctr"/>
            <a:r>
              <a:rPr lang="en-US" sz="3200" b="1" i="1">
                <a:solidFill>
                  <a:schemeClr val="bg1"/>
                </a:solidFill>
                <a:latin typeface="Myriad Pro" panose="020B0503030403020204" pitchFamily="34" charset="0"/>
                <a:ea typeface="Cambria" panose="02040503050406030204" pitchFamily="18" charset="0"/>
              </a:rPr>
              <a:t>www.chantroisangtao.vn/hotro</a:t>
            </a:r>
          </a:p>
          <a:p>
            <a:pPr algn="ctr"/>
            <a:endParaRPr lang="en-US" sz="3200" b="1" i="1">
              <a:solidFill>
                <a:schemeClr val="bg1"/>
              </a:solidFill>
              <a:latin typeface="Myriad Pro" panose="020B0503030403020204" pitchFamily="34" charset="0"/>
              <a:ea typeface="Cambria" panose="02040503050406030204" pitchFamily="18" charset="0"/>
            </a:endParaRPr>
          </a:p>
        </p:txBody>
      </p:sp>
      <p:pic>
        <p:nvPicPr>
          <p:cNvPr id="1026" name="Picture 2" descr="Kết quả hình ảnh cho sup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796" y="3305314"/>
            <a:ext cx="3059812" cy="305981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2"/>
          </p:nvPr>
        </p:nvSpPr>
        <p:spPr/>
        <p:txBody>
          <a:bodyPr/>
          <a:lstStyle/>
          <a:p>
            <a:fld id="{3F29989E-FBD3-4F75-948A-30A37D6D83AA}" type="datetime1">
              <a:rPr lang="en-US" smtClean="0"/>
              <a:t>16/01/2023</a:t>
            </a:fld>
            <a:endParaRPr lang="en-US"/>
          </a:p>
        </p:txBody>
      </p:sp>
      <p:sp>
        <p:nvSpPr>
          <p:cNvPr id="8" name="Slide Number Placeholder 7"/>
          <p:cNvSpPr>
            <a:spLocks noGrp="1"/>
          </p:cNvSpPr>
          <p:nvPr>
            <p:ph type="sldNum" sz="quarter" idx="4"/>
          </p:nvPr>
        </p:nvSpPr>
        <p:spPr/>
        <p:txBody>
          <a:bodyPr/>
          <a:lstStyle/>
          <a:p>
            <a:fld id="{74A3404E-108D-4C83-932E-0A353F71BD4D}" type="slidenum">
              <a:rPr lang="en-US" smtClean="0"/>
              <a:pPr/>
              <a:t>37</a:t>
            </a:fld>
            <a:endParaRPr lang="en-US"/>
          </a:p>
        </p:txBody>
      </p:sp>
    </p:spTree>
    <p:extLst>
      <p:ext uri="{BB962C8B-B14F-4D97-AF65-F5344CB8AC3E}">
        <p14:creationId xmlns:p14="http://schemas.microsoft.com/office/powerpoint/2010/main" val="88546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4A3404E-108D-4C83-932E-0A353F71BD4D}" type="slidenum">
              <a:rPr lang="en-US" smtClean="0"/>
              <a:pPr/>
              <a:t>38</a:t>
            </a:fld>
            <a:endParaRPr lang="en-US"/>
          </a:p>
        </p:txBody>
      </p:sp>
      <p:sp>
        <p:nvSpPr>
          <p:cNvPr id="4" name="Rectangle: Rounded Corners 20">
            <a:extLst>
              <a:ext uri="{FF2B5EF4-FFF2-40B4-BE49-F238E27FC236}">
                <a16:creationId xmlns:a16="http://schemas.microsoft.com/office/drawing/2014/main" id="{868DACAF-8F33-4DDD-BEB8-AEEBC3350690}"/>
              </a:ext>
            </a:extLst>
          </p:cNvPr>
          <p:cNvSpPr/>
          <p:nvPr/>
        </p:nvSpPr>
        <p:spPr>
          <a:xfrm>
            <a:off x="3474002" y="272460"/>
            <a:ext cx="6721557" cy="50813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b="1" dirty="0">
                <a:solidFill>
                  <a:srgbClr val="002060"/>
                </a:solidFill>
                <a:highlight>
                  <a:srgbClr val="00FF00"/>
                </a:highlight>
              </a:rPr>
              <a:t>4. </a:t>
            </a:r>
            <a:r>
              <a:rPr lang="en-US" sz="3000" b="1" dirty="0" err="1">
                <a:solidFill>
                  <a:srgbClr val="002060"/>
                </a:solidFill>
                <a:highlight>
                  <a:srgbClr val="00FF00"/>
                </a:highlight>
              </a:rPr>
              <a:t>THỰC</a:t>
            </a:r>
            <a:r>
              <a:rPr lang="en-US" sz="3000" b="1" dirty="0">
                <a:solidFill>
                  <a:srgbClr val="002060"/>
                </a:solidFill>
                <a:highlight>
                  <a:srgbClr val="00FF00"/>
                </a:highlight>
              </a:rPr>
              <a:t> NGHIỆM SÁCH GIÁO KHOA</a:t>
            </a:r>
          </a:p>
        </p:txBody>
      </p:sp>
      <p:graphicFrame>
        <p:nvGraphicFramePr>
          <p:cNvPr id="6" name="Table 5"/>
          <p:cNvGraphicFramePr>
            <a:graphicFrameLocks noGrp="1"/>
          </p:cNvGraphicFramePr>
          <p:nvPr>
            <p:extLst>
              <p:ext uri="{D42A27DB-BD31-4B8C-83A1-F6EECF244321}">
                <p14:modId xmlns:p14="http://schemas.microsoft.com/office/powerpoint/2010/main" val="3607209162"/>
              </p:ext>
            </p:extLst>
          </p:nvPr>
        </p:nvGraphicFramePr>
        <p:xfrm>
          <a:off x="704087" y="886969"/>
          <a:ext cx="9747505" cy="4606757"/>
        </p:xfrm>
        <a:graphic>
          <a:graphicData uri="http://schemas.openxmlformats.org/drawingml/2006/table">
            <a:tbl>
              <a:tblPr firstRow="1" firstCol="1" bandRow="1">
                <a:tableStyleId>{5C22544A-7EE6-4342-B048-85BDC9FD1C3A}</a:tableStyleId>
              </a:tblPr>
              <a:tblGrid>
                <a:gridCol w="493777">
                  <a:extLst>
                    <a:ext uri="{9D8B030D-6E8A-4147-A177-3AD203B41FA5}">
                      <a16:colId xmlns:a16="http://schemas.microsoft.com/office/drawing/2014/main" val="20000"/>
                    </a:ext>
                  </a:extLst>
                </a:gridCol>
                <a:gridCol w="1655064">
                  <a:extLst>
                    <a:ext uri="{9D8B030D-6E8A-4147-A177-3AD203B41FA5}">
                      <a16:colId xmlns:a16="http://schemas.microsoft.com/office/drawing/2014/main" val="20001"/>
                    </a:ext>
                  </a:extLst>
                </a:gridCol>
                <a:gridCol w="987552">
                  <a:extLst>
                    <a:ext uri="{9D8B030D-6E8A-4147-A177-3AD203B41FA5}">
                      <a16:colId xmlns:a16="http://schemas.microsoft.com/office/drawing/2014/main" val="20002"/>
                    </a:ext>
                  </a:extLst>
                </a:gridCol>
                <a:gridCol w="2990088">
                  <a:extLst>
                    <a:ext uri="{9D8B030D-6E8A-4147-A177-3AD203B41FA5}">
                      <a16:colId xmlns:a16="http://schemas.microsoft.com/office/drawing/2014/main" val="20003"/>
                    </a:ext>
                  </a:extLst>
                </a:gridCol>
                <a:gridCol w="1883664">
                  <a:extLst>
                    <a:ext uri="{9D8B030D-6E8A-4147-A177-3AD203B41FA5}">
                      <a16:colId xmlns:a16="http://schemas.microsoft.com/office/drawing/2014/main" val="20004"/>
                    </a:ext>
                  </a:extLst>
                </a:gridCol>
                <a:gridCol w="1737360">
                  <a:extLst>
                    <a:ext uri="{9D8B030D-6E8A-4147-A177-3AD203B41FA5}">
                      <a16:colId xmlns:a16="http://schemas.microsoft.com/office/drawing/2014/main" val="20005"/>
                    </a:ext>
                  </a:extLst>
                </a:gridCol>
              </a:tblGrid>
              <a:tr h="1054940">
                <a:tc>
                  <a:txBody>
                    <a:bodyPr/>
                    <a:lstStyle/>
                    <a:p>
                      <a:pPr algn="ctr">
                        <a:lnSpc>
                          <a:spcPct val="115000"/>
                        </a:lnSpc>
                        <a:spcBef>
                          <a:spcPts val="600"/>
                        </a:spcBef>
                        <a:spcAft>
                          <a:spcPts val="600"/>
                        </a:spcAft>
                      </a:pPr>
                      <a:r>
                        <a:rPr lang="vi-VN" sz="1400" dirty="0">
                          <a:effectLst/>
                        </a:rPr>
                        <a:t>Stt</a:t>
                      </a:r>
                      <a:endParaRPr lang="en-GB"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vi-VN" sz="1400">
                          <a:effectLst/>
                        </a:rPr>
                        <a:t>Tên bài/chủ đề</a:t>
                      </a:r>
                      <a:endParaRPr lang="en-GB"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vi-VN" sz="1400">
                          <a:effectLst/>
                        </a:rPr>
                        <a:t>Thời lượng</a:t>
                      </a:r>
                      <a:endParaRPr lang="en-GB" sz="1400">
                        <a:effectLst/>
                      </a:endParaRPr>
                    </a:p>
                    <a:p>
                      <a:pPr algn="ctr">
                        <a:lnSpc>
                          <a:spcPct val="115000"/>
                        </a:lnSpc>
                        <a:spcBef>
                          <a:spcPts val="600"/>
                        </a:spcBef>
                        <a:spcAft>
                          <a:spcPts val="600"/>
                        </a:spcAft>
                      </a:pPr>
                      <a:r>
                        <a:rPr lang="vi-VN" sz="1400">
                          <a:effectLst/>
                        </a:rPr>
                        <a:t>(số tiết)</a:t>
                      </a:r>
                      <a:endParaRPr lang="en-GB"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vi-VN" sz="1400" dirty="0">
                          <a:effectLst/>
                        </a:rPr>
                        <a:t>Trường dạy</a:t>
                      </a:r>
                      <a:endParaRPr lang="en-GB" sz="1400" dirty="0">
                        <a:effectLst/>
                      </a:endParaRPr>
                    </a:p>
                    <a:p>
                      <a:pPr algn="ctr">
                        <a:lnSpc>
                          <a:spcPct val="115000"/>
                        </a:lnSpc>
                        <a:spcBef>
                          <a:spcPts val="600"/>
                        </a:spcBef>
                        <a:spcAft>
                          <a:spcPts val="600"/>
                        </a:spcAft>
                      </a:pPr>
                      <a:r>
                        <a:rPr lang="vi-VN" sz="1400" dirty="0">
                          <a:effectLst/>
                        </a:rPr>
                        <a:t>thực nghiệm</a:t>
                      </a:r>
                      <a:endParaRPr lang="en-GB"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GB" sz="1400" b="1" dirty="0">
                          <a:effectLst/>
                          <a:latin typeface="Times New Roman" panose="02020603050405020304" pitchFamily="18" charset="0"/>
                          <a:ea typeface="Arial" panose="020B0604020202020204" pitchFamily="34" charset="0"/>
                          <a:cs typeface="Times New Roman" panose="02020603050405020304" pitchFamily="18" charset="0"/>
                        </a:rPr>
                        <a:t>Ý</a:t>
                      </a:r>
                      <a:r>
                        <a:rPr lang="en-GB" sz="1400" b="1" baseline="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400" b="1" baseline="0" dirty="0" err="1">
                          <a:effectLst/>
                          <a:latin typeface="Times New Roman" panose="02020603050405020304" pitchFamily="18" charset="0"/>
                          <a:ea typeface="Arial" panose="020B0604020202020204" pitchFamily="34" charset="0"/>
                          <a:cs typeface="Times New Roman" panose="02020603050405020304" pitchFamily="18" charset="0"/>
                        </a:rPr>
                        <a:t>kiến</a:t>
                      </a:r>
                      <a:r>
                        <a:rPr lang="en-GB" sz="1400" b="1" baseline="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400" b="1" baseline="0" dirty="0" err="1">
                          <a:effectLst/>
                          <a:latin typeface="Times New Roman" panose="02020603050405020304" pitchFamily="18" charset="0"/>
                          <a:ea typeface="Arial" panose="020B0604020202020204" pitchFamily="34" charset="0"/>
                          <a:cs typeface="Times New Roman" panose="02020603050405020304" pitchFamily="18" charset="0"/>
                        </a:rPr>
                        <a:t>chủ</a:t>
                      </a:r>
                      <a:r>
                        <a:rPr lang="en-GB" sz="1400" b="1" baseline="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400" b="1" baseline="0" dirty="0" err="1">
                          <a:effectLst/>
                          <a:latin typeface="Times New Roman" panose="02020603050405020304" pitchFamily="18" charset="0"/>
                          <a:ea typeface="Arial" panose="020B0604020202020204" pitchFamily="34" charset="0"/>
                          <a:cs typeface="Times New Roman" panose="02020603050405020304" pitchFamily="18" charset="0"/>
                        </a:rPr>
                        <a:t>biên</a:t>
                      </a: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endParaRPr lang="en-US" sz="1400" b="1" dirty="0">
                        <a:effectLst/>
                        <a:latin typeface="Arial" panose="020B0604020202020204" pitchFamily="34" charset="0"/>
                        <a:ea typeface="Tahoma" panose="020B0604030504040204" pitchFamily="34" charset="0"/>
                        <a:cs typeface="Arial" panose="020B0604020202020204" pitchFamily="34" charset="0"/>
                      </a:endParaRPr>
                    </a:p>
                    <a:p>
                      <a:pPr marL="0" marR="0" algn="ctr">
                        <a:lnSpc>
                          <a:spcPct val="115000"/>
                        </a:lnSpc>
                        <a:spcBef>
                          <a:spcPts val="600"/>
                        </a:spcBef>
                        <a:spcAft>
                          <a:spcPts val="600"/>
                        </a:spcAft>
                      </a:pPr>
                      <a:r>
                        <a:rPr lang="vi-VN" sz="1400" b="1" dirty="0">
                          <a:effectLst/>
                          <a:latin typeface="Arial" panose="020B0604020202020204" pitchFamily="34" charset="0"/>
                          <a:ea typeface="Tahoma" panose="020B0604030504040204" pitchFamily="34" charset="0"/>
                          <a:cs typeface="Arial" panose="020B0604020202020204" pitchFamily="34" charset="0"/>
                        </a:rPr>
                        <a:t>KẾT QUẢ</a:t>
                      </a:r>
                      <a:endParaRPr lang="en-US" sz="1400" b="1" dirty="0">
                        <a:effectLst/>
                        <a:latin typeface="Arial" panose="020B0604020202020204" pitchFamily="34" charset="0"/>
                        <a:ea typeface="Tahoma" panose="020B0604030504040204" pitchFamily="34" charset="0"/>
                        <a:cs typeface="Arial" panose="020B0604020202020204" pitchFamily="34" charset="0"/>
                      </a:endParaRPr>
                    </a:p>
                  </a:txBody>
                  <a:tcPr marL="60202" marR="60202" marT="0" marB="0"/>
                </a:tc>
                <a:extLst>
                  <a:ext uri="{0D108BD9-81ED-4DB2-BD59-A6C34878D82A}">
                    <a16:rowId xmlns:a16="http://schemas.microsoft.com/office/drawing/2014/main" val="10000"/>
                  </a:ext>
                </a:extLst>
              </a:tr>
              <a:tr h="569761">
                <a:tc>
                  <a:txBody>
                    <a:bodyPr/>
                    <a:lstStyle/>
                    <a:p>
                      <a:pPr algn="ctr">
                        <a:lnSpc>
                          <a:spcPct val="115000"/>
                        </a:lnSpc>
                        <a:spcAft>
                          <a:spcPts val="1000"/>
                        </a:spcAft>
                      </a:pPr>
                      <a:r>
                        <a:rPr lang="vi-VN" sz="1400">
                          <a:effectLst/>
                        </a:rPr>
                        <a:t>1</a:t>
                      </a:r>
                      <a:endParaRPr lang="en-GB"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1800" kern="1200" dirty="0" err="1">
                          <a:solidFill>
                            <a:schemeClr val="dk1"/>
                          </a:solidFill>
                          <a:effectLst/>
                          <a:latin typeface="+mn-lt"/>
                          <a:ea typeface="+mn-ea"/>
                          <a:cs typeface="+mn-cs"/>
                        </a:rPr>
                        <a:t>Sắc</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thái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của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tiếng</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cười</a:t>
                      </a: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400" b="1" dirty="0">
                          <a:effectLst/>
                          <a:latin typeface="Times New Roman" panose="02020603050405020304" pitchFamily="18" charset="0"/>
                          <a:cs typeface="Times New Roman" panose="02020603050405020304" pitchFamily="18" charset="0"/>
                        </a:rPr>
                        <a:t>14</a:t>
                      </a: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1800" kern="1200" dirty="0">
                          <a:solidFill>
                            <a:schemeClr val="dk1"/>
                          </a:solidFill>
                          <a:effectLst/>
                          <a:latin typeface="+mn-lt"/>
                          <a:ea typeface="+mn-ea"/>
                          <a:cs typeface="+mn-cs"/>
                        </a:rPr>
                        <a:t>THCS </a:t>
                      </a:r>
                      <a:r>
                        <a:rPr lang="en-US" sz="1800" kern="1200" dirty="0" err="1">
                          <a:solidFill>
                            <a:schemeClr val="dk1"/>
                          </a:solidFill>
                          <a:effectLst/>
                          <a:latin typeface="+mn-lt"/>
                          <a:ea typeface="+mn-ea"/>
                          <a:cs typeface="+mn-cs"/>
                        </a:rPr>
                        <a:t>Mỹ</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Hoá</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Bến</a:t>
                      </a:r>
                      <a:r>
                        <a:rPr lang="en-US" sz="1800" kern="1200" dirty="0">
                          <a:solidFill>
                            <a:schemeClr val="dk1"/>
                          </a:solidFill>
                          <a:effectLst/>
                          <a:latin typeface="+mn-lt"/>
                          <a:ea typeface="+mn-ea"/>
                          <a:cs typeface="+mn-cs"/>
                        </a:rPr>
                        <a:t> Tre</a:t>
                      </a: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400" b="1" kern="1200" dirty="0">
                          <a:solidFill>
                            <a:schemeClr val="dk1"/>
                          </a:solidFill>
                          <a:effectLst/>
                          <a:latin typeface="Times New Roman" panose="02020603050405020304" pitchFamily="18" charset="0"/>
                          <a:ea typeface="+mn-ea"/>
                          <a:cs typeface="Times New Roman" panose="02020603050405020304" pitchFamily="18" charset="0"/>
                        </a:rPr>
                        <a:t>B</a:t>
                      </a:r>
                      <a:r>
                        <a:rPr lang="vi-VN" sz="1400" b="1" kern="1200" dirty="0">
                          <a:solidFill>
                            <a:schemeClr val="dk1"/>
                          </a:solidFill>
                          <a:effectLst/>
                          <a:latin typeface="Times New Roman" panose="02020603050405020304" pitchFamily="18" charset="0"/>
                          <a:ea typeface="+mn-ea"/>
                          <a:cs typeface="Times New Roman" panose="02020603050405020304" pitchFamily="18" charset="0"/>
                        </a:rPr>
                        <a:t>ài thực nghiệm cơ bản đáp ứng các mục tiêu, nội dung và hình thức tổ chức dạy học môn Ngữ văn</a:t>
                      </a:r>
                      <a:r>
                        <a:rPr lang="en-GB" sz="1400" b="1" kern="1200" dirty="0">
                          <a:solidFill>
                            <a:schemeClr val="dk1"/>
                          </a:solidFill>
                          <a:effectLst/>
                          <a:latin typeface="Times New Roman" panose="02020603050405020304" pitchFamily="18" charset="0"/>
                          <a:ea typeface="+mn-ea"/>
                          <a:cs typeface="Times New Roman" panose="02020603050405020304" pitchFamily="18" charset="0"/>
                        </a:rPr>
                        <a:t> 8</a:t>
                      </a:r>
                      <a:r>
                        <a:rPr lang="vi-VN" sz="1400" b="1" kern="1200" dirty="0">
                          <a:solidFill>
                            <a:schemeClr val="dk1"/>
                          </a:solidFill>
                          <a:effectLst/>
                          <a:latin typeface="Times New Roman" panose="02020603050405020304" pitchFamily="18" charset="0"/>
                          <a:ea typeface="+mn-ea"/>
                          <a:cs typeface="Times New Roman" panose="02020603050405020304" pitchFamily="18" charset="0"/>
                        </a:rPr>
                        <a:t>. </a:t>
                      </a: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0"/>
                        </a:spcAft>
                      </a:pPr>
                      <a:r>
                        <a:rPr lang="vi-VN" sz="1400" b="1" dirty="0">
                          <a:effectLst/>
                          <a:latin typeface="Times New Roman" panose="02020603050405020304" pitchFamily="18" charset="0"/>
                          <a:ea typeface="Tahoma" panose="020B0604030504040204" pitchFamily="34" charset="0"/>
                          <a:cs typeface="Times New Roman" panose="02020603050405020304" pitchFamily="18" charset="0"/>
                        </a:rPr>
                        <a:t>Đạt yêu cầu</a:t>
                      </a:r>
                      <a:endParaRPr lang="en-US" sz="1400" b="1" dirty="0">
                        <a:effectLst/>
                        <a:latin typeface="Times New Roman" panose="02020603050405020304" pitchFamily="18" charset="0"/>
                        <a:ea typeface="Tahoma" panose="020B0604030504040204" pitchFamily="34" charset="0"/>
                        <a:cs typeface="Times New Roman" panose="02020603050405020304" pitchFamily="18" charset="0"/>
                      </a:endParaRPr>
                    </a:p>
                    <a:p>
                      <a:pPr marL="0" marR="0" algn="ctr">
                        <a:lnSpc>
                          <a:spcPct val="115000"/>
                        </a:lnSpc>
                        <a:spcBef>
                          <a:spcPts val="600"/>
                        </a:spcBef>
                        <a:spcAft>
                          <a:spcPts val="0"/>
                        </a:spcAft>
                      </a:pPr>
                      <a:r>
                        <a:rPr lang="vi-VN" sz="1400" b="1" dirty="0">
                          <a:effectLst/>
                          <a:latin typeface="Times New Roman" panose="02020603050405020304" pitchFamily="18" charset="0"/>
                          <a:ea typeface="Tahoma" panose="020B0604030504040204" pitchFamily="34" charset="0"/>
                          <a:cs typeface="Times New Roman" panose="02020603050405020304" pitchFamily="18" charset="0"/>
                        </a:rPr>
                        <a:t> </a:t>
                      </a:r>
                      <a:endParaRPr lang="en-US" sz="1400" b="1"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0202" marR="60202" marT="0" marB="0" anchor="ctr"/>
                </a:tc>
                <a:extLst>
                  <a:ext uri="{0D108BD9-81ED-4DB2-BD59-A6C34878D82A}">
                    <a16:rowId xmlns:a16="http://schemas.microsoft.com/office/drawing/2014/main" val="10001"/>
                  </a:ext>
                </a:extLst>
              </a:tr>
              <a:tr h="569761">
                <a:tc>
                  <a:txBody>
                    <a:bodyPr/>
                    <a:lstStyle/>
                    <a:p>
                      <a:pPr algn="ctr">
                        <a:lnSpc>
                          <a:spcPct val="115000"/>
                        </a:lnSpc>
                        <a:spcAft>
                          <a:spcPts val="1000"/>
                        </a:spcAft>
                      </a:pPr>
                      <a:r>
                        <a:rPr lang="vi-VN" sz="1400">
                          <a:effectLst/>
                        </a:rPr>
                        <a:t>2</a:t>
                      </a:r>
                      <a:endParaRPr lang="en-GB"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1400" kern="1200" dirty="0" err="1">
                          <a:solidFill>
                            <a:schemeClr val="dk1"/>
                          </a:solidFill>
                          <a:effectLst/>
                          <a:latin typeface="+mn-lt"/>
                          <a:ea typeface="+mn-ea"/>
                          <a:cs typeface="+mn-cs"/>
                        </a:rPr>
                        <a:t>Sắc</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thái</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của</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tiếng</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cười</a:t>
                      </a:r>
                      <a:endParaRPr lang="en-GB" sz="11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400" b="1" dirty="0">
                          <a:effectLst/>
                          <a:latin typeface="Times New Roman" panose="02020603050405020304" pitchFamily="18" charset="0"/>
                          <a:cs typeface="Times New Roman" panose="02020603050405020304" pitchFamily="18" charset="0"/>
                        </a:rPr>
                        <a:t>14</a:t>
                      </a: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r>
                        <a:rPr lang="en-US" sz="1800" kern="1200" dirty="0">
                          <a:solidFill>
                            <a:schemeClr val="dk1"/>
                          </a:solidFill>
                          <a:effectLst/>
                          <a:latin typeface="+mn-lt"/>
                          <a:ea typeface="+mn-ea"/>
                          <a:cs typeface="+mn-cs"/>
                        </a:rPr>
                        <a:t>THCS – THPT </a:t>
                      </a:r>
                      <a:r>
                        <a:rPr lang="en-US" sz="1800" kern="1200" dirty="0" err="1">
                          <a:solidFill>
                            <a:schemeClr val="dk1"/>
                          </a:solidFill>
                          <a:effectLst/>
                          <a:latin typeface="+mn-lt"/>
                          <a:ea typeface="+mn-ea"/>
                          <a:cs typeface="+mn-cs"/>
                        </a:rPr>
                        <a:t>Lương</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Thế</a:t>
                      </a:r>
                      <a:r>
                        <a:rPr lang="en-US" sz="1800" kern="1200" dirty="0">
                          <a:solidFill>
                            <a:schemeClr val="dk1"/>
                          </a:solidFill>
                          <a:effectLst/>
                          <a:latin typeface="+mn-lt"/>
                          <a:ea typeface="+mn-ea"/>
                          <a:cs typeface="+mn-cs"/>
                        </a:rPr>
                        <a:t> Vinh, </a:t>
                      </a:r>
                    </a:p>
                    <a:p>
                      <a:r>
                        <a:rPr lang="en-US" sz="1800" kern="1200" dirty="0" err="1">
                          <a:solidFill>
                            <a:schemeClr val="dk1"/>
                          </a:solidFill>
                          <a:effectLst/>
                          <a:latin typeface="+mn-lt"/>
                          <a:ea typeface="+mn-ea"/>
                          <a:cs typeface="+mn-cs"/>
                        </a:rPr>
                        <a:t>Thành</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phố</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Hồ</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Chí</a:t>
                      </a:r>
                      <a:r>
                        <a:rPr lang="en-US" sz="1800" kern="1200" dirty="0">
                          <a:solidFill>
                            <a:schemeClr val="dk1"/>
                          </a:solidFill>
                          <a:effectLst/>
                          <a:latin typeface="+mn-lt"/>
                          <a:ea typeface="+mn-ea"/>
                          <a:cs typeface="+mn-cs"/>
                        </a:rPr>
                        <a:t> Minh</a:t>
                      </a: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vi-VN" sz="1400" b="1" kern="1200" dirty="0">
                          <a:solidFill>
                            <a:schemeClr val="dk1"/>
                          </a:solidFill>
                          <a:effectLst/>
                          <a:latin typeface="Times New Roman" panose="02020603050405020304" pitchFamily="18" charset="0"/>
                          <a:ea typeface="+mn-ea"/>
                          <a:cs typeface="Times New Roman" panose="02020603050405020304" pitchFamily="18" charset="0"/>
                        </a:rPr>
                        <a:t>Các hoạt động đã tạo được hứng thú, niềm vui cho học sinh</a:t>
                      </a:r>
                      <a:r>
                        <a:rPr lang="en-GB" sz="1400" b="1" kern="1200" dirty="0">
                          <a:solidFill>
                            <a:schemeClr val="dk1"/>
                          </a:solidFill>
                          <a:effectLst/>
                          <a:latin typeface="Times New Roman" panose="02020603050405020304" pitchFamily="18" charset="0"/>
                          <a:ea typeface="+mn-ea"/>
                          <a:cs typeface="Times New Roman" panose="02020603050405020304" pitchFamily="18" charset="0"/>
                        </a:rPr>
                        <a:t>.</a:t>
                      </a:r>
                      <a:r>
                        <a:rPr lang="vi-VN" sz="1400" b="1" kern="1200" dirty="0">
                          <a:solidFill>
                            <a:schemeClr val="dk1"/>
                          </a:solidFill>
                          <a:effectLst/>
                          <a:latin typeface="Times New Roman" panose="02020603050405020304" pitchFamily="18" charset="0"/>
                          <a:ea typeface="+mn-ea"/>
                          <a:cs typeface="Times New Roman" panose="02020603050405020304" pitchFamily="18" charset="0"/>
                        </a:rPr>
                        <a:t> </a:t>
                      </a: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r>
                        <a:rPr lang="en-US" sz="1400" b="1" dirty="0" err="1">
                          <a:latin typeface="Times New Roman" panose="02020603050405020304" pitchFamily="18" charset="0"/>
                          <a:cs typeface="Times New Roman" panose="02020603050405020304" pitchFamily="18" charset="0"/>
                        </a:rPr>
                        <a:t>Đạt</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yêu</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cầu</a:t>
                      </a:r>
                      <a:endParaRPr lang="en-US"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563691">
                <a:tc>
                  <a:txBody>
                    <a:bodyPr/>
                    <a:lstStyle/>
                    <a:p>
                      <a:pPr algn="ctr">
                        <a:lnSpc>
                          <a:spcPct val="115000"/>
                        </a:lnSpc>
                        <a:spcAft>
                          <a:spcPts val="1000"/>
                        </a:spcAft>
                      </a:pPr>
                      <a:r>
                        <a:rPr lang="vi-VN" sz="1400">
                          <a:effectLst/>
                        </a:rPr>
                        <a:t>3</a:t>
                      </a:r>
                      <a:endParaRPr lang="en-GB"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GB" sz="1400" b="1">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1000"/>
                        </a:spcAft>
                      </a:pP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0"/>
                        </a:spcAft>
                      </a:pPr>
                      <a:endParaRPr lang="en-US" sz="1400" b="1"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0202" marR="60202" marT="0" marB="0" anchor="ctr"/>
                </a:tc>
                <a:extLst>
                  <a:ext uri="{0D108BD9-81ED-4DB2-BD59-A6C34878D82A}">
                    <a16:rowId xmlns:a16="http://schemas.microsoft.com/office/drawing/2014/main" val="10003"/>
                  </a:ext>
                </a:extLst>
              </a:tr>
              <a:tr h="569761">
                <a:tc>
                  <a:txBody>
                    <a:bodyPr/>
                    <a:lstStyle/>
                    <a:p>
                      <a:pPr algn="ctr">
                        <a:lnSpc>
                          <a:spcPct val="115000"/>
                        </a:lnSpc>
                        <a:spcAft>
                          <a:spcPts val="1000"/>
                        </a:spcAft>
                      </a:pPr>
                      <a:r>
                        <a:rPr lang="vi-VN" sz="1400" dirty="0">
                          <a:effectLst/>
                        </a:rPr>
                        <a:t>4</a:t>
                      </a:r>
                      <a:endParaRPr lang="en-GB"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endParaRPr lang="en-GB" sz="1400" b="1">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1000"/>
                        </a:spcAft>
                      </a:pP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0"/>
                        </a:spcAft>
                      </a:pPr>
                      <a:endParaRPr lang="en-US" sz="1400" b="1"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0202" marR="60202" marT="0" marB="0"/>
                </a:tc>
                <a:extLst>
                  <a:ext uri="{0D108BD9-81ED-4DB2-BD59-A6C34878D82A}">
                    <a16:rowId xmlns:a16="http://schemas.microsoft.com/office/drawing/2014/main" val="10004"/>
                  </a:ext>
                </a:extLst>
              </a:tr>
              <a:tr h="494695">
                <a:tc>
                  <a:txBody>
                    <a:bodyPr/>
                    <a:lstStyle/>
                    <a:p>
                      <a:pPr algn="ctr">
                        <a:lnSpc>
                          <a:spcPct val="115000"/>
                        </a:lnSpc>
                        <a:spcAft>
                          <a:spcPts val="1000"/>
                        </a:spcAft>
                      </a:pPr>
                      <a:r>
                        <a:rPr lang="vi-VN" sz="1400" dirty="0">
                          <a:effectLst/>
                        </a:rPr>
                        <a:t> </a:t>
                      </a:r>
                      <a:endParaRPr lang="en-GB"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vi-VN" sz="1400" b="1">
                          <a:effectLst/>
                          <a:latin typeface="Times New Roman" panose="02020603050405020304" pitchFamily="18" charset="0"/>
                          <a:cs typeface="Times New Roman" panose="02020603050405020304" pitchFamily="18" charset="0"/>
                        </a:rPr>
                        <a:t>Tổng cộng</a:t>
                      </a:r>
                      <a:endParaRPr lang="en-GB" sz="1400" b="1">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GB" sz="1400" b="1" dirty="0">
                          <a:effectLst/>
                          <a:latin typeface="Times New Roman" panose="02020603050405020304" pitchFamily="18" charset="0"/>
                          <a:cs typeface="Times New Roman" panose="02020603050405020304" pitchFamily="18" charset="0"/>
                        </a:rPr>
                        <a:t>28</a:t>
                      </a: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204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D85A2-872F-4E71-AA13-2CE27E98C2F1}" type="datetime1">
              <a:rPr lang="en-US" smtClean="0"/>
              <a:t>16/01/2023</a:t>
            </a:fld>
            <a:endParaRPr lang="en-US"/>
          </a:p>
        </p:txBody>
      </p:sp>
      <p:sp>
        <p:nvSpPr>
          <p:cNvPr id="3" name="Slide Number Placeholder 2"/>
          <p:cNvSpPr>
            <a:spLocks noGrp="1"/>
          </p:cNvSpPr>
          <p:nvPr>
            <p:ph type="sldNum" sz="quarter" idx="12"/>
          </p:nvPr>
        </p:nvSpPr>
        <p:spPr/>
        <p:txBody>
          <a:bodyPr/>
          <a:lstStyle/>
          <a:p>
            <a:fld id="{74A3404E-108D-4C83-932E-0A353F71BD4D}" type="slidenum">
              <a:rPr lang="en-US" smtClean="0"/>
              <a:t>39</a:t>
            </a:fld>
            <a:endParaRPr lang="en-US"/>
          </a:p>
        </p:txBody>
      </p:sp>
    </p:spTree>
    <p:extLst>
      <p:ext uri="{BB962C8B-B14F-4D97-AF65-F5344CB8AC3E}">
        <p14:creationId xmlns:p14="http://schemas.microsoft.com/office/powerpoint/2010/main" val="240271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9">
            <a:extLst>
              <a:ext uri="{FF2B5EF4-FFF2-40B4-BE49-F238E27FC236}">
                <a16:creationId xmlns:a16="http://schemas.microsoft.com/office/drawing/2014/main" id="{D4159C91-2B17-4576-A8F0-8F5F2572DF01}"/>
              </a:ext>
            </a:extLst>
          </p:cNvPr>
          <p:cNvSpPr/>
          <p:nvPr/>
        </p:nvSpPr>
        <p:spPr>
          <a:xfrm>
            <a:off x="1099335" y="2106202"/>
            <a:ext cx="2773616" cy="2170236"/>
          </a:xfrm>
          <a:prstGeom prst="roundRect">
            <a:avLst>
              <a:gd name="adj" fmla="val 13158"/>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Arial" panose="020B0604020202020204" pitchFamily="34" charset="0"/>
                <a:cs typeface="Arial" panose="020B0604020202020204" pitchFamily="34" charset="0"/>
              </a:rPr>
              <a:t>CẤU</a:t>
            </a:r>
            <a:r>
              <a:rPr lang="en-US" sz="2800" b="1" dirty="0">
                <a:solidFill>
                  <a:srgbClr val="FF0000"/>
                </a:solidFill>
                <a:latin typeface="Arial" panose="020B0604020202020204" pitchFamily="34" charset="0"/>
                <a:cs typeface="Arial" panose="020B0604020202020204" pitchFamily="34" charset="0"/>
              </a:rPr>
              <a:t> TRÚC </a:t>
            </a:r>
            <a:r>
              <a:rPr lang="en-US" sz="2800" b="1" dirty="0" err="1">
                <a:solidFill>
                  <a:srgbClr val="FF0000"/>
                </a:solidFill>
                <a:latin typeface="Arial" panose="020B0604020202020204" pitchFamily="34" charset="0"/>
                <a:cs typeface="Arial" panose="020B0604020202020204" pitchFamily="34" charset="0"/>
              </a:rPr>
              <a:t>CHỦ</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ĐIỂM</a:t>
            </a:r>
            <a:r>
              <a:rPr lang="en-US" sz="2800" b="1" dirty="0">
                <a:solidFill>
                  <a:srgbClr val="FF0000"/>
                </a:solidFill>
                <a:latin typeface="Arial" panose="020B0604020202020204" pitchFamily="34" charset="0"/>
                <a:cs typeface="Arial" panose="020B0604020202020204" pitchFamily="34" charset="0"/>
              </a:rPr>
              <a:t>/ BÀI HỌC</a:t>
            </a:r>
          </a:p>
        </p:txBody>
      </p:sp>
      <p:sp>
        <p:nvSpPr>
          <p:cNvPr id="5" name="Rounded Rectangle 4"/>
          <p:cNvSpPr/>
          <p:nvPr/>
        </p:nvSpPr>
        <p:spPr>
          <a:xfrm>
            <a:off x="4567381" y="101602"/>
            <a:ext cx="4230255" cy="53570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lumMod val="40000"/>
                    <a:lumOff val="60000"/>
                  </a:schemeClr>
                </a:solidFill>
              </a:rPr>
              <a:t>YÊU CẦU CẦN ĐẠT</a:t>
            </a:r>
          </a:p>
        </p:txBody>
      </p:sp>
      <p:sp>
        <p:nvSpPr>
          <p:cNvPr id="7" name="Rounded Rectangle 6"/>
          <p:cNvSpPr/>
          <p:nvPr/>
        </p:nvSpPr>
        <p:spPr>
          <a:xfrm>
            <a:off x="4567381" y="706588"/>
            <a:ext cx="4230255" cy="72967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92C31"/>
                </a:solidFill>
              </a:rPr>
              <a:t>GIỚI THIỆU BÀI HỌC</a:t>
            </a:r>
          </a:p>
          <a:p>
            <a:pPr algn="ctr"/>
            <a:r>
              <a:rPr lang="en-US" b="1" dirty="0">
                <a:solidFill>
                  <a:srgbClr val="992C31"/>
                </a:solidFill>
              </a:rPr>
              <a:t>CÂU HỎI LỚN</a:t>
            </a:r>
          </a:p>
        </p:txBody>
      </p:sp>
      <p:sp>
        <p:nvSpPr>
          <p:cNvPr id="8" name="Rounded Rectangle 7"/>
          <p:cNvSpPr/>
          <p:nvPr/>
        </p:nvSpPr>
        <p:spPr>
          <a:xfrm>
            <a:off x="4567380" y="1505537"/>
            <a:ext cx="4230255" cy="246610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rPr>
              <a:t>ĐỌC:</a:t>
            </a:r>
            <a:endParaRPr lang="en-US" dirty="0">
              <a:solidFill>
                <a:srgbClr val="002060"/>
              </a:solidFill>
            </a:endParaRPr>
          </a:p>
          <a:p>
            <a:r>
              <a:rPr lang="en-US" b="1" dirty="0">
                <a:solidFill>
                  <a:srgbClr val="002060"/>
                </a:solidFill>
              </a:rPr>
              <a:t>Tri </a:t>
            </a:r>
            <a:r>
              <a:rPr lang="en-US" b="1" dirty="0" err="1">
                <a:solidFill>
                  <a:srgbClr val="002060"/>
                </a:solidFill>
              </a:rPr>
              <a:t>thức</a:t>
            </a:r>
            <a:r>
              <a:rPr lang="en-US" b="1" dirty="0">
                <a:solidFill>
                  <a:srgbClr val="002060"/>
                </a:solidFill>
              </a:rPr>
              <a:t> </a:t>
            </a:r>
            <a:r>
              <a:rPr lang="en-US" b="1" dirty="0" err="1">
                <a:solidFill>
                  <a:srgbClr val="002060"/>
                </a:solidFill>
              </a:rPr>
              <a:t>Ngữ</a:t>
            </a:r>
            <a:r>
              <a:rPr lang="en-US" b="1" dirty="0">
                <a:solidFill>
                  <a:srgbClr val="002060"/>
                </a:solidFill>
              </a:rPr>
              <a:t> </a:t>
            </a:r>
            <a:r>
              <a:rPr lang="en-US" b="1" dirty="0" err="1">
                <a:solidFill>
                  <a:srgbClr val="002060"/>
                </a:solidFill>
              </a:rPr>
              <a:t>văn</a:t>
            </a:r>
            <a:endParaRPr lang="en-US" b="1" dirty="0">
              <a:solidFill>
                <a:srgbClr val="002060"/>
              </a:solidFill>
            </a:endParaRPr>
          </a:p>
          <a:p>
            <a:r>
              <a:rPr lang="en-US" i="1" dirty="0">
                <a:solidFill>
                  <a:srgbClr val="002060"/>
                </a:solidFill>
              </a:rPr>
              <a:t>VB 1, 2</a:t>
            </a:r>
            <a:r>
              <a:rPr lang="en-US" dirty="0">
                <a:solidFill>
                  <a:srgbClr val="002060"/>
                </a:solidFill>
              </a:rPr>
              <a:t>: </a:t>
            </a:r>
            <a:r>
              <a:rPr lang="en-US" dirty="0" err="1">
                <a:solidFill>
                  <a:srgbClr val="002060"/>
                </a:solidFill>
              </a:rPr>
              <a:t>thuộc</a:t>
            </a:r>
            <a:r>
              <a:rPr lang="en-US" dirty="0">
                <a:solidFill>
                  <a:srgbClr val="002060"/>
                </a:solidFill>
              </a:rPr>
              <a:t> </a:t>
            </a:r>
            <a:r>
              <a:rPr lang="en-US" dirty="0" err="1">
                <a:solidFill>
                  <a:srgbClr val="002060"/>
                </a:solidFill>
              </a:rPr>
              <a:t>thể</a:t>
            </a:r>
            <a:r>
              <a:rPr lang="en-US" dirty="0">
                <a:solidFill>
                  <a:srgbClr val="002060"/>
                </a:solidFill>
              </a:rPr>
              <a:t> </a:t>
            </a:r>
            <a:r>
              <a:rPr lang="en-US" dirty="0" err="1">
                <a:solidFill>
                  <a:srgbClr val="002060"/>
                </a:solidFill>
              </a:rPr>
              <a:t>loại</a:t>
            </a:r>
            <a:r>
              <a:rPr lang="en-US" dirty="0">
                <a:solidFill>
                  <a:srgbClr val="002060"/>
                </a:solidFill>
              </a:rPr>
              <a:t> </a:t>
            </a:r>
            <a:r>
              <a:rPr lang="en-US" dirty="0" err="1">
                <a:solidFill>
                  <a:srgbClr val="002060"/>
                </a:solidFill>
              </a:rPr>
              <a:t>chính</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bài</a:t>
            </a:r>
            <a:r>
              <a:rPr lang="en-US" dirty="0">
                <a:solidFill>
                  <a:srgbClr val="002060"/>
                </a:solidFill>
              </a:rPr>
              <a:t> </a:t>
            </a:r>
            <a:r>
              <a:rPr lang="en-US" dirty="0" err="1">
                <a:solidFill>
                  <a:srgbClr val="002060"/>
                </a:solidFill>
              </a:rPr>
              <a:t>học</a:t>
            </a:r>
            <a:endParaRPr lang="en-US" dirty="0">
              <a:solidFill>
                <a:srgbClr val="002060"/>
              </a:solidFill>
            </a:endParaRPr>
          </a:p>
          <a:p>
            <a:r>
              <a:rPr lang="en-US" i="1" dirty="0">
                <a:solidFill>
                  <a:srgbClr val="002060"/>
                </a:solidFill>
              </a:rPr>
              <a:t>VB 3: </a:t>
            </a:r>
            <a:r>
              <a:rPr lang="vi-VN" i="1" dirty="0">
                <a:solidFill>
                  <a:srgbClr val="002060"/>
                </a:solidFill>
              </a:rPr>
              <a:t>Đọc kết nối chủ điểm</a:t>
            </a:r>
            <a:r>
              <a:rPr lang="en-US" i="1" dirty="0">
                <a:solidFill>
                  <a:srgbClr val="002060"/>
                </a:solidFill>
              </a:rPr>
              <a:t>, </a:t>
            </a:r>
            <a:r>
              <a:rPr lang="vi-VN" dirty="0">
                <a:solidFill>
                  <a:srgbClr val="002060"/>
                </a:solidFill>
              </a:rPr>
              <a:t>thuộc </a:t>
            </a:r>
            <a:r>
              <a:rPr lang="en-US" dirty="0" err="1">
                <a:solidFill>
                  <a:srgbClr val="002060"/>
                </a:solidFill>
              </a:rPr>
              <a:t>thể</a:t>
            </a:r>
            <a:r>
              <a:rPr lang="en-US" dirty="0">
                <a:solidFill>
                  <a:srgbClr val="002060"/>
                </a:solidFill>
              </a:rPr>
              <a:t> </a:t>
            </a:r>
            <a:r>
              <a:rPr lang="en-US" dirty="0" err="1">
                <a:solidFill>
                  <a:srgbClr val="002060"/>
                </a:solidFill>
              </a:rPr>
              <a:t>loại</a:t>
            </a:r>
            <a:r>
              <a:rPr lang="en-US" dirty="0">
                <a:solidFill>
                  <a:srgbClr val="002060"/>
                </a:solidFill>
              </a:rPr>
              <a:t> </a:t>
            </a:r>
            <a:r>
              <a:rPr lang="en-US" dirty="0" err="1">
                <a:solidFill>
                  <a:srgbClr val="002060"/>
                </a:solidFill>
              </a:rPr>
              <a:t>khác</a:t>
            </a:r>
            <a:endParaRPr lang="en-US" dirty="0">
              <a:solidFill>
                <a:srgbClr val="002060"/>
              </a:solidFill>
            </a:endParaRPr>
          </a:p>
          <a:p>
            <a:r>
              <a:rPr lang="en-US" i="1" dirty="0">
                <a:solidFill>
                  <a:srgbClr val="002060"/>
                </a:solidFill>
              </a:rPr>
              <a:t>VB 4: </a:t>
            </a:r>
            <a:r>
              <a:rPr lang="en-US" i="1" dirty="0" err="1">
                <a:solidFill>
                  <a:srgbClr val="002060"/>
                </a:solidFill>
              </a:rPr>
              <a:t>Đọc</a:t>
            </a:r>
            <a:r>
              <a:rPr lang="en-US" i="1" dirty="0">
                <a:solidFill>
                  <a:srgbClr val="002060"/>
                </a:solidFill>
              </a:rPr>
              <a:t> </a:t>
            </a:r>
            <a:r>
              <a:rPr lang="en-US" i="1" dirty="0" err="1">
                <a:solidFill>
                  <a:srgbClr val="002060"/>
                </a:solidFill>
              </a:rPr>
              <a:t>mở</a:t>
            </a:r>
            <a:r>
              <a:rPr lang="en-US" i="1" dirty="0">
                <a:solidFill>
                  <a:srgbClr val="002060"/>
                </a:solidFill>
              </a:rPr>
              <a:t> </a:t>
            </a:r>
            <a:r>
              <a:rPr lang="en-US" i="1" dirty="0" err="1">
                <a:solidFill>
                  <a:srgbClr val="002060"/>
                </a:solidFill>
              </a:rPr>
              <a:t>rộng</a:t>
            </a:r>
            <a:r>
              <a:rPr lang="vi-VN" i="1" dirty="0">
                <a:solidFill>
                  <a:srgbClr val="002060"/>
                </a:solidFill>
              </a:rPr>
              <a:t> theo thể loại</a:t>
            </a:r>
            <a:r>
              <a:rPr lang="en-US" dirty="0">
                <a:solidFill>
                  <a:srgbClr val="002060"/>
                </a:solidFill>
              </a:rPr>
              <a:t>: </a:t>
            </a:r>
            <a:r>
              <a:rPr lang="en-US" dirty="0" err="1">
                <a:solidFill>
                  <a:srgbClr val="002060"/>
                </a:solidFill>
              </a:rPr>
              <a:t>thực</a:t>
            </a:r>
            <a:r>
              <a:rPr lang="en-US" dirty="0">
                <a:solidFill>
                  <a:srgbClr val="002060"/>
                </a:solidFill>
              </a:rPr>
              <a:t> </a:t>
            </a:r>
            <a:r>
              <a:rPr lang="en-US" dirty="0" err="1">
                <a:solidFill>
                  <a:srgbClr val="002060"/>
                </a:solidFill>
              </a:rPr>
              <a:t>hành</a:t>
            </a:r>
            <a:r>
              <a:rPr lang="en-US" dirty="0">
                <a:solidFill>
                  <a:srgbClr val="002060"/>
                </a:solidFill>
              </a:rPr>
              <a:t> </a:t>
            </a:r>
            <a:r>
              <a:rPr lang="en-US" dirty="0" err="1">
                <a:solidFill>
                  <a:srgbClr val="002060"/>
                </a:solidFill>
              </a:rPr>
              <a:t>đọc</a:t>
            </a:r>
            <a:r>
              <a:rPr lang="en-US" dirty="0">
                <a:solidFill>
                  <a:srgbClr val="002060"/>
                </a:solidFill>
              </a:rPr>
              <a:t> </a:t>
            </a:r>
            <a:r>
              <a:rPr lang="en-US" dirty="0" err="1">
                <a:solidFill>
                  <a:srgbClr val="002060"/>
                </a:solidFill>
              </a:rPr>
              <a:t>thể</a:t>
            </a:r>
            <a:r>
              <a:rPr lang="en-US" dirty="0">
                <a:solidFill>
                  <a:srgbClr val="002060"/>
                </a:solidFill>
              </a:rPr>
              <a:t> </a:t>
            </a:r>
            <a:r>
              <a:rPr lang="en-US" dirty="0" err="1">
                <a:solidFill>
                  <a:srgbClr val="002060"/>
                </a:solidFill>
              </a:rPr>
              <a:t>loại</a:t>
            </a:r>
            <a:r>
              <a:rPr lang="en-US" dirty="0">
                <a:solidFill>
                  <a:srgbClr val="002060"/>
                </a:solidFill>
              </a:rPr>
              <a:t> </a:t>
            </a:r>
            <a:r>
              <a:rPr lang="en-US" dirty="0" err="1">
                <a:solidFill>
                  <a:srgbClr val="002060"/>
                </a:solidFill>
              </a:rPr>
              <a:t>chính</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bài</a:t>
            </a:r>
            <a:r>
              <a:rPr lang="en-US" dirty="0">
                <a:solidFill>
                  <a:srgbClr val="002060"/>
                </a:solidFill>
              </a:rPr>
              <a:t> </a:t>
            </a:r>
            <a:r>
              <a:rPr lang="en-US" dirty="0" err="1">
                <a:solidFill>
                  <a:srgbClr val="002060"/>
                </a:solidFill>
              </a:rPr>
              <a:t>học</a:t>
            </a:r>
            <a:endParaRPr lang="en-US" dirty="0">
              <a:solidFill>
                <a:srgbClr val="002060"/>
              </a:solidFill>
            </a:endParaRPr>
          </a:p>
          <a:p>
            <a:r>
              <a:rPr lang="en-US" b="1" dirty="0">
                <a:solidFill>
                  <a:srgbClr val="002060"/>
                </a:solidFill>
              </a:rPr>
              <a:t>THỰC HÀNH TIẾNG VIỆT</a:t>
            </a:r>
          </a:p>
        </p:txBody>
      </p:sp>
      <p:sp>
        <p:nvSpPr>
          <p:cNvPr id="9" name="Rounded Rectangle 8"/>
          <p:cNvSpPr/>
          <p:nvPr/>
        </p:nvSpPr>
        <p:spPr>
          <a:xfrm>
            <a:off x="4581235" y="4040918"/>
            <a:ext cx="4230255" cy="112683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rPr>
              <a:t>VIẾT: </a:t>
            </a:r>
            <a:endParaRPr lang="en-US" dirty="0">
              <a:solidFill>
                <a:srgbClr val="002060"/>
              </a:solidFill>
            </a:endParaRPr>
          </a:p>
          <a:p>
            <a:r>
              <a:rPr lang="en-US" dirty="0">
                <a:solidFill>
                  <a:srgbClr val="002060"/>
                </a:solidFill>
              </a:rPr>
              <a:t>Tri </a:t>
            </a:r>
            <a:r>
              <a:rPr lang="en-US" dirty="0" err="1">
                <a:solidFill>
                  <a:srgbClr val="002060"/>
                </a:solidFill>
              </a:rPr>
              <a:t>thức</a:t>
            </a:r>
            <a:r>
              <a:rPr lang="en-US" dirty="0">
                <a:solidFill>
                  <a:srgbClr val="002060"/>
                </a:solidFill>
              </a:rPr>
              <a:t> </a:t>
            </a:r>
            <a:r>
              <a:rPr lang="en-US" dirty="0" err="1">
                <a:solidFill>
                  <a:srgbClr val="002060"/>
                </a:solidFill>
              </a:rPr>
              <a:t>về</a:t>
            </a:r>
            <a:r>
              <a:rPr lang="en-US" dirty="0">
                <a:solidFill>
                  <a:srgbClr val="002060"/>
                </a:solidFill>
              </a:rPr>
              <a:t> </a:t>
            </a:r>
            <a:r>
              <a:rPr lang="en-US" dirty="0" err="1">
                <a:solidFill>
                  <a:srgbClr val="002060"/>
                </a:solidFill>
              </a:rPr>
              <a:t>kiểu</a:t>
            </a:r>
            <a:r>
              <a:rPr lang="en-US" dirty="0">
                <a:solidFill>
                  <a:srgbClr val="002060"/>
                </a:solidFill>
              </a:rPr>
              <a:t> </a:t>
            </a:r>
            <a:r>
              <a:rPr lang="en-US" dirty="0" err="1">
                <a:solidFill>
                  <a:srgbClr val="002060"/>
                </a:solidFill>
              </a:rPr>
              <a:t>bài</a:t>
            </a:r>
            <a:endParaRPr lang="en-US" dirty="0">
              <a:solidFill>
                <a:srgbClr val="002060"/>
              </a:solidFill>
            </a:endParaRPr>
          </a:p>
          <a:p>
            <a:r>
              <a:rPr lang="en-US" dirty="0" err="1">
                <a:solidFill>
                  <a:srgbClr val="002060"/>
                </a:solidFill>
              </a:rPr>
              <a:t>Hướng</a:t>
            </a:r>
            <a:r>
              <a:rPr lang="en-US" dirty="0">
                <a:solidFill>
                  <a:srgbClr val="002060"/>
                </a:solidFill>
              </a:rPr>
              <a:t> </a:t>
            </a:r>
            <a:r>
              <a:rPr lang="en-US" dirty="0" err="1">
                <a:solidFill>
                  <a:srgbClr val="002060"/>
                </a:solidFill>
              </a:rPr>
              <a:t>dẫn</a:t>
            </a:r>
            <a:r>
              <a:rPr lang="en-US" dirty="0">
                <a:solidFill>
                  <a:srgbClr val="002060"/>
                </a:solidFill>
              </a:rPr>
              <a:t> </a:t>
            </a:r>
            <a:r>
              <a:rPr lang="en-US" dirty="0" err="1">
                <a:solidFill>
                  <a:srgbClr val="002060"/>
                </a:solidFill>
              </a:rPr>
              <a:t>phân</a:t>
            </a:r>
            <a:r>
              <a:rPr lang="en-US" dirty="0">
                <a:solidFill>
                  <a:srgbClr val="002060"/>
                </a:solidFill>
              </a:rPr>
              <a:t> </a:t>
            </a:r>
            <a:r>
              <a:rPr lang="en-US" dirty="0" err="1">
                <a:solidFill>
                  <a:srgbClr val="002060"/>
                </a:solidFill>
              </a:rPr>
              <a:t>tích</a:t>
            </a:r>
            <a:r>
              <a:rPr lang="en-US" dirty="0">
                <a:solidFill>
                  <a:srgbClr val="002060"/>
                </a:solidFill>
              </a:rPr>
              <a:t> </a:t>
            </a:r>
            <a:r>
              <a:rPr lang="en-US" dirty="0" err="1">
                <a:solidFill>
                  <a:srgbClr val="002060"/>
                </a:solidFill>
              </a:rPr>
              <a:t>kiểu</a:t>
            </a:r>
            <a:r>
              <a:rPr lang="en-US" dirty="0">
                <a:solidFill>
                  <a:srgbClr val="002060"/>
                </a:solidFill>
              </a:rPr>
              <a:t> VB</a:t>
            </a:r>
          </a:p>
          <a:p>
            <a:r>
              <a:rPr lang="en-US" dirty="0" err="1">
                <a:solidFill>
                  <a:srgbClr val="002060"/>
                </a:solidFill>
              </a:rPr>
              <a:t>Hướng</a:t>
            </a:r>
            <a:r>
              <a:rPr lang="en-US" dirty="0">
                <a:solidFill>
                  <a:srgbClr val="002060"/>
                </a:solidFill>
              </a:rPr>
              <a:t> </a:t>
            </a:r>
            <a:r>
              <a:rPr lang="en-US" dirty="0" err="1">
                <a:solidFill>
                  <a:srgbClr val="002060"/>
                </a:solidFill>
              </a:rPr>
              <a:t>dẫn</a:t>
            </a:r>
            <a:r>
              <a:rPr lang="en-US" dirty="0">
                <a:solidFill>
                  <a:srgbClr val="002060"/>
                </a:solidFill>
              </a:rPr>
              <a:t> </a:t>
            </a:r>
            <a:r>
              <a:rPr lang="en-US" dirty="0" err="1">
                <a:solidFill>
                  <a:srgbClr val="002060"/>
                </a:solidFill>
              </a:rPr>
              <a:t>quy</a:t>
            </a:r>
            <a:r>
              <a:rPr lang="en-US" dirty="0">
                <a:solidFill>
                  <a:srgbClr val="002060"/>
                </a:solidFill>
              </a:rPr>
              <a:t> </a:t>
            </a:r>
            <a:r>
              <a:rPr lang="en-US" dirty="0" err="1">
                <a:solidFill>
                  <a:srgbClr val="002060"/>
                </a:solidFill>
              </a:rPr>
              <a:t>trình</a:t>
            </a:r>
            <a:r>
              <a:rPr lang="en-US" dirty="0">
                <a:solidFill>
                  <a:srgbClr val="002060"/>
                </a:solidFill>
              </a:rPr>
              <a:t> </a:t>
            </a:r>
            <a:r>
              <a:rPr lang="en-US" dirty="0" err="1">
                <a:solidFill>
                  <a:srgbClr val="002060"/>
                </a:solidFill>
              </a:rPr>
              <a:t>viết</a:t>
            </a:r>
            <a:endParaRPr lang="en-US" dirty="0">
              <a:solidFill>
                <a:srgbClr val="002060"/>
              </a:solidFill>
            </a:endParaRPr>
          </a:p>
        </p:txBody>
      </p:sp>
      <p:sp>
        <p:nvSpPr>
          <p:cNvPr id="10" name="Rounded Rectangle 9"/>
          <p:cNvSpPr/>
          <p:nvPr/>
        </p:nvSpPr>
        <p:spPr>
          <a:xfrm>
            <a:off x="4581235" y="5246266"/>
            <a:ext cx="4230255" cy="1015992"/>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NÓI - NGHE</a:t>
            </a:r>
            <a:endParaRPr lang="en-US" dirty="0"/>
          </a:p>
          <a:p>
            <a:r>
              <a:rPr lang="en-US" dirty="0"/>
              <a:t>Tri </a:t>
            </a:r>
            <a:r>
              <a:rPr lang="en-US" dirty="0" err="1"/>
              <a:t>thức</a:t>
            </a:r>
            <a:r>
              <a:rPr lang="en-US" dirty="0"/>
              <a:t> </a:t>
            </a:r>
            <a:r>
              <a:rPr lang="en-US" dirty="0" err="1"/>
              <a:t>về</a:t>
            </a:r>
            <a:r>
              <a:rPr lang="en-US" dirty="0"/>
              <a:t> </a:t>
            </a:r>
            <a:r>
              <a:rPr lang="en-US" dirty="0" err="1"/>
              <a:t>kiểu</a:t>
            </a:r>
            <a:r>
              <a:rPr lang="en-US" dirty="0"/>
              <a:t> </a:t>
            </a:r>
            <a:r>
              <a:rPr lang="en-US" dirty="0" err="1"/>
              <a:t>bài</a:t>
            </a:r>
            <a:r>
              <a:rPr lang="en-US" dirty="0"/>
              <a:t>.</a:t>
            </a:r>
          </a:p>
          <a:p>
            <a:r>
              <a:rPr lang="en-US" dirty="0" err="1"/>
              <a:t>Hướng</a:t>
            </a:r>
            <a:r>
              <a:rPr lang="en-US" dirty="0"/>
              <a:t> </a:t>
            </a:r>
            <a:r>
              <a:rPr lang="en-US" dirty="0" err="1"/>
              <a:t>dẫn</a:t>
            </a:r>
            <a:r>
              <a:rPr lang="en-US" dirty="0"/>
              <a:t> </a:t>
            </a:r>
            <a:r>
              <a:rPr lang="en-US" dirty="0" err="1"/>
              <a:t>quy</a:t>
            </a:r>
            <a:r>
              <a:rPr lang="en-US" dirty="0"/>
              <a:t> </a:t>
            </a:r>
            <a:r>
              <a:rPr lang="en-US" dirty="0" err="1"/>
              <a:t>trình</a:t>
            </a:r>
            <a:r>
              <a:rPr lang="en-US" dirty="0"/>
              <a:t> </a:t>
            </a:r>
            <a:r>
              <a:rPr lang="en-US" dirty="0" err="1"/>
              <a:t>nói</a:t>
            </a:r>
            <a:r>
              <a:rPr lang="en-US" dirty="0"/>
              <a:t> - </a:t>
            </a:r>
            <a:r>
              <a:rPr lang="en-US" dirty="0" err="1"/>
              <a:t>nghe</a:t>
            </a:r>
            <a:endParaRPr lang="en-US" dirty="0"/>
          </a:p>
        </p:txBody>
      </p:sp>
      <p:sp>
        <p:nvSpPr>
          <p:cNvPr id="11" name="Rounded Rectangle 10"/>
          <p:cNvSpPr/>
          <p:nvPr/>
        </p:nvSpPr>
        <p:spPr>
          <a:xfrm>
            <a:off x="4576622" y="6340776"/>
            <a:ext cx="4230255" cy="50798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lumMod val="40000"/>
                    <a:lumOff val="60000"/>
                  </a:schemeClr>
                </a:solidFill>
              </a:rPr>
              <a:t>ÔN TẬP</a:t>
            </a:r>
            <a:endParaRPr lang="en-US" dirty="0">
              <a:solidFill>
                <a:schemeClr val="accent4">
                  <a:lumMod val="40000"/>
                  <a:lumOff val="60000"/>
                </a:schemeClr>
              </a:solidFill>
            </a:endParaRPr>
          </a:p>
        </p:txBody>
      </p:sp>
      <p:cxnSp>
        <p:nvCxnSpPr>
          <p:cNvPr id="3" name="Straight Connector 2"/>
          <p:cNvCxnSpPr/>
          <p:nvPr/>
        </p:nvCxnSpPr>
        <p:spPr>
          <a:xfrm>
            <a:off x="8996210" y="369456"/>
            <a:ext cx="75738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a:off x="9753592" y="369456"/>
            <a:ext cx="0" cy="6225312"/>
          </a:xfrm>
          <a:prstGeom prst="line">
            <a:avLst/>
          </a:prstGeom>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p:nvPr/>
        </p:nvCxnSpPr>
        <p:spPr>
          <a:xfrm flipH="1">
            <a:off x="8903848" y="2466109"/>
            <a:ext cx="84974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flipH="1">
            <a:off x="8903848" y="4604333"/>
            <a:ext cx="84974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7" name="Straight Arrow Connector 26"/>
          <p:cNvCxnSpPr/>
          <p:nvPr/>
        </p:nvCxnSpPr>
        <p:spPr>
          <a:xfrm flipH="1">
            <a:off x="8903848" y="6567059"/>
            <a:ext cx="84974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flipH="1">
            <a:off x="8903848" y="5735779"/>
            <a:ext cx="849745" cy="2770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1" name="Straight Connector 30"/>
          <p:cNvCxnSpPr/>
          <p:nvPr/>
        </p:nvCxnSpPr>
        <p:spPr>
          <a:xfrm>
            <a:off x="8903848" y="1043714"/>
            <a:ext cx="119149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flipH="1">
            <a:off x="10021448" y="1043715"/>
            <a:ext cx="73891" cy="5643413"/>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Straight Arrow Connector 37"/>
          <p:cNvCxnSpPr/>
          <p:nvPr/>
        </p:nvCxnSpPr>
        <p:spPr>
          <a:xfrm flipH="1" flipV="1">
            <a:off x="8889993" y="6668655"/>
            <a:ext cx="1131455" cy="1847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6" name="Straight Arrow Connector 45"/>
          <p:cNvCxnSpPr/>
          <p:nvPr/>
        </p:nvCxnSpPr>
        <p:spPr>
          <a:xfrm flipH="1">
            <a:off x="3979162" y="2736284"/>
            <a:ext cx="11806" cy="325811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8" name="Straight Connector 47"/>
          <p:cNvCxnSpPr>
            <a:stCxn id="8" idx="1"/>
          </p:cNvCxnSpPr>
          <p:nvPr/>
        </p:nvCxnSpPr>
        <p:spPr>
          <a:xfrm flipH="1" flipV="1">
            <a:off x="3997635" y="2736283"/>
            <a:ext cx="569744" cy="2306"/>
          </a:xfrm>
          <a:prstGeom prst="line">
            <a:avLst/>
          </a:prstGeom>
        </p:spPr>
        <p:style>
          <a:lnRef idx="3">
            <a:schemeClr val="accent6"/>
          </a:lnRef>
          <a:fillRef idx="0">
            <a:schemeClr val="accent6"/>
          </a:fillRef>
          <a:effectRef idx="2">
            <a:schemeClr val="accent6"/>
          </a:effectRef>
          <a:fontRef idx="minor">
            <a:schemeClr val="tx1"/>
          </a:fontRef>
        </p:style>
      </p:cxnSp>
      <p:cxnSp>
        <p:nvCxnSpPr>
          <p:cNvPr id="52" name="Straight Arrow Connector 51"/>
          <p:cNvCxnSpPr/>
          <p:nvPr/>
        </p:nvCxnSpPr>
        <p:spPr>
          <a:xfrm>
            <a:off x="3990969" y="4604333"/>
            <a:ext cx="507141"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57" name="Straight Connector 56"/>
          <p:cNvCxnSpPr/>
          <p:nvPr/>
        </p:nvCxnSpPr>
        <p:spPr>
          <a:xfrm flipH="1">
            <a:off x="4184073" y="4461170"/>
            <a:ext cx="314036" cy="0"/>
          </a:xfrm>
          <a:prstGeom prst="line">
            <a:avLst/>
          </a:prstGeom>
        </p:spPr>
        <p:style>
          <a:lnRef idx="3">
            <a:schemeClr val="dk1"/>
          </a:lnRef>
          <a:fillRef idx="0">
            <a:schemeClr val="dk1"/>
          </a:fillRef>
          <a:effectRef idx="2">
            <a:schemeClr val="dk1"/>
          </a:effectRef>
          <a:fontRef idx="minor">
            <a:schemeClr val="tx1"/>
          </a:fontRef>
        </p:style>
      </p:cxnSp>
      <p:cxnSp>
        <p:nvCxnSpPr>
          <p:cNvPr id="59" name="Straight Connector 58"/>
          <p:cNvCxnSpPr/>
          <p:nvPr/>
        </p:nvCxnSpPr>
        <p:spPr>
          <a:xfrm>
            <a:off x="4149434" y="4461170"/>
            <a:ext cx="16167" cy="1274608"/>
          </a:xfrm>
          <a:prstGeom prst="line">
            <a:avLst/>
          </a:prstGeom>
        </p:spPr>
        <p:style>
          <a:lnRef idx="3">
            <a:schemeClr val="dk1"/>
          </a:lnRef>
          <a:fillRef idx="0">
            <a:schemeClr val="dk1"/>
          </a:fillRef>
          <a:effectRef idx="2">
            <a:schemeClr val="dk1"/>
          </a:effectRef>
          <a:fontRef idx="minor">
            <a:schemeClr val="tx1"/>
          </a:fontRef>
        </p:style>
      </p:cxnSp>
      <p:cxnSp>
        <p:nvCxnSpPr>
          <p:cNvPr id="61" name="Straight Arrow Connector 60"/>
          <p:cNvCxnSpPr>
            <a:endCxn id="10" idx="1"/>
          </p:cNvCxnSpPr>
          <p:nvPr/>
        </p:nvCxnSpPr>
        <p:spPr>
          <a:xfrm>
            <a:off x="4151746" y="5754262"/>
            <a:ext cx="42948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9" name="Straight Arrow Connector 68"/>
          <p:cNvCxnSpPr/>
          <p:nvPr/>
        </p:nvCxnSpPr>
        <p:spPr>
          <a:xfrm>
            <a:off x="3979163" y="5994400"/>
            <a:ext cx="508001" cy="923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6" name="Slide Number Placeholder 5"/>
          <p:cNvSpPr>
            <a:spLocks noGrp="1"/>
          </p:cNvSpPr>
          <p:nvPr>
            <p:ph type="sldNum" sz="quarter" idx="12"/>
          </p:nvPr>
        </p:nvSpPr>
        <p:spPr/>
        <p:txBody>
          <a:bodyPr/>
          <a:lstStyle/>
          <a:p>
            <a:fld id="{91667C26-B633-48F6-87B8-FF398841F89F}" type="slidenum">
              <a:rPr lang="en-US" smtClean="0"/>
              <a:t>4</a:t>
            </a:fld>
            <a:endParaRPr lang="en-US" dirty="0"/>
          </a:p>
        </p:txBody>
      </p:sp>
    </p:spTree>
    <p:extLst>
      <p:ext uri="{BB962C8B-B14F-4D97-AF65-F5344CB8AC3E}">
        <p14:creationId xmlns:p14="http://schemas.microsoft.com/office/powerpoint/2010/main" val="3512380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21268" y="1607127"/>
            <a:ext cx="1782520" cy="316807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rial" panose="020B0604020202020204" pitchFamily="34" charset="0"/>
                <a:cs typeface="Arial" panose="020B0604020202020204" pitchFamily="34" charset="0"/>
              </a:rPr>
              <a:t>2. </a:t>
            </a:r>
            <a:r>
              <a:rPr lang="en-US" sz="2800" b="1" dirty="0" err="1">
                <a:solidFill>
                  <a:srgbClr val="002060"/>
                </a:solidFill>
                <a:latin typeface="Arial" panose="020B0604020202020204" pitchFamily="34" charset="0"/>
                <a:cs typeface="Arial" panose="020B0604020202020204" pitchFamily="34" charset="0"/>
              </a:rPr>
              <a:t>QUAN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ĐIỂM</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BIÊN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SOẠN</a:t>
            </a:r>
            <a:endParaRPr lang="en-US" sz="2800" b="1" dirty="0">
              <a:solidFill>
                <a:srgbClr val="002060"/>
              </a:solidFill>
              <a:latin typeface="Arial" panose="020B0604020202020204" pitchFamily="34" charset="0"/>
              <a:cs typeface="Arial" panose="020B0604020202020204" pitchFamily="34" charset="0"/>
            </a:endParaRPr>
          </a:p>
        </p:txBody>
      </p:sp>
      <p:sp>
        <p:nvSpPr>
          <p:cNvPr id="7" name="Rounded Rectangle 6"/>
          <p:cNvSpPr/>
          <p:nvPr/>
        </p:nvSpPr>
        <p:spPr>
          <a:xfrm>
            <a:off x="4470401" y="581899"/>
            <a:ext cx="5828145" cy="9051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002060"/>
                </a:solidFill>
                <a:latin typeface="Arial" panose="020B0604020202020204" pitchFamily="34" charset="0"/>
                <a:cs typeface="Arial" panose="020B0604020202020204" pitchFamily="34" charset="0"/>
              </a:rPr>
              <a:t>Các</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mạch</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nhận</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thức</a:t>
            </a:r>
            <a:endParaRPr lang="en-US" sz="2400" b="1" dirty="0">
              <a:solidFill>
                <a:srgbClr val="002060"/>
              </a:solidFill>
              <a:latin typeface="Arial" panose="020B0604020202020204" pitchFamily="34" charset="0"/>
              <a:cs typeface="Arial" panose="020B0604020202020204" pitchFamily="34" charset="0"/>
            </a:endParaRPr>
          </a:p>
        </p:txBody>
      </p:sp>
      <p:sp>
        <p:nvSpPr>
          <p:cNvPr id="8" name="Rounded Rectangle 7"/>
          <p:cNvSpPr/>
          <p:nvPr/>
        </p:nvSpPr>
        <p:spPr>
          <a:xfrm>
            <a:off x="4470401" y="2641610"/>
            <a:ext cx="5828145" cy="9051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Arial" panose="020B0604020202020204" pitchFamily="34" charset="0"/>
                <a:cs typeface="Arial" panose="020B0604020202020204" pitchFamily="34" charset="0"/>
              </a:rPr>
              <a:t>Tích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hợp</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các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kĩ</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năng</a:t>
            </a:r>
            <a:endParaRPr lang="en-US" sz="2400" b="1" dirty="0">
              <a:solidFill>
                <a:srgbClr val="002060"/>
              </a:solidFill>
              <a:latin typeface="Arial" panose="020B0604020202020204" pitchFamily="34" charset="0"/>
              <a:cs typeface="Arial" panose="020B0604020202020204" pitchFamily="34" charset="0"/>
            </a:endParaRPr>
          </a:p>
          <a:p>
            <a:pPr algn="ctr"/>
            <a:r>
              <a:rPr lang="en-US" sz="2400" b="1" dirty="0" err="1">
                <a:solidFill>
                  <a:srgbClr val="002060"/>
                </a:solidFill>
                <a:latin typeface="Arial" panose="020B0604020202020204" pitchFamily="34" charset="0"/>
                <a:cs typeface="Arial" panose="020B0604020202020204" pitchFamily="34" charset="0"/>
              </a:rPr>
              <a:t>Đọc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Tiếng</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Việt</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Viết</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Nói</a:t>
            </a:r>
            <a:r>
              <a:rPr lang="en-US" sz="2400" b="1" dirty="0">
                <a:solidFill>
                  <a:srgbClr val="002060"/>
                </a:solidFill>
                <a:latin typeface="Arial" panose="020B0604020202020204" pitchFamily="34" charset="0"/>
                <a:cs typeface="Arial" panose="020B0604020202020204" pitchFamily="34" charset="0"/>
              </a:rPr>
              <a:t> - </a:t>
            </a:r>
            <a:r>
              <a:rPr lang="en-US" sz="2400" b="1" dirty="0" err="1">
                <a:solidFill>
                  <a:srgbClr val="002060"/>
                </a:solidFill>
                <a:latin typeface="Arial" panose="020B0604020202020204" pitchFamily="34" charset="0"/>
                <a:cs typeface="Arial" panose="020B0604020202020204" pitchFamily="34" charset="0"/>
              </a:rPr>
              <a:t>nghe</a:t>
            </a:r>
            <a:endParaRPr lang="en-US" sz="2400" b="1" dirty="0">
              <a:solidFill>
                <a:srgbClr val="002060"/>
              </a:solidFill>
              <a:latin typeface="Arial" panose="020B0604020202020204" pitchFamily="34" charset="0"/>
              <a:cs typeface="Arial" panose="020B0604020202020204" pitchFamily="34" charset="0"/>
            </a:endParaRPr>
          </a:p>
        </p:txBody>
      </p:sp>
      <p:sp>
        <p:nvSpPr>
          <p:cNvPr id="10" name="Rounded Rectangle 9"/>
          <p:cNvSpPr/>
          <p:nvPr/>
        </p:nvSpPr>
        <p:spPr>
          <a:xfrm>
            <a:off x="4470401" y="1611769"/>
            <a:ext cx="5828145" cy="9051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Aarial"/>
            </a:endParaRPr>
          </a:p>
          <a:p>
            <a:pPr algn="ctr"/>
            <a:r>
              <a:rPr lang="en-US" sz="2400" b="1" dirty="0" err="1">
                <a:solidFill>
                  <a:srgbClr val="002060"/>
                </a:solidFill>
                <a:latin typeface="Aarial"/>
              </a:rPr>
              <a:t>Tích</a:t>
            </a:r>
            <a:r>
              <a:rPr lang="en-US" sz="2400" b="1" dirty="0">
                <a:solidFill>
                  <a:srgbClr val="002060"/>
                </a:solidFill>
                <a:latin typeface="Aarial"/>
              </a:rPr>
              <a:t> </a:t>
            </a:r>
            <a:r>
              <a:rPr lang="en-US" sz="2400" b="1" dirty="0" err="1">
                <a:solidFill>
                  <a:srgbClr val="002060"/>
                </a:solidFill>
                <a:latin typeface="Aarial"/>
              </a:rPr>
              <a:t>hợp</a:t>
            </a:r>
            <a:r>
              <a:rPr lang="en-US" sz="2400" b="1" dirty="0">
                <a:solidFill>
                  <a:srgbClr val="002060"/>
                </a:solidFill>
                <a:latin typeface="Aarial"/>
              </a:rPr>
              <a:t> </a:t>
            </a:r>
            <a:r>
              <a:rPr lang="en-US" sz="2400" b="1" dirty="0" err="1">
                <a:solidFill>
                  <a:srgbClr val="002060"/>
                </a:solidFill>
                <a:latin typeface="Aarial"/>
              </a:rPr>
              <a:t>chủ</a:t>
            </a:r>
            <a:r>
              <a:rPr lang="en-US" sz="2400" b="1" dirty="0">
                <a:solidFill>
                  <a:srgbClr val="002060"/>
                </a:solidFill>
                <a:latin typeface="Aarial"/>
              </a:rPr>
              <a:t> </a:t>
            </a:r>
            <a:r>
              <a:rPr lang="en-US" sz="2400" b="1" dirty="0" err="1">
                <a:solidFill>
                  <a:srgbClr val="002060"/>
                </a:solidFill>
                <a:latin typeface="Aarial"/>
              </a:rPr>
              <a:t>điểm</a:t>
            </a:r>
            <a:r>
              <a:rPr lang="en-US" sz="2400" b="1" dirty="0">
                <a:solidFill>
                  <a:srgbClr val="002060"/>
                </a:solidFill>
                <a:latin typeface="Aarial"/>
              </a:rPr>
              <a:t> – </a:t>
            </a:r>
            <a:r>
              <a:rPr lang="en-US" sz="2400" b="1" dirty="0" err="1">
                <a:solidFill>
                  <a:srgbClr val="002060"/>
                </a:solidFill>
                <a:latin typeface="Aarial"/>
              </a:rPr>
              <a:t>thể</a:t>
            </a:r>
            <a:r>
              <a:rPr lang="en-US" sz="2400" b="1" dirty="0">
                <a:solidFill>
                  <a:srgbClr val="002060"/>
                </a:solidFill>
                <a:latin typeface="Aarial"/>
              </a:rPr>
              <a:t> </a:t>
            </a:r>
            <a:r>
              <a:rPr lang="en-US" sz="2400" b="1" dirty="0" err="1">
                <a:solidFill>
                  <a:srgbClr val="002060"/>
                </a:solidFill>
                <a:latin typeface="Aarial"/>
              </a:rPr>
              <a:t>loại</a:t>
            </a:r>
            <a:r>
              <a:rPr lang="en-US" sz="2400" b="1" dirty="0">
                <a:solidFill>
                  <a:srgbClr val="002060"/>
                </a:solidFill>
                <a:latin typeface="Aarial"/>
              </a:rPr>
              <a:t> </a:t>
            </a:r>
            <a:br>
              <a:rPr lang="en-US" sz="2400" b="1" dirty="0">
                <a:solidFill>
                  <a:srgbClr val="002060"/>
                </a:solidFill>
                <a:latin typeface="Aarial"/>
              </a:rPr>
            </a:br>
            <a:endParaRPr lang="en-US" sz="2400" b="1" dirty="0">
              <a:solidFill>
                <a:srgbClr val="002060"/>
              </a:solidFill>
              <a:latin typeface="Arial" panose="020B0604020202020204" pitchFamily="34" charset="0"/>
              <a:cs typeface="Arial" panose="020B0604020202020204" pitchFamily="34" charset="0"/>
            </a:endParaRPr>
          </a:p>
        </p:txBody>
      </p:sp>
      <p:sp>
        <p:nvSpPr>
          <p:cNvPr id="11" name="Rounded Rectangle 10"/>
          <p:cNvSpPr/>
          <p:nvPr/>
        </p:nvSpPr>
        <p:spPr>
          <a:xfrm>
            <a:off x="4470401" y="3671467"/>
            <a:ext cx="5828145" cy="9051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Arial" panose="020B0604020202020204" pitchFamily="34" charset="0"/>
                <a:cs typeface="Arial" panose="020B0604020202020204" pitchFamily="34" charset="0"/>
              </a:rPr>
              <a:t>Yêu</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cầu</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cần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đạt</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của</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các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chủ</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điểm</a:t>
            </a:r>
            <a:endParaRPr lang="en-US" sz="2400" b="1" dirty="0">
              <a:solidFill>
                <a:srgbClr val="002060"/>
              </a:solidFill>
              <a:latin typeface="Arial" panose="020B0604020202020204" pitchFamily="34" charset="0"/>
              <a:cs typeface="Arial" panose="020B0604020202020204" pitchFamily="34" charset="0"/>
            </a:endParaRPr>
          </a:p>
        </p:txBody>
      </p:sp>
      <p:sp>
        <p:nvSpPr>
          <p:cNvPr id="9" name="Rounded Rectangle 8"/>
          <p:cNvSpPr/>
          <p:nvPr/>
        </p:nvSpPr>
        <p:spPr>
          <a:xfrm>
            <a:off x="4475025" y="4701311"/>
            <a:ext cx="5828145" cy="9051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00" b="1" dirty="0">
              <a:solidFill>
                <a:srgbClr val="002060"/>
              </a:solidFill>
              <a:latin typeface="Arial" panose="020B0604020202020204" pitchFamily="34" charset="0"/>
              <a:cs typeface="Arial" panose="020B0604020202020204" pitchFamily="34" charset="0"/>
            </a:endParaRPr>
          </a:p>
          <a:p>
            <a:pPr algn="ctr"/>
            <a:r>
              <a:rPr lang="en-US" sz="2400" b="1" dirty="0">
                <a:solidFill>
                  <a:srgbClr val="002060"/>
                </a:solidFill>
                <a:latin typeface="Arial" panose="020B0604020202020204" pitchFamily="34" charset="0"/>
                <a:cs typeface="Arial" panose="020B0604020202020204" pitchFamily="34" charset="0"/>
              </a:rPr>
              <a:t>Tri </a:t>
            </a:r>
            <a:r>
              <a:rPr lang="en-US" sz="2400" b="1" dirty="0" err="1">
                <a:solidFill>
                  <a:srgbClr val="002060"/>
                </a:solidFill>
                <a:latin typeface="Arial" panose="020B0604020202020204" pitchFamily="34" charset="0"/>
                <a:cs typeface="Arial" panose="020B0604020202020204" pitchFamily="34" charset="0"/>
              </a:rPr>
              <a:t>thức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Ngữ</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văn</a:t>
            </a:r>
            <a:endParaRPr lang="en-US" sz="2400" b="1" dirty="0">
              <a:solidFill>
                <a:srgbClr val="002060"/>
              </a:solidFill>
              <a:latin typeface="Arial" panose="020B0604020202020204" pitchFamily="34" charset="0"/>
              <a:cs typeface="Arial" panose="020B0604020202020204" pitchFamily="34" charset="0"/>
            </a:endParaRPr>
          </a:p>
          <a:p>
            <a:pPr lvl="0" algn="ctr"/>
            <a:endParaRPr lang="en-US" sz="2000" b="1" dirty="0">
              <a:solidFill>
                <a:srgbClr val="002060"/>
              </a:solidFill>
              <a:latin typeface="Arial" panose="020B0604020202020204" pitchFamily="34" charset="0"/>
              <a:cs typeface="Arial" panose="020B0604020202020204" pitchFamily="34" charset="0"/>
            </a:endParaRPr>
          </a:p>
        </p:txBody>
      </p:sp>
      <p:sp>
        <p:nvSpPr>
          <p:cNvPr id="12" name="Rounded Rectangle 11"/>
          <p:cNvSpPr/>
          <p:nvPr/>
        </p:nvSpPr>
        <p:spPr>
          <a:xfrm>
            <a:off x="4488885" y="5703449"/>
            <a:ext cx="5828145" cy="87201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b="1" dirty="0" err="1">
                <a:solidFill>
                  <a:srgbClr val="002060"/>
                </a:solidFill>
                <a:latin typeface="Arial" panose="020B0604020202020204" pitchFamily="34" charset="0"/>
                <a:cs typeface="Arial" panose="020B0604020202020204" pitchFamily="34" charset="0"/>
              </a:rPr>
              <a:t>Các</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nhiệm</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vụ</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học</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tập</a:t>
            </a:r>
            <a:endParaRPr lang="en-US" sz="2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1475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779C4323-E1AD-4834-8B83-7D48C0574BE9}" type="datetime1">
              <a:rPr lang="en-US" smtClean="0"/>
              <a:t>16/01/2023</a:t>
            </a:fld>
            <a:endParaRPr lang="en-US"/>
          </a:p>
        </p:txBody>
      </p:sp>
      <p:sp>
        <p:nvSpPr>
          <p:cNvPr id="3" name="Slide Number Placeholder 2"/>
          <p:cNvSpPr>
            <a:spLocks noGrp="1"/>
          </p:cNvSpPr>
          <p:nvPr>
            <p:ph type="sldNum" sz="quarter" idx="4"/>
          </p:nvPr>
        </p:nvSpPr>
        <p:spPr/>
        <p:txBody>
          <a:bodyPr/>
          <a:lstStyle/>
          <a:p>
            <a:fld id="{74A3404E-108D-4C83-932E-0A353F71BD4D}" type="slidenum">
              <a:rPr lang="en-US" smtClean="0"/>
              <a:pPr/>
              <a:t>6</a:t>
            </a:fld>
            <a:endParaRPr lang="en-US"/>
          </a:p>
        </p:txBody>
      </p:sp>
      <p:sp>
        <p:nvSpPr>
          <p:cNvPr id="5" name="Title 4"/>
          <p:cNvSpPr>
            <a:spLocks noGrp="1"/>
          </p:cNvSpPr>
          <p:nvPr>
            <p:ph type="title"/>
          </p:nvPr>
        </p:nvSpPr>
        <p:spPr>
          <a:xfrm>
            <a:off x="627878" y="484744"/>
            <a:ext cx="11473070" cy="756410"/>
          </a:xfrm>
        </p:spPr>
        <p:txBody>
          <a:bodyPr>
            <a:normAutofit/>
          </a:bodyPr>
          <a:lstStyle/>
          <a:p>
            <a:pPr algn="ctr"/>
            <a:r>
              <a:rPr lang="en-US" sz="3200" cap="none" dirty="0" err="1">
                <a:solidFill>
                  <a:srgbClr val="C00000"/>
                </a:solidFill>
                <a:latin typeface="Arial" panose="020B0604020202020204" pitchFamily="34" charset="0"/>
                <a:cs typeface="Arial" panose="020B0604020202020204" pitchFamily="34" charset="0"/>
              </a:rPr>
              <a:t>Các</a:t>
            </a:r>
            <a:r>
              <a:rPr lang="en-US" sz="3200" cap="none" dirty="0">
                <a:solidFill>
                  <a:srgbClr val="C00000"/>
                </a:solidFill>
                <a:latin typeface="Arial" panose="020B0604020202020204" pitchFamily="34" charset="0"/>
                <a:cs typeface="Arial" panose="020B0604020202020204" pitchFamily="34" charset="0"/>
              </a:rPr>
              <a:t> </a:t>
            </a:r>
            <a:r>
              <a:rPr lang="en-US" sz="3200" cap="none" dirty="0" err="1">
                <a:solidFill>
                  <a:srgbClr val="C00000"/>
                </a:solidFill>
                <a:latin typeface="Arial" panose="020B0604020202020204" pitchFamily="34" charset="0"/>
                <a:cs typeface="Arial" panose="020B0604020202020204" pitchFamily="34" charset="0"/>
              </a:rPr>
              <a:t>mạch</a:t>
            </a:r>
            <a:r>
              <a:rPr lang="en-US" sz="3200" cap="none" dirty="0">
                <a:solidFill>
                  <a:srgbClr val="C00000"/>
                </a:solidFill>
                <a:latin typeface="Arial" panose="020B0604020202020204" pitchFamily="34" charset="0"/>
                <a:cs typeface="Arial" panose="020B0604020202020204" pitchFamily="34" charset="0"/>
              </a:rPr>
              <a:t> </a:t>
            </a:r>
            <a:r>
              <a:rPr lang="en-US" sz="3200" cap="none" dirty="0" err="1">
                <a:solidFill>
                  <a:srgbClr val="C00000"/>
                </a:solidFill>
                <a:latin typeface="Arial" panose="020B0604020202020204" pitchFamily="34" charset="0"/>
                <a:cs typeface="Arial" panose="020B0604020202020204" pitchFamily="34" charset="0"/>
              </a:rPr>
              <a:t>nhận</a:t>
            </a:r>
            <a:r>
              <a:rPr lang="en-US" sz="3200" cap="none" dirty="0">
                <a:solidFill>
                  <a:srgbClr val="C00000"/>
                </a:solidFill>
                <a:latin typeface="Arial" panose="020B0604020202020204" pitchFamily="34" charset="0"/>
                <a:cs typeface="Arial" panose="020B0604020202020204" pitchFamily="34" charset="0"/>
              </a:rPr>
              <a:t> </a:t>
            </a:r>
            <a:r>
              <a:rPr lang="en-US" sz="3200" cap="none" dirty="0" err="1">
                <a:solidFill>
                  <a:srgbClr val="C00000"/>
                </a:solidFill>
                <a:latin typeface="Arial" panose="020B0604020202020204" pitchFamily="34" charset="0"/>
                <a:cs typeface="Arial" panose="020B0604020202020204" pitchFamily="34" charset="0"/>
              </a:rPr>
              <a:t>thức</a:t>
            </a:r>
            <a:r>
              <a:rPr lang="en-US" sz="3200" cap="none" dirty="0">
                <a:solidFill>
                  <a:srgbClr val="C00000"/>
                </a:solidFill>
                <a:latin typeface="Arial" panose="020B0604020202020204" pitchFamily="34" charset="0"/>
                <a:cs typeface="Arial" panose="020B0604020202020204" pitchFamily="34" charset="0"/>
              </a:rPr>
              <a:t> </a:t>
            </a:r>
            <a:r>
              <a:rPr lang="en-US" sz="3200" cap="none" dirty="0" err="1">
                <a:solidFill>
                  <a:srgbClr val="C00000"/>
                </a:solidFill>
                <a:latin typeface="Arial" panose="020B0604020202020204" pitchFamily="34" charset="0"/>
                <a:cs typeface="Arial" panose="020B0604020202020204" pitchFamily="34" charset="0"/>
              </a:rPr>
              <a:t>trong</a:t>
            </a:r>
            <a:r>
              <a:rPr lang="en-US" sz="3200" cap="none" dirty="0">
                <a:solidFill>
                  <a:srgbClr val="C00000"/>
                </a:solidFill>
                <a:latin typeface="Arial" panose="020B0604020202020204" pitchFamily="34" charset="0"/>
                <a:cs typeface="Arial" panose="020B0604020202020204" pitchFamily="34" charset="0"/>
              </a:rPr>
              <a:t> </a:t>
            </a:r>
            <a:r>
              <a:rPr lang="en-US" sz="3200" cap="none" dirty="0" err="1">
                <a:solidFill>
                  <a:srgbClr val="C00000"/>
                </a:solidFill>
                <a:latin typeface="Arial" panose="020B0604020202020204" pitchFamily="34" charset="0"/>
                <a:cs typeface="Arial" panose="020B0604020202020204" pitchFamily="34" charset="0"/>
              </a:rPr>
              <a:t>mười</a:t>
            </a:r>
            <a:r>
              <a:rPr lang="en-US" sz="3200" cap="none" dirty="0">
                <a:solidFill>
                  <a:srgbClr val="C00000"/>
                </a:solidFill>
                <a:latin typeface="Arial" panose="020B0604020202020204" pitchFamily="34" charset="0"/>
                <a:cs typeface="Arial" panose="020B0604020202020204" pitchFamily="34" charset="0"/>
              </a:rPr>
              <a:t> </a:t>
            </a:r>
            <a:r>
              <a:rPr lang="en-US" sz="3200" cap="none" dirty="0" err="1">
                <a:solidFill>
                  <a:srgbClr val="C00000"/>
                </a:solidFill>
                <a:latin typeface="Arial" panose="020B0604020202020204" pitchFamily="34" charset="0"/>
                <a:cs typeface="Arial" panose="020B0604020202020204" pitchFamily="34" charset="0"/>
              </a:rPr>
              <a:t>bài</a:t>
            </a:r>
            <a:r>
              <a:rPr lang="en-US" sz="3200" cap="none" dirty="0">
                <a:solidFill>
                  <a:srgbClr val="C00000"/>
                </a:solidFill>
                <a:latin typeface="Arial" panose="020B0604020202020204" pitchFamily="34" charset="0"/>
                <a:cs typeface="Arial" panose="020B0604020202020204" pitchFamily="34" charset="0"/>
              </a:rPr>
              <a:t> </a:t>
            </a:r>
            <a:r>
              <a:rPr lang="en-US" sz="3200" cap="none" dirty="0" err="1">
                <a:solidFill>
                  <a:srgbClr val="C00000"/>
                </a:solidFill>
                <a:latin typeface="Arial" panose="020B0604020202020204" pitchFamily="34" charset="0"/>
                <a:cs typeface="Arial" panose="020B0604020202020204" pitchFamily="34" charset="0"/>
              </a:rPr>
              <a:t>học</a:t>
            </a:r>
            <a:endParaRPr lang="en-US" sz="3200" cap="none" dirty="0"/>
          </a:p>
        </p:txBody>
      </p:sp>
      <p:grpSp>
        <p:nvGrpSpPr>
          <p:cNvPr id="16" name="Group 15"/>
          <p:cNvGrpSpPr/>
          <p:nvPr/>
        </p:nvGrpSpPr>
        <p:grpSpPr>
          <a:xfrm>
            <a:off x="2171836" y="1384230"/>
            <a:ext cx="8081241" cy="4073235"/>
            <a:chOff x="0" y="0"/>
            <a:chExt cx="8821737" cy="4030842"/>
          </a:xfrm>
        </p:grpSpPr>
        <p:sp>
          <p:nvSpPr>
            <p:cNvPr id="17" name="Rectangle: Rounded Corners 9"/>
            <p:cNvSpPr/>
            <p:nvPr/>
          </p:nvSpPr>
          <p:spPr>
            <a:xfrm>
              <a:off x="0" y="0"/>
              <a:ext cx="2386012" cy="97155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spcBef>
                  <a:spcPts val="0"/>
                </a:spcBef>
                <a:spcAft>
                  <a:spcPts val="0"/>
                </a:spcAft>
              </a:pPr>
              <a:r>
                <a:rPr lang="en-US" sz="2000" b="1" kern="1200" dirty="0" err="1">
                  <a:solidFill>
                    <a:srgbClr val="000000"/>
                  </a:solidFill>
                  <a:effectLst/>
                  <a:latin typeface="Times New Roman" panose="02020603050405020304" pitchFamily="18" charset="0"/>
                  <a:ea typeface="Cambria" panose="02040503050406030204" pitchFamily="18" charset="0"/>
                </a:rPr>
                <a:t>Tìm</a:t>
              </a:r>
              <a:r>
                <a:rPr lang="en-US" sz="2000" b="1" kern="1200" dirty="0">
                  <a:solidFill>
                    <a:srgbClr val="000000"/>
                  </a:solidFill>
                  <a:effectLst/>
                  <a:latin typeface="Times New Roman" panose="02020603050405020304" pitchFamily="18" charset="0"/>
                  <a:ea typeface="Cambria" panose="02040503050406030204" pitchFamily="18" charset="0"/>
                </a:rPr>
                <a:t> </a:t>
              </a:r>
              <a:r>
                <a:rPr lang="en-US" sz="2000" b="1" kern="1200" dirty="0" err="1">
                  <a:solidFill>
                    <a:srgbClr val="000000"/>
                  </a:solidFill>
                  <a:effectLst/>
                  <a:latin typeface="Times New Roman" panose="02020603050405020304" pitchFamily="18" charset="0"/>
                  <a:ea typeface="Cambria" panose="02040503050406030204" pitchFamily="18" charset="0"/>
                </a:rPr>
                <a:t>hiểu</a:t>
              </a:r>
              <a:r>
                <a:rPr lang="en-US" sz="2000" b="1" kern="1200" dirty="0">
                  <a:solidFill>
                    <a:srgbClr val="000000"/>
                  </a:solidFill>
                  <a:effectLst/>
                  <a:latin typeface="Times New Roman" panose="02020603050405020304" pitchFamily="18" charset="0"/>
                  <a:ea typeface="Cambria" panose="02040503050406030204" pitchFamily="18" charset="0"/>
                </a:rPr>
                <a:t> </a:t>
              </a:r>
            </a:p>
            <a:p>
              <a:pPr marL="0" marR="0" algn="ctr">
                <a:spcBef>
                  <a:spcPts val="0"/>
                </a:spcBef>
                <a:spcAft>
                  <a:spcPts val="0"/>
                </a:spcAft>
              </a:pPr>
              <a:r>
                <a:rPr lang="en-US" sz="2000" b="1" kern="1200" dirty="0" err="1">
                  <a:solidFill>
                    <a:srgbClr val="000000"/>
                  </a:solidFill>
                  <a:effectLst/>
                  <a:latin typeface="Times New Roman" panose="02020603050405020304" pitchFamily="18" charset="0"/>
                  <a:ea typeface="Cambria" panose="02040503050406030204" pitchFamily="18" charset="0"/>
                </a:rPr>
                <a:t>thiên</a:t>
              </a:r>
              <a:r>
                <a:rPr lang="en-US" sz="2000" b="1" kern="1200" dirty="0">
                  <a:solidFill>
                    <a:srgbClr val="000000"/>
                  </a:solidFill>
                  <a:effectLst/>
                  <a:latin typeface="Times New Roman" panose="02020603050405020304" pitchFamily="18" charset="0"/>
                  <a:ea typeface="Cambria" panose="02040503050406030204" pitchFamily="18" charset="0"/>
                </a:rPr>
                <a:t> </a:t>
              </a:r>
              <a:r>
                <a:rPr lang="en-US" sz="2000" b="1" kern="1200" dirty="0" err="1">
                  <a:solidFill>
                    <a:srgbClr val="000000"/>
                  </a:solidFill>
                  <a:effectLst/>
                  <a:latin typeface="Times New Roman" panose="02020603050405020304" pitchFamily="18" charset="0"/>
                  <a:ea typeface="Cambria" panose="02040503050406030204" pitchFamily="18" charset="0"/>
                </a:rPr>
                <a:t>nhiên</a:t>
              </a:r>
              <a:endParaRPr lang="en-US" sz="2000" dirty="0">
                <a:effectLst/>
                <a:latin typeface="Times New Roman" panose="02020603050405020304" pitchFamily="18" charset="0"/>
                <a:ea typeface="Times New Roman" panose="02020603050405020304" pitchFamily="18" charset="0"/>
              </a:endParaRPr>
            </a:p>
          </p:txBody>
        </p:sp>
        <p:sp>
          <p:nvSpPr>
            <p:cNvPr id="18" name="Rectangle: Rounded Corners 13"/>
            <p:cNvSpPr/>
            <p:nvPr/>
          </p:nvSpPr>
          <p:spPr>
            <a:xfrm>
              <a:off x="2652712" y="38100"/>
              <a:ext cx="3502025" cy="969963"/>
            </a:xfrm>
            <a:prstGeom prst="roundRect">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spcBef>
                  <a:spcPts val="0"/>
                </a:spcBef>
                <a:spcAft>
                  <a:spcPts val="0"/>
                </a:spcAft>
              </a:pPr>
              <a:r>
                <a:rPr lang="en-US" sz="2000" b="1" kern="1200" dirty="0" err="1">
                  <a:solidFill>
                    <a:srgbClr val="002060"/>
                  </a:solidFill>
                  <a:effectLst/>
                  <a:latin typeface="Times New Roman" panose="02020603050405020304" pitchFamily="18" charset="0"/>
                  <a:ea typeface="Cambria" panose="02040503050406030204" pitchFamily="18" charset="0"/>
                </a:rPr>
                <a:t>Tìm</a:t>
              </a:r>
              <a:r>
                <a:rPr lang="en-US" sz="2000" b="1" kern="1200" dirty="0">
                  <a:solidFill>
                    <a:srgbClr val="002060"/>
                  </a:solidFill>
                  <a:effectLst/>
                  <a:latin typeface="Times New Roman" panose="02020603050405020304" pitchFamily="18" charset="0"/>
                  <a:ea typeface="Cambria" panose="02040503050406030204" pitchFamily="18" charset="0"/>
                </a:rPr>
                <a:t> </a:t>
              </a:r>
              <a:r>
                <a:rPr lang="en-US" sz="2000" b="1" kern="1200" dirty="0" err="1">
                  <a:solidFill>
                    <a:srgbClr val="002060"/>
                  </a:solidFill>
                  <a:effectLst/>
                  <a:latin typeface="Times New Roman" panose="02020603050405020304" pitchFamily="18" charset="0"/>
                  <a:ea typeface="Cambria" panose="02040503050406030204" pitchFamily="18" charset="0"/>
                </a:rPr>
                <a:t>hiểu</a:t>
              </a:r>
              <a:r>
                <a:rPr lang="en-US" sz="2000" b="1" kern="1200" dirty="0">
                  <a:solidFill>
                    <a:srgbClr val="002060"/>
                  </a:solidFill>
                  <a:effectLst/>
                  <a:latin typeface="Times New Roman" panose="02020603050405020304" pitchFamily="18" charset="0"/>
                  <a:ea typeface="Cambria" panose="02040503050406030204" pitchFamily="18" charset="0"/>
                </a:rPr>
                <a:t> </a:t>
              </a:r>
              <a:r>
                <a:rPr lang="en-US" sz="2000" b="1" kern="1200" dirty="0" err="1">
                  <a:solidFill>
                    <a:srgbClr val="002060"/>
                  </a:solidFill>
                  <a:effectLst/>
                  <a:latin typeface="Times New Roman" panose="02020603050405020304" pitchFamily="18" charset="0"/>
                  <a:ea typeface="Cambria" panose="02040503050406030204" pitchFamily="18" charset="0"/>
                </a:rPr>
                <a:t>xã</a:t>
              </a:r>
              <a:r>
                <a:rPr lang="en-US" sz="2000" b="1" kern="1200" dirty="0">
                  <a:solidFill>
                    <a:srgbClr val="002060"/>
                  </a:solidFill>
                  <a:effectLst/>
                  <a:latin typeface="Times New Roman" panose="02020603050405020304" pitchFamily="18" charset="0"/>
                  <a:ea typeface="Cambria" panose="02040503050406030204" pitchFamily="18" charset="0"/>
                </a:rPr>
                <a:t> </a:t>
              </a:r>
              <a:r>
                <a:rPr lang="en-US" sz="2000" b="1" kern="1200" dirty="0" err="1">
                  <a:solidFill>
                    <a:srgbClr val="002060"/>
                  </a:solidFill>
                  <a:effectLst/>
                  <a:latin typeface="Times New Roman" panose="02020603050405020304" pitchFamily="18" charset="0"/>
                  <a:ea typeface="Cambria" panose="02040503050406030204" pitchFamily="18" charset="0"/>
                </a:rPr>
                <a:t>hội</a:t>
              </a:r>
              <a:endParaRPr lang="en-US" sz="2000" dirty="0">
                <a:effectLst/>
                <a:latin typeface="Times New Roman" panose="02020603050405020304" pitchFamily="18" charset="0"/>
                <a:ea typeface="Times New Roman" panose="02020603050405020304" pitchFamily="18" charset="0"/>
              </a:endParaRPr>
            </a:p>
          </p:txBody>
        </p:sp>
        <p:sp>
          <p:nvSpPr>
            <p:cNvPr id="19" name="Rectangle: Rounded Corners 14"/>
            <p:cNvSpPr/>
            <p:nvPr/>
          </p:nvSpPr>
          <p:spPr>
            <a:xfrm>
              <a:off x="6423025" y="52388"/>
              <a:ext cx="2398712" cy="969962"/>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spcBef>
                  <a:spcPts val="0"/>
                </a:spcBef>
                <a:spcAft>
                  <a:spcPts val="0"/>
                </a:spcAft>
              </a:pPr>
              <a:r>
                <a:rPr lang="en-US" sz="2000" b="1" kern="1200" dirty="0" err="1">
                  <a:solidFill>
                    <a:srgbClr val="000000"/>
                  </a:solidFill>
                  <a:effectLst/>
                  <a:latin typeface="Times New Roman" panose="02020603050405020304" pitchFamily="18" charset="0"/>
                  <a:ea typeface="Cambria" panose="02040503050406030204" pitchFamily="18" charset="0"/>
                </a:rPr>
                <a:t>Tìm</a:t>
              </a:r>
              <a:r>
                <a:rPr lang="en-US" sz="2000" b="1" kern="1200" dirty="0">
                  <a:solidFill>
                    <a:srgbClr val="000000"/>
                  </a:solidFill>
                  <a:effectLst/>
                  <a:latin typeface="Times New Roman" panose="02020603050405020304" pitchFamily="18" charset="0"/>
                  <a:ea typeface="Cambria" panose="02040503050406030204" pitchFamily="18" charset="0"/>
                </a:rPr>
                <a:t> </a:t>
              </a:r>
              <a:r>
                <a:rPr lang="en-US" sz="2000" b="1" kern="1200" dirty="0" err="1">
                  <a:solidFill>
                    <a:srgbClr val="000000"/>
                  </a:solidFill>
                  <a:effectLst/>
                  <a:latin typeface="Times New Roman" panose="02020603050405020304" pitchFamily="18" charset="0"/>
                  <a:ea typeface="Cambria" panose="02040503050406030204" pitchFamily="18" charset="0"/>
                </a:rPr>
                <a:t>hiểu</a:t>
              </a:r>
              <a:r>
                <a:rPr lang="en-US" sz="2000" b="1" kern="1200" dirty="0">
                  <a:solidFill>
                    <a:srgbClr val="000000"/>
                  </a:solidFill>
                  <a:effectLst/>
                  <a:latin typeface="Times New Roman" panose="02020603050405020304" pitchFamily="18" charset="0"/>
                  <a:ea typeface="Cambria" panose="020405030504060302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1" kern="1200" dirty="0" err="1">
                  <a:solidFill>
                    <a:srgbClr val="000000"/>
                  </a:solidFill>
                  <a:effectLst/>
                  <a:latin typeface="Times New Roman" panose="02020603050405020304" pitchFamily="18" charset="0"/>
                  <a:ea typeface="Cambria" panose="02040503050406030204" pitchFamily="18" charset="0"/>
                </a:rPr>
                <a:t>bản</a:t>
              </a:r>
              <a:r>
                <a:rPr lang="en-US" sz="2000" b="1" kern="1200" dirty="0">
                  <a:solidFill>
                    <a:srgbClr val="000000"/>
                  </a:solidFill>
                  <a:effectLst/>
                  <a:latin typeface="Times New Roman" panose="02020603050405020304" pitchFamily="18" charset="0"/>
                  <a:ea typeface="Cambria" panose="02040503050406030204" pitchFamily="18" charset="0"/>
                </a:rPr>
                <a:t> </a:t>
              </a:r>
              <a:r>
                <a:rPr lang="en-US" sz="2000" b="1" kern="1200" dirty="0" err="1">
                  <a:solidFill>
                    <a:srgbClr val="000000"/>
                  </a:solidFill>
                  <a:effectLst/>
                  <a:latin typeface="Times New Roman" panose="02020603050405020304" pitchFamily="18" charset="0"/>
                  <a:ea typeface="Cambria" panose="02040503050406030204" pitchFamily="18" charset="0"/>
                </a:rPr>
                <a:t>thân</a:t>
              </a:r>
              <a:endParaRPr lang="en-US" sz="2000" dirty="0">
                <a:effectLst/>
                <a:latin typeface="Times New Roman" panose="02020603050405020304" pitchFamily="18" charset="0"/>
                <a:ea typeface="Times New Roman" panose="02020603050405020304" pitchFamily="18" charset="0"/>
              </a:endParaRPr>
            </a:p>
          </p:txBody>
        </p:sp>
        <p:sp>
          <p:nvSpPr>
            <p:cNvPr id="20" name="Rectangle 19"/>
            <p:cNvSpPr/>
            <p:nvPr/>
          </p:nvSpPr>
          <p:spPr>
            <a:xfrm>
              <a:off x="31750" y="1343025"/>
              <a:ext cx="2324100" cy="2634834"/>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5715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hi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vọng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6423025" y="1365250"/>
              <a:ext cx="2398712" cy="2605088"/>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57150" indent="-5715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hi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vọng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indent="-5715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Rounded Corners 22"/>
            <p:cNvSpPr/>
            <p:nvPr/>
          </p:nvSpPr>
          <p:spPr>
            <a:xfrm>
              <a:off x="2681285" y="1187750"/>
              <a:ext cx="3414712" cy="2843092"/>
            </a:xfrm>
            <a:prstGeom prst="roundRect">
              <a:avLst>
                <a:gd name="adj" fmla="val 7472"/>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4320" algn="just">
                <a:spcAft>
                  <a:spcPts val="600"/>
                </a:spcAft>
              </a:pP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7432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gương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7432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7432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7432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quốc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7432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vang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7432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cửa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ra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dirty="0">
                <a:effectLst/>
                <a:ea typeface="Calibri" panose="020F0502020204030204" pitchFamily="34" charset="0"/>
                <a:cs typeface="Times New Roman" panose="02020603050405020304" pitchFamily="18" charset="0"/>
              </a:endParaRPr>
            </a:p>
          </p:txBody>
        </p:sp>
      </p:grpSp>
      <p:sp>
        <p:nvSpPr>
          <p:cNvPr id="23" name="Oval 22"/>
          <p:cNvSpPr/>
          <p:nvPr/>
        </p:nvSpPr>
        <p:spPr>
          <a:xfrm>
            <a:off x="2476059" y="5742832"/>
            <a:ext cx="7582477" cy="91997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Arial" panose="020B0604020202020204" pitchFamily="34" charset="0"/>
                <a:cs typeface="Arial" panose="020B0604020202020204" pitchFamily="34" charset="0"/>
              </a:rPr>
              <a:t>Học</a:t>
            </a:r>
            <a:r>
              <a:rPr lang="en-US" sz="2400" dirty="0">
                <a:solidFill>
                  <a:srgbClr val="002060"/>
                </a:solidFill>
                <a:latin typeface="Arial" panose="020B0604020202020204" pitchFamily="34" charset="0"/>
                <a:cs typeface="Arial" panose="020B0604020202020204" pitchFamily="34" charset="0"/>
              </a:rPr>
              <a:t> tri </a:t>
            </a:r>
            <a:r>
              <a:rPr lang="en-US" sz="2400" dirty="0" err="1">
                <a:solidFill>
                  <a:srgbClr val="002060"/>
                </a:solidFill>
                <a:latin typeface="Arial" panose="020B0604020202020204" pitchFamily="34" charset="0"/>
                <a:cs typeface="Arial" panose="020B0604020202020204" pitchFamily="34" charset="0"/>
              </a:rPr>
              <a:t>thức</a:t>
            </a:r>
            <a:r>
              <a:rPr lang="en-US" sz="2400" dirty="0">
                <a:solidFill>
                  <a:srgbClr val="002060"/>
                </a:solidFill>
                <a:latin typeface="Arial" panose="020B0604020202020204" pitchFamily="34" charset="0"/>
                <a:cs typeface="Arial" panose="020B0604020202020204" pitchFamily="34" charset="0"/>
              </a:rPr>
              <a:t> + </a:t>
            </a:r>
            <a:r>
              <a:rPr lang="en-US" sz="2400" dirty="0" err="1">
                <a:solidFill>
                  <a:srgbClr val="002060"/>
                </a:solidFill>
                <a:latin typeface="Arial" panose="020B0604020202020204" pitchFamily="34" charset="0"/>
                <a:cs typeface="Arial" panose="020B0604020202020204" pitchFamily="34" charset="0"/>
              </a:rPr>
              <a:t>học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kĩ</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năng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sống</a:t>
            </a:r>
            <a:endParaRPr lang="en-U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016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1559764" y="379944"/>
            <a:ext cx="8604803" cy="756410"/>
          </a:xfrm>
        </p:spPr>
        <p:txBody>
          <a:bodyPr>
            <a:normAutofit fontScale="90000"/>
          </a:bodyPr>
          <a:lstStyle/>
          <a:p>
            <a:pPr algn="ctr"/>
            <a:r>
              <a:rPr lang="en-US" sz="3200" cap="none" dirty="0" err="1">
                <a:solidFill>
                  <a:srgbClr val="C00000"/>
                </a:solidFill>
                <a:latin typeface="Aarial"/>
              </a:rPr>
              <a:t>Tích</a:t>
            </a:r>
            <a:r>
              <a:rPr lang="en-US" sz="3200" cap="none" dirty="0">
                <a:solidFill>
                  <a:srgbClr val="C00000"/>
                </a:solidFill>
                <a:latin typeface="Aarial"/>
              </a:rPr>
              <a:t> </a:t>
            </a:r>
            <a:r>
              <a:rPr lang="en-US" sz="3200" cap="none" dirty="0" err="1">
                <a:solidFill>
                  <a:srgbClr val="C00000"/>
                </a:solidFill>
                <a:latin typeface="Aarial"/>
              </a:rPr>
              <a:t>hợp</a:t>
            </a:r>
            <a:r>
              <a:rPr lang="en-US" sz="3200" cap="none" dirty="0">
                <a:solidFill>
                  <a:srgbClr val="C00000"/>
                </a:solidFill>
                <a:latin typeface="Aarial"/>
              </a:rPr>
              <a:t> </a:t>
            </a:r>
            <a:r>
              <a:rPr lang="en-US" sz="3200" cap="none" dirty="0" err="1">
                <a:solidFill>
                  <a:srgbClr val="C00000"/>
                </a:solidFill>
                <a:latin typeface="Aarial"/>
              </a:rPr>
              <a:t>chủ</a:t>
            </a:r>
            <a:r>
              <a:rPr lang="en-US" sz="3200" cap="none" dirty="0">
                <a:solidFill>
                  <a:srgbClr val="C00000"/>
                </a:solidFill>
                <a:latin typeface="Aarial"/>
              </a:rPr>
              <a:t> </a:t>
            </a:r>
            <a:r>
              <a:rPr lang="en-US" sz="3200" cap="none" dirty="0" err="1">
                <a:solidFill>
                  <a:srgbClr val="C00000"/>
                </a:solidFill>
                <a:latin typeface="Aarial"/>
              </a:rPr>
              <a:t>điểm</a:t>
            </a:r>
            <a:r>
              <a:rPr lang="en-US" sz="3200" cap="none" dirty="0">
                <a:solidFill>
                  <a:srgbClr val="C00000"/>
                </a:solidFill>
                <a:latin typeface="Aarial"/>
              </a:rPr>
              <a:t> – </a:t>
            </a:r>
            <a:r>
              <a:rPr lang="en-US" sz="3200" cap="none" dirty="0" err="1">
                <a:solidFill>
                  <a:srgbClr val="C00000"/>
                </a:solidFill>
                <a:latin typeface="Aarial"/>
              </a:rPr>
              <a:t>thể</a:t>
            </a:r>
            <a:r>
              <a:rPr lang="en-US" sz="3200" cap="none" dirty="0">
                <a:solidFill>
                  <a:srgbClr val="C00000"/>
                </a:solidFill>
                <a:latin typeface="Aarial"/>
              </a:rPr>
              <a:t> </a:t>
            </a:r>
            <a:r>
              <a:rPr lang="en-US" sz="3200" cap="none" dirty="0" err="1">
                <a:solidFill>
                  <a:srgbClr val="C00000"/>
                </a:solidFill>
                <a:latin typeface="Aarial"/>
              </a:rPr>
              <a:t>loại</a:t>
            </a:r>
            <a:r>
              <a:rPr lang="en-US" sz="3200" cap="none" dirty="0">
                <a:solidFill>
                  <a:srgbClr val="C00000"/>
                </a:solidFill>
                <a:latin typeface="Aarial"/>
              </a:rPr>
              <a:t> </a:t>
            </a:r>
            <a:br>
              <a:rPr lang="en-US" sz="3200" cap="none" dirty="0">
                <a:solidFill>
                  <a:srgbClr val="C00000"/>
                </a:solidFill>
                <a:latin typeface="Aarial"/>
              </a:rPr>
            </a:br>
            <a:r>
              <a:rPr lang="en-US" sz="3200" cap="none" dirty="0" err="1">
                <a:solidFill>
                  <a:srgbClr val="C00000"/>
                </a:solidFill>
                <a:latin typeface="Aarial"/>
              </a:rPr>
              <a:t>trong</a:t>
            </a:r>
            <a:r>
              <a:rPr lang="en-US" sz="3200" cap="none" dirty="0">
                <a:solidFill>
                  <a:srgbClr val="C00000"/>
                </a:solidFill>
                <a:latin typeface="Aarial"/>
              </a:rPr>
              <a:t> </a:t>
            </a:r>
            <a:r>
              <a:rPr lang="en-US" sz="3200" cap="none" dirty="0" err="1">
                <a:solidFill>
                  <a:srgbClr val="C00000"/>
                </a:solidFill>
                <a:latin typeface="Aarial"/>
              </a:rPr>
              <a:t>mười</a:t>
            </a:r>
            <a:r>
              <a:rPr lang="en-US" sz="3200" cap="none" dirty="0">
                <a:solidFill>
                  <a:srgbClr val="C00000"/>
                </a:solidFill>
                <a:latin typeface="Aarial"/>
              </a:rPr>
              <a:t> </a:t>
            </a:r>
            <a:r>
              <a:rPr lang="en-US" sz="3200" cap="none" dirty="0" err="1">
                <a:solidFill>
                  <a:srgbClr val="C00000"/>
                </a:solidFill>
                <a:latin typeface="Aarial"/>
              </a:rPr>
              <a:t>bài</a:t>
            </a:r>
            <a:r>
              <a:rPr lang="en-US" sz="3200" cap="none" dirty="0">
                <a:solidFill>
                  <a:srgbClr val="C00000"/>
                </a:solidFill>
                <a:latin typeface="Aarial"/>
              </a:rPr>
              <a:t> </a:t>
            </a:r>
            <a:r>
              <a:rPr lang="en-US" sz="3200" cap="none" dirty="0" err="1">
                <a:solidFill>
                  <a:srgbClr val="C00000"/>
                </a:solidFill>
                <a:latin typeface="Aarial"/>
              </a:rPr>
              <a:t>học</a:t>
            </a:r>
            <a:endParaRPr lang="en-US" sz="3200" cap="none" dirty="0">
              <a:solidFill>
                <a:srgbClr val="C00000"/>
              </a:solidFill>
              <a:latin typeface="Aarial"/>
            </a:endParaRPr>
          </a:p>
        </p:txBody>
      </p:sp>
      <p:graphicFrame>
        <p:nvGraphicFramePr>
          <p:cNvPr id="9" name="Table 8"/>
          <p:cNvGraphicFramePr>
            <a:graphicFrameLocks noGrp="1"/>
          </p:cNvGraphicFramePr>
          <p:nvPr>
            <p:extLst>
              <p:ext uri="{D42A27DB-BD31-4B8C-83A1-F6EECF244321}">
                <p14:modId xmlns:p14="http://schemas.microsoft.com/office/powerpoint/2010/main" val="1366467574"/>
              </p:ext>
            </p:extLst>
          </p:nvPr>
        </p:nvGraphicFramePr>
        <p:xfrm>
          <a:off x="887832" y="1835934"/>
          <a:ext cx="10112960" cy="4371035"/>
        </p:xfrm>
        <a:graphic>
          <a:graphicData uri="http://schemas.openxmlformats.org/drawingml/2006/table">
            <a:tbl>
              <a:tblPr firstRow="1" bandRow="1">
                <a:tableStyleId>{5C22544A-7EE6-4342-B048-85BDC9FD1C3A}</a:tableStyleId>
              </a:tblPr>
              <a:tblGrid>
                <a:gridCol w="3079506">
                  <a:extLst>
                    <a:ext uri="{9D8B030D-6E8A-4147-A177-3AD203B41FA5}">
                      <a16:colId xmlns:a16="http://schemas.microsoft.com/office/drawing/2014/main" val="20000"/>
                    </a:ext>
                  </a:extLst>
                </a:gridCol>
                <a:gridCol w="2480108">
                  <a:extLst>
                    <a:ext uri="{9D8B030D-6E8A-4147-A177-3AD203B41FA5}">
                      <a16:colId xmlns:a16="http://schemas.microsoft.com/office/drawing/2014/main" val="20001"/>
                    </a:ext>
                  </a:extLst>
                </a:gridCol>
                <a:gridCol w="2374124">
                  <a:extLst>
                    <a:ext uri="{9D8B030D-6E8A-4147-A177-3AD203B41FA5}">
                      <a16:colId xmlns:a16="http://schemas.microsoft.com/office/drawing/2014/main" val="20002"/>
                    </a:ext>
                  </a:extLst>
                </a:gridCol>
                <a:gridCol w="2179222">
                  <a:extLst>
                    <a:ext uri="{9D8B030D-6E8A-4147-A177-3AD203B41FA5}">
                      <a16:colId xmlns:a16="http://schemas.microsoft.com/office/drawing/2014/main" val="20003"/>
                    </a:ext>
                  </a:extLst>
                </a:gridCol>
              </a:tblGrid>
              <a:tr h="530711">
                <a:tc gridSpan="2">
                  <a:txBody>
                    <a:bodyPr/>
                    <a:lstStyle/>
                    <a:p>
                      <a:pPr algn="ctr"/>
                      <a:r>
                        <a:rPr lang="en-US" sz="2400" dirty="0">
                          <a:latin typeface="Myriad Pro" pitchFamily="34" charset="0"/>
                          <a:cs typeface="Arial" panose="020B0604020202020204" pitchFamily="34" charset="0"/>
                        </a:rPr>
                        <a:t>TẬP 1</a:t>
                      </a:r>
                      <a:r>
                        <a:rPr lang="en-US" sz="2400" baseline="0" dirty="0">
                          <a:latin typeface="Myriad Pro" pitchFamily="34" charset="0"/>
                          <a:cs typeface="Arial" panose="020B0604020202020204" pitchFamily="34" charset="0"/>
                        </a:rPr>
                        <a:t> </a:t>
                      </a:r>
                      <a:endParaRPr lang="en-US" sz="2400" dirty="0">
                        <a:latin typeface="Myriad Pro" pitchFamily="34" charset="0"/>
                        <a:cs typeface="Arial" panose="020B0604020202020204" pitchFamily="34" charset="0"/>
                      </a:endParaRPr>
                    </a:p>
                  </a:txBody>
                  <a:tcPr marL="68575" marR="68575" marT="34293" marB="34293"/>
                </a:tc>
                <a:tc hMerge="1">
                  <a:txBody>
                    <a:bodyPr/>
                    <a:lstStyle/>
                    <a:p>
                      <a:endParaRPr lang="en-US" dirty="0"/>
                    </a:p>
                  </a:txBody>
                  <a:tcPr/>
                </a:tc>
                <a:tc gridSpan="2">
                  <a:txBody>
                    <a:bodyPr/>
                    <a:lstStyle/>
                    <a:p>
                      <a:pPr algn="ctr"/>
                      <a:r>
                        <a:rPr lang="en-US" sz="2400" dirty="0">
                          <a:latin typeface="Myriad Pro" pitchFamily="34" charset="0"/>
                          <a:cs typeface="Arial" panose="020B0604020202020204" pitchFamily="34" charset="0"/>
                        </a:rPr>
                        <a:t>TẬP</a:t>
                      </a:r>
                      <a:r>
                        <a:rPr lang="en-US" sz="2400" baseline="0" dirty="0">
                          <a:latin typeface="Myriad Pro" pitchFamily="34" charset="0"/>
                          <a:cs typeface="Arial" panose="020B0604020202020204" pitchFamily="34" charset="0"/>
                        </a:rPr>
                        <a:t> 2</a:t>
                      </a:r>
                      <a:endParaRPr lang="en-US" sz="2400" dirty="0">
                        <a:latin typeface="Myriad Pro" pitchFamily="34" charset="0"/>
                        <a:cs typeface="Arial" panose="020B0604020202020204" pitchFamily="34" charset="0"/>
                      </a:endParaRPr>
                    </a:p>
                  </a:txBody>
                  <a:tcPr marL="68575" marR="68575" marT="34293" marB="34293"/>
                </a:tc>
                <a:tc hMerge="1">
                  <a:txBody>
                    <a:bodyPr/>
                    <a:lstStyle/>
                    <a:p>
                      <a:endParaRPr lang="en-US" dirty="0"/>
                    </a:p>
                  </a:txBody>
                  <a:tcPr/>
                </a:tc>
                <a:extLst>
                  <a:ext uri="{0D108BD9-81ED-4DB2-BD59-A6C34878D82A}">
                    <a16:rowId xmlns:a16="http://schemas.microsoft.com/office/drawing/2014/main" val="10000"/>
                  </a:ext>
                </a:extLst>
              </a:tr>
              <a:tr h="746721">
                <a:tc>
                  <a:txBody>
                    <a:bodyPr/>
                    <a:lstStyle/>
                    <a:p>
                      <a:pPr marL="274320" algn="just">
                        <a:spcAft>
                          <a:spcPts val="600"/>
                        </a:spcAft>
                      </a:pPr>
                      <a:r>
                        <a:rPr lang="en-US" sz="13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err="1">
                          <a:effectLst/>
                          <a:latin typeface="Times New Roman" panose="02020603050405020304" pitchFamily="18" charset="0"/>
                          <a:ea typeface="Calibri" panose="020F0502020204030204" pitchFamily="34" charset="0"/>
                          <a:cs typeface="Times New Roman" panose="02020603050405020304" pitchFamily="18" charset="0"/>
                        </a:rPr>
                        <a:t>gương</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err="1">
                          <a:effectLst/>
                          <a:latin typeface="Times New Roman" panose="02020603050405020304" pitchFamily="18" charset="0"/>
                          <a:ea typeface="Calibri" panose="020F0502020204030204" pitchFamily="34" charset="0"/>
                          <a:cs typeface="Times New Roman" panose="02020603050405020304" pitchFamily="18" charset="0"/>
                        </a:rPr>
                        <a:t>yêu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THƠ SÁU CHỮ,</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BẢY CHỮ</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274320" algn="just">
                        <a:spcAft>
                          <a:spcPts val="600"/>
                        </a:spcAft>
                      </a:pPr>
                      <a:r>
                        <a:rPr lang="en-US" sz="1300" i="1">
                          <a:effectLst/>
                          <a:latin typeface="Times New Roman" panose="02020603050405020304" pitchFamily="18" charset="0"/>
                          <a:ea typeface="Calibri" panose="020F0502020204030204" pitchFamily="34" charset="0"/>
                          <a:cs typeface="Times New Roman" panose="02020603050405020304" pitchFamily="18" charset="0"/>
                        </a:rPr>
                        <a:t>Tình yêu Tổ quốc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marL="274320" algn="ctr">
                        <a:spcAft>
                          <a:spcPts val="6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THƠ THẤT NGÔN BÁT CÚ VÀ TỨ TUYỆT LUẬT ĐƯỜNG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extLst>
                  <a:ext uri="{0D108BD9-81ED-4DB2-BD59-A6C34878D82A}">
                    <a16:rowId xmlns:a16="http://schemas.microsoft.com/office/drawing/2014/main" val="10001"/>
                  </a:ext>
                </a:extLst>
              </a:tr>
              <a:tr h="746721">
                <a:tc>
                  <a:txBody>
                    <a:bodyPr/>
                    <a:lstStyle/>
                    <a:p>
                      <a:pPr marL="274320" indent="-12700" algn="just">
                        <a:lnSpc>
                          <a:spcPct val="120000"/>
                        </a:lnSpc>
                        <a:spcBef>
                          <a:spcPts val="400"/>
                        </a:spcBef>
                        <a:spcAft>
                          <a:spcPts val="400"/>
                        </a:spcAft>
                      </a:pPr>
                      <a:r>
                        <a:rPr lang="en-US" sz="1300" i="1">
                          <a:effectLst/>
                          <a:latin typeface="Times New Roman" panose="02020603050405020304" pitchFamily="18" charset="0"/>
                          <a:ea typeface="Calibri" panose="020F0502020204030204" pitchFamily="34" charset="0"/>
                          <a:cs typeface="Times New Roman" panose="02020603050405020304" pitchFamily="18" charset="0"/>
                        </a:rPr>
                        <a:t>Những bí ẩn của thế giới tự nhiên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VB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 THÔNG TIN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74320" algn="just">
                        <a:spcAft>
                          <a:spcPts val="600"/>
                        </a:spcAft>
                      </a:pPr>
                      <a:r>
                        <a:rPr lang="en-US" sz="1300" i="1">
                          <a:effectLst/>
                          <a:latin typeface="Times New Roman" panose="02020603050405020304" pitchFamily="18" charset="0"/>
                          <a:ea typeface="Calibri" panose="020F0502020204030204" pitchFamily="34" charset="0"/>
                          <a:cs typeface="Times New Roman" panose="02020603050405020304" pitchFamily="18" charset="0"/>
                        </a:rPr>
                        <a:t>Yêu thương và hi vọng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TRUYỆN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46721">
                <a:tc>
                  <a:txBody>
                    <a:bodyPr/>
                    <a:lstStyle/>
                    <a:p>
                      <a:pPr marL="274320" algn="just">
                        <a:spcAft>
                          <a:spcPts val="600"/>
                        </a:spcAft>
                      </a:pPr>
                      <a:r>
                        <a:rPr lang="en-US" sz="1300" i="1">
                          <a:effectLst/>
                          <a:latin typeface="Times New Roman" panose="02020603050405020304" pitchFamily="18" charset="0"/>
                          <a:ea typeface="Calibri" panose="020F0502020204030204" pitchFamily="34" charset="0"/>
                          <a:cs typeface="Times New Roman" panose="02020603050405020304" pitchFamily="18" charset="0"/>
                        </a:rPr>
                        <a:t>Sự sống thiêng liêng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VB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NGHỊ LUẬN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marL="274320" algn="just">
                        <a:spcAft>
                          <a:spcPts val="600"/>
                        </a:spcAft>
                      </a:pPr>
                      <a:r>
                        <a:rPr lang="en-US" sz="1300" i="1">
                          <a:effectLst/>
                          <a:latin typeface="Times New Roman" panose="02020603050405020304" pitchFamily="18" charset="0"/>
                          <a:ea typeface="Calibri" panose="020F0502020204030204" pitchFamily="34" charset="0"/>
                          <a:cs typeface="Times New Roman" panose="02020603050405020304" pitchFamily="18" charset="0"/>
                        </a:rPr>
                        <a:t>Cánh cửa mở ra thế giới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VB THÔNG TIN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0003"/>
                  </a:ext>
                </a:extLst>
              </a:tr>
              <a:tr h="746721">
                <a:tc>
                  <a:txBody>
                    <a:bodyPr/>
                    <a:lstStyle/>
                    <a:p>
                      <a:pPr marL="274320" algn="just">
                        <a:spcAft>
                          <a:spcPts val="600"/>
                        </a:spcAft>
                      </a:pPr>
                      <a:r>
                        <a:rPr lang="en-US" sz="1300" i="1">
                          <a:effectLst/>
                          <a:latin typeface="Times New Roman" panose="02020603050405020304" pitchFamily="18" charset="0"/>
                          <a:ea typeface="Calibri" panose="020F0502020204030204" pitchFamily="34" charset="0"/>
                          <a:cs typeface="Times New Roman" panose="02020603050405020304" pitchFamily="18" charset="0"/>
                        </a:rPr>
                        <a:t>Sắc thái của tiếng cười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TRUYỆN CƯỜI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74320" algn="just">
                        <a:spcAft>
                          <a:spcPts val="600"/>
                        </a:spcAft>
                      </a:pPr>
                      <a:r>
                        <a:rPr lang="en-US" sz="1300" i="1">
                          <a:effectLst/>
                          <a:latin typeface="Times New Roman" panose="02020603050405020304" pitchFamily="18" charset="0"/>
                          <a:ea typeface="Calibri" panose="020F0502020204030204" pitchFamily="34" charset="0"/>
                          <a:cs typeface="Times New Roman" panose="02020603050405020304" pitchFamily="18" charset="0"/>
                        </a:rPr>
                        <a:t>Âm vang của lịch sử</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TRUYỆN LỊCH SỬ</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746721">
                <a:tc>
                  <a:txBody>
                    <a:bodyPr/>
                    <a:lstStyle/>
                    <a:p>
                      <a:pPr marL="274320" algn="just">
                        <a:spcAft>
                          <a:spcPts val="600"/>
                        </a:spcAft>
                      </a:pPr>
                      <a:r>
                        <a:rPr lang="en-US" sz="1300" i="1">
                          <a:effectLst/>
                          <a:latin typeface="Times New Roman" panose="02020603050405020304" pitchFamily="18" charset="0"/>
                          <a:ea typeface="Calibri" panose="020F0502020204030204" pitchFamily="34" charset="0"/>
                          <a:cs typeface="Times New Roman" panose="02020603050405020304" pitchFamily="18" charset="0"/>
                        </a:rPr>
                        <a:t>Những tình huống khôi hài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HÀI KỊCH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274320" algn="just">
                        <a:spcAft>
                          <a:spcPts val="600"/>
                        </a:spcAft>
                      </a:pPr>
                      <a:r>
                        <a:rPr lang="en-US" sz="13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Cười mình, cười người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274320" algn="ctr">
                        <a:spcAft>
                          <a:spcPts val="60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THƠ TRÀO PHÚNG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4"/>
          </p:nvPr>
        </p:nvSpPr>
        <p:spPr/>
        <p:txBody>
          <a:bodyPr/>
          <a:lstStyle/>
          <a:p>
            <a:fld id="{74A3404E-108D-4C83-932E-0A353F71BD4D}" type="slidenum">
              <a:rPr lang="en-US" smtClean="0"/>
              <a:pPr/>
              <a:t>7</a:t>
            </a:fld>
            <a:endParaRPr lang="en-US"/>
          </a:p>
        </p:txBody>
      </p:sp>
      <p:sp>
        <p:nvSpPr>
          <p:cNvPr id="5" name="Rounded Rectangular Callout 4"/>
          <p:cNvSpPr/>
          <p:nvPr/>
        </p:nvSpPr>
        <p:spPr>
          <a:xfrm>
            <a:off x="7795525" y="856494"/>
            <a:ext cx="4396475" cy="890682"/>
          </a:xfrm>
          <a:prstGeom prst="wedgeRoundRectCallout">
            <a:avLst>
              <a:gd name="adj1" fmla="val 23813"/>
              <a:gd name="adj2" fmla="val 63988"/>
              <a:gd name="adj3" fmla="val 16667"/>
            </a:avLst>
          </a:prstGeom>
          <a:solidFill>
            <a:schemeClr val="accent6">
              <a:lumMod val="20000"/>
              <a:lumOff val="80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000" i="1" dirty="0" err="1">
                <a:solidFill>
                  <a:schemeClr val="tx1"/>
                </a:solidFill>
                <a:latin typeface="Arial" panose="020B0604020202020204" pitchFamily="34" charset="0"/>
                <a:cs typeface="Arial" panose="020B0604020202020204" pitchFamily="34" charset="0"/>
              </a:rPr>
              <a:t>Học</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kiến</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thức</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đồng</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thời</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học</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kĩ</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năng</a:t>
            </a:r>
            <a:r>
              <a:rPr lang="en-US" sz="2000" i="1" dirty="0">
                <a:solidFill>
                  <a:schemeClr val="tx1"/>
                </a:solidFill>
                <a:latin typeface="Arial" panose="020B0604020202020204" pitchFamily="34" charset="0"/>
                <a:cs typeface="Arial" panose="020B0604020202020204" pitchFamily="34" charset="0"/>
              </a:rPr>
              <a:t>. </a:t>
            </a:r>
            <a:br>
              <a:rPr lang="en-US" sz="2000" i="1" dirty="0">
                <a:solidFill>
                  <a:schemeClr val="tx1"/>
                </a:solidFill>
                <a:latin typeface="Arial" panose="020B0604020202020204" pitchFamily="34" charset="0"/>
                <a:cs typeface="Arial" panose="020B0604020202020204" pitchFamily="34" charset="0"/>
              </a:rPr>
            </a:br>
            <a:r>
              <a:rPr lang="en-US" sz="2000" i="1" dirty="0" err="1">
                <a:solidFill>
                  <a:schemeClr val="tx1"/>
                </a:solidFill>
                <a:latin typeface="Arial" panose="020B0604020202020204" pitchFamily="34" charset="0"/>
                <a:cs typeface="Arial" panose="020B0604020202020204" pitchFamily="34" charset="0"/>
              </a:rPr>
              <a:t>Bài</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học</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thú</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vị</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hơn</a:t>
            </a:r>
            <a:r>
              <a:rPr lang="en-US" sz="2000" i="1"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2346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476932" y="905664"/>
            <a:ext cx="10135242" cy="5450686"/>
          </a:xfrm>
          <a:prstGeom prst="rect">
            <a:avLst/>
          </a:prstGeom>
        </p:spPr>
      </p:pic>
      <p:sp>
        <p:nvSpPr>
          <p:cNvPr id="2" name="Title 1"/>
          <p:cNvSpPr>
            <a:spLocks noGrp="1"/>
          </p:cNvSpPr>
          <p:nvPr>
            <p:ph type="title"/>
          </p:nvPr>
        </p:nvSpPr>
        <p:spPr>
          <a:xfrm>
            <a:off x="7900827" y="1561671"/>
            <a:ext cx="4080652" cy="2835667"/>
          </a:xfrm>
        </p:spPr>
        <p:txBody>
          <a:bodyPr>
            <a:normAutofit/>
          </a:bodyPr>
          <a:lstStyle/>
          <a:p>
            <a:pPr algn="ctr"/>
            <a:r>
              <a:rPr lang="en-US" sz="3200" cap="none" dirty="0" err="1">
                <a:solidFill>
                  <a:srgbClr val="C00000"/>
                </a:solidFill>
                <a:highlight>
                  <a:srgbClr val="00FF00"/>
                </a:highlight>
              </a:rPr>
              <a:t>Tích</a:t>
            </a:r>
            <a:r>
              <a:rPr lang="en-US" sz="3200" cap="none" dirty="0">
                <a:solidFill>
                  <a:srgbClr val="C00000"/>
                </a:solidFill>
                <a:highlight>
                  <a:srgbClr val="00FF00"/>
                </a:highlight>
              </a:rPr>
              <a:t> </a:t>
            </a:r>
            <a:r>
              <a:rPr lang="en-US" sz="3200" cap="none" dirty="0" err="1">
                <a:solidFill>
                  <a:srgbClr val="C00000"/>
                </a:solidFill>
                <a:highlight>
                  <a:srgbClr val="00FF00"/>
                </a:highlight>
              </a:rPr>
              <a:t>hợp</a:t>
            </a:r>
            <a:r>
              <a:rPr lang="en-US" sz="3200" cap="none" dirty="0">
                <a:solidFill>
                  <a:srgbClr val="C00000"/>
                </a:solidFill>
                <a:highlight>
                  <a:srgbClr val="00FF00"/>
                </a:highlight>
              </a:rPr>
              <a:t> </a:t>
            </a:r>
            <a:r>
              <a:rPr lang="en-US" sz="3200" cap="none" dirty="0" err="1">
                <a:solidFill>
                  <a:srgbClr val="C00000"/>
                </a:solidFill>
                <a:highlight>
                  <a:srgbClr val="00FF00"/>
                </a:highlight>
              </a:rPr>
              <a:t>đọc</a:t>
            </a:r>
            <a:r>
              <a:rPr lang="en-US" sz="3200" cap="none" dirty="0">
                <a:solidFill>
                  <a:srgbClr val="C00000"/>
                </a:solidFill>
                <a:highlight>
                  <a:srgbClr val="00FF00"/>
                </a:highlight>
              </a:rPr>
              <a:t> </a:t>
            </a:r>
            <a:br>
              <a:rPr lang="en-US" sz="3200" cap="none" dirty="0">
                <a:solidFill>
                  <a:srgbClr val="C00000"/>
                </a:solidFill>
                <a:highlight>
                  <a:srgbClr val="00FF00"/>
                </a:highlight>
              </a:rPr>
            </a:br>
            <a:r>
              <a:rPr lang="en-US" sz="3200" cap="none" dirty="0">
                <a:solidFill>
                  <a:srgbClr val="C00000"/>
                </a:solidFill>
                <a:highlight>
                  <a:srgbClr val="00FF00"/>
                </a:highlight>
              </a:rPr>
              <a:t>– </a:t>
            </a:r>
            <a:r>
              <a:rPr lang="en-US" sz="3200" cap="none" dirty="0" err="1">
                <a:solidFill>
                  <a:srgbClr val="C00000"/>
                </a:solidFill>
                <a:highlight>
                  <a:srgbClr val="00FF00"/>
                </a:highlight>
              </a:rPr>
              <a:t>tiếng</a:t>
            </a:r>
            <a:r>
              <a:rPr lang="en-US" sz="3200" cap="none" dirty="0">
                <a:solidFill>
                  <a:srgbClr val="C00000"/>
                </a:solidFill>
                <a:highlight>
                  <a:srgbClr val="00FF00"/>
                </a:highlight>
              </a:rPr>
              <a:t> </a:t>
            </a:r>
            <a:r>
              <a:rPr lang="en-US" sz="3200" cap="none" dirty="0" err="1">
                <a:solidFill>
                  <a:srgbClr val="C00000"/>
                </a:solidFill>
                <a:highlight>
                  <a:srgbClr val="00FF00"/>
                </a:highlight>
              </a:rPr>
              <a:t>Việt</a:t>
            </a:r>
            <a:br>
              <a:rPr lang="en-US" sz="3200" cap="none" dirty="0">
                <a:solidFill>
                  <a:srgbClr val="C00000"/>
                </a:solidFill>
                <a:highlight>
                  <a:srgbClr val="00FF00"/>
                </a:highlight>
              </a:rPr>
            </a:br>
            <a:r>
              <a:rPr lang="en-US" sz="3200" cap="none" dirty="0">
                <a:solidFill>
                  <a:srgbClr val="C00000"/>
                </a:solidFill>
                <a:highlight>
                  <a:srgbClr val="00FF00"/>
                </a:highlight>
                <a:sym typeface="Wingdings" panose="05000000000000000000" pitchFamily="2" charset="2"/>
              </a:rPr>
              <a:t> </a:t>
            </a:r>
            <a:r>
              <a:rPr lang="en-US" sz="3200" b="0" cap="none" dirty="0" err="1">
                <a:solidFill>
                  <a:schemeClr val="accent5">
                    <a:lumMod val="50000"/>
                  </a:schemeClr>
                </a:solidFill>
                <a:highlight>
                  <a:srgbClr val="00FF00"/>
                </a:highlight>
                <a:sym typeface="Wingdings" panose="05000000000000000000" pitchFamily="2" charset="2"/>
              </a:rPr>
              <a:t>học</a:t>
            </a:r>
            <a:r>
              <a:rPr lang="en-US" sz="3200" b="0" cap="none" dirty="0">
                <a:solidFill>
                  <a:schemeClr val="accent5">
                    <a:lumMod val="50000"/>
                  </a:schemeClr>
                </a:solidFill>
                <a:highlight>
                  <a:srgbClr val="00FF00"/>
                </a:highlight>
                <a:sym typeface="Wingdings" panose="05000000000000000000" pitchFamily="2" charset="2"/>
              </a:rPr>
              <a:t> </a:t>
            </a:r>
            <a:r>
              <a:rPr lang="en-US" sz="3200" b="0" cap="none" dirty="0" err="1">
                <a:solidFill>
                  <a:schemeClr val="accent5">
                    <a:lumMod val="50000"/>
                  </a:schemeClr>
                </a:solidFill>
                <a:highlight>
                  <a:srgbClr val="00FF00"/>
                </a:highlight>
                <a:sym typeface="Wingdings" panose="05000000000000000000" pitchFamily="2" charset="2"/>
              </a:rPr>
              <a:t>các</a:t>
            </a:r>
            <a:r>
              <a:rPr lang="en-US" sz="3200" b="0" cap="none" dirty="0">
                <a:solidFill>
                  <a:schemeClr val="accent5">
                    <a:lumMod val="50000"/>
                  </a:schemeClr>
                </a:solidFill>
                <a:highlight>
                  <a:srgbClr val="00FF00"/>
                </a:highlight>
                <a:sym typeface="Wingdings" panose="05000000000000000000" pitchFamily="2" charset="2"/>
              </a:rPr>
              <a:t> tri </a:t>
            </a:r>
            <a:r>
              <a:rPr lang="en-US" sz="3200" b="0" cap="none" dirty="0" err="1">
                <a:solidFill>
                  <a:schemeClr val="accent5">
                    <a:lumMod val="50000"/>
                  </a:schemeClr>
                </a:solidFill>
                <a:highlight>
                  <a:srgbClr val="00FF00"/>
                </a:highlight>
                <a:sym typeface="Wingdings" panose="05000000000000000000" pitchFamily="2" charset="2"/>
              </a:rPr>
              <a:t>thức</a:t>
            </a:r>
            <a:r>
              <a:rPr lang="en-US" sz="3200" b="0" cap="none" dirty="0">
                <a:solidFill>
                  <a:schemeClr val="accent5">
                    <a:lumMod val="50000"/>
                  </a:schemeClr>
                </a:solidFill>
                <a:highlight>
                  <a:srgbClr val="00FF00"/>
                </a:highlight>
                <a:sym typeface="Wingdings" panose="05000000000000000000" pitchFamily="2" charset="2"/>
              </a:rPr>
              <a:t> </a:t>
            </a:r>
            <a:r>
              <a:rPr lang="en-US" sz="3200" b="0" cap="none" dirty="0" err="1">
                <a:solidFill>
                  <a:schemeClr val="accent5">
                    <a:lumMod val="50000"/>
                  </a:schemeClr>
                </a:solidFill>
                <a:highlight>
                  <a:srgbClr val="00FF00"/>
                </a:highlight>
              </a:rPr>
              <a:t>Tiếng</a:t>
            </a:r>
            <a:r>
              <a:rPr lang="en-US" sz="3200" b="0" cap="none" dirty="0">
                <a:solidFill>
                  <a:schemeClr val="accent5">
                    <a:lumMod val="50000"/>
                  </a:schemeClr>
                </a:solidFill>
                <a:highlight>
                  <a:srgbClr val="00FF00"/>
                </a:highlight>
              </a:rPr>
              <a:t> </a:t>
            </a:r>
            <a:r>
              <a:rPr lang="en-US" sz="3200" b="0" cap="none" dirty="0" err="1">
                <a:solidFill>
                  <a:schemeClr val="accent5">
                    <a:lumMod val="50000"/>
                  </a:schemeClr>
                </a:solidFill>
                <a:highlight>
                  <a:srgbClr val="00FF00"/>
                </a:highlight>
              </a:rPr>
              <a:t>Việt</a:t>
            </a:r>
            <a:r>
              <a:rPr lang="en-US" sz="3200" b="0" cap="none" dirty="0">
                <a:solidFill>
                  <a:schemeClr val="accent5">
                    <a:lumMod val="50000"/>
                  </a:schemeClr>
                </a:solidFill>
                <a:highlight>
                  <a:srgbClr val="00FF00"/>
                </a:highlight>
              </a:rPr>
              <a:t> </a:t>
            </a:r>
            <a:r>
              <a:rPr lang="en-US" sz="3200" b="0" cap="none" dirty="0" err="1">
                <a:solidFill>
                  <a:schemeClr val="accent5">
                    <a:lumMod val="50000"/>
                  </a:schemeClr>
                </a:solidFill>
                <a:highlight>
                  <a:srgbClr val="00FF00"/>
                </a:highlight>
              </a:rPr>
              <a:t>xuất</a:t>
            </a:r>
            <a:r>
              <a:rPr lang="en-US" sz="3200" b="0" cap="none" dirty="0">
                <a:solidFill>
                  <a:schemeClr val="accent5">
                    <a:lumMod val="50000"/>
                  </a:schemeClr>
                </a:solidFill>
                <a:highlight>
                  <a:srgbClr val="00FF00"/>
                </a:highlight>
              </a:rPr>
              <a:t> </a:t>
            </a:r>
            <a:r>
              <a:rPr lang="en-US" sz="3200" b="0" cap="none" dirty="0" err="1">
                <a:solidFill>
                  <a:schemeClr val="accent5">
                    <a:lumMod val="50000"/>
                  </a:schemeClr>
                </a:solidFill>
                <a:highlight>
                  <a:srgbClr val="00FF00"/>
                </a:highlight>
              </a:rPr>
              <a:t>hiện</a:t>
            </a:r>
            <a:r>
              <a:rPr lang="en-US" sz="3200" b="0" cap="none" dirty="0">
                <a:solidFill>
                  <a:schemeClr val="accent5">
                    <a:lumMod val="50000"/>
                  </a:schemeClr>
                </a:solidFill>
                <a:highlight>
                  <a:srgbClr val="00FF00"/>
                </a:highlight>
              </a:rPr>
              <a:t> </a:t>
            </a:r>
            <a:r>
              <a:rPr lang="en-US" sz="3200" b="0" cap="none" dirty="0" err="1">
                <a:solidFill>
                  <a:schemeClr val="accent5">
                    <a:lumMod val="50000"/>
                  </a:schemeClr>
                </a:solidFill>
                <a:highlight>
                  <a:srgbClr val="00FF00"/>
                </a:highlight>
              </a:rPr>
              <a:t>trong</a:t>
            </a:r>
            <a:r>
              <a:rPr lang="en-US" sz="3200" b="0" cap="none" dirty="0">
                <a:solidFill>
                  <a:schemeClr val="accent5">
                    <a:lumMod val="50000"/>
                  </a:schemeClr>
                </a:solidFill>
                <a:highlight>
                  <a:srgbClr val="00FF00"/>
                </a:highlight>
              </a:rPr>
              <a:t> </a:t>
            </a:r>
            <a:r>
              <a:rPr lang="en-US" sz="3200" b="0" cap="none" dirty="0" err="1">
                <a:solidFill>
                  <a:schemeClr val="accent5">
                    <a:lumMod val="50000"/>
                  </a:schemeClr>
                </a:solidFill>
                <a:highlight>
                  <a:srgbClr val="00FF00"/>
                </a:highlight>
              </a:rPr>
              <a:t>văn</a:t>
            </a:r>
            <a:r>
              <a:rPr lang="en-US" sz="3200" b="0" cap="none" dirty="0">
                <a:solidFill>
                  <a:schemeClr val="accent5">
                    <a:lumMod val="50000"/>
                  </a:schemeClr>
                </a:solidFill>
                <a:highlight>
                  <a:srgbClr val="00FF00"/>
                </a:highlight>
              </a:rPr>
              <a:t> </a:t>
            </a:r>
            <a:r>
              <a:rPr lang="en-US" sz="3200" b="0" cap="none" dirty="0" err="1">
                <a:solidFill>
                  <a:schemeClr val="accent5">
                    <a:lumMod val="50000"/>
                  </a:schemeClr>
                </a:solidFill>
                <a:highlight>
                  <a:srgbClr val="00FF00"/>
                </a:highlight>
              </a:rPr>
              <a:t>bản</a:t>
            </a:r>
            <a:r>
              <a:rPr lang="en-US" sz="3200" b="0" cap="none" dirty="0">
                <a:solidFill>
                  <a:schemeClr val="accent5">
                    <a:lumMod val="50000"/>
                  </a:schemeClr>
                </a:solidFill>
                <a:highlight>
                  <a:srgbClr val="00FF00"/>
                </a:highlight>
              </a:rPr>
              <a:t> </a:t>
            </a:r>
            <a:r>
              <a:rPr lang="en-US" sz="3200" b="0" cap="none" dirty="0" err="1">
                <a:solidFill>
                  <a:schemeClr val="accent5">
                    <a:lumMod val="50000"/>
                  </a:schemeClr>
                </a:solidFill>
                <a:highlight>
                  <a:srgbClr val="00FF00"/>
                </a:highlight>
              </a:rPr>
              <a:t>đọc</a:t>
            </a:r>
            <a:r>
              <a:rPr lang="en-US" sz="3200" b="0" cap="none" dirty="0">
                <a:solidFill>
                  <a:schemeClr val="accent5">
                    <a:lumMod val="50000"/>
                  </a:schemeClr>
                </a:solidFill>
                <a:highlight>
                  <a:srgbClr val="00FF00"/>
                </a:highlight>
              </a:rPr>
              <a:t> </a:t>
            </a:r>
            <a:br>
              <a:rPr lang="en-US" sz="3200" b="0" cap="none" dirty="0">
                <a:solidFill>
                  <a:schemeClr val="accent5">
                    <a:lumMod val="50000"/>
                  </a:schemeClr>
                </a:solidFill>
                <a:highlight>
                  <a:srgbClr val="00FF00"/>
                </a:highlight>
              </a:rPr>
            </a:br>
            <a:r>
              <a:rPr lang="en-US" sz="3200" b="0" cap="none" dirty="0">
                <a:solidFill>
                  <a:schemeClr val="accent5">
                    <a:lumMod val="50000"/>
                  </a:schemeClr>
                </a:solidFill>
                <a:highlight>
                  <a:srgbClr val="00FF00"/>
                </a:highlight>
                <a:sym typeface="Wingdings" panose="05000000000000000000" pitchFamily="2" charset="2"/>
              </a:rPr>
              <a:t> </a:t>
            </a:r>
            <a:r>
              <a:rPr lang="en-US" sz="3200" b="0" cap="none" dirty="0" err="1">
                <a:solidFill>
                  <a:schemeClr val="accent5">
                    <a:lumMod val="50000"/>
                  </a:schemeClr>
                </a:solidFill>
                <a:highlight>
                  <a:srgbClr val="00FF00"/>
                </a:highlight>
                <a:sym typeface="Wingdings" panose="05000000000000000000" pitchFamily="2" charset="2"/>
              </a:rPr>
              <a:t>đọc</a:t>
            </a:r>
            <a:r>
              <a:rPr lang="en-US" sz="3200" b="0" cap="none" dirty="0">
                <a:solidFill>
                  <a:schemeClr val="accent5">
                    <a:lumMod val="50000"/>
                  </a:schemeClr>
                </a:solidFill>
                <a:highlight>
                  <a:srgbClr val="00FF00"/>
                </a:highlight>
                <a:sym typeface="Wingdings" panose="05000000000000000000" pitchFamily="2" charset="2"/>
              </a:rPr>
              <a:t> </a:t>
            </a:r>
            <a:r>
              <a:rPr lang="en-US" sz="3200" b="0" cap="none" dirty="0" err="1">
                <a:solidFill>
                  <a:schemeClr val="accent5">
                    <a:lumMod val="50000"/>
                  </a:schemeClr>
                </a:solidFill>
                <a:highlight>
                  <a:srgbClr val="00FF00"/>
                </a:highlight>
                <a:sym typeface="Wingdings" panose="05000000000000000000" pitchFamily="2" charset="2"/>
              </a:rPr>
              <a:t>hiểu</a:t>
            </a:r>
            <a:r>
              <a:rPr lang="en-US" sz="3200" b="0" cap="none" dirty="0">
                <a:solidFill>
                  <a:schemeClr val="accent5">
                    <a:lumMod val="50000"/>
                  </a:schemeClr>
                </a:solidFill>
                <a:highlight>
                  <a:srgbClr val="00FF00"/>
                </a:highlight>
                <a:sym typeface="Wingdings" panose="05000000000000000000" pitchFamily="2" charset="2"/>
              </a:rPr>
              <a:t> VB </a:t>
            </a:r>
            <a:r>
              <a:rPr lang="en-US" sz="3200" b="0" cap="none" dirty="0" err="1">
                <a:solidFill>
                  <a:schemeClr val="accent5">
                    <a:lumMod val="50000"/>
                  </a:schemeClr>
                </a:solidFill>
                <a:highlight>
                  <a:srgbClr val="00FF00"/>
                </a:highlight>
                <a:sym typeface="Wingdings" panose="05000000000000000000" pitchFamily="2" charset="2"/>
              </a:rPr>
              <a:t>tốt</a:t>
            </a:r>
            <a:r>
              <a:rPr lang="en-US" sz="3200" b="0" cap="none" dirty="0">
                <a:solidFill>
                  <a:schemeClr val="accent5">
                    <a:lumMod val="50000"/>
                  </a:schemeClr>
                </a:solidFill>
                <a:highlight>
                  <a:srgbClr val="00FF00"/>
                </a:highlight>
                <a:sym typeface="Wingdings" panose="05000000000000000000" pitchFamily="2" charset="2"/>
              </a:rPr>
              <a:t> </a:t>
            </a:r>
            <a:r>
              <a:rPr lang="en-US" sz="3200" b="0" cap="none" dirty="0" err="1">
                <a:solidFill>
                  <a:schemeClr val="accent5">
                    <a:lumMod val="50000"/>
                  </a:schemeClr>
                </a:solidFill>
                <a:highlight>
                  <a:srgbClr val="00FF00"/>
                </a:highlight>
                <a:sym typeface="Wingdings" panose="05000000000000000000" pitchFamily="2" charset="2"/>
              </a:rPr>
              <a:t>hơn</a:t>
            </a:r>
            <a:endParaRPr lang="en-US" sz="3200" b="0" cap="none" dirty="0">
              <a:solidFill>
                <a:schemeClr val="accent5">
                  <a:lumMod val="50000"/>
                </a:schemeClr>
              </a:solidFill>
              <a:highlight>
                <a:srgbClr val="00FF00"/>
              </a:highlight>
            </a:endParaRPr>
          </a:p>
        </p:txBody>
      </p:sp>
      <p:sp>
        <p:nvSpPr>
          <p:cNvPr id="4" name="Date Placeholder 3"/>
          <p:cNvSpPr>
            <a:spLocks noGrp="1"/>
          </p:cNvSpPr>
          <p:nvPr>
            <p:ph type="dt" sz="half" idx="2"/>
          </p:nvPr>
        </p:nvSpPr>
        <p:spPr/>
        <p:txBody>
          <a:bodyPr/>
          <a:lstStyle/>
          <a:p>
            <a:fld id="{029B6D15-5ECA-428F-B7D0-A8FAF5B3A2DC}" type="datetime1">
              <a:rPr lang="en-US" smtClean="0"/>
              <a:t>16/01/2023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8</a:t>
            </a:fld>
            <a:endParaRPr lang="en-US"/>
          </a:p>
        </p:txBody>
      </p:sp>
    </p:spTree>
    <p:extLst>
      <p:ext uri="{BB962C8B-B14F-4D97-AF65-F5344CB8AC3E}">
        <p14:creationId xmlns:p14="http://schemas.microsoft.com/office/powerpoint/2010/main" val="228020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92614EB-4C52-4163-BE51-DB4699B4D25A}"/>
              </a:ext>
            </a:extLst>
          </p:cNvPr>
          <p:cNvGrpSpPr/>
          <p:nvPr/>
        </p:nvGrpSpPr>
        <p:grpSpPr>
          <a:xfrm>
            <a:off x="2503058" y="362349"/>
            <a:ext cx="7324434" cy="815302"/>
            <a:chOff x="2605735" y="547341"/>
            <a:chExt cx="1210820" cy="1614139"/>
          </a:xfrm>
        </p:grpSpPr>
        <p:sp>
          <p:nvSpPr>
            <p:cNvPr id="7" name="Rectangle 6">
              <a:extLst>
                <a:ext uri="{FF2B5EF4-FFF2-40B4-BE49-F238E27FC236}">
                  <a16:creationId xmlns:a16="http://schemas.microsoft.com/office/drawing/2014/main" id="{A7663407-8F68-4DE1-A64A-4A83916969AA}"/>
                </a:ext>
              </a:extLst>
            </p:cNvPr>
            <p:cNvSpPr/>
            <p:nvPr/>
          </p:nvSpPr>
          <p:spPr>
            <a:xfrm>
              <a:off x="2706509" y="547341"/>
              <a:ext cx="1073754" cy="895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C00000"/>
                </a:solidFill>
              </a:endParaRPr>
            </a:p>
          </p:txBody>
        </p:sp>
        <p:sp>
          <p:nvSpPr>
            <p:cNvPr id="9" name="Rectangle 8">
              <a:extLst>
                <a:ext uri="{FF2B5EF4-FFF2-40B4-BE49-F238E27FC236}">
                  <a16:creationId xmlns:a16="http://schemas.microsoft.com/office/drawing/2014/main" id="{E09A2370-A41B-44F6-8770-CAD4B8E47B54}"/>
                </a:ext>
              </a:extLst>
            </p:cNvPr>
            <p:cNvSpPr/>
            <p:nvPr/>
          </p:nvSpPr>
          <p:spPr>
            <a:xfrm>
              <a:off x="2605735" y="547341"/>
              <a:ext cx="1210820" cy="1614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C00000"/>
                  </a:solidFill>
                  <a:highlight>
                    <a:srgbClr val="00FF00"/>
                  </a:highlight>
                  <a:latin typeface="Arial" panose="020B0604020202020204" pitchFamily="34" charset="0"/>
                  <a:cs typeface="Arial" panose="020B0604020202020204" pitchFamily="34" charset="0"/>
                </a:rPr>
                <a:t>Tích</a:t>
              </a:r>
              <a:r>
                <a:rPr lang="en-US" sz="3200" b="1" dirty="0">
                  <a:solidFill>
                    <a:srgbClr val="C00000"/>
                  </a:solidFill>
                  <a:highlight>
                    <a:srgbClr val="00FF00"/>
                  </a:highlight>
                  <a:latin typeface="Arial" panose="020B0604020202020204" pitchFamily="34" charset="0"/>
                  <a:cs typeface="Arial" panose="020B0604020202020204" pitchFamily="34" charset="0"/>
                </a:rPr>
                <a:t> </a:t>
              </a:r>
              <a:r>
                <a:rPr lang="en-US" sz="3200" b="1" dirty="0" err="1">
                  <a:solidFill>
                    <a:srgbClr val="C00000"/>
                  </a:solidFill>
                  <a:highlight>
                    <a:srgbClr val="00FF00"/>
                  </a:highlight>
                  <a:latin typeface="Arial" panose="020B0604020202020204" pitchFamily="34" charset="0"/>
                  <a:cs typeface="Arial" panose="020B0604020202020204" pitchFamily="34" charset="0"/>
                </a:rPr>
                <a:t>hợp</a:t>
              </a:r>
              <a:r>
                <a:rPr lang="en-US" sz="3200" b="1" dirty="0">
                  <a:solidFill>
                    <a:srgbClr val="C00000"/>
                  </a:solidFill>
                  <a:highlight>
                    <a:srgbClr val="00FF00"/>
                  </a:highlight>
                  <a:latin typeface="Arial" panose="020B0604020202020204" pitchFamily="34" charset="0"/>
                  <a:cs typeface="Arial" panose="020B0604020202020204" pitchFamily="34" charset="0"/>
                </a:rPr>
                <a:t> </a:t>
              </a:r>
              <a:r>
                <a:rPr lang="en-US" sz="3200" b="1" dirty="0" err="1">
                  <a:solidFill>
                    <a:srgbClr val="C00000"/>
                  </a:solidFill>
                  <a:highlight>
                    <a:srgbClr val="00FF00"/>
                  </a:highlight>
                  <a:latin typeface="Arial" panose="020B0604020202020204" pitchFamily="34" charset="0"/>
                  <a:cs typeface="Arial" panose="020B0604020202020204" pitchFamily="34" charset="0"/>
                </a:rPr>
                <a:t>các</a:t>
              </a:r>
              <a:r>
                <a:rPr lang="en-US" sz="3200" b="1" dirty="0">
                  <a:solidFill>
                    <a:srgbClr val="C00000"/>
                  </a:solidFill>
                  <a:highlight>
                    <a:srgbClr val="00FF00"/>
                  </a:highlight>
                  <a:latin typeface="Arial" panose="020B0604020202020204" pitchFamily="34" charset="0"/>
                  <a:cs typeface="Arial" panose="020B0604020202020204" pitchFamily="34" charset="0"/>
                </a:rPr>
                <a:t> </a:t>
              </a:r>
              <a:r>
                <a:rPr lang="en-US" sz="3200" b="1" dirty="0" err="1">
                  <a:solidFill>
                    <a:srgbClr val="C00000"/>
                  </a:solidFill>
                  <a:highlight>
                    <a:srgbClr val="00FF00"/>
                  </a:highlight>
                  <a:latin typeface="Arial" panose="020B0604020202020204" pitchFamily="34" charset="0"/>
                  <a:cs typeface="Arial" panose="020B0604020202020204" pitchFamily="34" charset="0"/>
                </a:rPr>
                <a:t>kĩ</a:t>
              </a:r>
              <a:r>
                <a:rPr lang="en-US" sz="3200" b="1" dirty="0">
                  <a:solidFill>
                    <a:srgbClr val="C00000"/>
                  </a:solidFill>
                  <a:highlight>
                    <a:srgbClr val="00FF00"/>
                  </a:highlight>
                  <a:latin typeface="Arial" panose="020B0604020202020204" pitchFamily="34" charset="0"/>
                  <a:cs typeface="Arial" panose="020B0604020202020204" pitchFamily="34" charset="0"/>
                </a:rPr>
                <a:t> </a:t>
              </a:r>
              <a:r>
                <a:rPr lang="en-US" sz="3200" b="1" dirty="0" err="1">
                  <a:solidFill>
                    <a:srgbClr val="C00000"/>
                  </a:solidFill>
                  <a:highlight>
                    <a:srgbClr val="00FF00"/>
                  </a:highlight>
                  <a:latin typeface="Arial" panose="020B0604020202020204" pitchFamily="34" charset="0"/>
                  <a:cs typeface="Arial" panose="020B0604020202020204" pitchFamily="34" charset="0"/>
                </a:rPr>
                <a:t>năng</a:t>
              </a:r>
              <a:endParaRPr lang="en-US" sz="3200" b="1" dirty="0">
                <a:solidFill>
                  <a:srgbClr val="C00000"/>
                </a:solidFill>
                <a:highlight>
                  <a:srgbClr val="00FF00"/>
                </a:highlight>
                <a:latin typeface="Arial" panose="020B0604020202020204" pitchFamily="34" charset="0"/>
                <a:cs typeface="Arial" panose="020B0604020202020204" pitchFamily="34" charset="0"/>
              </a:endParaRPr>
            </a:p>
            <a:p>
              <a:pPr algn="ctr"/>
              <a:r>
                <a:rPr lang="en-US" sz="3200" b="1" dirty="0" err="1">
                  <a:solidFill>
                    <a:srgbClr val="C00000"/>
                  </a:solidFill>
                  <a:highlight>
                    <a:srgbClr val="00FF00"/>
                  </a:highlight>
                  <a:latin typeface="Arial" panose="020B0604020202020204" pitchFamily="34" charset="0"/>
                  <a:cs typeface="Arial" panose="020B0604020202020204" pitchFamily="34" charset="0"/>
                </a:rPr>
                <a:t>Đọc</a:t>
              </a:r>
              <a:r>
                <a:rPr lang="en-US" sz="3200" b="1" dirty="0">
                  <a:solidFill>
                    <a:srgbClr val="C00000"/>
                  </a:solidFill>
                  <a:highlight>
                    <a:srgbClr val="00FF00"/>
                  </a:highlight>
                  <a:latin typeface="Arial" panose="020B0604020202020204" pitchFamily="34" charset="0"/>
                  <a:cs typeface="Arial" panose="020B0604020202020204" pitchFamily="34" charset="0"/>
                </a:rPr>
                <a:t>, </a:t>
              </a:r>
              <a:r>
                <a:rPr lang="en-US" sz="3200" b="1" dirty="0" err="1">
                  <a:solidFill>
                    <a:srgbClr val="C00000"/>
                  </a:solidFill>
                  <a:highlight>
                    <a:srgbClr val="00FF00"/>
                  </a:highlight>
                  <a:latin typeface="Arial" panose="020B0604020202020204" pitchFamily="34" charset="0"/>
                  <a:cs typeface="Arial" panose="020B0604020202020204" pitchFamily="34" charset="0"/>
                </a:rPr>
                <a:t>Viết</a:t>
              </a:r>
              <a:r>
                <a:rPr lang="en-US" sz="3200" b="1" dirty="0">
                  <a:solidFill>
                    <a:srgbClr val="C00000"/>
                  </a:solidFill>
                  <a:highlight>
                    <a:srgbClr val="00FF00"/>
                  </a:highlight>
                  <a:latin typeface="Arial" panose="020B0604020202020204" pitchFamily="34" charset="0"/>
                  <a:cs typeface="Arial" panose="020B0604020202020204" pitchFamily="34" charset="0"/>
                </a:rPr>
                <a:t>, </a:t>
              </a:r>
              <a:r>
                <a:rPr lang="en-US" sz="3200" b="1" dirty="0" err="1">
                  <a:solidFill>
                    <a:srgbClr val="C00000"/>
                  </a:solidFill>
                  <a:highlight>
                    <a:srgbClr val="00FF00"/>
                  </a:highlight>
                  <a:latin typeface="Arial" panose="020B0604020202020204" pitchFamily="34" charset="0"/>
                  <a:cs typeface="Arial" panose="020B0604020202020204" pitchFamily="34" charset="0"/>
                </a:rPr>
                <a:t>Nói</a:t>
              </a:r>
              <a:r>
                <a:rPr lang="en-US" sz="3200" b="1" dirty="0">
                  <a:solidFill>
                    <a:srgbClr val="C00000"/>
                  </a:solidFill>
                  <a:highlight>
                    <a:srgbClr val="00FF00"/>
                  </a:highlight>
                  <a:latin typeface="Arial" panose="020B0604020202020204" pitchFamily="34" charset="0"/>
                  <a:cs typeface="Arial" panose="020B0604020202020204" pitchFamily="34" charset="0"/>
                </a:rPr>
                <a:t> - </a:t>
              </a:r>
              <a:r>
                <a:rPr lang="en-US" sz="3200" b="1" dirty="0" err="1">
                  <a:solidFill>
                    <a:srgbClr val="C00000"/>
                  </a:solidFill>
                  <a:highlight>
                    <a:srgbClr val="00FF00"/>
                  </a:highlight>
                  <a:latin typeface="Arial" panose="020B0604020202020204" pitchFamily="34" charset="0"/>
                  <a:cs typeface="Arial" panose="020B0604020202020204" pitchFamily="34" charset="0"/>
                </a:rPr>
                <a:t>Nghe</a:t>
              </a:r>
              <a:endParaRPr lang="en-US" sz="3200" b="1" dirty="0">
                <a:solidFill>
                  <a:srgbClr val="C00000"/>
                </a:solidFill>
                <a:highlight>
                  <a:srgbClr val="00FF00"/>
                </a:highlight>
                <a:latin typeface="Arial" panose="020B0604020202020204" pitchFamily="34" charset="0"/>
                <a:cs typeface="Arial" panose="020B0604020202020204" pitchFamily="34" charset="0"/>
              </a:endParaRPr>
            </a:p>
          </p:txBody>
        </p:sp>
      </p:grpSp>
      <p:sp>
        <p:nvSpPr>
          <p:cNvPr id="10" name="Rectangle: Rounded Corners 9">
            <a:extLst>
              <a:ext uri="{FF2B5EF4-FFF2-40B4-BE49-F238E27FC236}">
                <a16:creationId xmlns:a16="http://schemas.microsoft.com/office/drawing/2014/main" id="{91DF9A63-EED8-4E38-813F-D3FAC87D3635}"/>
              </a:ext>
            </a:extLst>
          </p:cNvPr>
          <p:cNvSpPr/>
          <p:nvPr/>
        </p:nvSpPr>
        <p:spPr>
          <a:xfrm>
            <a:off x="1691271" y="1483626"/>
            <a:ext cx="2760656" cy="970157"/>
          </a:xfrm>
          <a:prstGeom prst="roundRect">
            <a:avLst/>
          </a:prstGeom>
          <a:solidFill>
            <a:srgbClr val="120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ndara" panose="020E0502030303020204" pitchFamily="34" charset="0"/>
              </a:rPr>
              <a:t>Kĩ</a:t>
            </a:r>
            <a:r>
              <a:rPr lang="en-US" sz="2800" b="1" dirty="0">
                <a:latin typeface="Candara" panose="020E0502030303020204" pitchFamily="34" charset="0"/>
              </a:rPr>
              <a:t> </a:t>
            </a:r>
            <a:r>
              <a:rPr lang="en-US" sz="2800" b="1" dirty="0" err="1">
                <a:latin typeface="Candara" panose="020E0502030303020204" pitchFamily="34" charset="0"/>
              </a:rPr>
              <a:t>năng</a:t>
            </a:r>
            <a:r>
              <a:rPr lang="en-US" sz="2800" b="1" dirty="0">
                <a:latin typeface="Candara" panose="020E0502030303020204" pitchFamily="34" charset="0"/>
              </a:rPr>
              <a:t> </a:t>
            </a:r>
            <a:r>
              <a:rPr lang="en-US" sz="2800" b="1" dirty="0" err="1">
                <a:latin typeface="Candara" panose="020E0502030303020204" pitchFamily="34" charset="0"/>
              </a:rPr>
              <a:t>Đọc</a:t>
            </a:r>
            <a:r>
              <a:rPr lang="en-US" sz="2800" b="1" dirty="0">
                <a:latin typeface="Candara" panose="020E0502030303020204" pitchFamily="34" charset="0"/>
              </a:rPr>
              <a:t> – </a:t>
            </a:r>
            <a:r>
              <a:rPr lang="en-US" sz="2800" b="1" dirty="0" err="1">
                <a:latin typeface="Candara" panose="020E0502030303020204" pitchFamily="34" charset="0"/>
              </a:rPr>
              <a:t>Tiếng</a:t>
            </a:r>
            <a:r>
              <a:rPr lang="en-US" sz="2800" b="1" dirty="0">
                <a:latin typeface="Candara" panose="020E0502030303020204" pitchFamily="34" charset="0"/>
              </a:rPr>
              <a:t> </a:t>
            </a:r>
            <a:r>
              <a:rPr lang="en-US" sz="2800" b="1" dirty="0" err="1">
                <a:latin typeface="Candara" panose="020E0502030303020204" pitchFamily="34" charset="0"/>
              </a:rPr>
              <a:t>Việt</a:t>
            </a:r>
            <a:endParaRPr lang="en-US" sz="2800" b="1"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2C0D0224-63FF-4118-A878-1874FA6ED00D}"/>
              </a:ext>
            </a:extLst>
          </p:cNvPr>
          <p:cNvSpPr/>
          <p:nvPr/>
        </p:nvSpPr>
        <p:spPr>
          <a:xfrm>
            <a:off x="4630463" y="1483625"/>
            <a:ext cx="3220438" cy="970157"/>
          </a:xfrm>
          <a:prstGeom prst="roundRect">
            <a:avLst/>
          </a:prstGeom>
          <a:solidFill>
            <a:srgbClr val="120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latin typeface="Candara" panose="020E0502030303020204" pitchFamily="34" charset="0"/>
              </a:rPr>
              <a:t>Kĩ</a:t>
            </a:r>
            <a:r>
              <a:rPr lang="en-US" sz="2800" b="1" dirty="0">
                <a:solidFill>
                  <a:schemeClr val="bg1"/>
                </a:solidFill>
                <a:latin typeface="Candara" panose="020E0502030303020204" pitchFamily="34" charset="0"/>
              </a:rPr>
              <a:t> </a:t>
            </a:r>
            <a:r>
              <a:rPr lang="en-US" sz="2800" b="1" dirty="0" err="1">
                <a:solidFill>
                  <a:schemeClr val="bg1"/>
                </a:solidFill>
                <a:latin typeface="Candara" panose="020E0502030303020204" pitchFamily="34" charset="0"/>
              </a:rPr>
              <a:t>năng</a:t>
            </a:r>
            <a:r>
              <a:rPr lang="en-US" sz="2800" b="1" dirty="0">
                <a:solidFill>
                  <a:schemeClr val="bg1"/>
                </a:solidFill>
                <a:latin typeface="Candara" panose="020E0502030303020204" pitchFamily="34" charset="0"/>
              </a:rPr>
              <a:t> </a:t>
            </a:r>
            <a:r>
              <a:rPr lang="en-US" sz="2800" b="1" dirty="0" err="1">
                <a:solidFill>
                  <a:schemeClr val="bg1"/>
                </a:solidFill>
                <a:latin typeface="Candara" panose="020E0502030303020204" pitchFamily="34" charset="0"/>
              </a:rPr>
              <a:t>Viết</a:t>
            </a:r>
            <a:r>
              <a:rPr lang="en-US" sz="2800" b="1" dirty="0">
                <a:solidFill>
                  <a:schemeClr val="bg1"/>
                </a:solidFill>
                <a:latin typeface="Candara" panose="020E0502030303020204" pitchFamily="34" charset="0"/>
              </a:rPr>
              <a:t> </a:t>
            </a:r>
          </a:p>
        </p:txBody>
      </p:sp>
      <p:sp>
        <p:nvSpPr>
          <p:cNvPr id="15" name="Rectangle: Rounded Corners 14">
            <a:extLst>
              <a:ext uri="{FF2B5EF4-FFF2-40B4-BE49-F238E27FC236}">
                <a16:creationId xmlns:a16="http://schemas.microsoft.com/office/drawing/2014/main" id="{C030E51F-8A07-41CF-9ADE-5244053303B1}"/>
              </a:ext>
            </a:extLst>
          </p:cNvPr>
          <p:cNvSpPr/>
          <p:nvPr/>
        </p:nvSpPr>
        <p:spPr>
          <a:xfrm>
            <a:off x="8113072" y="1461314"/>
            <a:ext cx="2398813" cy="970157"/>
          </a:xfrm>
          <a:prstGeom prst="roundRect">
            <a:avLst/>
          </a:prstGeom>
          <a:solidFill>
            <a:srgbClr val="120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latin typeface="Candara" panose="020E0502030303020204" pitchFamily="34" charset="0"/>
              </a:rPr>
              <a:t>Nói</a:t>
            </a:r>
            <a:r>
              <a:rPr lang="en-US" sz="2800" b="1" dirty="0">
                <a:solidFill>
                  <a:schemeClr val="bg1"/>
                </a:solidFill>
                <a:latin typeface="Candara" panose="020E0502030303020204" pitchFamily="34" charset="0"/>
              </a:rPr>
              <a:t> </a:t>
            </a:r>
            <a:r>
              <a:rPr lang="en-US" sz="2800" b="1" dirty="0" err="1">
                <a:solidFill>
                  <a:schemeClr val="bg1"/>
                </a:solidFill>
                <a:latin typeface="Candara" panose="020E0502030303020204" pitchFamily="34" charset="0"/>
              </a:rPr>
              <a:t>và</a:t>
            </a:r>
            <a:r>
              <a:rPr lang="en-US" sz="2800" b="1" dirty="0">
                <a:solidFill>
                  <a:schemeClr val="bg1"/>
                </a:solidFill>
                <a:latin typeface="Candara" panose="020E0502030303020204" pitchFamily="34" charset="0"/>
              </a:rPr>
              <a:t> </a:t>
            </a:r>
            <a:r>
              <a:rPr lang="en-US" sz="2800" b="1" dirty="0" err="1">
                <a:solidFill>
                  <a:schemeClr val="bg1"/>
                </a:solidFill>
                <a:latin typeface="Candara" panose="020E0502030303020204" pitchFamily="34" charset="0"/>
              </a:rPr>
              <a:t>Nghe</a:t>
            </a:r>
            <a:endParaRPr lang="en-US" sz="2800" b="1" dirty="0">
              <a:solidFill>
                <a:schemeClr val="bg1"/>
              </a:solidFill>
              <a:latin typeface="Candara" panose="020E0502030303020204" pitchFamily="34" charset="0"/>
            </a:endParaRPr>
          </a:p>
        </p:txBody>
      </p:sp>
      <p:sp>
        <p:nvSpPr>
          <p:cNvPr id="13" name="Rectangle 12">
            <a:extLst>
              <a:ext uri="{FF2B5EF4-FFF2-40B4-BE49-F238E27FC236}">
                <a16:creationId xmlns:a16="http://schemas.microsoft.com/office/drawing/2014/main" id="{50F92182-FFC9-4357-BCA6-0F2AFD2D4FA7}"/>
              </a:ext>
            </a:extLst>
          </p:cNvPr>
          <p:cNvSpPr/>
          <p:nvPr/>
        </p:nvSpPr>
        <p:spPr>
          <a:xfrm>
            <a:off x="1744003" y="2613615"/>
            <a:ext cx="2707924" cy="143191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dirty="0" err="1">
                <a:solidFill>
                  <a:schemeClr val="tx1"/>
                </a:solidFill>
                <a:latin typeface="Arial" panose="020B0604020202020204" pitchFamily="34" charset="0"/>
                <a:cs typeface="Arial" panose="020B0604020202020204" pitchFamily="34" charset="0"/>
              </a:rPr>
              <a:t>Đọc</a:t>
            </a:r>
            <a:r>
              <a:rPr lang="en-US" dirty="0">
                <a:solidFill>
                  <a:schemeClr val="tx1"/>
                </a:solidFill>
                <a:latin typeface="Arial" panose="020B0604020202020204" pitchFamily="34" charset="0"/>
                <a:cs typeface="Arial" panose="020B0604020202020204" pitchFamily="34" charset="0"/>
              </a:rPr>
              <a:t> VB </a:t>
            </a:r>
            <a:r>
              <a:rPr lang="en-US" dirty="0" err="1">
                <a:solidFill>
                  <a:schemeClr val="tx1"/>
                </a:solidFill>
                <a:latin typeface="Arial" panose="020B0604020202020204" pitchFamily="34" charset="0"/>
                <a:cs typeface="Arial" panose="020B0604020202020204" pitchFamily="34" charset="0"/>
              </a:rPr>
              <a:t>thông</a:t>
            </a:r>
            <a:r>
              <a:rPr lang="en-US" dirty="0">
                <a:solidFill>
                  <a:schemeClr val="tx1"/>
                </a:solidFill>
                <a:latin typeface="Arial" panose="020B0604020202020204" pitchFamily="34" charset="0"/>
                <a:cs typeface="Arial" panose="020B0604020202020204" pitchFamily="34" charset="0"/>
              </a:rPr>
              <a:t> tin </a:t>
            </a:r>
            <a:r>
              <a:rPr lang="en-US" dirty="0" err="1">
                <a:solidFill>
                  <a:schemeClr val="tx1"/>
                </a:solidFill>
                <a:latin typeface="Arial" panose="020B0604020202020204" pitchFamily="34" charset="0"/>
                <a:cs typeface="Arial" panose="020B0604020202020204" pitchFamily="34" charset="0"/>
              </a:rPr>
              <a:t>giới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thiệu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về</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quy</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tắc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luật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lệ</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trong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hoạt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động</a:t>
            </a:r>
            <a:r>
              <a:rPr lang="en-US" dirty="0">
                <a:solidFill>
                  <a:schemeClr val="tx1"/>
                </a:solidFill>
                <a:latin typeface="Arial" panose="020B0604020202020204" pitchFamily="34" charset="0"/>
                <a:cs typeface="Arial" panose="020B0604020202020204" pitchFamily="34" charset="0"/>
              </a:rPr>
              <a:t> </a:t>
            </a:r>
          </a:p>
          <a:p>
            <a:pPr>
              <a:spcBef>
                <a:spcPts val="600"/>
              </a:spcBef>
            </a:pPr>
            <a:r>
              <a:rPr lang="en-US" dirty="0" err="1">
                <a:solidFill>
                  <a:schemeClr val="tx1"/>
                </a:solidFill>
                <a:latin typeface="Arial" panose="020B0604020202020204" pitchFamily="34" charset="0"/>
                <a:cs typeface="Arial" panose="020B0604020202020204" pitchFamily="34" charset="0"/>
              </a:rPr>
              <a:t>Thuật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arial"/>
              </a:rPr>
              <a:t>ngữ</a:t>
            </a:r>
            <a:r>
              <a:rPr lang="en-US" dirty="0">
                <a:solidFill>
                  <a:schemeClr val="tx1"/>
                </a:solidFill>
                <a:latin typeface="Aarial"/>
              </a:rPr>
              <a:t>: </a:t>
            </a:r>
            <a:r>
              <a:rPr lang="en-US" dirty="0" err="1">
                <a:solidFill>
                  <a:schemeClr val="tx1"/>
                </a:solidFill>
                <a:latin typeface="Aarial"/>
              </a:rPr>
              <a:t>đặc</a:t>
            </a:r>
            <a:r>
              <a:rPr lang="en-US" dirty="0">
                <a:solidFill>
                  <a:schemeClr val="tx1"/>
                </a:solidFill>
                <a:latin typeface="Aarial"/>
              </a:rPr>
              <a:t> </a:t>
            </a:r>
            <a:r>
              <a:rPr lang="en-US" dirty="0" err="1">
                <a:solidFill>
                  <a:schemeClr val="tx1"/>
                </a:solidFill>
                <a:latin typeface="Aarial"/>
              </a:rPr>
              <a:t>điểm</a:t>
            </a:r>
            <a:r>
              <a:rPr lang="en-US" dirty="0">
                <a:solidFill>
                  <a:schemeClr val="tx1"/>
                </a:solidFill>
                <a:latin typeface="Aarial"/>
              </a:rPr>
              <a:t> </a:t>
            </a:r>
            <a:r>
              <a:rPr lang="en-US" dirty="0" err="1">
                <a:solidFill>
                  <a:schemeClr val="tx1"/>
                </a:solidFill>
                <a:latin typeface="Aarial"/>
              </a:rPr>
              <a:t>và</a:t>
            </a:r>
            <a:r>
              <a:rPr lang="en-US" dirty="0">
                <a:solidFill>
                  <a:schemeClr val="tx1"/>
                </a:solidFill>
                <a:latin typeface="Aarial"/>
              </a:rPr>
              <a:t> </a:t>
            </a:r>
            <a:r>
              <a:rPr lang="en-US" dirty="0" err="1">
                <a:solidFill>
                  <a:schemeClr val="tx1"/>
                </a:solidFill>
                <a:latin typeface="Aarial"/>
              </a:rPr>
              <a:t>chức</a:t>
            </a:r>
            <a:r>
              <a:rPr lang="en-US" dirty="0">
                <a:solidFill>
                  <a:schemeClr val="tx1"/>
                </a:solidFill>
                <a:latin typeface="Aarial"/>
              </a:rPr>
              <a:t> </a:t>
            </a:r>
            <a:r>
              <a:rPr lang="en-US" dirty="0" err="1">
                <a:solidFill>
                  <a:schemeClr val="tx1"/>
                </a:solidFill>
                <a:latin typeface="Aarial"/>
              </a:rPr>
              <a:t>năng</a:t>
            </a:r>
            <a:endParaRPr lang="en-US" dirty="0">
              <a:solidFill>
                <a:schemeClr val="tx1"/>
              </a:solidFill>
              <a:latin typeface="Aarial"/>
            </a:endParaRPr>
          </a:p>
        </p:txBody>
      </p:sp>
      <p:sp>
        <p:nvSpPr>
          <p:cNvPr id="19" name="Rectangle 18">
            <a:extLst>
              <a:ext uri="{FF2B5EF4-FFF2-40B4-BE49-F238E27FC236}">
                <a16:creationId xmlns:a16="http://schemas.microsoft.com/office/drawing/2014/main" id="{40DC80B9-A79B-475D-A5E0-21A4B9719C9D}"/>
              </a:ext>
            </a:extLst>
          </p:cNvPr>
          <p:cNvSpPr/>
          <p:nvPr/>
        </p:nvSpPr>
        <p:spPr>
          <a:xfrm>
            <a:off x="8113071" y="2622853"/>
            <a:ext cx="2398813" cy="1422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vi-VN" sz="2200" dirty="0">
                <a:solidFill>
                  <a:schemeClr val="tx1"/>
                </a:solidFill>
                <a:latin typeface="Aarial"/>
              </a:rPr>
              <a:t>Giải thích quy tắc hoặc luật lệ trong một tr</a:t>
            </a:r>
            <a:r>
              <a:rPr lang="en-US" sz="2200" dirty="0">
                <a:solidFill>
                  <a:schemeClr val="tx1"/>
                </a:solidFill>
                <a:latin typeface="Aarial"/>
              </a:rPr>
              <a:t>ò c</a:t>
            </a:r>
            <a:r>
              <a:rPr lang="vi-VN" sz="2200" dirty="0">
                <a:solidFill>
                  <a:schemeClr val="tx1"/>
                </a:solidFill>
                <a:latin typeface="Aarial"/>
              </a:rPr>
              <a:t>hơi</a:t>
            </a:r>
          </a:p>
          <a:p>
            <a:r>
              <a:rPr lang="en-US" sz="2200" dirty="0">
                <a:solidFill>
                  <a:schemeClr val="tx1"/>
                </a:solidFill>
                <a:latin typeface="Aarial"/>
              </a:rPr>
              <a:t>hay </a:t>
            </a:r>
            <a:r>
              <a:rPr lang="en-US" sz="2200" dirty="0" err="1">
                <a:solidFill>
                  <a:schemeClr val="tx1"/>
                </a:solidFill>
                <a:latin typeface="Aarial"/>
              </a:rPr>
              <a:t>hoạt</a:t>
            </a:r>
            <a:r>
              <a:rPr lang="en-US" sz="2200" dirty="0">
                <a:solidFill>
                  <a:schemeClr val="tx1"/>
                </a:solidFill>
                <a:latin typeface="Aarial"/>
              </a:rPr>
              <a:t> </a:t>
            </a:r>
            <a:r>
              <a:rPr lang="en-US" sz="2200" dirty="0" err="1">
                <a:solidFill>
                  <a:schemeClr val="tx1"/>
                </a:solidFill>
                <a:latin typeface="Aarial"/>
              </a:rPr>
              <a:t>động</a:t>
            </a:r>
            <a:endParaRPr lang="en-US" sz="2200" dirty="0">
              <a:solidFill>
                <a:schemeClr val="tx1"/>
              </a:solidFill>
              <a:latin typeface="Aarial"/>
              <a:cs typeface="Arial" panose="020B0604020202020204" pitchFamily="34" charset="0"/>
            </a:endParaRPr>
          </a:p>
        </p:txBody>
      </p:sp>
      <p:sp>
        <p:nvSpPr>
          <p:cNvPr id="34" name="Rectangle 33">
            <a:extLst>
              <a:ext uri="{FF2B5EF4-FFF2-40B4-BE49-F238E27FC236}">
                <a16:creationId xmlns:a16="http://schemas.microsoft.com/office/drawing/2014/main" id="{50F92182-FFC9-4357-BCA6-0F2AFD2D4FA7}"/>
              </a:ext>
            </a:extLst>
          </p:cNvPr>
          <p:cNvSpPr/>
          <p:nvPr/>
        </p:nvSpPr>
        <p:spPr>
          <a:xfrm>
            <a:off x="1757863" y="4216224"/>
            <a:ext cx="2707924" cy="15518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2200" dirty="0" err="1">
                <a:solidFill>
                  <a:schemeClr val="tx1"/>
                </a:solidFill>
                <a:latin typeface="Arial" panose="020B0604020202020204" pitchFamily="34" charset="0"/>
                <a:cs typeface="Arial" panose="020B0604020202020204" pitchFamily="34" charset="0"/>
              </a:rPr>
              <a:t>Đọc</a:t>
            </a:r>
            <a:r>
              <a:rPr lang="en-US" sz="2200" dirty="0">
                <a:solidFill>
                  <a:schemeClr val="tx1"/>
                </a:solidFill>
                <a:latin typeface="Arial" panose="020B0604020202020204" pitchFamily="34" charset="0"/>
                <a:cs typeface="Arial" panose="020B0604020202020204" pitchFamily="34" charset="0"/>
              </a:rPr>
              <a:t> VB </a:t>
            </a:r>
            <a:r>
              <a:rPr lang="en-US" sz="2200" dirty="0" err="1">
                <a:solidFill>
                  <a:schemeClr val="tx1"/>
                </a:solidFill>
                <a:latin typeface="Arial" panose="020B0604020202020204" pitchFamily="34" charset="0"/>
                <a:cs typeface="Arial" panose="020B0604020202020204" pitchFamily="34" charset="0"/>
              </a:rPr>
              <a:t>nghị</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luận</a:t>
            </a:r>
            <a:endParaRPr lang="en-US" sz="2200" dirty="0">
              <a:solidFill>
                <a:schemeClr val="tx1"/>
              </a:solidFill>
              <a:latin typeface="Arial" panose="020B0604020202020204" pitchFamily="34" charset="0"/>
              <a:cs typeface="Arial" panose="020B0604020202020204" pitchFamily="34" charset="0"/>
            </a:endParaRPr>
          </a:p>
          <a:p>
            <a:pPr>
              <a:spcBef>
                <a:spcPts val="600"/>
              </a:spcBef>
            </a:pPr>
            <a:r>
              <a:rPr lang="en-US" sz="2200" dirty="0" err="1">
                <a:solidFill>
                  <a:schemeClr val="tx1"/>
                </a:solidFill>
                <a:latin typeface="Arial" panose="020B0604020202020204" pitchFamily="34" charset="0"/>
                <a:cs typeface="Arial" panose="020B0604020202020204" pitchFamily="34" charset="0"/>
              </a:rPr>
              <a:t>Nghĩa</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của</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một</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số</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yếu</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tố</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Hán</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Việt</a:t>
            </a:r>
            <a:endParaRPr lang="en-US" sz="2200" dirty="0">
              <a:solidFill>
                <a:schemeClr val="tx1"/>
              </a:solidFill>
              <a:latin typeface="Arial" panose="020B0604020202020204" pitchFamily="34" charset="0"/>
              <a:cs typeface="Arial" panose="020B0604020202020204" pitchFamily="34" charset="0"/>
            </a:endParaRPr>
          </a:p>
          <a:p>
            <a:pPr>
              <a:spcBef>
                <a:spcPts val="600"/>
              </a:spcBef>
            </a:pPr>
            <a:endParaRPr lang="en-US" sz="2200" dirty="0">
              <a:solidFill>
                <a:schemeClr val="tx1"/>
              </a:solidFill>
              <a:latin typeface="Arial" panose="020B0604020202020204" pitchFamily="34" charset="0"/>
              <a:cs typeface="Arial" panose="020B0604020202020204" pitchFamily="34" charset="0"/>
            </a:endParaRPr>
          </a:p>
          <a:p>
            <a:pPr marL="228600" indent="-228600">
              <a:spcBef>
                <a:spcPts val="600"/>
              </a:spcBef>
              <a:buFont typeface="Wingdings" panose="05000000000000000000" pitchFamily="2" charset="2"/>
              <a:buChar char="§"/>
            </a:pPr>
            <a:endParaRPr lang="en-US" sz="2200" dirty="0">
              <a:solidFill>
                <a:schemeClr val="tx1"/>
              </a:solidFill>
            </a:endParaRPr>
          </a:p>
        </p:txBody>
      </p:sp>
      <p:sp>
        <p:nvSpPr>
          <p:cNvPr id="20" name="Rectangle 19">
            <a:extLst>
              <a:ext uri="{FF2B5EF4-FFF2-40B4-BE49-F238E27FC236}">
                <a16:creationId xmlns:a16="http://schemas.microsoft.com/office/drawing/2014/main" id="{50F92182-FFC9-4357-BCA6-0F2AFD2D4FA7}"/>
              </a:ext>
            </a:extLst>
          </p:cNvPr>
          <p:cNvSpPr/>
          <p:nvPr/>
        </p:nvSpPr>
        <p:spPr>
          <a:xfrm>
            <a:off x="4630463" y="2622852"/>
            <a:ext cx="3220438" cy="142267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200" dirty="0" err="1">
                <a:solidFill>
                  <a:schemeClr val="tx1"/>
                </a:solidFill>
                <a:latin typeface="Aarial"/>
                <a:cs typeface="Times New Roman" panose="02020603050405020304" pitchFamily="18" charset="0"/>
              </a:rPr>
              <a:t>Viết</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văn</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bản</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thuyết</a:t>
            </a:r>
            <a:r>
              <a:rPr lang="en-US" sz="2200" dirty="0">
                <a:solidFill>
                  <a:schemeClr val="tx1"/>
                </a:solidFill>
                <a:latin typeface="Aarial"/>
                <a:cs typeface="Times New Roman" panose="02020603050405020304" pitchFamily="18" charset="0"/>
              </a:rPr>
              <a:t> minh </a:t>
            </a:r>
            <a:r>
              <a:rPr lang="en-US" sz="2200" dirty="0" err="1">
                <a:solidFill>
                  <a:schemeClr val="tx1"/>
                </a:solidFill>
                <a:latin typeface="Aarial"/>
                <a:cs typeface="Times New Roman" panose="02020603050405020304" pitchFamily="18" charset="0"/>
              </a:rPr>
              <a:t>về</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một</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quy</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tắc</a:t>
            </a:r>
            <a:r>
              <a:rPr lang="en-US" sz="2200" dirty="0">
                <a:solidFill>
                  <a:schemeClr val="tx1"/>
                </a:solidFill>
                <a:latin typeface="Aarial"/>
                <a:cs typeface="Times New Roman" panose="02020603050405020304" pitchFamily="18" charset="0"/>
              </a:rPr>
              <a:t> hay </a:t>
            </a:r>
            <a:r>
              <a:rPr lang="en-US" sz="2200" dirty="0" err="1">
                <a:solidFill>
                  <a:schemeClr val="tx1"/>
                </a:solidFill>
                <a:latin typeface="Aarial"/>
                <a:cs typeface="Times New Roman" panose="02020603050405020304" pitchFamily="18" charset="0"/>
              </a:rPr>
              <a:t>luật</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lệ</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trong</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hoạt</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động</a:t>
            </a:r>
            <a:endParaRPr lang="en-US" sz="2200" dirty="0">
              <a:solidFill>
                <a:schemeClr val="tx1"/>
              </a:solidFill>
              <a:latin typeface="Aarial"/>
              <a:cs typeface="Times New Roman" panose="02020603050405020304" pitchFamily="18" charset="0"/>
            </a:endParaRPr>
          </a:p>
        </p:txBody>
      </p:sp>
      <p:sp>
        <p:nvSpPr>
          <p:cNvPr id="35" name="Rectangle 34">
            <a:extLst>
              <a:ext uri="{FF2B5EF4-FFF2-40B4-BE49-F238E27FC236}">
                <a16:creationId xmlns:a16="http://schemas.microsoft.com/office/drawing/2014/main" id="{50F92182-FFC9-4357-BCA6-0F2AFD2D4FA7}"/>
              </a:ext>
            </a:extLst>
          </p:cNvPr>
          <p:cNvSpPr/>
          <p:nvPr/>
        </p:nvSpPr>
        <p:spPr>
          <a:xfrm>
            <a:off x="4644322" y="4220843"/>
            <a:ext cx="3220438" cy="15518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V</a:t>
            </a:r>
            <a:r>
              <a:rPr lang="vi-VN" sz="2200" dirty="0">
                <a:solidFill>
                  <a:srgbClr val="000000"/>
                </a:solidFill>
                <a:latin typeface="Arial" panose="020B0604020202020204" pitchFamily="34" charset="0"/>
                <a:ea typeface="Calibri" panose="020F0502020204030204" pitchFamily="34" charset="0"/>
                <a:cs typeface="Arial" panose="020B0604020202020204" pitchFamily="34" charset="0"/>
              </a:rPr>
              <a:t>iết bài phân tích đặc điểm nhân vật trong một tác phẩm </a:t>
            </a: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VH</a:t>
            </a:r>
            <a:endParaRPr lang="en-US" sz="2200" dirty="0">
              <a:solidFill>
                <a:schemeClr val="tx1"/>
              </a:solidFill>
            </a:endParaRPr>
          </a:p>
        </p:txBody>
      </p:sp>
      <p:sp>
        <p:nvSpPr>
          <p:cNvPr id="36" name="Rectangle 35">
            <a:extLst>
              <a:ext uri="{FF2B5EF4-FFF2-40B4-BE49-F238E27FC236}">
                <a16:creationId xmlns:a16="http://schemas.microsoft.com/office/drawing/2014/main" id="{40DC80B9-A79B-475D-A5E0-21A4B9719C9D}"/>
              </a:ext>
            </a:extLst>
          </p:cNvPr>
          <p:cNvSpPr/>
          <p:nvPr/>
        </p:nvSpPr>
        <p:spPr>
          <a:xfrm>
            <a:off x="8126931" y="4262396"/>
            <a:ext cx="2398813" cy="150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2200" dirty="0" err="1">
                <a:solidFill>
                  <a:schemeClr val="tx1"/>
                </a:solidFill>
                <a:latin typeface="Arial" panose="020B0604020202020204" pitchFamily="34" charset="0"/>
                <a:cs typeface="Arial" panose="020B0604020202020204" pitchFamily="34" charset="0"/>
              </a:rPr>
              <a:t>Trao</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đổi</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một</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cách</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xây</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dựng</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tôn</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trọng</a:t>
            </a:r>
            <a:r>
              <a:rPr lang="en-US" sz="2200" dirty="0">
                <a:solidFill>
                  <a:schemeClr val="tx1"/>
                </a:solidFill>
                <a:latin typeface="Arial" panose="020B0604020202020204" pitchFamily="34" charset="0"/>
                <a:cs typeface="Arial" panose="020B0604020202020204" pitchFamily="34" charset="0"/>
              </a:rPr>
              <a:t> ý </a:t>
            </a:r>
            <a:r>
              <a:rPr lang="en-US" sz="2200" dirty="0" err="1">
                <a:solidFill>
                  <a:schemeClr val="tx1"/>
                </a:solidFill>
                <a:latin typeface="Arial" panose="020B0604020202020204" pitchFamily="34" charset="0"/>
                <a:cs typeface="Arial" panose="020B0604020202020204" pitchFamily="34" charset="0"/>
              </a:rPr>
              <a:t>kiến</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khác</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biệt</a:t>
            </a:r>
            <a:endParaRPr lang="en-US" sz="2200" dirty="0">
              <a:solidFill>
                <a:schemeClr val="tx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50F92182-FFC9-4357-BCA6-0F2AFD2D4FA7}"/>
              </a:ext>
            </a:extLst>
          </p:cNvPr>
          <p:cNvSpPr/>
          <p:nvPr/>
        </p:nvSpPr>
        <p:spPr>
          <a:xfrm>
            <a:off x="1744003" y="5927948"/>
            <a:ext cx="2707924" cy="7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2200" dirty="0">
                <a:solidFill>
                  <a:schemeClr val="tx1"/>
                </a:solidFill>
                <a:latin typeface="Arial" panose="020B0604020202020204" pitchFamily="34" charset="0"/>
                <a:cs typeface="Arial" panose="020B0604020202020204" pitchFamily="34" charset="0"/>
              </a:rPr>
              <a:t>….</a:t>
            </a:r>
          </a:p>
          <a:p>
            <a:pPr>
              <a:spcBef>
                <a:spcPts val="600"/>
              </a:spcBef>
            </a:pPr>
            <a:endParaRPr lang="en-US" sz="2200" dirty="0">
              <a:solidFill>
                <a:schemeClr val="tx1"/>
              </a:solidFill>
              <a:latin typeface="Arial" panose="020B0604020202020204" pitchFamily="34" charset="0"/>
              <a:cs typeface="Arial" panose="020B0604020202020204" pitchFamily="34" charset="0"/>
            </a:endParaRPr>
          </a:p>
          <a:p>
            <a:pPr marL="228600" indent="-228600">
              <a:spcBef>
                <a:spcPts val="600"/>
              </a:spcBef>
              <a:buFont typeface="Wingdings" panose="05000000000000000000" pitchFamily="2" charset="2"/>
              <a:buChar char="§"/>
            </a:pPr>
            <a:endParaRPr lang="en-US" sz="2200" dirty="0">
              <a:solidFill>
                <a:schemeClr val="tx1"/>
              </a:solidFill>
            </a:endParaRPr>
          </a:p>
        </p:txBody>
      </p:sp>
      <p:sp>
        <p:nvSpPr>
          <p:cNvPr id="39" name="Rectangle 38">
            <a:extLst>
              <a:ext uri="{FF2B5EF4-FFF2-40B4-BE49-F238E27FC236}">
                <a16:creationId xmlns:a16="http://schemas.microsoft.com/office/drawing/2014/main" id="{50F92182-FFC9-4357-BCA6-0F2AFD2D4FA7}"/>
              </a:ext>
            </a:extLst>
          </p:cNvPr>
          <p:cNvSpPr/>
          <p:nvPr/>
        </p:nvSpPr>
        <p:spPr>
          <a:xfrm>
            <a:off x="4644323" y="5941805"/>
            <a:ext cx="3155793" cy="7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2200" dirty="0">
                <a:solidFill>
                  <a:schemeClr val="tx1"/>
                </a:solidFill>
                <a:latin typeface="Arial" panose="020B0604020202020204" pitchFamily="34" charset="0"/>
                <a:cs typeface="Arial" panose="020B0604020202020204" pitchFamily="34" charset="0"/>
              </a:rPr>
              <a:t>….</a:t>
            </a:r>
          </a:p>
          <a:p>
            <a:pPr>
              <a:spcBef>
                <a:spcPts val="600"/>
              </a:spcBef>
            </a:pPr>
            <a:endParaRPr lang="en-US" sz="2200" dirty="0">
              <a:solidFill>
                <a:schemeClr val="tx1"/>
              </a:solidFill>
              <a:latin typeface="Arial" panose="020B0604020202020204" pitchFamily="34" charset="0"/>
              <a:cs typeface="Arial" panose="020B0604020202020204" pitchFamily="34" charset="0"/>
            </a:endParaRPr>
          </a:p>
          <a:p>
            <a:pPr marL="228600" indent="-228600">
              <a:spcBef>
                <a:spcPts val="600"/>
              </a:spcBef>
              <a:buFont typeface="Wingdings" panose="05000000000000000000" pitchFamily="2" charset="2"/>
              <a:buChar char="§"/>
            </a:pPr>
            <a:endParaRPr lang="en-US" sz="2200" dirty="0">
              <a:solidFill>
                <a:schemeClr val="tx1"/>
              </a:solidFill>
            </a:endParaRPr>
          </a:p>
        </p:txBody>
      </p:sp>
      <p:sp>
        <p:nvSpPr>
          <p:cNvPr id="40" name="Rectangle 39">
            <a:extLst>
              <a:ext uri="{FF2B5EF4-FFF2-40B4-BE49-F238E27FC236}">
                <a16:creationId xmlns:a16="http://schemas.microsoft.com/office/drawing/2014/main" id="{50F92182-FFC9-4357-BCA6-0F2AFD2D4FA7}"/>
              </a:ext>
            </a:extLst>
          </p:cNvPr>
          <p:cNvSpPr/>
          <p:nvPr/>
        </p:nvSpPr>
        <p:spPr>
          <a:xfrm>
            <a:off x="8113070" y="5951043"/>
            <a:ext cx="2402538" cy="7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2200" dirty="0">
                <a:solidFill>
                  <a:schemeClr val="tx1"/>
                </a:solidFill>
                <a:latin typeface="Arial" panose="020B0604020202020204" pitchFamily="34" charset="0"/>
                <a:cs typeface="Arial" panose="020B0604020202020204" pitchFamily="34" charset="0"/>
              </a:rPr>
              <a:t>….</a:t>
            </a:r>
          </a:p>
          <a:p>
            <a:pPr>
              <a:spcBef>
                <a:spcPts val="600"/>
              </a:spcBef>
            </a:pPr>
            <a:endParaRPr lang="en-US" sz="2200" dirty="0">
              <a:solidFill>
                <a:schemeClr val="tx1"/>
              </a:solidFill>
              <a:latin typeface="Arial" panose="020B0604020202020204" pitchFamily="34" charset="0"/>
              <a:cs typeface="Arial" panose="020B0604020202020204" pitchFamily="34" charset="0"/>
            </a:endParaRPr>
          </a:p>
          <a:p>
            <a:pPr marL="228600" indent="-228600">
              <a:spcBef>
                <a:spcPts val="600"/>
              </a:spcBef>
              <a:buFont typeface="Wingdings" panose="05000000000000000000" pitchFamily="2" charset="2"/>
              <a:buChar char="§"/>
            </a:pPr>
            <a:endParaRPr lang="en-US" sz="2200" dirty="0">
              <a:solidFill>
                <a:schemeClr val="tx1"/>
              </a:solidFill>
            </a:endParaRPr>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667C26-B633-48F6-87B8-FF398841F89F}" type="slidenum">
              <a:rPr lang="en-US" smtClean="0"/>
              <a:t>9</a:t>
            </a:fld>
            <a:endParaRPr lang="en-US"/>
          </a:p>
        </p:txBody>
      </p:sp>
      <p:sp>
        <p:nvSpPr>
          <p:cNvPr id="21" name="Rounded Rectangular Callout 20"/>
          <p:cNvSpPr/>
          <p:nvPr/>
        </p:nvSpPr>
        <p:spPr>
          <a:xfrm>
            <a:off x="3429129" y="5911009"/>
            <a:ext cx="5586179" cy="890682"/>
          </a:xfrm>
          <a:prstGeom prst="wedgeRoundRectCallout">
            <a:avLst>
              <a:gd name="adj1" fmla="val 28834"/>
              <a:gd name="adj2" fmla="val -63969"/>
              <a:gd name="adj3" fmla="val 16667"/>
            </a:avLst>
          </a:prstGeom>
          <a:solidFill>
            <a:schemeClr val="accent2">
              <a:lumMod val="75000"/>
            </a:schemeClr>
          </a:solidFill>
          <a:ln/>
        </p:spPr>
        <p:style>
          <a:lnRef idx="0">
            <a:schemeClr val="accent5"/>
          </a:lnRef>
          <a:fillRef idx="3">
            <a:schemeClr val="accent5"/>
          </a:fillRef>
          <a:effectRef idx="3">
            <a:schemeClr val="accent5"/>
          </a:effectRef>
          <a:fontRef idx="minor">
            <a:schemeClr val="lt1"/>
          </a:fontRef>
        </p:style>
        <p:txBody>
          <a:bodyPr anchor="ctr"/>
          <a:lstStyle/>
          <a:p>
            <a:pPr algn="r">
              <a:defRPr/>
            </a:pPr>
            <a:r>
              <a:rPr lang="vi-VN" sz="2800" i="1" dirty="0">
                <a:solidFill>
                  <a:schemeClr val="bg1"/>
                </a:solidFill>
                <a:latin typeface="Myriad Pro" pitchFamily="34" charset="0"/>
              </a:rPr>
              <a:t>Giúp đọc, viết, nói – nghe tốt hơn</a:t>
            </a:r>
          </a:p>
        </p:txBody>
      </p:sp>
    </p:spTree>
    <p:extLst>
      <p:ext uri="{BB962C8B-B14F-4D97-AF65-F5344CB8AC3E}">
        <p14:creationId xmlns:p14="http://schemas.microsoft.com/office/powerpoint/2010/main" val="3728729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3456</TotalTime>
  <Words>2082</Words>
  <Application>Microsoft Office PowerPoint</Application>
  <PresentationFormat>Widescreen</PresentationFormat>
  <Paragraphs>303</Paragraphs>
  <Slides>39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Aarial</vt:lpstr>
      <vt:lpstr>Arial</vt:lpstr>
      <vt:lpstr>Calibri</vt:lpstr>
      <vt:lpstr>Cambria</vt:lpstr>
      <vt:lpstr>Candara</vt:lpstr>
      <vt:lpstr>Courier New</vt:lpstr>
      <vt:lpstr>Myriad Pro</vt:lpstr>
      <vt:lpstr>Times New Roman</vt:lpstr>
      <vt:lpstr>Wingdings</vt:lpstr>
      <vt:lpstr>Office Theme</vt:lpstr>
      <vt:lpstr>PowerPoint Presentation</vt:lpstr>
      <vt:lpstr>  NỘI DUNG  1. Cấu trúc sách và bài học  2. QUAN ĐIỂM BIÊN SOẠN  3. Những thuận lợi trong sử Dụng sách  4. thực nghiệm sgk </vt:lpstr>
      <vt:lpstr>PowerPoint Presentation</vt:lpstr>
      <vt:lpstr>PowerPoint Presentation</vt:lpstr>
      <vt:lpstr>PowerPoint Presentation</vt:lpstr>
      <vt:lpstr>Các mạch nhận thức trong mười bài học</vt:lpstr>
      <vt:lpstr>Tích hợp chủ điểm – thể loại  trong mười bài học</vt:lpstr>
      <vt:lpstr>Tích hợp đọc  – tiếng Việt  học các tri thức Tiếng Việt xuất hiện trong văn bản đọc   đọc hiểu VB tốt hơn</vt:lpstr>
      <vt:lpstr>PowerPoint Presentation</vt:lpstr>
      <vt:lpstr>PowerPoint Presentation</vt:lpstr>
      <vt:lpstr>PowerPoint Presentation</vt:lpstr>
      <vt:lpstr>PowerPoint Presentation</vt:lpstr>
      <vt:lpstr>PowerPoint Presentation</vt:lpstr>
      <vt:lpstr>PowerPoint Presentation</vt:lpstr>
      <vt:lpstr>Tri thức đọc hiểu và tri thức Tiếng Việt ngắn gọn  công cụ cho đọc, viết, nói - nghe</vt:lpstr>
      <vt:lpstr>Tri thức Viết và Nói - nghe:  tri thức kĩ năng công cụ cho viết, nói - nghe</vt:lpstr>
      <vt:lpstr>Các nhiệm vụ học tập</vt:lpstr>
      <vt:lpstr>Các YCCĐ về đọc hiểu (CTGDPT môn NV, 2018)</vt:lpstr>
      <vt:lpstr>Các YCCĐ  về kĩ năng viết (CTGDPT môn NV, 2018)</vt:lpstr>
      <vt:lpstr>Các YCCĐ  về kĩ năng Nói - Nghe (CTGDPT môn NV, 2018)</vt:lpstr>
      <vt:lpstr>Các nhiệm vụ học tập phần ĐỌC </vt:lpstr>
      <vt:lpstr>PowerPoint Presentation</vt:lpstr>
      <vt:lpstr>Hướng dẫn HS thực hành  kĩ năng đọc</vt:lpstr>
      <vt:lpstr>Các nhiệm vụ học tập THỰC HÀNH TIẾNG VIỆT</vt:lpstr>
      <vt:lpstr>Các nhiệm vụ học tập phần VIẾT </vt:lpstr>
      <vt:lpstr>PowerPoint Presentation</vt:lpstr>
      <vt:lpstr>PowerPoint Presentation</vt:lpstr>
      <vt:lpstr>Các nhiệm vụ học tập phần NÓI – NGHE</vt:lpstr>
      <vt:lpstr>Đề tài mở,  gắn với tình huống thực tế</vt:lpstr>
      <vt:lpstr>PowerPoint Presentation</vt:lpstr>
      <vt:lpstr>PowerPoint Presentation</vt:lpstr>
      <vt:lpstr>3. Những Thuận lợi TRONG sử dụng SÁCH</vt:lpstr>
      <vt:lpstr>Những thuận lợi cho hoạt động dạy – học</vt:lpstr>
      <vt:lpstr>      Những thuận lợi cho công tác đánh giá, hỗ trợ, tập huấn</vt:lpstr>
      <vt:lpstr>HỆ TÀI NGUYÊN TRỰC TUYẾN VÀ  GÓC HỖ TRỢ</vt:lpstr>
      <vt:lpstr>HỆ TÀI NGUYÊN TRỰC TUYẾN</vt:lpstr>
      <vt:lpstr>GÓC HỖ TRỢ</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hao luc</dc:creator>
  <cp:lastModifiedBy>Lục Văn Hào</cp:lastModifiedBy>
  <cp:revision>227</cp:revision>
  <dcterms:created xsi:type="dcterms:W3CDTF">2021-01-29T09:40:42Z</dcterms:created>
  <dcterms:modified xsi:type="dcterms:W3CDTF">2023-01-16T10:22:34Z</dcterms:modified>
</cp:coreProperties>
</file>